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</p:sldMasterIdLst>
  <p:notesMasterIdLst>
    <p:notesMasterId r:id="rId32"/>
  </p:notesMasterIdLst>
  <p:sldIdLst>
    <p:sldId id="256" r:id="rId3"/>
    <p:sldId id="257" r:id="rId4"/>
    <p:sldId id="258" r:id="rId5"/>
    <p:sldId id="337" r:id="rId6"/>
    <p:sldId id="259" r:id="rId7"/>
    <p:sldId id="346" r:id="rId8"/>
    <p:sldId id="347" r:id="rId9"/>
    <p:sldId id="348" r:id="rId10"/>
    <p:sldId id="349" r:id="rId11"/>
    <p:sldId id="351" r:id="rId12"/>
    <p:sldId id="354" r:id="rId13"/>
    <p:sldId id="360" r:id="rId14"/>
    <p:sldId id="359" r:id="rId15"/>
    <p:sldId id="353" r:id="rId16"/>
    <p:sldId id="352" r:id="rId17"/>
    <p:sldId id="355" r:id="rId18"/>
    <p:sldId id="356" r:id="rId19"/>
    <p:sldId id="564" r:id="rId20"/>
    <p:sldId id="565" r:id="rId21"/>
    <p:sldId id="575" r:id="rId22"/>
    <p:sldId id="567" r:id="rId23"/>
    <p:sldId id="570" r:id="rId24"/>
    <p:sldId id="573" r:id="rId25"/>
    <p:sldId id="571" r:id="rId26"/>
    <p:sldId id="574" r:id="rId27"/>
    <p:sldId id="473" r:id="rId28"/>
    <p:sldId id="556" r:id="rId29"/>
    <p:sldId id="557" r:id="rId30"/>
    <p:sldId id="55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EC5F7F-FD34-425C-8082-0E3CE233F002}" v="437" dt="2023-03-30T08:05:00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2" autoAdjust="0"/>
    <p:restoredTop sz="88358" autoAdjust="0"/>
  </p:normalViewPr>
  <p:slideViewPr>
    <p:cSldViewPr snapToGrid="0">
      <p:cViewPr varScale="1">
        <p:scale>
          <a:sx n="138" d="100"/>
          <a:sy n="138" d="100"/>
        </p:scale>
        <p:origin x="244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타야라히랄" userId="4cbd64cf-559c-4aef-b363-525ec37fb7ad" providerId="ADAL" clId="{575D6629-A65F-453F-8C09-2E61113B16B0}"/>
    <pc:docChg chg="delSld">
      <pc:chgData name="타야라히랄" userId="4cbd64cf-559c-4aef-b363-525ec37fb7ad" providerId="ADAL" clId="{575D6629-A65F-453F-8C09-2E61113B16B0}" dt="2023-03-02T05:03:27.903" v="0" actId="47"/>
      <pc:docMkLst>
        <pc:docMk/>
      </pc:docMkLst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2836946267" sldId="257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181420019" sldId="263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1433640347" sldId="268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1268555822" sldId="271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2213630720" sldId="273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1965592953" sldId="274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2989238877" sldId="276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3292759274" sldId="277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2568434506" sldId="278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820320373" sldId="279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2661584697" sldId="283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1796807113" sldId="284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4034312350" sldId="286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665125614" sldId="287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735930999" sldId="295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2208968163" sldId="296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3307592115" sldId="298"/>
        </pc:sldMkLst>
      </pc:sldChg>
      <pc:sldChg chg="del">
        <pc:chgData name="타야라히랄" userId="4cbd64cf-559c-4aef-b363-525ec37fb7ad" providerId="ADAL" clId="{575D6629-A65F-453F-8C09-2E61113B16B0}" dt="2023-03-02T05:03:27.903" v="0" actId="47"/>
        <pc:sldMkLst>
          <pc:docMk/>
          <pc:sldMk cId="3186288590" sldId="300"/>
        </pc:sldMkLst>
      </pc:sldChg>
    </pc:docChg>
  </pc:docChgLst>
  <pc:docChgLst>
    <pc:chgData name="타야라히랄" userId="4cbd64cf-559c-4aef-b363-525ec37fb7ad" providerId="ADAL" clId="{90EC5F7F-FD34-425C-8082-0E3CE233F002}"/>
    <pc:docChg chg="undo redo custSel addSld delSld modSld sldOrd">
      <pc:chgData name="타야라히랄" userId="4cbd64cf-559c-4aef-b363-525ec37fb7ad" providerId="ADAL" clId="{90EC5F7F-FD34-425C-8082-0E3CE233F002}" dt="2023-03-30T08:07:39.980" v="1617"/>
      <pc:docMkLst>
        <pc:docMk/>
      </pc:docMkLst>
      <pc:sldChg chg="modNotesTx">
        <pc:chgData name="타야라히랄" userId="4cbd64cf-559c-4aef-b363-525ec37fb7ad" providerId="ADAL" clId="{90EC5F7F-FD34-425C-8082-0E3CE233F002}" dt="2023-03-30T05:55:19.076" v="38"/>
        <pc:sldMkLst>
          <pc:docMk/>
          <pc:sldMk cId="1609272880" sldId="256"/>
        </pc:sldMkLst>
      </pc:sldChg>
      <pc:sldChg chg="modSp mod">
        <pc:chgData name="타야라히랄" userId="4cbd64cf-559c-4aef-b363-525ec37fb7ad" providerId="ADAL" clId="{90EC5F7F-FD34-425C-8082-0E3CE233F002}" dt="2023-03-30T04:29:49.084" v="7"/>
        <pc:sldMkLst>
          <pc:docMk/>
          <pc:sldMk cId="1960214354" sldId="346"/>
        </pc:sldMkLst>
        <pc:spChg chg="mod">
          <ac:chgData name="타야라히랄" userId="4cbd64cf-559c-4aef-b363-525ec37fb7ad" providerId="ADAL" clId="{90EC5F7F-FD34-425C-8082-0E3CE233F002}" dt="2023-03-30T04:29:49.084" v="7"/>
          <ac:spMkLst>
            <pc:docMk/>
            <pc:sldMk cId="1960214354" sldId="346"/>
            <ac:spMk id="2" creationId="{C04F6FB2-A2EE-ED3C-C4D8-356AB274277C}"/>
          </ac:spMkLst>
        </pc:spChg>
      </pc:sldChg>
      <pc:sldChg chg="modSp mod">
        <pc:chgData name="타야라히랄" userId="4cbd64cf-559c-4aef-b363-525ec37fb7ad" providerId="ADAL" clId="{90EC5F7F-FD34-425C-8082-0E3CE233F002}" dt="2023-03-30T04:29:50.908" v="8"/>
        <pc:sldMkLst>
          <pc:docMk/>
          <pc:sldMk cId="406097348" sldId="347"/>
        </pc:sldMkLst>
        <pc:spChg chg="mod">
          <ac:chgData name="타야라히랄" userId="4cbd64cf-559c-4aef-b363-525ec37fb7ad" providerId="ADAL" clId="{90EC5F7F-FD34-425C-8082-0E3CE233F002}" dt="2023-03-30T04:29:50.908" v="8"/>
          <ac:spMkLst>
            <pc:docMk/>
            <pc:sldMk cId="406097348" sldId="347"/>
            <ac:spMk id="2" creationId="{C04F6FB2-A2EE-ED3C-C4D8-356AB274277C}"/>
          </ac:spMkLst>
        </pc:spChg>
      </pc:sldChg>
      <pc:sldChg chg="modSp">
        <pc:chgData name="타야라히랄" userId="4cbd64cf-559c-4aef-b363-525ec37fb7ad" providerId="ADAL" clId="{90EC5F7F-FD34-425C-8082-0E3CE233F002}" dt="2023-03-30T08:05:00.826" v="1614" actId="6549"/>
        <pc:sldMkLst>
          <pc:docMk/>
          <pc:sldMk cId="3964037686" sldId="348"/>
        </pc:sldMkLst>
        <pc:spChg chg="mod">
          <ac:chgData name="타야라히랄" userId="4cbd64cf-559c-4aef-b363-525ec37fb7ad" providerId="ADAL" clId="{90EC5F7F-FD34-425C-8082-0E3CE233F002}" dt="2023-03-30T08:05:00.826" v="1614" actId="6549"/>
          <ac:spMkLst>
            <pc:docMk/>
            <pc:sldMk cId="3964037686" sldId="348"/>
            <ac:spMk id="14" creationId="{80B18512-F23C-FED9-4222-E485732F39B9}"/>
          </ac:spMkLst>
        </pc:spChg>
      </pc:sldChg>
      <pc:sldChg chg="modSp mod">
        <pc:chgData name="타야라히랄" userId="4cbd64cf-559c-4aef-b363-525ec37fb7ad" providerId="ADAL" clId="{90EC5F7F-FD34-425C-8082-0E3CE233F002}" dt="2023-03-30T08:05:18.451" v="1615" actId="1076"/>
        <pc:sldMkLst>
          <pc:docMk/>
          <pc:sldMk cId="623101474" sldId="349"/>
        </pc:sldMkLst>
        <pc:spChg chg="mod">
          <ac:chgData name="타야라히랄" userId="4cbd64cf-559c-4aef-b363-525ec37fb7ad" providerId="ADAL" clId="{90EC5F7F-FD34-425C-8082-0E3CE233F002}" dt="2023-03-30T08:05:18.451" v="1615" actId="1076"/>
          <ac:spMkLst>
            <pc:docMk/>
            <pc:sldMk cId="623101474" sldId="349"/>
            <ac:spMk id="14" creationId="{80B18512-F23C-FED9-4222-E485732F39B9}"/>
          </ac:spMkLst>
        </pc:spChg>
      </pc:sldChg>
      <pc:sldChg chg="modSp mod">
        <pc:chgData name="타야라히랄" userId="4cbd64cf-559c-4aef-b363-525ec37fb7ad" providerId="ADAL" clId="{90EC5F7F-FD34-425C-8082-0E3CE233F002}" dt="2023-03-30T08:07:31.547" v="1616" actId="1076"/>
        <pc:sldMkLst>
          <pc:docMk/>
          <pc:sldMk cId="1702343219" sldId="351"/>
        </pc:sldMkLst>
        <pc:spChg chg="mod">
          <ac:chgData name="타야라히랄" userId="4cbd64cf-559c-4aef-b363-525ec37fb7ad" providerId="ADAL" clId="{90EC5F7F-FD34-425C-8082-0E3CE233F002}" dt="2023-03-30T08:07:31.547" v="1616" actId="1076"/>
          <ac:spMkLst>
            <pc:docMk/>
            <pc:sldMk cId="1702343219" sldId="351"/>
            <ac:spMk id="10" creationId="{D776418F-F600-FCD1-033B-DFB4FDC89E45}"/>
          </ac:spMkLst>
        </pc:spChg>
      </pc:sldChg>
      <pc:sldChg chg="addSp delSp modSp mod modNotesTx">
        <pc:chgData name="타야라히랄" userId="4cbd64cf-559c-4aef-b363-525ec37fb7ad" providerId="ADAL" clId="{90EC5F7F-FD34-425C-8082-0E3CE233F002}" dt="2023-03-30T06:15:31.607" v="548" actId="14100"/>
        <pc:sldMkLst>
          <pc:docMk/>
          <pc:sldMk cId="1029204265" sldId="352"/>
        </pc:sldMkLst>
        <pc:spChg chg="mod">
          <ac:chgData name="타야라히랄" userId="4cbd64cf-559c-4aef-b363-525ec37fb7ad" providerId="ADAL" clId="{90EC5F7F-FD34-425C-8082-0E3CE233F002}" dt="2023-03-30T06:13:32.007" v="512" actId="1076"/>
          <ac:spMkLst>
            <pc:docMk/>
            <pc:sldMk cId="1029204265" sldId="352"/>
            <ac:spMk id="4" creationId="{BA23D0EA-03E4-13C5-1FDF-F6E24EDF529E}"/>
          </ac:spMkLst>
        </pc:spChg>
        <pc:spChg chg="mod">
          <ac:chgData name="타야라히랄" userId="4cbd64cf-559c-4aef-b363-525ec37fb7ad" providerId="ADAL" clId="{90EC5F7F-FD34-425C-8082-0E3CE233F002}" dt="2023-03-30T06:13:34.989" v="513" actId="1076"/>
          <ac:spMkLst>
            <pc:docMk/>
            <pc:sldMk cId="1029204265" sldId="352"/>
            <ac:spMk id="5" creationId="{1125FB34-84AA-531E-74B9-688395EA68EF}"/>
          </ac:spMkLst>
        </pc:spChg>
        <pc:spChg chg="add mod">
          <ac:chgData name="타야라히랄" userId="4cbd64cf-559c-4aef-b363-525ec37fb7ad" providerId="ADAL" clId="{90EC5F7F-FD34-425C-8082-0E3CE233F002}" dt="2023-03-30T06:13:38.654" v="514" actId="1076"/>
          <ac:spMkLst>
            <pc:docMk/>
            <pc:sldMk cId="1029204265" sldId="352"/>
            <ac:spMk id="6" creationId="{10B8A050-0AEC-C3FB-73AD-53836DB5D00A}"/>
          </ac:spMkLst>
        </pc:spChg>
        <pc:spChg chg="add mod">
          <ac:chgData name="타야라히랄" userId="4cbd64cf-559c-4aef-b363-525ec37fb7ad" providerId="ADAL" clId="{90EC5F7F-FD34-425C-8082-0E3CE233F002}" dt="2023-03-30T06:13:38.654" v="514" actId="1076"/>
          <ac:spMkLst>
            <pc:docMk/>
            <pc:sldMk cId="1029204265" sldId="352"/>
            <ac:spMk id="8" creationId="{7ED67FA5-EF1B-0886-89FC-29DC1C87E0C2}"/>
          </ac:spMkLst>
        </pc:spChg>
        <pc:spChg chg="add mod">
          <ac:chgData name="타야라히랄" userId="4cbd64cf-559c-4aef-b363-525ec37fb7ad" providerId="ADAL" clId="{90EC5F7F-FD34-425C-8082-0E3CE233F002}" dt="2023-03-30T06:13:29.173" v="511" actId="1076"/>
          <ac:spMkLst>
            <pc:docMk/>
            <pc:sldMk cId="1029204265" sldId="352"/>
            <ac:spMk id="12" creationId="{9A59A39C-EAA5-20B8-F31D-FA8640F23C0C}"/>
          </ac:spMkLst>
        </pc:spChg>
        <pc:spChg chg="mod">
          <ac:chgData name="타야라히랄" userId="4cbd64cf-559c-4aef-b363-525ec37fb7ad" providerId="ADAL" clId="{90EC5F7F-FD34-425C-8082-0E3CE233F002}" dt="2023-03-30T06:13:38.654" v="514" actId="1076"/>
          <ac:spMkLst>
            <pc:docMk/>
            <pc:sldMk cId="1029204265" sldId="352"/>
            <ac:spMk id="17" creationId="{5C693C04-A849-C215-ED82-575DF89BA93F}"/>
          </ac:spMkLst>
        </pc:spChg>
        <pc:spChg chg="mod">
          <ac:chgData name="타야라히랄" userId="4cbd64cf-559c-4aef-b363-525ec37fb7ad" providerId="ADAL" clId="{90EC5F7F-FD34-425C-8082-0E3CE233F002}" dt="2023-03-30T06:13:38.654" v="514" actId="1076"/>
          <ac:spMkLst>
            <pc:docMk/>
            <pc:sldMk cId="1029204265" sldId="352"/>
            <ac:spMk id="18" creationId="{0471BCC7-4B47-9957-1C19-3951AC62F3FD}"/>
          </ac:spMkLst>
        </pc:spChg>
        <pc:spChg chg="add del mod">
          <ac:chgData name="타야라히랄" userId="4cbd64cf-559c-4aef-b363-525ec37fb7ad" providerId="ADAL" clId="{90EC5F7F-FD34-425C-8082-0E3CE233F002}" dt="2023-03-30T06:14:21.148" v="527" actId="478"/>
          <ac:spMkLst>
            <pc:docMk/>
            <pc:sldMk cId="1029204265" sldId="352"/>
            <ac:spMk id="19" creationId="{758F2CD4-E79B-6511-6192-98C71CDF2955}"/>
          </ac:spMkLst>
        </pc:spChg>
        <pc:spChg chg="add del mod">
          <ac:chgData name="타야라히랄" userId="4cbd64cf-559c-4aef-b363-525ec37fb7ad" providerId="ADAL" clId="{90EC5F7F-FD34-425C-8082-0E3CE233F002}" dt="2023-03-30T06:14:12.145" v="518" actId="478"/>
          <ac:spMkLst>
            <pc:docMk/>
            <pc:sldMk cId="1029204265" sldId="352"/>
            <ac:spMk id="21" creationId="{981A6DCE-41A3-E674-B5F7-51D9E27CA1C6}"/>
          </ac:spMkLst>
        </pc:spChg>
        <pc:spChg chg="mod">
          <ac:chgData name="타야라히랄" userId="4cbd64cf-559c-4aef-b363-525ec37fb7ad" providerId="ADAL" clId="{90EC5F7F-FD34-425C-8082-0E3CE233F002}" dt="2023-03-30T06:13:38.654" v="514" actId="1076"/>
          <ac:spMkLst>
            <pc:docMk/>
            <pc:sldMk cId="1029204265" sldId="352"/>
            <ac:spMk id="22" creationId="{F5AED92C-7D2B-C9D3-EE22-FAE30873B278}"/>
          </ac:spMkLst>
        </pc:spChg>
        <pc:spChg chg="mod">
          <ac:chgData name="타야라히랄" userId="4cbd64cf-559c-4aef-b363-525ec37fb7ad" providerId="ADAL" clId="{90EC5F7F-FD34-425C-8082-0E3CE233F002}" dt="2023-03-30T06:13:38.654" v="514" actId="1076"/>
          <ac:spMkLst>
            <pc:docMk/>
            <pc:sldMk cId="1029204265" sldId="352"/>
            <ac:spMk id="23" creationId="{77517E29-E9AA-0FEC-4939-AA83FC186B72}"/>
          </ac:spMkLst>
        </pc:spChg>
        <pc:spChg chg="mod">
          <ac:chgData name="타야라히랄" userId="4cbd64cf-559c-4aef-b363-525ec37fb7ad" providerId="ADAL" clId="{90EC5F7F-FD34-425C-8082-0E3CE233F002}" dt="2023-03-30T06:13:29.173" v="511" actId="1076"/>
          <ac:spMkLst>
            <pc:docMk/>
            <pc:sldMk cId="1029204265" sldId="352"/>
            <ac:spMk id="24" creationId="{D72BDE01-0397-2D8D-BCED-66EA66D251E9}"/>
          </ac:spMkLst>
        </pc:spChg>
        <pc:spChg chg="add del mod">
          <ac:chgData name="타야라히랄" userId="4cbd64cf-559c-4aef-b363-525ec37fb7ad" providerId="ADAL" clId="{90EC5F7F-FD34-425C-8082-0E3CE233F002}" dt="2023-03-30T06:14:21.639" v="528" actId="478"/>
          <ac:spMkLst>
            <pc:docMk/>
            <pc:sldMk cId="1029204265" sldId="352"/>
            <ac:spMk id="27" creationId="{0DAFE230-F79C-1C8B-22D2-789F69FB3A05}"/>
          </ac:spMkLst>
        </pc:spChg>
        <pc:spChg chg="add del mod">
          <ac:chgData name="타야라히랄" userId="4cbd64cf-559c-4aef-b363-525ec37fb7ad" providerId="ADAL" clId="{90EC5F7F-FD34-425C-8082-0E3CE233F002}" dt="2023-03-30T06:14:12.944" v="519" actId="478"/>
          <ac:spMkLst>
            <pc:docMk/>
            <pc:sldMk cId="1029204265" sldId="352"/>
            <ac:spMk id="28" creationId="{777378FA-840F-9E6B-2FA2-161EE9DFC690}"/>
          </ac:spMkLst>
        </pc:spChg>
        <pc:spChg chg="add del mod">
          <ac:chgData name="타야라히랄" userId="4cbd64cf-559c-4aef-b363-525ec37fb7ad" providerId="ADAL" clId="{90EC5F7F-FD34-425C-8082-0E3CE233F002}" dt="2023-03-30T06:14:18.192" v="524" actId="478"/>
          <ac:spMkLst>
            <pc:docMk/>
            <pc:sldMk cId="1029204265" sldId="352"/>
            <ac:spMk id="38" creationId="{EE76526F-5659-308F-B57C-5EDDD8F76BEB}"/>
          </ac:spMkLst>
        </pc:spChg>
        <pc:spChg chg="mod">
          <ac:chgData name="타야라히랄" userId="4cbd64cf-559c-4aef-b363-525ec37fb7ad" providerId="ADAL" clId="{90EC5F7F-FD34-425C-8082-0E3CE233F002}" dt="2023-03-30T06:13:29.173" v="511" actId="1076"/>
          <ac:spMkLst>
            <pc:docMk/>
            <pc:sldMk cId="1029204265" sldId="352"/>
            <ac:spMk id="39" creationId="{6D33C066-133A-26C4-4989-D39C5AD72ADB}"/>
          </ac:spMkLst>
        </pc:spChg>
        <pc:spChg chg="add mod">
          <ac:chgData name="타야라히랄" userId="4cbd64cf-559c-4aef-b363-525ec37fb7ad" providerId="ADAL" clId="{90EC5F7F-FD34-425C-8082-0E3CE233F002}" dt="2023-03-30T06:14:09.067" v="517" actId="1076"/>
          <ac:spMkLst>
            <pc:docMk/>
            <pc:sldMk cId="1029204265" sldId="352"/>
            <ac:spMk id="40" creationId="{5B178B1B-8366-D88A-7E57-10B85F6C0459}"/>
          </ac:spMkLst>
        </pc:spChg>
        <pc:spChg chg="add del mod">
          <ac:chgData name="타야라히랄" userId="4cbd64cf-559c-4aef-b363-525ec37fb7ad" providerId="ADAL" clId="{90EC5F7F-FD34-425C-8082-0E3CE233F002}" dt="2023-03-30T06:14:14.016" v="520" actId="478"/>
          <ac:spMkLst>
            <pc:docMk/>
            <pc:sldMk cId="1029204265" sldId="352"/>
            <ac:spMk id="42" creationId="{A35CDB14-E5F4-BE72-5E59-26D551479660}"/>
          </ac:spMkLst>
        </pc:spChg>
        <pc:spChg chg="mod">
          <ac:chgData name="타야라히랄" userId="4cbd64cf-559c-4aef-b363-525ec37fb7ad" providerId="ADAL" clId="{90EC5F7F-FD34-425C-8082-0E3CE233F002}" dt="2023-03-30T06:13:29.173" v="511" actId="1076"/>
          <ac:spMkLst>
            <pc:docMk/>
            <pc:sldMk cId="1029204265" sldId="352"/>
            <ac:spMk id="51" creationId="{61F83B2D-6C8D-E304-9E69-ED395A57D9A8}"/>
          </ac:spMkLst>
        </pc:spChg>
        <pc:spChg chg="add mod">
          <ac:chgData name="타야라히랄" userId="4cbd64cf-559c-4aef-b363-525ec37fb7ad" providerId="ADAL" clId="{90EC5F7F-FD34-425C-8082-0E3CE233F002}" dt="2023-03-30T06:15:17.192" v="540" actId="1076"/>
          <ac:spMkLst>
            <pc:docMk/>
            <pc:sldMk cId="1029204265" sldId="352"/>
            <ac:spMk id="52" creationId="{F4B1B3CF-82A8-DBA3-88F8-AA9E00AE7073}"/>
          </ac:spMkLst>
        </pc:spChg>
        <pc:spChg chg="mod">
          <ac:chgData name="타야라히랄" userId="4cbd64cf-559c-4aef-b363-525ec37fb7ad" providerId="ADAL" clId="{90EC5F7F-FD34-425C-8082-0E3CE233F002}" dt="2023-03-30T06:13:38.654" v="514" actId="1076"/>
          <ac:spMkLst>
            <pc:docMk/>
            <pc:sldMk cId="1029204265" sldId="352"/>
            <ac:spMk id="53" creationId="{6F90A3C4-77CE-E5FA-E8D9-973FD06C2B9F}"/>
          </ac:spMkLst>
        </pc:spChg>
        <pc:spChg chg="add mod">
          <ac:chgData name="타야라히랄" userId="4cbd64cf-559c-4aef-b363-525ec37fb7ad" providerId="ADAL" clId="{90EC5F7F-FD34-425C-8082-0E3CE233F002}" dt="2023-03-30T06:15:23.009" v="542" actId="1076"/>
          <ac:spMkLst>
            <pc:docMk/>
            <pc:sldMk cId="1029204265" sldId="352"/>
            <ac:spMk id="54" creationId="{ECD1560D-B156-0E4C-346B-E518BEF28178}"/>
          </ac:spMkLst>
        </pc:spChg>
        <pc:spChg chg="add mod">
          <ac:chgData name="타야라히랄" userId="4cbd64cf-559c-4aef-b363-525ec37fb7ad" providerId="ADAL" clId="{90EC5F7F-FD34-425C-8082-0E3CE233F002}" dt="2023-03-30T06:15:31.607" v="548" actId="14100"/>
          <ac:spMkLst>
            <pc:docMk/>
            <pc:sldMk cId="1029204265" sldId="352"/>
            <ac:spMk id="55" creationId="{76F07A4D-9E84-4B5A-34CD-F88EEF94F0C2}"/>
          </ac:spMkLst>
        </pc:spChg>
        <pc:cxnChg chg="mod">
          <ac:chgData name="타야라히랄" userId="4cbd64cf-559c-4aef-b363-525ec37fb7ad" providerId="ADAL" clId="{90EC5F7F-FD34-425C-8082-0E3CE233F002}" dt="2023-03-30T06:13:38.654" v="514" actId="1076"/>
          <ac:cxnSpMkLst>
            <pc:docMk/>
            <pc:sldMk cId="1029204265" sldId="352"/>
            <ac:cxnSpMk id="9" creationId="{0479ED8B-A7E3-44FA-E4F0-0FD710FF3415}"/>
          </ac:cxnSpMkLst>
        </pc:cxnChg>
        <pc:cxnChg chg="mod">
          <ac:chgData name="타야라히랄" userId="4cbd64cf-559c-4aef-b363-525ec37fb7ad" providerId="ADAL" clId="{90EC5F7F-FD34-425C-8082-0E3CE233F002}" dt="2023-03-30T06:13:38.654" v="514" actId="1076"/>
          <ac:cxnSpMkLst>
            <pc:docMk/>
            <pc:sldMk cId="1029204265" sldId="352"/>
            <ac:cxnSpMk id="11" creationId="{721177B4-4D46-DA80-A199-B1BFFBFF544A}"/>
          </ac:cxnSpMkLst>
        </pc:cxnChg>
        <pc:cxnChg chg="add mod">
          <ac:chgData name="타야라히랄" userId="4cbd64cf-559c-4aef-b363-525ec37fb7ad" providerId="ADAL" clId="{90EC5F7F-FD34-425C-8082-0E3CE233F002}" dt="2023-03-30T06:14:09.067" v="517" actId="1076"/>
          <ac:cxnSpMkLst>
            <pc:docMk/>
            <pc:sldMk cId="1029204265" sldId="352"/>
            <ac:cxnSpMk id="13" creationId="{96128C94-ECDD-3D2F-991C-497398A2938E}"/>
          </ac:cxnSpMkLst>
        </pc:cxnChg>
        <pc:cxnChg chg="add mod">
          <ac:chgData name="타야라히랄" userId="4cbd64cf-559c-4aef-b363-525ec37fb7ad" providerId="ADAL" clId="{90EC5F7F-FD34-425C-8082-0E3CE233F002}" dt="2023-03-30T06:14:09.067" v="517" actId="1076"/>
          <ac:cxnSpMkLst>
            <pc:docMk/>
            <pc:sldMk cId="1029204265" sldId="352"/>
            <ac:cxnSpMk id="14" creationId="{18D8860D-4EA9-CC6D-7FED-A4F22EAC3425}"/>
          </ac:cxnSpMkLst>
        </pc:cxnChg>
        <pc:cxnChg chg="mod">
          <ac:chgData name="타야라히랄" userId="4cbd64cf-559c-4aef-b363-525ec37fb7ad" providerId="ADAL" clId="{90EC5F7F-FD34-425C-8082-0E3CE233F002}" dt="2023-03-30T06:13:38.654" v="514" actId="1076"/>
          <ac:cxnSpMkLst>
            <pc:docMk/>
            <pc:sldMk cId="1029204265" sldId="352"/>
            <ac:cxnSpMk id="15" creationId="{96DA9117-C8B5-E722-7261-75BA7A1D2C2A}"/>
          </ac:cxnSpMkLst>
        </pc:cxnChg>
        <pc:cxnChg chg="add mod">
          <ac:chgData name="타야라히랄" userId="4cbd64cf-559c-4aef-b363-525ec37fb7ad" providerId="ADAL" clId="{90EC5F7F-FD34-425C-8082-0E3CE233F002}" dt="2023-03-30T06:14:09.067" v="517" actId="1076"/>
          <ac:cxnSpMkLst>
            <pc:docMk/>
            <pc:sldMk cId="1029204265" sldId="352"/>
            <ac:cxnSpMk id="16" creationId="{4ED4AA7C-4DEF-E7FE-1507-AED4D28F614A}"/>
          </ac:cxnSpMkLst>
        </pc:cxnChg>
        <pc:cxnChg chg="mod">
          <ac:chgData name="타야라히랄" userId="4cbd64cf-559c-4aef-b363-525ec37fb7ad" providerId="ADAL" clId="{90EC5F7F-FD34-425C-8082-0E3CE233F002}" dt="2023-03-30T06:13:38.654" v="514" actId="1076"/>
          <ac:cxnSpMkLst>
            <pc:docMk/>
            <pc:sldMk cId="1029204265" sldId="352"/>
            <ac:cxnSpMk id="20" creationId="{CC147FB3-C361-FF31-E61C-E0559CDAF51C}"/>
          </ac:cxnSpMkLst>
        </pc:cxnChg>
        <pc:cxnChg chg="add mod">
          <ac:chgData name="타야라히랄" userId="4cbd64cf-559c-4aef-b363-525ec37fb7ad" providerId="ADAL" clId="{90EC5F7F-FD34-425C-8082-0E3CE233F002}" dt="2023-03-30T06:14:29.165" v="530" actId="14100"/>
          <ac:cxnSpMkLst>
            <pc:docMk/>
            <pc:sldMk cId="1029204265" sldId="352"/>
            <ac:cxnSpMk id="25" creationId="{958F1B4C-49A0-8B1C-20B9-7246EB9BB83C}"/>
          </ac:cxnSpMkLst>
        </pc:cxnChg>
        <pc:cxnChg chg="mod">
          <ac:chgData name="타야라히랄" userId="4cbd64cf-559c-4aef-b363-525ec37fb7ad" providerId="ADAL" clId="{90EC5F7F-FD34-425C-8082-0E3CE233F002}" dt="2023-03-30T06:13:38.654" v="514" actId="1076"/>
          <ac:cxnSpMkLst>
            <pc:docMk/>
            <pc:sldMk cId="1029204265" sldId="352"/>
            <ac:cxnSpMk id="26" creationId="{27B59E4C-DB9A-D955-B06E-5AE568416C62}"/>
          </ac:cxnSpMkLst>
        </pc:cxnChg>
        <pc:cxnChg chg="mod">
          <ac:chgData name="타야라히랄" userId="4cbd64cf-559c-4aef-b363-525ec37fb7ad" providerId="ADAL" clId="{90EC5F7F-FD34-425C-8082-0E3CE233F002}" dt="2023-03-30T06:13:38.654" v="514" actId="1076"/>
          <ac:cxnSpMkLst>
            <pc:docMk/>
            <pc:sldMk cId="1029204265" sldId="352"/>
            <ac:cxnSpMk id="29" creationId="{41D5FE7C-F124-3CD9-67F8-4C6A667B832B}"/>
          </ac:cxnSpMkLst>
        </pc:cxnChg>
        <pc:cxnChg chg="add del mod">
          <ac:chgData name="타야라히랄" userId="4cbd64cf-559c-4aef-b363-525ec37fb7ad" providerId="ADAL" clId="{90EC5F7F-FD34-425C-8082-0E3CE233F002}" dt="2023-03-30T06:14:22.799" v="529" actId="478"/>
          <ac:cxnSpMkLst>
            <pc:docMk/>
            <pc:sldMk cId="1029204265" sldId="352"/>
            <ac:cxnSpMk id="30" creationId="{D525E843-55C8-485D-1EB6-C9C583A08492}"/>
          </ac:cxnSpMkLst>
        </pc:cxnChg>
        <pc:cxnChg chg="add del mod">
          <ac:chgData name="타야라히랄" userId="4cbd64cf-559c-4aef-b363-525ec37fb7ad" providerId="ADAL" clId="{90EC5F7F-FD34-425C-8082-0E3CE233F002}" dt="2023-03-30T06:14:14.607" v="521" actId="478"/>
          <ac:cxnSpMkLst>
            <pc:docMk/>
            <pc:sldMk cId="1029204265" sldId="352"/>
            <ac:cxnSpMk id="31" creationId="{FE2B4118-E6FB-A0B2-C0E4-6192D9B2C2F7}"/>
          </ac:cxnSpMkLst>
        </pc:cxnChg>
        <pc:cxnChg chg="add del mod">
          <ac:chgData name="타야라히랄" userId="4cbd64cf-559c-4aef-b363-525ec37fb7ad" providerId="ADAL" clId="{90EC5F7F-FD34-425C-8082-0E3CE233F002}" dt="2023-03-30T06:14:20.215" v="526" actId="478"/>
          <ac:cxnSpMkLst>
            <pc:docMk/>
            <pc:sldMk cId="1029204265" sldId="352"/>
            <ac:cxnSpMk id="32" creationId="{CE353205-EAA5-6B08-1D43-952DEFB7C84E}"/>
          </ac:cxnSpMkLst>
        </pc:cxnChg>
        <pc:cxnChg chg="mod">
          <ac:chgData name="타야라히랄" userId="4cbd64cf-559c-4aef-b363-525ec37fb7ad" providerId="ADAL" clId="{90EC5F7F-FD34-425C-8082-0E3CE233F002}" dt="2023-03-30T06:13:38.654" v="514" actId="1076"/>
          <ac:cxnSpMkLst>
            <pc:docMk/>
            <pc:sldMk cId="1029204265" sldId="352"/>
            <ac:cxnSpMk id="33" creationId="{8A0BAEB7-62B6-02D9-5514-A2BEACCD6F01}"/>
          </ac:cxnSpMkLst>
        </pc:cxnChg>
        <pc:cxnChg chg="add del mod">
          <ac:chgData name="타야라히랄" userId="4cbd64cf-559c-4aef-b363-525ec37fb7ad" providerId="ADAL" clId="{90EC5F7F-FD34-425C-8082-0E3CE233F002}" dt="2023-03-30T06:14:15.895" v="523" actId="478"/>
          <ac:cxnSpMkLst>
            <pc:docMk/>
            <pc:sldMk cId="1029204265" sldId="352"/>
            <ac:cxnSpMk id="34" creationId="{6A70343F-F1BF-1DBF-0822-29455FCADA9F}"/>
          </ac:cxnSpMkLst>
        </pc:cxnChg>
        <pc:cxnChg chg="mod">
          <ac:chgData name="타야라히랄" userId="4cbd64cf-559c-4aef-b363-525ec37fb7ad" providerId="ADAL" clId="{90EC5F7F-FD34-425C-8082-0E3CE233F002}" dt="2023-03-30T06:13:38.654" v="514" actId="1076"/>
          <ac:cxnSpMkLst>
            <pc:docMk/>
            <pc:sldMk cId="1029204265" sldId="352"/>
            <ac:cxnSpMk id="35" creationId="{60054A2F-7E0F-1BF9-303E-265B6E5ED4D0}"/>
          </ac:cxnSpMkLst>
        </pc:cxnChg>
        <pc:cxnChg chg="add del mod">
          <ac:chgData name="타야라히랄" userId="4cbd64cf-559c-4aef-b363-525ec37fb7ad" providerId="ADAL" clId="{90EC5F7F-FD34-425C-8082-0E3CE233F002}" dt="2023-03-30T06:14:15.286" v="522" actId="478"/>
          <ac:cxnSpMkLst>
            <pc:docMk/>
            <pc:sldMk cId="1029204265" sldId="352"/>
            <ac:cxnSpMk id="36" creationId="{AE5AFCCA-C487-8179-4341-AC3B34C18B84}"/>
          </ac:cxnSpMkLst>
        </pc:cxnChg>
        <pc:cxnChg chg="add del mod">
          <ac:chgData name="타야라히랄" userId="4cbd64cf-559c-4aef-b363-525ec37fb7ad" providerId="ADAL" clId="{90EC5F7F-FD34-425C-8082-0E3CE233F002}" dt="2023-03-30T06:14:19.135" v="525" actId="478"/>
          <ac:cxnSpMkLst>
            <pc:docMk/>
            <pc:sldMk cId="1029204265" sldId="352"/>
            <ac:cxnSpMk id="37" creationId="{7ACE17CD-CE2A-D1B2-D607-CE053219E99F}"/>
          </ac:cxnSpMkLst>
        </pc:cxnChg>
        <pc:cxnChg chg="mod">
          <ac:chgData name="타야라히랄" userId="4cbd64cf-559c-4aef-b363-525ec37fb7ad" providerId="ADAL" clId="{90EC5F7F-FD34-425C-8082-0E3CE233F002}" dt="2023-03-30T06:13:38.654" v="514" actId="1076"/>
          <ac:cxnSpMkLst>
            <pc:docMk/>
            <pc:sldMk cId="1029204265" sldId="352"/>
            <ac:cxnSpMk id="41" creationId="{610F89F1-DA34-92D9-B691-06139684849A}"/>
          </ac:cxnSpMkLst>
        </pc:cxnChg>
        <pc:cxnChg chg="mod">
          <ac:chgData name="타야라히랄" userId="4cbd64cf-559c-4aef-b363-525ec37fb7ad" providerId="ADAL" clId="{90EC5F7F-FD34-425C-8082-0E3CE233F002}" dt="2023-03-30T06:13:38.654" v="514" actId="1076"/>
          <ac:cxnSpMkLst>
            <pc:docMk/>
            <pc:sldMk cId="1029204265" sldId="352"/>
            <ac:cxnSpMk id="44" creationId="{EDBE41CF-9F2B-3EB5-D0F3-08A2926DD846}"/>
          </ac:cxnSpMkLst>
        </pc:cxnChg>
        <pc:cxnChg chg="add mod">
          <ac:chgData name="타야라히랄" userId="4cbd64cf-559c-4aef-b363-525ec37fb7ad" providerId="ADAL" clId="{90EC5F7F-FD34-425C-8082-0E3CE233F002}" dt="2023-03-30T06:14:41.974" v="532" actId="693"/>
          <ac:cxnSpMkLst>
            <pc:docMk/>
            <pc:sldMk cId="1029204265" sldId="352"/>
            <ac:cxnSpMk id="46" creationId="{2BF1CD84-4897-5A23-C531-7DE1A6E17DD5}"/>
          </ac:cxnSpMkLst>
        </pc:cxnChg>
        <pc:cxnChg chg="add mod">
          <ac:chgData name="타야라히랄" userId="4cbd64cf-559c-4aef-b363-525ec37fb7ad" providerId="ADAL" clId="{90EC5F7F-FD34-425C-8082-0E3CE233F002}" dt="2023-03-30T06:14:56.362" v="535" actId="13822"/>
          <ac:cxnSpMkLst>
            <pc:docMk/>
            <pc:sldMk cId="1029204265" sldId="352"/>
            <ac:cxnSpMk id="48" creationId="{B0EA26CC-117B-CA3E-0207-4B7B25DACA66}"/>
          </ac:cxnSpMkLst>
        </pc:cxnChg>
        <pc:cxnChg chg="add mod">
          <ac:chgData name="타야라히랄" userId="4cbd64cf-559c-4aef-b363-525ec37fb7ad" providerId="ADAL" clId="{90EC5F7F-FD34-425C-8082-0E3CE233F002}" dt="2023-03-30T06:15:07.555" v="538" actId="208"/>
          <ac:cxnSpMkLst>
            <pc:docMk/>
            <pc:sldMk cId="1029204265" sldId="352"/>
            <ac:cxnSpMk id="50" creationId="{5768B77A-F33C-1B84-EE11-F265F0E7B5B4}"/>
          </ac:cxnSpMkLst>
        </pc:cxnChg>
      </pc:sldChg>
      <pc:sldChg chg="modSp">
        <pc:chgData name="타야라히랄" userId="4cbd64cf-559c-4aef-b363-525ec37fb7ad" providerId="ADAL" clId="{90EC5F7F-FD34-425C-8082-0E3CE233F002}" dt="2023-03-30T05:55:45.018" v="39" actId="6549"/>
        <pc:sldMkLst>
          <pc:docMk/>
          <pc:sldMk cId="1053236572" sldId="353"/>
        </pc:sldMkLst>
        <pc:spChg chg="mod">
          <ac:chgData name="타야라히랄" userId="4cbd64cf-559c-4aef-b363-525ec37fb7ad" providerId="ADAL" clId="{90EC5F7F-FD34-425C-8082-0E3CE233F002}" dt="2023-03-30T05:55:45.018" v="39" actId="6549"/>
          <ac:spMkLst>
            <pc:docMk/>
            <pc:sldMk cId="1053236572" sldId="353"/>
            <ac:spMk id="8" creationId="{E35A8212-819B-836D-1798-CB6C6D23AED5}"/>
          </ac:spMkLst>
        </pc:spChg>
      </pc:sldChg>
      <pc:sldChg chg="addSp delSp modSp mod ord">
        <pc:chgData name="타야라히랄" userId="4cbd64cf-559c-4aef-b363-525ec37fb7ad" providerId="ADAL" clId="{90EC5F7F-FD34-425C-8082-0E3CE233F002}" dt="2023-03-30T08:07:39.980" v="1617"/>
        <pc:sldMkLst>
          <pc:docMk/>
          <pc:sldMk cId="2559867511" sldId="354"/>
        </pc:sldMkLst>
        <pc:spChg chg="mod">
          <ac:chgData name="타야라히랄" userId="4cbd64cf-559c-4aef-b363-525ec37fb7ad" providerId="ADAL" clId="{90EC5F7F-FD34-425C-8082-0E3CE233F002}" dt="2023-03-30T08:07:39.980" v="1617"/>
          <ac:spMkLst>
            <pc:docMk/>
            <pc:sldMk cId="2559867511" sldId="354"/>
            <ac:spMk id="2" creationId="{530A5F2E-D891-60FA-8A42-8FC68A959C09}"/>
          </ac:spMkLst>
        </pc:spChg>
        <pc:spChg chg="add mod">
          <ac:chgData name="타야라히랄" userId="4cbd64cf-559c-4aef-b363-525ec37fb7ad" providerId="ADAL" clId="{90EC5F7F-FD34-425C-8082-0E3CE233F002}" dt="2023-03-30T05:56:23.423" v="42"/>
          <ac:spMkLst>
            <pc:docMk/>
            <pc:sldMk cId="2559867511" sldId="354"/>
            <ac:spMk id="3" creationId="{2412864E-CB2E-C390-8743-E99A73097F7A}"/>
          </ac:spMkLst>
        </pc:spChg>
        <pc:spChg chg="add mod">
          <ac:chgData name="타야라히랄" userId="4cbd64cf-559c-4aef-b363-525ec37fb7ad" providerId="ADAL" clId="{90EC5F7F-FD34-425C-8082-0E3CE233F002}" dt="2023-03-30T05:57:18.853" v="53" actId="1076"/>
          <ac:spMkLst>
            <pc:docMk/>
            <pc:sldMk cId="2559867511" sldId="354"/>
            <ac:spMk id="4" creationId="{3B50D13A-9659-AC98-BBE3-66271D2E1DFB}"/>
          </ac:spMkLst>
        </pc:spChg>
        <pc:spChg chg="mod">
          <ac:chgData name="타야라히랄" userId="4cbd64cf-559c-4aef-b363-525ec37fb7ad" providerId="ADAL" clId="{90EC5F7F-FD34-425C-8082-0E3CE233F002}" dt="2023-03-30T05:57:28.478" v="54" actId="1076"/>
          <ac:spMkLst>
            <pc:docMk/>
            <pc:sldMk cId="2559867511" sldId="354"/>
            <ac:spMk id="5" creationId="{AEE1E82E-C763-DE63-6929-BAB474A33A69}"/>
          </ac:spMkLst>
        </pc:spChg>
        <pc:spChg chg="mod">
          <ac:chgData name="타야라히랄" userId="4cbd64cf-559c-4aef-b363-525ec37fb7ad" providerId="ADAL" clId="{90EC5F7F-FD34-425C-8082-0E3CE233F002}" dt="2023-03-30T05:57:28.478" v="54" actId="1076"/>
          <ac:spMkLst>
            <pc:docMk/>
            <pc:sldMk cId="2559867511" sldId="354"/>
            <ac:spMk id="9" creationId="{2CA612DB-3C3F-F11A-0D63-119F530D2DBB}"/>
          </ac:spMkLst>
        </pc:spChg>
        <pc:spChg chg="add mod">
          <ac:chgData name="타야라히랄" userId="4cbd64cf-559c-4aef-b363-525ec37fb7ad" providerId="ADAL" clId="{90EC5F7F-FD34-425C-8082-0E3CE233F002}" dt="2023-03-30T05:57:28.478" v="54" actId="1076"/>
          <ac:spMkLst>
            <pc:docMk/>
            <pc:sldMk cId="2559867511" sldId="354"/>
            <ac:spMk id="10" creationId="{61161491-2552-BB30-4F0D-1D2E86833547}"/>
          </ac:spMkLst>
        </pc:spChg>
        <pc:spChg chg="add mod">
          <ac:chgData name="타야라히랄" userId="4cbd64cf-559c-4aef-b363-525ec37fb7ad" providerId="ADAL" clId="{90EC5F7F-FD34-425C-8082-0E3CE233F002}" dt="2023-03-30T05:57:28.478" v="54" actId="1076"/>
          <ac:spMkLst>
            <pc:docMk/>
            <pc:sldMk cId="2559867511" sldId="354"/>
            <ac:spMk id="11" creationId="{3D17F2EE-1E79-E42D-7F31-DFE90C428AAB}"/>
          </ac:spMkLst>
        </pc:spChg>
        <pc:spChg chg="add mod">
          <ac:chgData name="타야라히랄" userId="4cbd64cf-559c-4aef-b363-525ec37fb7ad" providerId="ADAL" clId="{90EC5F7F-FD34-425C-8082-0E3CE233F002}" dt="2023-03-30T05:58:06.909" v="66" actId="1076"/>
          <ac:spMkLst>
            <pc:docMk/>
            <pc:sldMk cId="2559867511" sldId="354"/>
            <ac:spMk id="14" creationId="{8F9B6515-3C81-848E-653D-00CCCA80EE30}"/>
          </ac:spMkLst>
        </pc:spChg>
        <pc:spChg chg="mod">
          <ac:chgData name="타야라히랄" userId="4cbd64cf-559c-4aef-b363-525ec37fb7ad" providerId="ADAL" clId="{90EC5F7F-FD34-425C-8082-0E3CE233F002}" dt="2023-03-30T05:57:28.478" v="54" actId="1076"/>
          <ac:spMkLst>
            <pc:docMk/>
            <pc:sldMk cId="2559867511" sldId="354"/>
            <ac:spMk id="18" creationId="{DAACAE42-5D73-960D-61B9-98250537FBD3}"/>
          </ac:spMkLst>
        </pc:spChg>
        <pc:spChg chg="add mod">
          <ac:chgData name="타야라히랄" userId="4cbd64cf-559c-4aef-b363-525ec37fb7ad" providerId="ADAL" clId="{90EC5F7F-FD34-425C-8082-0E3CE233F002}" dt="2023-03-30T05:58:32.452" v="77" actId="1076"/>
          <ac:spMkLst>
            <pc:docMk/>
            <pc:sldMk cId="2559867511" sldId="354"/>
            <ac:spMk id="19" creationId="{A4B6F6FF-0268-395B-54B8-966BBB3FE2D7}"/>
          </ac:spMkLst>
        </pc:spChg>
        <pc:spChg chg="mod">
          <ac:chgData name="타야라히랄" userId="4cbd64cf-559c-4aef-b363-525ec37fb7ad" providerId="ADAL" clId="{90EC5F7F-FD34-425C-8082-0E3CE233F002}" dt="2023-03-30T05:57:28.478" v="54" actId="1076"/>
          <ac:spMkLst>
            <pc:docMk/>
            <pc:sldMk cId="2559867511" sldId="354"/>
            <ac:spMk id="21" creationId="{3207A397-8F62-DE43-9A46-9C9FEF32AEC6}"/>
          </ac:spMkLst>
        </pc:spChg>
        <pc:spChg chg="add mod">
          <ac:chgData name="타야라히랄" userId="4cbd64cf-559c-4aef-b363-525ec37fb7ad" providerId="ADAL" clId="{90EC5F7F-FD34-425C-8082-0E3CE233F002}" dt="2023-03-30T05:58:42.022" v="80" actId="1076"/>
          <ac:spMkLst>
            <pc:docMk/>
            <pc:sldMk cId="2559867511" sldId="354"/>
            <ac:spMk id="22" creationId="{2389F922-6777-A732-0200-6B23FF9B4988}"/>
          </ac:spMkLst>
        </pc:spChg>
        <pc:spChg chg="add mod">
          <ac:chgData name="타야라히랄" userId="4cbd64cf-559c-4aef-b363-525ec37fb7ad" providerId="ADAL" clId="{90EC5F7F-FD34-425C-8082-0E3CE233F002}" dt="2023-03-30T05:58:58.341" v="91" actId="14100"/>
          <ac:spMkLst>
            <pc:docMk/>
            <pc:sldMk cId="2559867511" sldId="354"/>
            <ac:spMk id="23" creationId="{7E417975-2E2F-07CD-BC13-13C24CE3E651}"/>
          </ac:spMkLst>
        </pc:spChg>
        <pc:spChg chg="add mod">
          <ac:chgData name="타야라히랄" userId="4cbd64cf-559c-4aef-b363-525ec37fb7ad" providerId="ADAL" clId="{90EC5F7F-FD34-425C-8082-0E3CE233F002}" dt="2023-03-30T05:59:12.172" v="96" actId="20577"/>
          <ac:spMkLst>
            <pc:docMk/>
            <pc:sldMk cId="2559867511" sldId="354"/>
            <ac:spMk id="24" creationId="{2C20B1A1-DDFB-F799-F945-7A54F18A5750}"/>
          </ac:spMkLst>
        </pc:spChg>
        <pc:spChg chg="add mod">
          <ac:chgData name="타야라히랄" userId="4cbd64cf-559c-4aef-b363-525ec37fb7ad" providerId="ADAL" clId="{90EC5F7F-FD34-425C-8082-0E3CE233F002}" dt="2023-03-30T05:59:16.429" v="97" actId="20577"/>
          <ac:spMkLst>
            <pc:docMk/>
            <pc:sldMk cId="2559867511" sldId="354"/>
            <ac:spMk id="25" creationId="{CECAC425-3B0C-1370-60AA-03521773F056}"/>
          </ac:spMkLst>
        </pc:spChg>
        <pc:spChg chg="add del">
          <ac:chgData name="타야라히랄" userId="4cbd64cf-559c-4aef-b363-525ec37fb7ad" providerId="ADAL" clId="{90EC5F7F-FD34-425C-8082-0E3CE233F002}" dt="2023-03-30T06:00:42.094" v="99" actId="22"/>
          <ac:spMkLst>
            <pc:docMk/>
            <pc:sldMk cId="2559867511" sldId="354"/>
            <ac:spMk id="27" creationId="{1BA63DD7-4074-693F-1A0F-D027050E1FBF}"/>
          </ac:spMkLst>
        </pc:spChg>
        <pc:spChg chg="add del">
          <ac:chgData name="타야라히랄" userId="4cbd64cf-559c-4aef-b363-525ec37fb7ad" providerId="ADAL" clId="{90EC5F7F-FD34-425C-8082-0E3CE233F002}" dt="2023-03-30T06:00:45.757" v="101" actId="22"/>
          <ac:spMkLst>
            <pc:docMk/>
            <pc:sldMk cId="2559867511" sldId="354"/>
            <ac:spMk id="29" creationId="{05AA009D-EA10-327F-6C4C-26DA13D6F099}"/>
          </ac:spMkLst>
        </pc:spChg>
        <pc:picChg chg="mod">
          <ac:chgData name="타야라히랄" userId="4cbd64cf-559c-4aef-b363-525ec37fb7ad" providerId="ADAL" clId="{90EC5F7F-FD34-425C-8082-0E3CE233F002}" dt="2023-03-30T05:57:28.478" v="54" actId="1076"/>
          <ac:picMkLst>
            <pc:docMk/>
            <pc:sldMk cId="2559867511" sldId="354"/>
            <ac:picMk id="13" creationId="{BA5A8A0C-0A4F-2CF1-F7EB-92CD2D37EC01}"/>
          </ac:picMkLst>
        </pc:picChg>
        <pc:picChg chg="mod">
          <ac:chgData name="타야라히랄" userId="4cbd64cf-559c-4aef-b363-525ec37fb7ad" providerId="ADAL" clId="{90EC5F7F-FD34-425C-8082-0E3CE233F002}" dt="2023-03-30T05:57:28.478" v="54" actId="1076"/>
          <ac:picMkLst>
            <pc:docMk/>
            <pc:sldMk cId="2559867511" sldId="354"/>
            <ac:picMk id="20" creationId="{74FB6458-A09B-19A5-AAEB-531C940A7AE9}"/>
          </ac:picMkLst>
        </pc:picChg>
        <pc:cxnChg chg="mod">
          <ac:chgData name="타야라히랄" userId="4cbd64cf-559c-4aef-b363-525ec37fb7ad" providerId="ADAL" clId="{90EC5F7F-FD34-425C-8082-0E3CE233F002}" dt="2023-03-30T05:57:28.478" v="54" actId="1076"/>
          <ac:cxnSpMkLst>
            <pc:docMk/>
            <pc:sldMk cId="2559867511" sldId="354"/>
            <ac:cxnSpMk id="7" creationId="{2F89A0C7-4C1A-D5D1-09B1-7A971176CCA6}"/>
          </ac:cxnSpMkLst>
        </pc:cxnChg>
        <pc:cxnChg chg="mod">
          <ac:chgData name="타야라히랄" userId="4cbd64cf-559c-4aef-b363-525ec37fb7ad" providerId="ADAL" clId="{90EC5F7F-FD34-425C-8082-0E3CE233F002}" dt="2023-03-30T05:57:28.478" v="54" actId="1076"/>
          <ac:cxnSpMkLst>
            <pc:docMk/>
            <pc:sldMk cId="2559867511" sldId="354"/>
            <ac:cxnSpMk id="8" creationId="{C05F6243-FDBC-75D6-BD35-A573BA2ACF99}"/>
          </ac:cxnSpMkLst>
        </pc:cxnChg>
        <pc:cxnChg chg="mod">
          <ac:chgData name="타야라히랄" userId="4cbd64cf-559c-4aef-b363-525ec37fb7ad" providerId="ADAL" clId="{90EC5F7F-FD34-425C-8082-0E3CE233F002}" dt="2023-03-30T05:57:28.478" v="54" actId="1076"/>
          <ac:cxnSpMkLst>
            <pc:docMk/>
            <pc:sldMk cId="2559867511" sldId="354"/>
            <ac:cxnSpMk id="16" creationId="{CF615EE3-210E-8711-8C1D-E4E8366D859B}"/>
          </ac:cxnSpMkLst>
        </pc:cxnChg>
        <pc:cxnChg chg="mod">
          <ac:chgData name="타야라히랄" userId="4cbd64cf-559c-4aef-b363-525ec37fb7ad" providerId="ADAL" clId="{90EC5F7F-FD34-425C-8082-0E3CE233F002}" dt="2023-03-30T05:57:28.478" v="54" actId="1076"/>
          <ac:cxnSpMkLst>
            <pc:docMk/>
            <pc:sldMk cId="2559867511" sldId="354"/>
            <ac:cxnSpMk id="17" creationId="{E4643ECC-BAC8-67D2-1585-603FB8DB8BC3}"/>
          </ac:cxnSpMkLst>
        </pc:cxnChg>
      </pc:sldChg>
      <pc:sldChg chg="addSp delSp modSp mod">
        <pc:chgData name="타야라히랄" userId="4cbd64cf-559c-4aef-b363-525ec37fb7ad" providerId="ADAL" clId="{90EC5F7F-FD34-425C-8082-0E3CE233F002}" dt="2023-03-30T06:41:28.143" v="913" actId="9405"/>
        <pc:sldMkLst>
          <pc:docMk/>
          <pc:sldMk cId="859852272" sldId="355"/>
        </pc:sldMkLst>
        <pc:spChg chg="add del mod">
          <ac:chgData name="타야라히랄" userId="4cbd64cf-559c-4aef-b363-525ec37fb7ad" providerId="ADAL" clId="{90EC5F7F-FD34-425C-8082-0E3CE233F002}" dt="2023-03-30T06:21:32.418" v="576" actId="478"/>
          <ac:spMkLst>
            <pc:docMk/>
            <pc:sldMk cId="859852272" sldId="355"/>
            <ac:spMk id="6" creationId="{BDBA9FF3-32ED-8B95-D0AA-8974218208C4}"/>
          </ac:spMkLst>
        </pc:spChg>
        <pc:spChg chg="mod">
          <ac:chgData name="타야라히랄" userId="4cbd64cf-559c-4aef-b363-525ec37fb7ad" providerId="ADAL" clId="{90EC5F7F-FD34-425C-8082-0E3CE233F002}" dt="2023-03-30T06:19:33.979" v="567" actId="1076"/>
          <ac:spMkLst>
            <pc:docMk/>
            <pc:sldMk cId="859852272" sldId="355"/>
            <ac:spMk id="10" creationId="{2D9F8C37-3D6B-923F-CF84-F57F0CB4D658}"/>
          </ac:spMkLst>
        </pc:spChg>
        <pc:spChg chg="add mod">
          <ac:chgData name="타야라히랄" userId="4cbd64cf-559c-4aef-b363-525ec37fb7ad" providerId="ADAL" clId="{90EC5F7F-FD34-425C-8082-0E3CE233F002}" dt="2023-03-30T06:21:38.294" v="577" actId="1076"/>
          <ac:spMkLst>
            <pc:docMk/>
            <pc:sldMk cId="859852272" sldId="355"/>
            <ac:spMk id="17" creationId="{06F6E51D-1384-8FAD-72A2-026E233E5D43}"/>
          </ac:spMkLst>
        </pc:spChg>
        <pc:grpChg chg="mod">
          <ac:chgData name="타야라히랄" userId="4cbd64cf-559c-4aef-b363-525ec37fb7ad" providerId="ADAL" clId="{90EC5F7F-FD34-425C-8082-0E3CE233F002}" dt="2023-03-30T06:41:27.759" v="912"/>
          <ac:grpSpMkLst>
            <pc:docMk/>
            <pc:sldMk cId="859852272" sldId="355"/>
            <ac:grpSpMk id="26" creationId="{C48F38B5-C4A0-BD27-9080-CEB92DA5FF16}"/>
          </ac:grpSpMkLst>
        </pc:grpChg>
        <pc:inkChg chg="add del mod">
          <ac:chgData name="타야라히랄" userId="4cbd64cf-559c-4aef-b363-525ec37fb7ad" providerId="ADAL" clId="{90EC5F7F-FD34-425C-8082-0E3CE233F002}" dt="2023-03-30T06:41:28.143" v="913" actId="9405"/>
          <ac:inkMkLst>
            <pc:docMk/>
            <pc:sldMk cId="859852272" sldId="355"/>
            <ac:inkMk id="18" creationId="{0414D18F-008A-9269-7586-B40BC2A6D916}"/>
          </ac:inkMkLst>
        </pc:inkChg>
        <pc:inkChg chg="add del mod">
          <ac:chgData name="타야라히랄" userId="4cbd64cf-559c-4aef-b363-525ec37fb7ad" providerId="ADAL" clId="{90EC5F7F-FD34-425C-8082-0E3CE233F002}" dt="2023-03-30T06:41:27.759" v="912"/>
          <ac:inkMkLst>
            <pc:docMk/>
            <pc:sldMk cId="859852272" sldId="355"/>
            <ac:inkMk id="23" creationId="{693EBFC6-E324-30EA-6D85-2AA05A17897E}"/>
          </ac:inkMkLst>
        </pc:inkChg>
        <pc:cxnChg chg="add mod">
          <ac:chgData name="타야라히랄" userId="4cbd64cf-559c-4aef-b363-525ec37fb7ad" providerId="ADAL" clId="{90EC5F7F-FD34-425C-8082-0E3CE233F002}" dt="2023-03-30T06:20:25.199" v="570" actId="1582"/>
          <ac:cxnSpMkLst>
            <pc:docMk/>
            <pc:sldMk cId="859852272" sldId="355"/>
            <ac:cxnSpMk id="4" creationId="{6B0823F1-4377-7934-574D-827E6EC1EE61}"/>
          </ac:cxnSpMkLst>
        </pc:cxnChg>
      </pc:sldChg>
      <pc:sldChg chg="addSp modSp mod modNotesTx">
        <pc:chgData name="타야라히랄" userId="4cbd64cf-559c-4aef-b363-525ec37fb7ad" providerId="ADAL" clId="{90EC5F7F-FD34-425C-8082-0E3CE233F002}" dt="2023-03-30T06:31:18.125" v="879" actId="20577"/>
        <pc:sldMkLst>
          <pc:docMk/>
          <pc:sldMk cId="4014674291" sldId="356"/>
        </pc:sldMkLst>
        <pc:spChg chg="mod">
          <ac:chgData name="타야라히랄" userId="4cbd64cf-559c-4aef-b363-525ec37fb7ad" providerId="ADAL" clId="{90EC5F7F-FD34-425C-8082-0E3CE233F002}" dt="2023-03-30T06:22:36.776" v="578"/>
          <ac:spMkLst>
            <pc:docMk/>
            <pc:sldMk cId="4014674291" sldId="356"/>
            <ac:spMk id="2" creationId="{E985D215-68EC-5881-907D-33495E1E9756}"/>
          </ac:spMkLst>
        </pc:spChg>
        <pc:spChg chg="add mod">
          <ac:chgData name="타야라히랄" userId="4cbd64cf-559c-4aef-b363-525ec37fb7ad" providerId="ADAL" clId="{90EC5F7F-FD34-425C-8082-0E3CE233F002}" dt="2023-03-30T06:23:10.152" v="582" actId="1076"/>
          <ac:spMkLst>
            <pc:docMk/>
            <pc:sldMk cId="4014674291" sldId="356"/>
            <ac:spMk id="4" creationId="{F11A0D7B-B572-43A2-02B2-4F15282A5F1D}"/>
          </ac:spMkLst>
        </pc:spChg>
        <pc:spChg chg="add mod">
          <ac:chgData name="타야라히랄" userId="4cbd64cf-559c-4aef-b363-525ec37fb7ad" providerId="ADAL" clId="{90EC5F7F-FD34-425C-8082-0E3CE233F002}" dt="2023-03-30T06:24:26.362" v="682" actId="1076"/>
          <ac:spMkLst>
            <pc:docMk/>
            <pc:sldMk cId="4014674291" sldId="356"/>
            <ac:spMk id="7" creationId="{D1ABC06F-DC86-D141-28F8-53B82534F314}"/>
          </ac:spMkLst>
        </pc:spChg>
        <pc:spChg chg="mod">
          <ac:chgData name="타야라히랄" userId="4cbd64cf-559c-4aef-b363-525ec37fb7ad" providerId="ADAL" clId="{90EC5F7F-FD34-425C-8082-0E3CE233F002}" dt="2023-03-30T06:29:50.299" v="830" actId="1076"/>
          <ac:spMkLst>
            <pc:docMk/>
            <pc:sldMk cId="4014674291" sldId="356"/>
            <ac:spMk id="17" creationId="{0F93525F-B297-7B79-A6A5-DC91A121AA80}"/>
          </ac:spMkLst>
        </pc:spChg>
        <pc:spChg chg="mod">
          <ac:chgData name="타야라히랄" userId="4cbd64cf-559c-4aef-b363-525ec37fb7ad" providerId="ADAL" clId="{90EC5F7F-FD34-425C-8082-0E3CE233F002}" dt="2023-03-30T06:29:59.487" v="834" actId="1076"/>
          <ac:spMkLst>
            <pc:docMk/>
            <pc:sldMk cId="4014674291" sldId="356"/>
            <ac:spMk id="18" creationId="{20625AE5-E137-F78C-FC8B-9074DE2BDDEC}"/>
          </ac:spMkLst>
        </pc:spChg>
        <pc:spChg chg="mod">
          <ac:chgData name="타야라히랄" userId="4cbd64cf-559c-4aef-b363-525ec37fb7ad" providerId="ADAL" clId="{90EC5F7F-FD34-425C-8082-0E3CE233F002}" dt="2023-03-30T06:29:50.299" v="830" actId="1076"/>
          <ac:spMkLst>
            <pc:docMk/>
            <pc:sldMk cId="4014674291" sldId="356"/>
            <ac:spMk id="19" creationId="{80C3B3DF-D2E8-6998-EBB9-A87708B7B220}"/>
          </ac:spMkLst>
        </pc:spChg>
        <pc:spChg chg="add mod">
          <ac:chgData name="타야라히랄" userId="4cbd64cf-559c-4aef-b363-525ec37fb7ad" providerId="ADAL" clId="{90EC5F7F-FD34-425C-8082-0E3CE233F002}" dt="2023-03-30T06:26:56.740" v="755" actId="20577"/>
          <ac:spMkLst>
            <pc:docMk/>
            <pc:sldMk cId="4014674291" sldId="356"/>
            <ac:spMk id="40" creationId="{40740D4B-6BE3-F2F9-5E92-B630ADDDD88E}"/>
          </ac:spMkLst>
        </pc:spChg>
        <pc:spChg chg="add mod">
          <ac:chgData name="타야라히랄" userId="4cbd64cf-559c-4aef-b363-525ec37fb7ad" providerId="ADAL" clId="{90EC5F7F-FD34-425C-8082-0E3CE233F002}" dt="2023-03-30T06:27:08.259" v="758" actId="20577"/>
          <ac:spMkLst>
            <pc:docMk/>
            <pc:sldMk cId="4014674291" sldId="356"/>
            <ac:spMk id="41" creationId="{92936A4D-14E6-CA0D-4F5C-849A3D1838F6}"/>
          </ac:spMkLst>
        </pc:spChg>
        <pc:spChg chg="add mod">
          <ac:chgData name="타야라히랄" userId="4cbd64cf-559c-4aef-b363-525ec37fb7ad" providerId="ADAL" clId="{90EC5F7F-FD34-425C-8082-0E3CE233F002}" dt="2023-03-30T06:27:20.996" v="762" actId="1076"/>
          <ac:spMkLst>
            <pc:docMk/>
            <pc:sldMk cId="4014674291" sldId="356"/>
            <ac:spMk id="42" creationId="{5C237515-EA2D-4B55-2C4B-59EAE90C96CB}"/>
          </ac:spMkLst>
        </pc:spChg>
        <pc:spChg chg="add mod">
          <ac:chgData name="타야라히랄" userId="4cbd64cf-559c-4aef-b363-525ec37fb7ad" providerId="ADAL" clId="{90EC5F7F-FD34-425C-8082-0E3CE233F002}" dt="2023-03-30T06:27:26.478" v="765" actId="20577"/>
          <ac:spMkLst>
            <pc:docMk/>
            <pc:sldMk cId="4014674291" sldId="356"/>
            <ac:spMk id="43" creationId="{4C1C303C-67FC-5415-5526-5742D487716D}"/>
          </ac:spMkLst>
        </pc:spChg>
        <pc:spChg chg="add mod">
          <ac:chgData name="타야라히랄" userId="4cbd64cf-559c-4aef-b363-525ec37fb7ad" providerId="ADAL" clId="{90EC5F7F-FD34-425C-8082-0E3CE233F002}" dt="2023-03-30T06:27:33.626" v="767" actId="1076"/>
          <ac:spMkLst>
            <pc:docMk/>
            <pc:sldMk cId="4014674291" sldId="356"/>
            <ac:spMk id="44" creationId="{2B95664B-C235-8422-0FC1-9AC655BF58BB}"/>
          </ac:spMkLst>
        </pc:spChg>
        <pc:spChg chg="add mod">
          <ac:chgData name="타야라히랄" userId="4cbd64cf-559c-4aef-b363-525ec37fb7ad" providerId="ADAL" clId="{90EC5F7F-FD34-425C-8082-0E3CE233F002}" dt="2023-03-30T06:28:37.261" v="820" actId="14100"/>
          <ac:spMkLst>
            <pc:docMk/>
            <pc:sldMk cId="4014674291" sldId="356"/>
            <ac:spMk id="46" creationId="{5B6DC17D-619D-0418-CF60-CF8C6430316B}"/>
          </ac:spMkLst>
        </pc:spChg>
        <pc:spChg chg="add mod">
          <ac:chgData name="타야라히랄" userId="4cbd64cf-559c-4aef-b363-525ec37fb7ad" providerId="ADAL" clId="{90EC5F7F-FD34-425C-8082-0E3CE233F002}" dt="2023-03-30T06:28:07.254" v="800" actId="1076"/>
          <ac:spMkLst>
            <pc:docMk/>
            <pc:sldMk cId="4014674291" sldId="356"/>
            <ac:spMk id="47" creationId="{478F781E-A21C-EA11-3C3C-2D1FC5E774D3}"/>
          </ac:spMkLst>
        </pc:spChg>
        <pc:spChg chg="add mod">
          <ac:chgData name="타야라히랄" userId="4cbd64cf-559c-4aef-b363-525ec37fb7ad" providerId="ADAL" clId="{90EC5F7F-FD34-425C-8082-0E3CE233F002}" dt="2023-03-30T06:30:07.630" v="837" actId="1076"/>
          <ac:spMkLst>
            <pc:docMk/>
            <pc:sldMk cId="4014674291" sldId="356"/>
            <ac:spMk id="55" creationId="{2A7F1EC0-4DC8-D4E8-7C9D-6ED9EA52703A}"/>
          </ac:spMkLst>
        </pc:spChg>
        <pc:spChg chg="add mod">
          <ac:chgData name="타야라히랄" userId="4cbd64cf-559c-4aef-b363-525ec37fb7ad" providerId="ADAL" clId="{90EC5F7F-FD34-425C-8082-0E3CE233F002}" dt="2023-03-30T06:30:13.917" v="839" actId="1076"/>
          <ac:spMkLst>
            <pc:docMk/>
            <pc:sldMk cId="4014674291" sldId="356"/>
            <ac:spMk id="56" creationId="{FF06EE41-4BDD-F06B-1285-844336761F37}"/>
          </ac:spMkLst>
        </pc:spChg>
        <pc:spChg chg="add mod">
          <ac:chgData name="타야라히랄" userId="4cbd64cf-559c-4aef-b363-525ec37fb7ad" providerId="ADAL" clId="{90EC5F7F-FD34-425C-8082-0E3CE233F002}" dt="2023-03-30T06:30:25.522" v="841" actId="1076"/>
          <ac:spMkLst>
            <pc:docMk/>
            <pc:sldMk cId="4014674291" sldId="356"/>
            <ac:spMk id="57" creationId="{13D2B897-6B02-43EE-B50C-E06A21B12479}"/>
          </ac:spMkLst>
        </pc:spChg>
        <pc:spChg chg="add mod">
          <ac:chgData name="타야라히랄" userId="4cbd64cf-559c-4aef-b363-525ec37fb7ad" providerId="ADAL" clId="{90EC5F7F-FD34-425C-8082-0E3CE233F002}" dt="2023-03-30T06:30:32.218" v="843" actId="1076"/>
          <ac:spMkLst>
            <pc:docMk/>
            <pc:sldMk cId="4014674291" sldId="356"/>
            <ac:spMk id="58" creationId="{73278B84-CE37-9535-FBF7-39314FEAEB67}"/>
          </ac:spMkLst>
        </pc:spChg>
        <pc:spChg chg="add mod">
          <ac:chgData name="타야라히랄" userId="4cbd64cf-559c-4aef-b363-525ec37fb7ad" providerId="ADAL" clId="{90EC5F7F-FD34-425C-8082-0E3CE233F002}" dt="2023-03-30T06:30:49.946" v="845" actId="1076"/>
          <ac:spMkLst>
            <pc:docMk/>
            <pc:sldMk cId="4014674291" sldId="356"/>
            <ac:spMk id="59" creationId="{C69CCD76-FAE6-8940-93E4-8F10F9F72488}"/>
          </ac:spMkLst>
        </pc:spChg>
        <pc:spChg chg="add mod">
          <ac:chgData name="타야라히랄" userId="4cbd64cf-559c-4aef-b363-525ec37fb7ad" providerId="ADAL" clId="{90EC5F7F-FD34-425C-8082-0E3CE233F002}" dt="2023-03-30T06:31:18.125" v="879" actId="20577"/>
          <ac:spMkLst>
            <pc:docMk/>
            <pc:sldMk cId="4014674291" sldId="356"/>
            <ac:spMk id="60" creationId="{80F4CF3E-7067-41F8-2E5E-D9860947D08A}"/>
          </ac:spMkLst>
        </pc:spChg>
        <pc:spChg chg="add mod">
          <ac:chgData name="타야라히랄" userId="4cbd64cf-559c-4aef-b363-525ec37fb7ad" providerId="ADAL" clId="{90EC5F7F-FD34-425C-8082-0E3CE233F002}" dt="2023-03-30T06:30:49.946" v="845" actId="1076"/>
          <ac:spMkLst>
            <pc:docMk/>
            <pc:sldMk cId="4014674291" sldId="356"/>
            <ac:spMk id="61" creationId="{ED436509-0CEE-9DBF-2FB0-2A1ECF6AAE86}"/>
          </ac:spMkLst>
        </pc:spChg>
        <pc:cxnChg chg="add mod">
          <ac:chgData name="타야라히랄" userId="4cbd64cf-559c-4aef-b363-525ec37fb7ad" providerId="ADAL" clId="{90EC5F7F-FD34-425C-8082-0E3CE233F002}" dt="2023-03-30T06:25:32.081" v="744" actId="14100"/>
          <ac:cxnSpMkLst>
            <pc:docMk/>
            <pc:sldMk cId="4014674291" sldId="356"/>
            <ac:cxnSpMk id="23" creationId="{A6511C3F-7B95-53E7-A147-7B2B7A9B3F40}"/>
          </ac:cxnSpMkLst>
        </pc:cxnChg>
        <pc:cxnChg chg="add mod">
          <ac:chgData name="타야라히랄" userId="4cbd64cf-559c-4aef-b363-525ec37fb7ad" providerId="ADAL" clId="{90EC5F7F-FD34-425C-8082-0E3CE233F002}" dt="2023-03-30T06:25:55.830" v="749" actId="1582"/>
          <ac:cxnSpMkLst>
            <pc:docMk/>
            <pc:sldMk cId="4014674291" sldId="356"/>
            <ac:cxnSpMk id="34" creationId="{8EC18488-F85D-1B66-1E05-C6DFB759F7F7}"/>
          </ac:cxnSpMkLst>
        </pc:cxnChg>
        <pc:cxnChg chg="mod">
          <ac:chgData name="타야라히랄" userId="4cbd64cf-559c-4aef-b363-525ec37fb7ad" providerId="ADAL" clId="{90EC5F7F-FD34-425C-8082-0E3CE233F002}" dt="2023-03-30T06:29:54.797" v="832" actId="14100"/>
          <ac:cxnSpMkLst>
            <pc:docMk/>
            <pc:sldMk cId="4014674291" sldId="356"/>
            <ac:cxnSpMk id="39" creationId="{0A66E56B-A42B-FC7B-2B96-AA2FE68B1D99}"/>
          </ac:cxnSpMkLst>
        </pc:cxnChg>
        <pc:cxnChg chg="add mod">
          <ac:chgData name="타야라히랄" userId="4cbd64cf-559c-4aef-b363-525ec37fb7ad" providerId="ADAL" clId="{90EC5F7F-FD34-425C-8082-0E3CE233F002}" dt="2023-03-30T06:29:25.974" v="826" actId="1076"/>
          <ac:cxnSpMkLst>
            <pc:docMk/>
            <pc:sldMk cId="4014674291" sldId="356"/>
            <ac:cxnSpMk id="48" creationId="{B2119566-7A5A-DBD0-5974-604CAD772321}"/>
          </ac:cxnSpMkLst>
        </pc:cxnChg>
        <pc:cxnChg chg="add mod">
          <ac:chgData name="타야라히랄" userId="4cbd64cf-559c-4aef-b363-525ec37fb7ad" providerId="ADAL" clId="{90EC5F7F-FD34-425C-8082-0E3CE233F002}" dt="2023-03-30T06:30:02.157" v="835" actId="14100"/>
          <ac:cxnSpMkLst>
            <pc:docMk/>
            <pc:sldMk cId="4014674291" sldId="356"/>
            <ac:cxnSpMk id="50" creationId="{C2B5BA0E-5B86-A7BC-A887-79F9D3F4EF9B}"/>
          </ac:cxnSpMkLst>
        </pc:cxnChg>
      </pc:sldChg>
      <pc:sldChg chg="addSp delSp del mod">
        <pc:chgData name="타야라히랄" userId="4cbd64cf-559c-4aef-b363-525ec37fb7ad" providerId="ADAL" clId="{90EC5F7F-FD34-425C-8082-0E3CE233F002}" dt="2023-03-30T07:57:20.543" v="1613" actId="47"/>
        <pc:sldMkLst>
          <pc:docMk/>
          <pc:sldMk cId="2672709946" sldId="357"/>
        </pc:sldMkLst>
        <pc:inkChg chg="add del">
          <ac:chgData name="타야라히랄" userId="4cbd64cf-559c-4aef-b363-525ec37fb7ad" providerId="ADAL" clId="{90EC5F7F-FD34-425C-8082-0E3CE233F002}" dt="2023-03-30T06:38:18.813" v="883" actId="9405"/>
          <ac:inkMkLst>
            <pc:docMk/>
            <pc:sldMk cId="2672709946" sldId="357"/>
            <ac:inkMk id="3" creationId="{75A64DAD-C19B-D006-A3B7-B1D6EAB8B4AC}"/>
          </ac:inkMkLst>
        </pc:inkChg>
        <pc:inkChg chg="add del">
          <ac:chgData name="타야라히랄" userId="4cbd64cf-559c-4aef-b363-525ec37fb7ad" providerId="ADAL" clId="{90EC5F7F-FD34-425C-8082-0E3CE233F002}" dt="2023-03-30T06:38:18.328" v="882" actId="9405"/>
          <ac:inkMkLst>
            <pc:docMk/>
            <pc:sldMk cId="2672709946" sldId="357"/>
            <ac:inkMk id="6" creationId="{1563ED70-4AE8-B54A-7E92-CB039559038A}"/>
          </ac:inkMkLst>
        </pc:inkChg>
      </pc:sldChg>
      <pc:sldChg chg="del">
        <pc:chgData name="타야라히랄" userId="4cbd64cf-559c-4aef-b363-525ec37fb7ad" providerId="ADAL" clId="{90EC5F7F-FD34-425C-8082-0E3CE233F002}" dt="2023-03-30T07:57:20.543" v="1613" actId="47"/>
        <pc:sldMkLst>
          <pc:docMk/>
          <pc:sldMk cId="1920874308" sldId="358"/>
        </pc:sldMkLst>
      </pc:sldChg>
      <pc:sldChg chg="addSp delSp modSp add mod ord modNotesTx">
        <pc:chgData name="타야라히랄" userId="4cbd64cf-559c-4aef-b363-525ec37fb7ad" providerId="ADAL" clId="{90EC5F7F-FD34-425C-8082-0E3CE233F002}" dt="2023-03-30T06:07:19.047" v="376" actId="20577"/>
        <pc:sldMkLst>
          <pc:docMk/>
          <pc:sldMk cId="1172203168" sldId="359"/>
        </pc:sldMkLst>
        <pc:spChg chg="mod">
          <ac:chgData name="타야라히랄" userId="4cbd64cf-559c-4aef-b363-525ec37fb7ad" providerId="ADAL" clId="{90EC5F7F-FD34-425C-8082-0E3CE233F002}" dt="2023-03-30T06:05:01.563" v="257" actId="20577"/>
          <ac:spMkLst>
            <pc:docMk/>
            <pc:sldMk cId="1172203168" sldId="359"/>
            <ac:spMk id="2" creationId="{035A3D4A-AFDF-DA45-59FC-25DF6EF5B189}"/>
          </ac:spMkLst>
        </pc:spChg>
        <pc:spChg chg="add del mod">
          <ac:chgData name="타야라히랄" userId="4cbd64cf-559c-4aef-b363-525ec37fb7ad" providerId="ADAL" clId="{90EC5F7F-FD34-425C-8082-0E3CE233F002}" dt="2023-03-30T06:01:47.341" v="192" actId="478"/>
          <ac:spMkLst>
            <pc:docMk/>
            <pc:sldMk cId="1172203168" sldId="359"/>
            <ac:spMk id="4" creationId="{61926B8A-9EAB-1093-206C-A4751B94D1EB}"/>
          </ac:spMkLst>
        </pc:spChg>
        <pc:spChg chg="add mod">
          <ac:chgData name="타야라히랄" userId="4cbd64cf-559c-4aef-b363-525ec37fb7ad" providerId="ADAL" clId="{90EC5F7F-FD34-425C-8082-0E3CE233F002}" dt="2023-03-30T06:06:49.987" v="273" actId="1076"/>
          <ac:spMkLst>
            <pc:docMk/>
            <pc:sldMk cId="1172203168" sldId="359"/>
            <ac:spMk id="10" creationId="{06B455C2-587F-A07D-C800-2352A385E476}"/>
          </ac:spMkLst>
        </pc:spChg>
        <pc:spChg chg="add mod">
          <ac:chgData name="타야라히랄" userId="4cbd64cf-559c-4aef-b363-525ec37fb7ad" providerId="ADAL" clId="{90EC5F7F-FD34-425C-8082-0E3CE233F002}" dt="2023-03-30T06:06:47.330" v="272" actId="1076"/>
          <ac:spMkLst>
            <pc:docMk/>
            <pc:sldMk cId="1172203168" sldId="359"/>
            <ac:spMk id="11" creationId="{97203A6B-D625-7D12-4DE9-2ABF4A66059F}"/>
          </ac:spMkLst>
        </pc:spChg>
        <pc:spChg chg="add del mod">
          <ac:chgData name="타야라히랄" userId="4cbd64cf-559c-4aef-b363-525ec37fb7ad" providerId="ADAL" clId="{90EC5F7F-FD34-425C-8082-0E3CE233F002}" dt="2023-03-30T06:05:59.284" v="262" actId="478"/>
          <ac:spMkLst>
            <pc:docMk/>
            <pc:sldMk cId="1172203168" sldId="359"/>
            <ac:spMk id="12" creationId="{15B9CEED-DBF6-6FA3-CA29-5F0BFDE92095}"/>
          </ac:spMkLst>
        </pc:spChg>
        <pc:spChg chg="add del mod">
          <ac:chgData name="타야라히랄" userId="4cbd64cf-559c-4aef-b363-525ec37fb7ad" providerId="ADAL" clId="{90EC5F7F-FD34-425C-8082-0E3CE233F002}" dt="2023-03-30T06:05:59.284" v="262" actId="478"/>
          <ac:spMkLst>
            <pc:docMk/>
            <pc:sldMk cId="1172203168" sldId="359"/>
            <ac:spMk id="13" creationId="{7DF251D9-7893-B7B0-8552-7A8E0F11BCE7}"/>
          </ac:spMkLst>
        </pc:spChg>
        <pc:spChg chg="add del mod">
          <ac:chgData name="타야라히랄" userId="4cbd64cf-559c-4aef-b363-525ec37fb7ad" providerId="ADAL" clId="{90EC5F7F-FD34-425C-8082-0E3CE233F002}" dt="2023-03-30T06:05:59.284" v="262" actId="478"/>
          <ac:spMkLst>
            <pc:docMk/>
            <pc:sldMk cId="1172203168" sldId="359"/>
            <ac:spMk id="14" creationId="{9AEAFD88-0B32-934C-C309-4992004FDC60}"/>
          </ac:spMkLst>
        </pc:spChg>
        <pc:spChg chg="add del mod">
          <ac:chgData name="타야라히랄" userId="4cbd64cf-559c-4aef-b363-525ec37fb7ad" providerId="ADAL" clId="{90EC5F7F-FD34-425C-8082-0E3CE233F002}" dt="2023-03-30T06:05:59.284" v="262" actId="478"/>
          <ac:spMkLst>
            <pc:docMk/>
            <pc:sldMk cId="1172203168" sldId="359"/>
            <ac:spMk id="15" creationId="{EBD7134D-8FB5-F2D8-64C4-8160B802D17F}"/>
          </ac:spMkLst>
        </pc:spChg>
        <pc:spChg chg="add del mod">
          <ac:chgData name="타야라히랄" userId="4cbd64cf-559c-4aef-b363-525ec37fb7ad" providerId="ADAL" clId="{90EC5F7F-FD34-425C-8082-0E3CE233F002}" dt="2023-03-30T06:05:59.284" v="262" actId="478"/>
          <ac:spMkLst>
            <pc:docMk/>
            <pc:sldMk cId="1172203168" sldId="359"/>
            <ac:spMk id="16" creationId="{573774EF-5CAF-1DDC-C571-BF87A2DD40B4}"/>
          </ac:spMkLst>
        </pc:spChg>
        <pc:spChg chg="add del mod">
          <ac:chgData name="타야라히랄" userId="4cbd64cf-559c-4aef-b363-525ec37fb7ad" providerId="ADAL" clId="{90EC5F7F-FD34-425C-8082-0E3CE233F002}" dt="2023-03-30T06:05:59.284" v="262" actId="478"/>
          <ac:spMkLst>
            <pc:docMk/>
            <pc:sldMk cId="1172203168" sldId="359"/>
            <ac:spMk id="17" creationId="{C15D87BF-F0EC-6E05-94FE-49E61C8FB6BF}"/>
          </ac:spMkLst>
        </pc:spChg>
        <pc:spChg chg="add del mod">
          <ac:chgData name="타야라히랄" userId="4cbd64cf-559c-4aef-b363-525ec37fb7ad" providerId="ADAL" clId="{90EC5F7F-FD34-425C-8082-0E3CE233F002}" dt="2023-03-30T06:05:59.284" v="262" actId="478"/>
          <ac:spMkLst>
            <pc:docMk/>
            <pc:sldMk cId="1172203168" sldId="359"/>
            <ac:spMk id="18" creationId="{4EDE611C-529C-C9BB-D863-5E6E459C1752}"/>
          </ac:spMkLst>
        </pc:spChg>
        <pc:spChg chg="add del mod">
          <ac:chgData name="타야라히랄" userId="4cbd64cf-559c-4aef-b363-525ec37fb7ad" providerId="ADAL" clId="{90EC5F7F-FD34-425C-8082-0E3CE233F002}" dt="2023-03-30T06:05:59.284" v="262" actId="478"/>
          <ac:spMkLst>
            <pc:docMk/>
            <pc:sldMk cId="1172203168" sldId="359"/>
            <ac:spMk id="19" creationId="{583A1113-5EDA-5A00-8748-9C3927CE1FAC}"/>
          </ac:spMkLst>
        </pc:spChg>
        <pc:spChg chg="add del mod">
          <ac:chgData name="타야라히랄" userId="4cbd64cf-559c-4aef-b363-525ec37fb7ad" providerId="ADAL" clId="{90EC5F7F-FD34-425C-8082-0E3CE233F002}" dt="2023-03-30T06:05:59.284" v="262" actId="478"/>
          <ac:spMkLst>
            <pc:docMk/>
            <pc:sldMk cId="1172203168" sldId="359"/>
            <ac:spMk id="20" creationId="{D6AEE11D-212C-F118-E722-DADCAB2D8249}"/>
          </ac:spMkLst>
        </pc:spChg>
        <pc:spChg chg="add del mod">
          <ac:chgData name="타야라히랄" userId="4cbd64cf-559c-4aef-b363-525ec37fb7ad" providerId="ADAL" clId="{90EC5F7F-FD34-425C-8082-0E3CE233F002}" dt="2023-03-30T06:05:59.284" v="262" actId="478"/>
          <ac:spMkLst>
            <pc:docMk/>
            <pc:sldMk cId="1172203168" sldId="359"/>
            <ac:spMk id="21" creationId="{CA1A2703-202B-AF05-3B51-46EABF2D7AD7}"/>
          </ac:spMkLst>
        </pc:spChg>
        <pc:spChg chg="add del mod">
          <ac:chgData name="타야라히랄" userId="4cbd64cf-559c-4aef-b363-525ec37fb7ad" providerId="ADAL" clId="{90EC5F7F-FD34-425C-8082-0E3CE233F002}" dt="2023-03-30T06:05:59.284" v="262" actId="478"/>
          <ac:spMkLst>
            <pc:docMk/>
            <pc:sldMk cId="1172203168" sldId="359"/>
            <ac:spMk id="22" creationId="{DDC9568E-F731-585E-DB34-976068BB84C9}"/>
          </ac:spMkLst>
        </pc:spChg>
        <pc:spChg chg="add del mod">
          <ac:chgData name="타야라히랄" userId="4cbd64cf-559c-4aef-b363-525ec37fb7ad" providerId="ADAL" clId="{90EC5F7F-FD34-425C-8082-0E3CE233F002}" dt="2023-03-30T06:05:59.284" v="262" actId="478"/>
          <ac:spMkLst>
            <pc:docMk/>
            <pc:sldMk cId="1172203168" sldId="359"/>
            <ac:spMk id="23" creationId="{2C7DEB37-29E1-DC6C-B9C8-B693029F830A}"/>
          </ac:spMkLst>
        </pc:spChg>
        <pc:spChg chg="add del mod">
          <ac:chgData name="타야라히랄" userId="4cbd64cf-559c-4aef-b363-525ec37fb7ad" providerId="ADAL" clId="{90EC5F7F-FD34-425C-8082-0E3CE233F002}" dt="2023-03-30T06:05:59.284" v="262" actId="478"/>
          <ac:spMkLst>
            <pc:docMk/>
            <pc:sldMk cId="1172203168" sldId="359"/>
            <ac:spMk id="24" creationId="{A583CD8C-9C6D-8951-7EED-37D7AB52A34C}"/>
          </ac:spMkLst>
        </pc:spChg>
        <pc:spChg chg="add del mod">
          <ac:chgData name="타야라히랄" userId="4cbd64cf-559c-4aef-b363-525ec37fb7ad" providerId="ADAL" clId="{90EC5F7F-FD34-425C-8082-0E3CE233F002}" dt="2023-03-30T06:05:59.284" v="262" actId="478"/>
          <ac:spMkLst>
            <pc:docMk/>
            <pc:sldMk cId="1172203168" sldId="359"/>
            <ac:spMk id="25" creationId="{813913E9-A067-A415-D536-7833A9356434}"/>
          </ac:spMkLst>
        </pc:spChg>
        <pc:spChg chg="add del mod">
          <ac:chgData name="타야라히랄" userId="4cbd64cf-559c-4aef-b363-525ec37fb7ad" providerId="ADAL" clId="{90EC5F7F-FD34-425C-8082-0E3CE233F002}" dt="2023-03-30T06:05:59.284" v="262" actId="478"/>
          <ac:spMkLst>
            <pc:docMk/>
            <pc:sldMk cId="1172203168" sldId="359"/>
            <ac:spMk id="26" creationId="{E22A92AA-7450-BF3C-A088-269630335194}"/>
          </ac:spMkLst>
        </pc:spChg>
        <pc:spChg chg="add del mod">
          <ac:chgData name="타야라히랄" userId="4cbd64cf-559c-4aef-b363-525ec37fb7ad" providerId="ADAL" clId="{90EC5F7F-FD34-425C-8082-0E3CE233F002}" dt="2023-03-30T06:05:59.284" v="262" actId="478"/>
          <ac:spMkLst>
            <pc:docMk/>
            <pc:sldMk cId="1172203168" sldId="359"/>
            <ac:spMk id="27" creationId="{88DA5FB6-7DA1-D52A-C1F0-4D214F444E2C}"/>
          </ac:spMkLst>
        </pc:spChg>
        <pc:spChg chg="add del mod">
          <ac:chgData name="타야라히랄" userId="4cbd64cf-559c-4aef-b363-525ec37fb7ad" providerId="ADAL" clId="{90EC5F7F-FD34-425C-8082-0E3CE233F002}" dt="2023-03-30T06:06:43.449" v="271" actId="478"/>
          <ac:spMkLst>
            <pc:docMk/>
            <pc:sldMk cId="1172203168" sldId="359"/>
            <ac:spMk id="37" creationId="{C3B20E80-C33C-993F-F913-3D991B3D884C}"/>
          </ac:spMkLst>
        </pc:spChg>
        <pc:spChg chg="add mod">
          <ac:chgData name="타야라히랄" userId="4cbd64cf-559c-4aef-b363-525ec37fb7ad" providerId="ADAL" clId="{90EC5F7F-FD34-425C-8082-0E3CE233F002}" dt="2023-03-30T06:06:47.330" v="272" actId="1076"/>
          <ac:spMkLst>
            <pc:docMk/>
            <pc:sldMk cId="1172203168" sldId="359"/>
            <ac:spMk id="38" creationId="{EDD0D7BC-D90F-725F-706A-06BDE7B1A2A0}"/>
          </ac:spMkLst>
        </pc:spChg>
        <pc:picChg chg="del">
          <ac:chgData name="타야라히랄" userId="4cbd64cf-559c-4aef-b363-525ec37fb7ad" providerId="ADAL" clId="{90EC5F7F-FD34-425C-8082-0E3CE233F002}" dt="2023-03-30T06:01:44.633" v="191" actId="478"/>
          <ac:picMkLst>
            <pc:docMk/>
            <pc:sldMk cId="1172203168" sldId="359"/>
            <ac:picMk id="9" creationId="{068ADDDC-7B0C-E5B7-DF5E-D394A17072B6}"/>
          </ac:picMkLst>
        </pc:picChg>
        <pc:picChg chg="add mod">
          <ac:chgData name="타야라히랄" userId="4cbd64cf-559c-4aef-b363-525ec37fb7ad" providerId="ADAL" clId="{90EC5F7F-FD34-425C-8082-0E3CE233F002}" dt="2023-03-30T06:06:47.330" v="272" actId="1076"/>
          <ac:picMkLst>
            <pc:docMk/>
            <pc:sldMk cId="1172203168" sldId="359"/>
            <ac:picMk id="36" creationId="{94DAC8CE-ED43-0EF5-75D1-7CBBADCB07CE}"/>
          </ac:picMkLst>
        </pc:picChg>
        <pc:cxnChg chg="add mod">
          <ac:chgData name="타야라히랄" userId="4cbd64cf-559c-4aef-b363-525ec37fb7ad" providerId="ADAL" clId="{90EC5F7F-FD34-425C-8082-0E3CE233F002}" dt="2023-03-30T06:06:47.330" v="272" actId="1076"/>
          <ac:cxnSpMkLst>
            <pc:docMk/>
            <pc:sldMk cId="1172203168" sldId="359"/>
            <ac:cxnSpMk id="6" creationId="{5FA5EBDE-D831-D5B3-7594-FF0E72442B59}"/>
          </ac:cxnSpMkLst>
        </pc:cxnChg>
        <pc:cxnChg chg="add mod">
          <ac:chgData name="타야라히랄" userId="4cbd64cf-559c-4aef-b363-525ec37fb7ad" providerId="ADAL" clId="{90EC5F7F-FD34-425C-8082-0E3CE233F002}" dt="2023-03-30T06:06:47.330" v="272" actId="1076"/>
          <ac:cxnSpMkLst>
            <pc:docMk/>
            <pc:sldMk cId="1172203168" sldId="359"/>
            <ac:cxnSpMk id="8" creationId="{D752317C-FBBC-42DE-8816-764B45D04C90}"/>
          </ac:cxnSpMkLst>
        </pc:cxnChg>
        <pc:cxnChg chg="add del mod">
          <ac:chgData name="타야라히랄" userId="4cbd64cf-559c-4aef-b363-525ec37fb7ad" providerId="ADAL" clId="{90EC5F7F-FD34-425C-8082-0E3CE233F002}" dt="2023-03-30T06:04:09.953" v="238" actId="478"/>
          <ac:cxnSpMkLst>
            <pc:docMk/>
            <pc:sldMk cId="1172203168" sldId="359"/>
            <ac:cxnSpMk id="29" creationId="{90B0914C-4524-6135-7877-6694420776C9}"/>
          </ac:cxnSpMkLst>
        </pc:cxnChg>
        <pc:cxnChg chg="add del">
          <ac:chgData name="타야라히랄" userId="4cbd64cf-559c-4aef-b363-525ec37fb7ad" providerId="ADAL" clId="{90EC5F7F-FD34-425C-8082-0E3CE233F002}" dt="2023-03-30T06:04:07.650" v="237" actId="478"/>
          <ac:cxnSpMkLst>
            <pc:docMk/>
            <pc:sldMk cId="1172203168" sldId="359"/>
            <ac:cxnSpMk id="31" creationId="{8F2070E9-291F-9D2D-95DC-700150402425}"/>
          </ac:cxnSpMkLst>
        </pc:cxnChg>
        <pc:cxnChg chg="add del mod">
          <ac:chgData name="타야라히랄" userId="4cbd64cf-559c-4aef-b363-525ec37fb7ad" providerId="ADAL" clId="{90EC5F7F-FD34-425C-8082-0E3CE233F002}" dt="2023-03-30T06:04:05.185" v="236" actId="478"/>
          <ac:cxnSpMkLst>
            <pc:docMk/>
            <pc:sldMk cId="1172203168" sldId="359"/>
            <ac:cxnSpMk id="33" creationId="{5AE5DDF7-7A0F-5091-D925-C01D75693086}"/>
          </ac:cxnSpMkLst>
        </pc:cxnChg>
        <pc:cxnChg chg="add del">
          <ac:chgData name="타야라히랄" userId="4cbd64cf-559c-4aef-b363-525ec37fb7ad" providerId="ADAL" clId="{90EC5F7F-FD34-425C-8082-0E3CE233F002}" dt="2023-03-30T06:04:02.761" v="235" actId="478"/>
          <ac:cxnSpMkLst>
            <pc:docMk/>
            <pc:sldMk cId="1172203168" sldId="359"/>
            <ac:cxnSpMk id="35" creationId="{FED22263-A466-68D8-EB83-0BA0DCEC23FA}"/>
          </ac:cxnSpMkLst>
        </pc:cxnChg>
      </pc:sldChg>
      <pc:sldChg chg="add">
        <pc:chgData name="타야라히랄" userId="4cbd64cf-559c-4aef-b363-525ec37fb7ad" providerId="ADAL" clId="{90EC5F7F-FD34-425C-8082-0E3CE233F002}" dt="2023-03-30T06:04:51.309" v="241"/>
        <pc:sldMkLst>
          <pc:docMk/>
          <pc:sldMk cId="2889069576" sldId="360"/>
        </pc:sldMkLst>
      </pc:sldChg>
      <pc:sldChg chg="delSp add mod">
        <pc:chgData name="타야라히랄" userId="4cbd64cf-559c-4aef-b363-525ec37fb7ad" providerId="ADAL" clId="{90EC5F7F-FD34-425C-8082-0E3CE233F002}" dt="2023-03-30T07:18:14.521" v="1574" actId="478"/>
        <pc:sldMkLst>
          <pc:docMk/>
          <pc:sldMk cId="3117142927" sldId="473"/>
        </pc:sldMkLst>
        <pc:inkChg chg="del">
          <ac:chgData name="타야라히랄" userId="4cbd64cf-559c-4aef-b363-525ec37fb7ad" providerId="ADAL" clId="{90EC5F7F-FD34-425C-8082-0E3CE233F002}" dt="2023-03-30T07:18:14.521" v="1574" actId="478"/>
          <ac:inkMkLst>
            <pc:docMk/>
            <pc:sldMk cId="3117142927" sldId="473"/>
            <ac:inkMk id="8" creationId="{00000000-0000-0000-0000-000000000000}"/>
          </ac:inkMkLst>
        </pc:inkChg>
        <pc:inkChg chg="del">
          <ac:chgData name="타야라히랄" userId="4cbd64cf-559c-4aef-b363-525ec37fb7ad" providerId="ADAL" clId="{90EC5F7F-FD34-425C-8082-0E3CE233F002}" dt="2023-03-30T07:18:11.013" v="1573" actId="478"/>
          <ac:inkMkLst>
            <pc:docMk/>
            <pc:sldMk cId="3117142927" sldId="473"/>
            <ac:inkMk id="9" creationId="{00000000-0000-0000-0000-000000000000}"/>
          </ac:inkMkLst>
        </pc:inkChg>
      </pc:sldChg>
      <pc:sldChg chg="add del">
        <pc:chgData name="타야라히랄" userId="4cbd64cf-559c-4aef-b363-525ec37fb7ad" providerId="ADAL" clId="{90EC5F7F-FD34-425C-8082-0E3CE233F002}" dt="2023-03-30T07:22:31.437" v="1580" actId="47"/>
        <pc:sldMkLst>
          <pc:docMk/>
          <pc:sldMk cId="107092472" sldId="528"/>
        </pc:sldMkLst>
      </pc:sldChg>
      <pc:sldChg chg="add del">
        <pc:chgData name="타야라히랄" userId="4cbd64cf-559c-4aef-b363-525ec37fb7ad" providerId="ADAL" clId="{90EC5F7F-FD34-425C-8082-0E3CE233F002}" dt="2023-03-30T07:18:28.599" v="1575" actId="47"/>
        <pc:sldMkLst>
          <pc:docMk/>
          <pc:sldMk cId="2065055380" sldId="555"/>
        </pc:sldMkLst>
      </pc:sldChg>
      <pc:sldChg chg="addSp delSp modSp add mod">
        <pc:chgData name="타야라히랄" userId="4cbd64cf-559c-4aef-b363-525ec37fb7ad" providerId="ADAL" clId="{90EC5F7F-FD34-425C-8082-0E3CE233F002}" dt="2023-03-30T07:26:15.403" v="1612" actId="20577"/>
        <pc:sldMkLst>
          <pc:docMk/>
          <pc:sldMk cId="2273314961" sldId="556"/>
        </pc:sldMkLst>
        <pc:spChg chg="add mod">
          <ac:chgData name="타야라히랄" userId="4cbd64cf-559c-4aef-b363-525ec37fb7ad" providerId="ADAL" clId="{90EC5F7F-FD34-425C-8082-0E3CE233F002}" dt="2023-03-30T07:26:15.403" v="1612" actId="20577"/>
          <ac:spMkLst>
            <pc:docMk/>
            <pc:sldMk cId="2273314961" sldId="556"/>
            <ac:spMk id="5" creationId="{42CAE57D-8222-3ABF-D9A4-98B9956115E1}"/>
          </ac:spMkLst>
        </pc:spChg>
        <pc:inkChg chg="del">
          <ac:chgData name="타야라히랄" userId="4cbd64cf-559c-4aef-b363-525ec37fb7ad" providerId="ADAL" clId="{90EC5F7F-FD34-425C-8082-0E3CE233F002}" dt="2023-03-30T07:23:26.560" v="1581" actId="478"/>
          <ac:inkMkLst>
            <pc:docMk/>
            <pc:sldMk cId="2273314961" sldId="556"/>
            <ac:inkMk id="4" creationId="{00000000-0000-0000-0000-000000000000}"/>
          </ac:inkMkLst>
        </pc:inkChg>
      </pc:sldChg>
      <pc:sldChg chg="delSp add mod">
        <pc:chgData name="타야라히랄" userId="4cbd64cf-559c-4aef-b363-525ec37fb7ad" providerId="ADAL" clId="{90EC5F7F-FD34-425C-8082-0E3CE233F002}" dt="2023-03-30T07:24:02.228" v="1582" actId="478"/>
        <pc:sldMkLst>
          <pc:docMk/>
          <pc:sldMk cId="2403017695" sldId="557"/>
        </pc:sldMkLst>
        <pc:inkChg chg="del">
          <ac:chgData name="타야라히랄" userId="4cbd64cf-559c-4aef-b363-525ec37fb7ad" providerId="ADAL" clId="{90EC5F7F-FD34-425C-8082-0E3CE233F002}" dt="2023-03-30T07:24:02.228" v="1582" actId="478"/>
          <ac:inkMkLst>
            <pc:docMk/>
            <pc:sldMk cId="2403017695" sldId="557"/>
            <ac:inkMk id="23" creationId="{00000000-0000-0000-0000-000000000000}"/>
          </ac:inkMkLst>
        </pc:inkChg>
      </pc:sldChg>
      <pc:sldChg chg="delSp add mod">
        <pc:chgData name="타야라히랄" userId="4cbd64cf-559c-4aef-b363-525ec37fb7ad" providerId="ADAL" clId="{90EC5F7F-FD34-425C-8082-0E3CE233F002}" dt="2023-03-30T07:24:09.600" v="1583" actId="478"/>
        <pc:sldMkLst>
          <pc:docMk/>
          <pc:sldMk cId="3145045284" sldId="558"/>
        </pc:sldMkLst>
        <pc:inkChg chg="del">
          <ac:chgData name="타야라히랄" userId="4cbd64cf-559c-4aef-b363-525ec37fb7ad" providerId="ADAL" clId="{90EC5F7F-FD34-425C-8082-0E3CE233F002}" dt="2023-03-30T07:24:09.600" v="1583" actId="478"/>
          <ac:inkMkLst>
            <pc:docMk/>
            <pc:sldMk cId="3145045284" sldId="558"/>
            <ac:inkMk id="6" creationId="{00000000-0000-0000-0000-000000000000}"/>
          </ac:inkMkLst>
        </pc:inkChg>
      </pc:sldChg>
      <pc:sldChg chg="add del">
        <pc:chgData name="타야라히랄" userId="4cbd64cf-559c-4aef-b363-525ec37fb7ad" providerId="ADAL" clId="{90EC5F7F-FD34-425C-8082-0E3CE233F002}" dt="2023-03-30T06:40:22.804" v="885" actId="47"/>
        <pc:sldMkLst>
          <pc:docMk/>
          <pc:sldMk cId="1456563949" sldId="563"/>
        </pc:sldMkLst>
      </pc:sldChg>
      <pc:sldChg chg="addSp delSp modSp add mod">
        <pc:chgData name="타야라히랄" userId="4cbd64cf-559c-4aef-b363-525ec37fb7ad" providerId="ADAL" clId="{90EC5F7F-FD34-425C-8082-0E3CE233F002}" dt="2023-03-30T06:46:45.061" v="995" actId="1076"/>
        <pc:sldMkLst>
          <pc:docMk/>
          <pc:sldMk cId="2849078271" sldId="564"/>
        </pc:sldMkLst>
        <pc:spChg chg="add del mod">
          <ac:chgData name="타야라히랄" userId="4cbd64cf-559c-4aef-b363-525ec37fb7ad" providerId="ADAL" clId="{90EC5F7F-FD34-425C-8082-0E3CE233F002}" dt="2023-03-30T06:42:01.729" v="926"/>
          <ac:spMkLst>
            <pc:docMk/>
            <pc:sldMk cId="2849078271" sldId="564"/>
            <ac:spMk id="45" creationId="{A674CAF5-93E5-A09B-204A-BE72BCDD5A38}"/>
          </ac:spMkLst>
        </pc:spChg>
        <pc:spChg chg="add del mod">
          <ac:chgData name="타야라히랄" userId="4cbd64cf-559c-4aef-b363-525ec37fb7ad" providerId="ADAL" clId="{90EC5F7F-FD34-425C-8082-0E3CE233F002}" dt="2023-03-30T06:46:32.078" v="992" actId="478"/>
          <ac:spMkLst>
            <pc:docMk/>
            <pc:sldMk cId="2849078271" sldId="564"/>
            <ac:spMk id="78" creationId="{DB6831F1-D3B4-33C9-F134-694FB3E9A353}"/>
          </ac:spMkLst>
        </pc:spChg>
        <pc:spChg chg="add del mod">
          <ac:chgData name="타야라히랄" userId="4cbd64cf-559c-4aef-b363-525ec37fb7ad" providerId="ADAL" clId="{90EC5F7F-FD34-425C-8082-0E3CE233F002}" dt="2023-03-30T06:46:34.480" v="993" actId="478"/>
          <ac:spMkLst>
            <pc:docMk/>
            <pc:sldMk cId="2849078271" sldId="564"/>
            <ac:spMk id="80" creationId="{A87A0070-5B1B-E498-789D-7894DEE65DE7}"/>
          </ac:spMkLst>
        </pc:spChg>
        <pc:spChg chg="add mod">
          <ac:chgData name="타야라히랄" userId="4cbd64cf-559c-4aef-b363-525ec37fb7ad" providerId="ADAL" clId="{90EC5F7F-FD34-425C-8082-0E3CE233F002}" dt="2023-03-30T06:46:39.874" v="994" actId="1076"/>
          <ac:spMkLst>
            <pc:docMk/>
            <pc:sldMk cId="2849078271" sldId="564"/>
            <ac:spMk id="81" creationId="{9496D400-1920-DE83-B747-D0B7DB376BB9}"/>
          </ac:spMkLst>
        </pc:spChg>
        <pc:spChg chg="add mod">
          <ac:chgData name="타야라히랄" userId="4cbd64cf-559c-4aef-b363-525ec37fb7ad" providerId="ADAL" clId="{90EC5F7F-FD34-425C-8082-0E3CE233F002}" dt="2023-03-30T06:46:25.357" v="991"/>
          <ac:spMkLst>
            <pc:docMk/>
            <pc:sldMk cId="2849078271" sldId="564"/>
            <ac:spMk id="82" creationId="{F4AFE735-22AE-BCFC-98E6-50D0AE847AA1}"/>
          </ac:spMkLst>
        </pc:spChg>
        <pc:spChg chg="mod">
          <ac:chgData name="타야라히랄" userId="4cbd64cf-559c-4aef-b363-525ec37fb7ad" providerId="ADAL" clId="{90EC5F7F-FD34-425C-8082-0E3CE233F002}" dt="2023-03-30T06:46:45.061" v="995" actId="1076"/>
          <ac:spMkLst>
            <pc:docMk/>
            <pc:sldMk cId="2849078271" sldId="564"/>
            <ac:spMk id="97" creationId="{00000000-0000-0000-0000-000000000000}"/>
          </ac:spMkLst>
        </pc:spChg>
        <pc:grpChg chg="del mod">
          <ac:chgData name="타야라히랄" userId="4cbd64cf-559c-4aef-b363-525ec37fb7ad" providerId="ADAL" clId="{90EC5F7F-FD34-425C-8082-0E3CE233F002}" dt="2023-03-30T06:40:47.728" v="904" actId="478"/>
          <ac:grpSpMkLst>
            <pc:docMk/>
            <pc:sldMk cId="2849078271" sldId="564"/>
            <ac:grpSpMk id="23" creationId="{047753DA-70F2-0520-C599-957BAB704059}"/>
          </ac:grpSpMkLst>
        </pc:grpChg>
        <pc:grpChg chg="mod">
          <ac:chgData name="타야라히랄" userId="4cbd64cf-559c-4aef-b363-525ec37fb7ad" providerId="ADAL" clId="{90EC5F7F-FD34-425C-8082-0E3CE233F002}" dt="2023-03-30T06:40:31.825" v="898"/>
          <ac:grpSpMkLst>
            <pc:docMk/>
            <pc:sldMk cId="2849078271" sldId="564"/>
            <ac:grpSpMk id="41" creationId="{E4F9E4E7-684B-87C3-20AC-465E9D2D2A20}"/>
          </ac:grpSpMkLst>
        </pc:grpChg>
        <pc:picChg chg="mod">
          <ac:chgData name="타야라히랄" userId="4cbd64cf-559c-4aef-b363-525ec37fb7ad" providerId="ADAL" clId="{90EC5F7F-FD34-425C-8082-0E3CE233F002}" dt="2023-03-30T06:46:45.061" v="995" actId="1076"/>
          <ac:picMkLst>
            <pc:docMk/>
            <pc:sldMk cId="2849078271" sldId="564"/>
            <ac:picMk id="95" creationId="{00000000-0000-0000-0000-000000000000}"/>
          </ac:picMkLst>
        </pc:picChg>
        <pc:inkChg chg="del mod">
          <ac:chgData name="타야라히랄" userId="4cbd64cf-559c-4aef-b363-525ec37fb7ad" providerId="ADAL" clId="{90EC5F7F-FD34-425C-8082-0E3CE233F002}" dt="2023-03-30T06:40:42.971" v="902" actId="478"/>
          <ac:inkMkLst>
            <pc:docMk/>
            <pc:sldMk cId="2849078271" sldId="564"/>
            <ac:inkMk id="2" creationId="{00000000-0000-0000-0000-000000000000}"/>
          </ac:inkMkLst>
        </pc:inkChg>
        <pc:inkChg chg="add del">
          <ac:chgData name="타야라히랄" userId="4cbd64cf-559c-4aef-b363-525ec37fb7ad" providerId="ADAL" clId="{90EC5F7F-FD34-425C-8082-0E3CE233F002}" dt="2023-03-30T06:40:47.728" v="904" actId="478"/>
          <ac:inkMkLst>
            <pc:docMk/>
            <pc:sldMk cId="2849078271" sldId="564"/>
            <ac:inkMk id="3" creationId="{CA0DBE32-48A3-5FE4-179C-1B64EA2CC8E7}"/>
          </ac:inkMkLst>
        </pc:inkChg>
        <pc:inkChg chg="add del">
          <ac:chgData name="타야라히랄" userId="4cbd64cf-559c-4aef-b363-525ec37fb7ad" providerId="ADAL" clId="{90EC5F7F-FD34-425C-8082-0E3CE233F002}" dt="2023-03-30T06:40:47.728" v="904" actId="478"/>
          <ac:inkMkLst>
            <pc:docMk/>
            <pc:sldMk cId="2849078271" sldId="564"/>
            <ac:inkMk id="4" creationId="{08295404-A26E-F6C0-61D2-559DE369D797}"/>
          </ac:inkMkLst>
        </pc:inkChg>
        <pc:inkChg chg="add del">
          <ac:chgData name="타야라히랄" userId="4cbd64cf-559c-4aef-b363-525ec37fb7ad" providerId="ADAL" clId="{90EC5F7F-FD34-425C-8082-0E3CE233F002}" dt="2023-03-30T06:40:46.078" v="903" actId="478"/>
          <ac:inkMkLst>
            <pc:docMk/>
            <pc:sldMk cId="2849078271" sldId="564"/>
            <ac:inkMk id="6" creationId="{2BA8DB47-7027-33DC-FA75-D8A0C3124830}"/>
          </ac:inkMkLst>
        </pc:inkChg>
        <pc:inkChg chg="add del">
          <ac:chgData name="타야라히랄" userId="4cbd64cf-559c-4aef-b363-525ec37fb7ad" providerId="ADAL" clId="{90EC5F7F-FD34-425C-8082-0E3CE233F002}" dt="2023-03-30T06:40:47.728" v="904" actId="478"/>
          <ac:inkMkLst>
            <pc:docMk/>
            <pc:sldMk cId="2849078271" sldId="564"/>
            <ac:inkMk id="10" creationId="{D88B7CB1-D5D5-405A-226E-B6CEB0DEB178}"/>
          </ac:inkMkLst>
        </pc:inkChg>
        <pc:inkChg chg="add mod">
          <ac:chgData name="타야라히랄" userId="4cbd64cf-559c-4aef-b363-525ec37fb7ad" providerId="ADAL" clId="{90EC5F7F-FD34-425C-8082-0E3CE233F002}" dt="2023-03-30T06:40:27.966" v="892"/>
          <ac:inkMkLst>
            <pc:docMk/>
            <pc:sldMk cId="2849078271" sldId="564"/>
            <ac:inkMk id="16" creationId="{C333E112-6ABF-39B1-0C07-7DE7BAB501F9}"/>
          </ac:inkMkLst>
        </pc:inkChg>
        <pc:inkChg chg="add mod">
          <ac:chgData name="타야라히랄" userId="4cbd64cf-559c-4aef-b363-525ec37fb7ad" providerId="ADAL" clId="{90EC5F7F-FD34-425C-8082-0E3CE233F002}" dt="2023-03-30T06:40:27.966" v="892"/>
          <ac:inkMkLst>
            <pc:docMk/>
            <pc:sldMk cId="2849078271" sldId="564"/>
            <ac:inkMk id="17" creationId="{A4BC2BCC-8B28-D56F-BA48-260C98C9C037}"/>
          </ac:inkMkLst>
        </pc:inkChg>
        <pc:inkChg chg="add del mod">
          <ac:chgData name="타야라히랄" userId="4cbd64cf-559c-4aef-b363-525ec37fb7ad" providerId="ADAL" clId="{90EC5F7F-FD34-425C-8082-0E3CE233F002}" dt="2023-03-30T06:40:32.943" v="900" actId="9405"/>
          <ac:inkMkLst>
            <pc:docMk/>
            <pc:sldMk cId="2849078271" sldId="564"/>
            <ac:inkMk id="24" creationId="{F1953E09-4384-7A92-F558-8838F0FAA3FF}"/>
          </ac:inkMkLst>
        </pc:inkChg>
        <pc:inkChg chg="add del mod">
          <ac:chgData name="타야라히랄" userId="4cbd64cf-559c-4aef-b363-525ec37fb7ad" providerId="ADAL" clId="{90EC5F7F-FD34-425C-8082-0E3CE233F002}" dt="2023-03-30T06:40:32.297" v="899" actId="9405"/>
          <ac:inkMkLst>
            <pc:docMk/>
            <pc:sldMk cId="2849078271" sldId="564"/>
            <ac:inkMk id="39" creationId="{35EF0CDD-DB09-F06F-6226-4EBC53752D12}"/>
          </ac:inkMkLst>
        </pc:inkChg>
        <pc:inkChg chg="add del mod">
          <ac:chgData name="타야라히랄" userId="4cbd64cf-559c-4aef-b363-525ec37fb7ad" providerId="ADAL" clId="{90EC5F7F-FD34-425C-8082-0E3CE233F002}" dt="2023-03-30T06:40:31.825" v="898"/>
          <ac:inkMkLst>
            <pc:docMk/>
            <pc:sldMk cId="2849078271" sldId="564"/>
            <ac:inkMk id="40" creationId="{FFEA0012-3FF1-8B0C-8B7B-D191E12DA59F}"/>
          </ac:inkMkLst>
        </pc:inkChg>
        <pc:inkChg chg="add del">
          <ac:chgData name="타야라히랄" userId="4cbd64cf-559c-4aef-b363-525ec37fb7ad" providerId="ADAL" clId="{90EC5F7F-FD34-425C-8082-0E3CE233F002}" dt="2023-03-30T06:40:56.080" v="906" actId="9405"/>
          <ac:inkMkLst>
            <pc:docMk/>
            <pc:sldMk cId="2849078271" sldId="564"/>
            <ac:inkMk id="42" creationId="{B5AF5495-0A58-3775-E64F-60577C0B355A}"/>
          </ac:inkMkLst>
        </pc:inkChg>
        <pc:inkChg chg="add del">
          <ac:chgData name="타야라히랄" userId="4cbd64cf-559c-4aef-b363-525ec37fb7ad" providerId="ADAL" clId="{90EC5F7F-FD34-425C-8082-0E3CE233F002}" dt="2023-03-30T06:41:31.024" v="915" actId="9405"/>
          <ac:inkMkLst>
            <pc:docMk/>
            <pc:sldMk cId="2849078271" sldId="564"/>
            <ac:inkMk id="43" creationId="{3181079C-7D73-98E2-343A-1569C93DE271}"/>
          </ac:inkMkLst>
        </pc:inkChg>
      </pc:sldChg>
      <pc:sldChg chg="addSp delSp modSp add mod modNotesTx">
        <pc:chgData name="타야라히랄" userId="4cbd64cf-559c-4aef-b363-525ec37fb7ad" providerId="ADAL" clId="{90EC5F7F-FD34-425C-8082-0E3CE233F002}" dt="2023-03-30T07:03:43.853" v="1436" actId="1076"/>
        <pc:sldMkLst>
          <pc:docMk/>
          <pc:sldMk cId="1184755361" sldId="565"/>
        </pc:sldMkLst>
        <pc:spChg chg="add del mod">
          <ac:chgData name="타야라히랄" userId="4cbd64cf-559c-4aef-b363-525ec37fb7ad" providerId="ADAL" clId="{90EC5F7F-FD34-425C-8082-0E3CE233F002}" dt="2023-03-30T07:03:32.306" v="1433" actId="478"/>
          <ac:spMkLst>
            <pc:docMk/>
            <pc:sldMk cId="1184755361" sldId="565"/>
            <ac:spMk id="4" creationId="{98443E1F-572A-7E9D-8672-6DEA2716FE87}"/>
          </ac:spMkLst>
        </pc:spChg>
        <pc:spChg chg="add mod">
          <ac:chgData name="타야라히랄" userId="4cbd64cf-559c-4aef-b363-525ec37fb7ad" providerId="ADAL" clId="{90EC5F7F-FD34-425C-8082-0E3CE233F002}" dt="2023-03-30T06:50:48.793" v="1075" actId="20577"/>
          <ac:spMkLst>
            <pc:docMk/>
            <pc:sldMk cId="1184755361" sldId="565"/>
            <ac:spMk id="6" creationId="{91C4A06D-18D6-1F0F-A28A-656844684B98}"/>
          </ac:spMkLst>
        </pc:spChg>
        <pc:spChg chg="add mod">
          <ac:chgData name="타야라히랄" userId="4cbd64cf-559c-4aef-b363-525ec37fb7ad" providerId="ADAL" clId="{90EC5F7F-FD34-425C-8082-0E3CE233F002}" dt="2023-03-30T06:50:51.178" v="1077" actId="20577"/>
          <ac:spMkLst>
            <pc:docMk/>
            <pc:sldMk cId="1184755361" sldId="565"/>
            <ac:spMk id="7" creationId="{B13CC856-DBF7-3455-E86E-C4E75CA7CA95}"/>
          </ac:spMkLst>
        </pc:spChg>
        <pc:spChg chg="add mod">
          <ac:chgData name="타야라히랄" userId="4cbd64cf-559c-4aef-b363-525ec37fb7ad" providerId="ADAL" clId="{90EC5F7F-FD34-425C-8082-0E3CE233F002}" dt="2023-03-30T06:50:53.641" v="1079" actId="20577"/>
          <ac:spMkLst>
            <pc:docMk/>
            <pc:sldMk cId="1184755361" sldId="565"/>
            <ac:spMk id="8" creationId="{A13E7F54-9559-6FC3-094F-371EB7F831F9}"/>
          </ac:spMkLst>
        </pc:spChg>
        <pc:spChg chg="add del mod">
          <ac:chgData name="타야라히랄" userId="4cbd64cf-559c-4aef-b363-525ec37fb7ad" providerId="ADAL" clId="{90EC5F7F-FD34-425C-8082-0E3CE233F002}" dt="2023-03-30T07:03:32.306" v="1433" actId="478"/>
          <ac:spMkLst>
            <pc:docMk/>
            <pc:sldMk cId="1184755361" sldId="565"/>
            <ac:spMk id="9" creationId="{46F124B6-1C3E-F033-13E8-9F45DC56D53A}"/>
          </ac:spMkLst>
        </pc:spChg>
        <pc:spChg chg="add del mod">
          <ac:chgData name="타야라히랄" userId="4cbd64cf-559c-4aef-b363-525ec37fb7ad" providerId="ADAL" clId="{90EC5F7F-FD34-425C-8082-0E3CE233F002}" dt="2023-03-30T07:03:32.306" v="1433" actId="478"/>
          <ac:spMkLst>
            <pc:docMk/>
            <pc:sldMk cId="1184755361" sldId="565"/>
            <ac:spMk id="10" creationId="{1ED32073-E86C-E929-4D21-08EF169B4C3D}"/>
          </ac:spMkLst>
        </pc:spChg>
        <pc:picChg chg="add mod">
          <ac:chgData name="타야라히랄" userId="4cbd64cf-559c-4aef-b363-525ec37fb7ad" providerId="ADAL" clId="{90EC5F7F-FD34-425C-8082-0E3CE233F002}" dt="2023-03-30T07:03:43.853" v="1436" actId="1076"/>
          <ac:picMkLst>
            <pc:docMk/>
            <pc:sldMk cId="1184755361" sldId="565"/>
            <ac:picMk id="11" creationId="{1F179D9B-E4C4-097C-1E64-BEEADE6236A8}"/>
          </ac:picMkLst>
        </pc:picChg>
        <pc:picChg chg="add mod">
          <ac:chgData name="타야라히랄" userId="4cbd64cf-559c-4aef-b363-525ec37fb7ad" providerId="ADAL" clId="{90EC5F7F-FD34-425C-8082-0E3CE233F002}" dt="2023-03-30T07:03:43.853" v="1436" actId="1076"/>
          <ac:picMkLst>
            <pc:docMk/>
            <pc:sldMk cId="1184755361" sldId="565"/>
            <ac:picMk id="12" creationId="{D692A7FF-6D6E-401F-2000-F479C3F357F4}"/>
          </ac:picMkLst>
        </pc:picChg>
        <pc:inkChg chg="del">
          <ac:chgData name="타야라히랄" userId="4cbd64cf-559c-4aef-b363-525ec37fb7ad" providerId="ADAL" clId="{90EC5F7F-FD34-425C-8082-0E3CE233F002}" dt="2023-03-30T06:50:31.693" v="1066" actId="478"/>
          <ac:inkMkLst>
            <pc:docMk/>
            <pc:sldMk cId="1184755361" sldId="565"/>
            <ac:inkMk id="2" creationId="{00000000-0000-0000-0000-000000000000}"/>
          </ac:inkMkLst>
        </pc:inkChg>
      </pc:sldChg>
      <pc:sldChg chg="add del">
        <pc:chgData name="타야라히랄" userId="4cbd64cf-559c-4aef-b363-525ec37fb7ad" providerId="ADAL" clId="{90EC5F7F-FD34-425C-8082-0E3CE233F002}" dt="2023-03-30T06:55:21.368" v="1236" actId="47"/>
        <pc:sldMkLst>
          <pc:docMk/>
          <pc:sldMk cId="3459406311" sldId="566"/>
        </pc:sldMkLst>
      </pc:sldChg>
      <pc:sldChg chg="addSp delSp modSp add mod modNotesTx">
        <pc:chgData name="타야라히랄" userId="4cbd64cf-559c-4aef-b363-525ec37fb7ad" providerId="ADAL" clId="{90EC5F7F-FD34-425C-8082-0E3CE233F002}" dt="2023-03-30T06:58:52.151" v="1427" actId="20577"/>
        <pc:sldMkLst>
          <pc:docMk/>
          <pc:sldMk cId="39753619" sldId="567"/>
        </pc:sldMkLst>
        <pc:spChg chg="add mod">
          <ac:chgData name="타야라히랄" userId="4cbd64cf-559c-4aef-b363-525ec37fb7ad" providerId="ADAL" clId="{90EC5F7F-FD34-425C-8082-0E3CE233F002}" dt="2023-03-30T06:56:18.191" v="1240" actId="1076"/>
          <ac:spMkLst>
            <pc:docMk/>
            <pc:sldMk cId="39753619" sldId="567"/>
            <ac:spMk id="4" creationId="{E547EE09-6AF9-9648-FF3B-EFB727C28DD1}"/>
          </ac:spMkLst>
        </pc:spChg>
        <pc:spChg chg="add mod">
          <ac:chgData name="타야라히랄" userId="4cbd64cf-559c-4aef-b363-525ec37fb7ad" providerId="ADAL" clId="{90EC5F7F-FD34-425C-8082-0E3CE233F002}" dt="2023-03-30T06:57:20.636" v="1250" actId="1076"/>
          <ac:spMkLst>
            <pc:docMk/>
            <pc:sldMk cId="39753619" sldId="567"/>
            <ac:spMk id="6" creationId="{ABC0DD8C-A55D-83CA-9DFD-0BFD3EE83B83}"/>
          </ac:spMkLst>
        </pc:spChg>
        <pc:spChg chg="add mod">
          <ac:chgData name="타야라히랄" userId="4cbd64cf-559c-4aef-b363-525ec37fb7ad" providerId="ADAL" clId="{90EC5F7F-FD34-425C-8082-0E3CE233F002}" dt="2023-03-30T06:57:28.152" v="1254" actId="20577"/>
          <ac:spMkLst>
            <pc:docMk/>
            <pc:sldMk cId="39753619" sldId="567"/>
            <ac:spMk id="8" creationId="{84D14763-AA03-8C60-CF78-CBEB4092E0EB}"/>
          </ac:spMkLst>
        </pc:spChg>
        <pc:inkChg chg="del">
          <ac:chgData name="타야라히랄" userId="4cbd64cf-559c-4aef-b363-525ec37fb7ad" providerId="ADAL" clId="{90EC5F7F-FD34-425C-8082-0E3CE233F002}" dt="2023-03-30T06:55:26.984" v="1237" actId="478"/>
          <ac:inkMkLst>
            <pc:docMk/>
            <pc:sldMk cId="39753619" sldId="567"/>
            <ac:inkMk id="3" creationId="{00000000-0000-0000-0000-000000000000}"/>
          </ac:inkMkLst>
        </pc:inkChg>
      </pc:sldChg>
      <pc:sldChg chg="add mod modShow">
        <pc:chgData name="타야라히랄" userId="4cbd64cf-559c-4aef-b363-525ec37fb7ad" providerId="ADAL" clId="{90EC5F7F-FD34-425C-8082-0E3CE233F002}" dt="2023-03-30T07:02:59.918" v="1428" actId="729"/>
        <pc:sldMkLst>
          <pc:docMk/>
          <pc:sldMk cId="594968252" sldId="568"/>
        </pc:sldMkLst>
      </pc:sldChg>
      <pc:sldChg chg="delSp modSp add mod modNotesTx">
        <pc:chgData name="타야라히랄" userId="4cbd64cf-559c-4aef-b363-525ec37fb7ad" providerId="ADAL" clId="{90EC5F7F-FD34-425C-8082-0E3CE233F002}" dt="2023-03-30T07:06:54.643" v="1559" actId="20577"/>
        <pc:sldMkLst>
          <pc:docMk/>
          <pc:sldMk cId="1099165926" sldId="570"/>
        </pc:sldMkLst>
        <pc:grpChg chg="mod">
          <ac:chgData name="타야라히랄" userId="4cbd64cf-559c-4aef-b363-525ec37fb7ad" providerId="ADAL" clId="{90EC5F7F-FD34-425C-8082-0E3CE233F002}" dt="2023-03-30T07:05:19.260" v="1459" actId="1076"/>
          <ac:grpSpMkLst>
            <pc:docMk/>
            <pc:sldMk cId="1099165926" sldId="570"/>
            <ac:grpSpMk id="70" creationId="{00000000-0000-0000-0000-000000000000}"/>
          </ac:grpSpMkLst>
        </pc:grpChg>
        <pc:grpChg chg="mod">
          <ac:chgData name="타야라히랄" userId="4cbd64cf-559c-4aef-b363-525ec37fb7ad" providerId="ADAL" clId="{90EC5F7F-FD34-425C-8082-0E3CE233F002}" dt="2023-03-30T07:05:19.260" v="1459" actId="1076"/>
          <ac:grpSpMkLst>
            <pc:docMk/>
            <pc:sldMk cId="1099165926" sldId="570"/>
            <ac:grpSpMk id="71" creationId="{00000000-0000-0000-0000-000000000000}"/>
          </ac:grpSpMkLst>
        </pc:grpChg>
        <pc:inkChg chg="del">
          <ac:chgData name="타야라히랄" userId="4cbd64cf-559c-4aef-b363-525ec37fb7ad" providerId="ADAL" clId="{90EC5F7F-FD34-425C-8082-0E3CE233F002}" dt="2023-03-30T07:05:00.472" v="1458" actId="478"/>
          <ac:inkMkLst>
            <pc:docMk/>
            <pc:sldMk cId="1099165926" sldId="570"/>
            <ac:inkMk id="27" creationId="{00000000-0000-0000-0000-000000000000}"/>
          </ac:inkMkLst>
        </pc:inkChg>
        <pc:cxnChg chg="mod">
          <ac:chgData name="타야라히랄" userId="4cbd64cf-559c-4aef-b363-525ec37fb7ad" providerId="ADAL" clId="{90EC5F7F-FD34-425C-8082-0E3CE233F002}" dt="2023-03-30T07:05:19.260" v="1459" actId="1076"/>
          <ac:cxnSpMkLst>
            <pc:docMk/>
            <pc:sldMk cId="1099165926" sldId="570"/>
            <ac:cxnSpMk id="67" creationId="{00000000-0000-0000-0000-000000000000}"/>
          </ac:cxnSpMkLst>
        </pc:cxnChg>
      </pc:sldChg>
      <pc:sldChg chg="addSp delSp modSp add mod">
        <pc:chgData name="타야라히랄" userId="4cbd64cf-559c-4aef-b363-525ec37fb7ad" providerId="ADAL" clId="{90EC5F7F-FD34-425C-8082-0E3CE233F002}" dt="2023-03-30T07:13:23.111" v="1567" actId="1076"/>
        <pc:sldMkLst>
          <pc:docMk/>
          <pc:sldMk cId="672648183" sldId="571"/>
        </pc:sldMkLst>
        <pc:spChg chg="add mod">
          <ac:chgData name="타야라히랄" userId="4cbd64cf-559c-4aef-b363-525ec37fb7ad" providerId="ADAL" clId="{90EC5F7F-FD34-425C-8082-0E3CE233F002}" dt="2023-03-30T07:13:23.111" v="1567" actId="1076"/>
          <ac:spMkLst>
            <pc:docMk/>
            <pc:sldMk cId="672648183" sldId="571"/>
            <ac:spMk id="12" creationId="{56ABCB91-4E58-3AF1-A307-4097F490F6D7}"/>
          </ac:spMkLst>
        </pc:spChg>
        <pc:inkChg chg="del">
          <ac:chgData name="타야라히랄" userId="4cbd64cf-559c-4aef-b363-525ec37fb7ad" providerId="ADAL" clId="{90EC5F7F-FD34-425C-8082-0E3CE233F002}" dt="2023-03-30T07:12:31.851" v="1561" actId="478"/>
          <ac:inkMkLst>
            <pc:docMk/>
            <pc:sldMk cId="672648183" sldId="571"/>
            <ac:inkMk id="10" creationId="{00000000-0000-0000-0000-000000000000}"/>
          </ac:inkMkLst>
        </pc:inkChg>
        <pc:cxnChg chg="add mod">
          <ac:chgData name="타야라히랄" userId="4cbd64cf-559c-4aef-b363-525ec37fb7ad" providerId="ADAL" clId="{90EC5F7F-FD34-425C-8082-0E3CE233F002}" dt="2023-03-30T07:12:43.078" v="1563" actId="208"/>
          <ac:cxnSpMkLst>
            <pc:docMk/>
            <pc:sldMk cId="672648183" sldId="571"/>
            <ac:cxnSpMk id="11" creationId="{5DE1E261-FF5F-5182-6D97-EC436A685032}"/>
          </ac:cxnSpMkLst>
        </pc:cxnChg>
      </pc:sldChg>
      <pc:sldChg chg="add del">
        <pc:chgData name="타야라히랄" userId="4cbd64cf-559c-4aef-b363-525ec37fb7ad" providerId="ADAL" clId="{90EC5F7F-FD34-425C-8082-0E3CE233F002}" dt="2023-03-30T07:03:04.817" v="1429" actId="47"/>
        <pc:sldMkLst>
          <pc:docMk/>
          <pc:sldMk cId="3607590915" sldId="572"/>
        </pc:sldMkLst>
      </pc:sldChg>
      <pc:sldChg chg="delSp add mod">
        <pc:chgData name="타야라히랄" userId="4cbd64cf-559c-4aef-b363-525ec37fb7ad" providerId="ADAL" clId="{90EC5F7F-FD34-425C-8082-0E3CE233F002}" dt="2023-03-30T07:07:08.185" v="1560" actId="478"/>
        <pc:sldMkLst>
          <pc:docMk/>
          <pc:sldMk cId="2219426080" sldId="573"/>
        </pc:sldMkLst>
        <pc:inkChg chg="del">
          <ac:chgData name="타야라히랄" userId="4cbd64cf-559c-4aef-b363-525ec37fb7ad" providerId="ADAL" clId="{90EC5F7F-FD34-425C-8082-0E3CE233F002}" dt="2023-03-30T07:07:08.185" v="1560" actId="478"/>
          <ac:inkMkLst>
            <pc:docMk/>
            <pc:sldMk cId="2219426080" sldId="573"/>
            <ac:inkMk id="15" creationId="{00000000-0000-0000-0000-000000000000}"/>
          </ac:inkMkLst>
        </pc:inkChg>
      </pc:sldChg>
      <pc:sldChg chg="addSp delSp modSp add mod delAnim">
        <pc:chgData name="타야라히랄" userId="4cbd64cf-559c-4aef-b363-525ec37fb7ad" providerId="ADAL" clId="{90EC5F7F-FD34-425C-8082-0E3CE233F002}" dt="2023-03-30T07:22:11.872" v="1579" actId="14100"/>
        <pc:sldMkLst>
          <pc:docMk/>
          <pc:sldMk cId="1272128524" sldId="574"/>
        </pc:sldMkLst>
        <pc:spChg chg="mod">
          <ac:chgData name="타야라히랄" userId="4cbd64cf-559c-4aef-b363-525ec37fb7ad" providerId="ADAL" clId="{90EC5F7F-FD34-425C-8082-0E3CE233F002}" dt="2023-03-30T07:22:11.872" v="1579" actId="14100"/>
          <ac:spMkLst>
            <pc:docMk/>
            <pc:sldMk cId="1272128524" sldId="574"/>
            <ac:spMk id="30" creationId="{00000000-0000-0000-0000-000000000000}"/>
          </ac:spMkLst>
        </pc:spChg>
        <pc:grpChg chg="del">
          <ac:chgData name="타야라히랄" userId="4cbd64cf-559c-4aef-b363-525ec37fb7ad" providerId="ADAL" clId="{90EC5F7F-FD34-425C-8082-0E3CE233F002}" dt="2023-03-30T07:21:36.727" v="1577" actId="478"/>
          <ac:grpSpMkLst>
            <pc:docMk/>
            <pc:sldMk cId="1272128524" sldId="574"/>
            <ac:grpSpMk id="22" creationId="{00000000-0000-0000-0000-000000000000}"/>
          </ac:grpSpMkLst>
        </pc:grpChg>
        <pc:grpChg chg="del">
          <ac:chgData name="타야라히랄" userId="4cbd64cf-559c-4aef-b363-525ec37fb7ad" providerId="ADAL" clId="{90EC5F7F-FD34-425C-8082-0E3CE233F002}" dt="2023-03-30T07:21:33.176" v="1576" actId="478"/>
          <ac:grpSpMkLst>
            <pc:docMk/>
            <pc:sldMk cId="1272128524" sldId="574"/>
            <ac:grpSpMk id="40" creationId="{00000000-0000-0000-0000-000000000000}"/>
          </ac:grpSpMkLst>
        </pc:grpChg>
        <pc:inkChg chg="add del">
          <ac:chgData name="타야라히랄" userId="4cbd64cf-559c-4aef-b363-525ec37fb7ad" providerId="ADAL" clId="{90EC5F7F-FD34-425C-8082-0E3CE233F002}" dt="2023-03-30T07:16:37.729" v="1572" actId="478"/>
          <ac:inkMkLst>
            <pc:docMk/>
            <pc:sldMk cId="1272128524" sldId="574"/>
            <ac:inkMk id="6" creationId="{00000000-0000-0000-0000-000000000000}"/>
          </ac:inkMkLst>
        </pc:inkChg>
      </pc:sldChg>
      <pc:sldChg chg="addSp delSp modSp new mod">
        <pc:chgData name="타야라히랄" userId="4cbd64cf-559c-4aef-b363-525ec37fb7ad" providerId="ADAL" clId="{90EC5F7F-FD34-425C-8082-0E3CE233F002}" dt="2023-03-30T07:04:50.111" v="1457" actId="1076"/>
        <pc:sldMkLst>
          <pc:docMk/>
          <pc:sldMk cId="2613857411" sldId="575"/>
        </pc:sldMkLst>
        <pc:spChg chg="add del mod">
          <ac:chgData name="타야라히랄" userId="4cbd64cf-559c-4aef-b363-525ec37fb7ad" providerId="ADAL" clId="{90EC5F7F-FD34-425C-8082-0E3CE233F002}" dt="2023-03-30T07:03:47.760" v="1437" actId="478"/>
          <ac:spMkLst>
            <pc:docMk/>
            <pc:sldMk cId="2613857411" sldId="575"/>
            <ac:spMk id="2" creationId="{E9A42F2A-7C70-B33D-5799-68FFCF10C38E}"/>
          </ac:spMkLst>
        </pc:spChg>
        <pc:spChg chg="add mod">
          <ac:chgData name="타야라히랄" userId="4cbd64cf-559c-4aef-b363-525ec37fb7ad" providerId="ADAL" clId="{90EC5F7F-FD34-425C-8082-0E3CE233F002}" dt="2023-03-30T06:53:45.027" v="1172" actId="1076"/>
          <ac:spMkLst>
            <pc:docMk/>
            <pc:sldMk cId="2613857411" sldId="575"/>
            <ac:spMk id="4" creationId="{66BD2EC8-3C05-F3C0-507F-EAB042FD09A6}"/>
          </ac:spMkLst>
        </pc:spChg>
        <pc:spChg chg="add mod">
          <ac:chgData name="타야라히랄" userId="4cbd64cf-559c-4aef-b363-525ec37fb7ad" providerId="ADAL" clId="{90EC5F7F-FD34-425C-8082-0E3CE233F002}" dt="2023-03-30T06:53:40.625" v="1171" actId="1076"/>
          <ac:spMkLst>
            <pc:docMk/>
            <pc:sldMk cId="2613857411" sldId="575"/>
            <ac:spMk id="5" creationId="{65E1BA3F-B9C9-668D-A645-D6E035A44B22}"/>
          </ac:spMkLst>
        </pc:spChg>
        <pc:spChg chg="add mod">
          <ac:chgData name="타야라히랄" userId="4cbd64cf-559c-4aef-b363-525ec37fb7ad" providerId="ADAL" clId="{90EC5F7F-FD34-425C-8082-0E3CE233F002}" dt="2023-03-30T07:04:26.819" v="1448" actId="1076"/>
          <ac:spMkLst>
            <pc:docMk/>
            <pc:sldMk cId="2613857411" sldId="575"/>
            <ac:spMk id="7" creationId="{F2A488B0-1F30-989C-113F-40BF2CEACC50}"/>
          </ac:spMkLst>
        </pc:spChg>
        <pc:spChg chg="add mod">
          <ac:chgData name="타야라히랄" userId="4cbd64cf-559c-4aef-b363-525ec37fb7ad" providerId="ADAL" clId="{90EC5F7F-FD34-425C-8082-0E3CE233F002}" dt="2023-03-30T07:04:50.111" v="1457" actId="1076"/>
          <ac:spMkLst>
            <pc:docMk/>
            <pc:sldMk cId="2613857411" sldId="575"/>
            <ac:spMk id="8" creationId="{8E8C0B13-50AA-C285-A3C5-62E10EC62E2C}"/>
          </ac:spMkLst>
        </pc:spChg>
        <pc:picChg chg="add mod">
          <ac:chgData name="타야라히랄" userId="4cbd64cf-559c-4aef-b363-525ec37fb7ad" providerId="ADAL" clId="{90EC5F7F-FD34-425C-8082-0E3CE233F002}" dt="2023-03-30T07:03:58.466" v="1442" actId="1076"/>
          <ac:picMkLst>
            <pc:docMk/>
            <pc:sldMk cId="2613857411" sldId="575"/>
            <ac:picMk id="9" creationId="{76D45E63-2F65-61FE-721A-D14C082B97CE}"/>
          </ac:picMkLst>
        </pc:picChg>
        <pc:picChg chg="add mod">
          <ac:chgData name="타야라히랄" userId="4cbd64cf-559c-4aef-b363-525ec37fb7ad" providerId="ADAL" clId="{90EC5F7F-FD34-425C-8082-0E3CE233F002}" dt="2023-03-30T07:03:56.589" v="1441" actId="1076"/>
          <ac:picMkLst>
            <pc:docMk/>
            <pc:sldMk cId="2613857411" sldId="575"/>
            <ac:picMk id="10" creationId="{864F1628-9821-5AA8-3B90-2079AAFECBC2}"/>
          </ac:picMkLst>
        </pc:picChg>
        <pc:picChg chg="add mod">
          <ac:chgData name="타야라히랄" userId="4cbd64cf-559c-4aef-b363-525ec37fb7ad" providerId="ADAL" clId="{90EC5F7F-FD34-425C-8082-0E3CE233F002}" dt="2023-03-30T07:04:30.121" v="1450" actId="1076"/>
          <ac:picMkLst>
            <pc:docMk/>
            <pc:sldMk cId="2613857411" sldId="575"/>
            <ac:picMk id="12" creationId="{5C929F02-5471-2BA8-2BB3-2C03FA2A6A21}"/>
          </ac:picMkLst>
        </pc:picChg>
        <pc:picChg chg="add mod">
          <ac:chgData name="타야라히랄" userId="4cbd64cf-559c-4aef-b363-525ec37fb7ad" providerId="ADAL" clId="{90EC5F7F-FD34-425C-8082-0E3CE233F002}" dt="2023-03-30T07:04:47.237" v="1456" actId="1076"/>
          <ac:picMkLst>
            <pc:docMk/>
            <pc:sldMk cId="2613857411" sldId="575"/>
            <ac:picMk id="13" creationId="{A649C7F7-3C55-D57D-342E-C13B1E568ED7}"/>
          </ac:picMkLst>
        </pc:picChg>
      </pc:sldChg>
    </pc:docChg>
  </pc:docChgLst>
  <pc:docChgLst>
    <pc:chgData name="타야라히랄" userId="4cbd64cf-559c-4aef-b363-525ec37fb7ad" providerId="ADAL" clId="{81DD334E-BF59-4610-A202-8EBAD9B9C443}"/>
    <pc:docChg chg="undo redo custSel addSld delSld modSld sldOrd">
      <pc:chgData name="타야라히랄" userId="4cbd64cf-559c-4aef-b363-525ec37fb7ad" providerId="ADAL" clId="{81DD334E-BF59-4610-A202-8EBAD9B9C443}" dt="2023-03-03T09:34:20.902" v="2546" actId="20577"/>
      <pc:docMkLst>
        <pc:docMk/>
      </pc:docMkLst>
      <pc:sldChg chg="modSp mod">
        <pc:chgData name="타야라히랄" userId="4cbd64cf-559c-4aef-b363-525ec37fb7ad" providerId="ADAL" clId="{81DD334E-BF59-4610-A202-8EBAD9B9C443}" dt="2023-03-03T02:11:43.488" v="0" actId="20577"/>
        <pc:sldMkLst>
          <pc:docMk/>
          <pc:sldMk cId="1609272880" sldId="256"/>
        </pc:sldMkLst>
        <pc:spChg chg="mod">
          <ac:chgData name="타야라히랄" userId="4cbd64cf-559c-4aef-b363-525ec37fb7ad" providerId="ADAL" clId="{81DD334E-BF59-4610-A202-8EBAD9B9C443}" dt="2023-03-03T02:11:43.488" v="0" actId="20577"/>
          <ac:spMkLst>
            <pc:docMk/>
            <pc:sldMk cId="1609272880" sldId="256"/>
            <ac:spMk id="2" creationId="{00000000-0000-0000-0000-000000000000}"/>
          </ac:spMkLst>
        </pc:spChg>
      </pc:sldChg>
      <pc:sldChg chg="addSp delSp modSp mod">
        <pc:chgData name="타야라히랄" userId="4cbd64cf-559c-4aef-b363-525ec37fb7ad" providerId="ADAL" clId="{81DD334E-BF59-4610-A202-8EBAD9B9C443}" dt="2023-03-03T02:29:54.285" v="59" actId="113"/>
        <pc:sldMkLst>
          <pc:docMk/>
          <pc:sldMk cId="2374891868" sldId="257"/>
        </pc:sldMkLst>
        <pc:spChg chg="mod">
          <ac:chgData name="타야라히랄" userId="4cbd64cf-559c-4aef-b363-525ec37fb7ad" providerId="ADAL" clId="{81DD334E-BF59-4610-A202-8EBAD9B9C443}" dt="2023-03-03T02:29:54.285" v="59" actId="113"/>
          <ac:spMkLst>
            <pc:docMk/>
            <pc:sldMk cId="2374891868" sldId="257"/>
            <ac:spMk id="2" creationId="{035A3D4A-AFDF-DA45-59FC-25DF6EF5B189}"/>
          </ac:spMkLst>
        </pc:spChg>
        <pc:spChg chg="del">
          <ac:chgData name="타야라히랄" userId="4cbd64cf-559c-4aef-b363-525ec37fb7ad" providerId="ADAL" clId="{81DD334E-BF59-4610-A202-8EBAD9B9C443}" dt="2023-03-03T02:12:06.302" v="34" actId="478"/>
          <ac:spMkLst>
            <pc:docMk/>
            <pc:sldMk cId="2374891868" sldId="257"/>
            <ac:spMk id="3" creationId="{3150F96D-849B-197B-E8DD-BF139AA194AF}"/>
          </ac:spMkLst>
        </pc:spChg>
        <pc:spChg chg="add del mod">
          <ac:chgData name="타야라히랄" userId="4cbd64cf-559c-4aef-b363-525ec37fb7ad" providerId="ADAL" clId="{81DD334E-BF59-4610-A202-8EBAD9B9C443}" dt="2023-03-03T02:12:29.288" v="38" actId="22"/>
          <ac:spMkLst>
            <pc:docMk/>
            <pc:sldMk cId="2374891868" sldId="257"/>
            <ac:spMk id="6" creationId="{CA74DF46-00C9-AAB2-5BFD-D26C15096CC8}"/>
          </ac:spMkLst>
        </pc:spChg>
        <pc:spChg chg="add del mod">
          <ac:chgData name="타야라히랄" userId="4cbd64cf-559c-4aef-b363-525ec37fb7ad" providerId="ADAL" clId="{81DD334E-BF59-4610-A202-8EBAD9B9C443}" dt="2023-03-03T02:12:16.328" v="37"/>
          <ac:spMkLst>
            <pc:docMk/>
            <pc:sldMk cId="2374891868" sldId="257"/>
            <ac:spMk id="7" creationId="{055693B2-94C1-AEF4-F398-744B501641D8}"/>
          </ac:spMkLst>
        </pc:spChg>
        <pc:picChg chg="del">
          <ac:chgData name="타야라히랄" userId="4cbd64cf-559c-4aef-b363-525ec37fb7ad" providerId="ADAL" clId="{81DD334E-BF59-4610-A202-8EBAD9B9C443}" dt="2023-03-03T02:12:03.028" v="33" actId="478"/>
          <ac:picMkLst>
            <pc:docMk/>
            <pc:sldMk cId="2374891868" sldId="257"/>
            <ac:picMk id="5" creationId="{D54F20C3-F0C5-A9B9-64B2-7C013FDAEF2E}"/>
          </ac:picMkLst>
        </pc:picChg>
        <pc:picChg chg="add mod ord">
          <ac:chgData name="타야라히랄" userId="4cbd64cf-559c-4aef-b363-525ec37fb7ad" providerId="ADAL" clId="{81DD334E-BF59-4610-A202-8EBAD9B9C443}" dt="2023-03-03T02:13:49.741" v="52" actId="1440"/>
          <ac:picMkLst>
            <pc:docMk/>
            <pc:sldMk cId="2374891868" sldId="257"/>
            <ac:picMk id="9" creationId="{068ADDDC-7B0C-E5B7-DF5E-D394A17072B6}"/>
          </ac:picMkLst>
        </pc:picChg>
      </pc:sldChg>
      <pc:sldChg chg="addSp delSp modSp new mod">
        <pc:chgData name="타야라히랄" userId="4cbd64cf-559c-4aef-b363-525ec37fb7ad" providerId="ADAL" clId="{81DD334E-BF59-4610-A202-8EBAD9B9C443}" dt="2023-03-03T02:29:56.083" v="60" actId="113"/>
        <pc:sldMkLst>
          <pc:docMk/>
          <pc:sldMk cId="101917788" sldId="258"/>
        </pc:sldMkLst>
        <pc:spChg chg="mod">
          <ac:chgData name="타야라히랄" userId="4cbd64cf-559c-4aef-b363-525ec37fb7ad" providerId="ADAL" clId="{81DD334E-BF59-4610-A202-8EBAD9B9C443}" dt="2023-03-03T02:29:56.083" v="60" actId="113"/>
          <ac:spMkLst>
            <pc:docMk/>
            <pc:sldMk cId="101917788" sldId="258"/>
            <ac:spMk id="2" creationId="{043630D9-C529-9C5B-E34B-D73DF035F142}"/>
          </ac:spMkLst>
        </pc:spChg>
        <pc:spChg chg="del">
          <ac:chgData name="타야라히랄" userId="4cbd64cf-559c-4aef-b363-525ec37fb7ad" providerId="ADAL" clId="{81DD334E-BF59-4610-A202-8EBAD9B9C443}" dt="2023-03-03T02:12:48.822" v="40" actId="22"/>
          <ac:spMkLst>
            <pc:docMk/>
            <pc:sldMk cId="101917788" sldId="258"/>
            <ac:spMk id="3" creationId="{2AE06EFB-9126-592B-0F46-7631CADA9C2D}"/>
          </ac:spMkLst>
        </pc:spChg>
        <pc:spChg chg="add mod">
          <ac:chgData name="타야라히랄" userId="4cbd64cf-559c-4aef-b363-525ec37fb7ad" providerId="ADAL" clId="{81DD334E-BF59-4610-A202-8EBAD9B9C443}" dt="2023-03-03T02:13:10.629" v="44" actId="1076"/>
          <ac:spMkLst>
            <pc:docMk/>
            <pc:sldMk cId="101917788" sldId="258"/>
            <ac:spMk id="7" creationId="{B64FFDDB-15E8-2D4A-C747-942C9C46E09A}"/>
          </ac:spMkLst>
        </pc:spChg>
        <pc:spChg chg="add mod">
          <ac:chgData name="타야라히랄" userId="4cbd64cf-559c-4aef-b363-525ec37fb7ad" providerId="ADAL" clId="{81DD334E-BF59-4610-A202-8EBAD9B9C443}" dt="2023-03-03T02:13:33.363" v="46" actId="1076"/>
          <ac:spMkLst>
            <pc:docMk/>
            <pc:sldMk cId="101917788" sldId="258"/>
            <ac:spMk id="9" creationId="{8007D5A6-A4DC-AABA-002E-FEE5ECC7F399}"/>
          </ac:spMkLst>
        </pc:spChg>
        <pc:spChg chg="add mod">
          <ac:chgData name="타야라히랄" userId="4cbd64cf-559c-4aef-b363-525ec37fb7ad" providerId="ADAL" clId="{81DD334E-BF59-4610-A202-8EBAD9B9C443}" dt="2023-03-03T02:14:18.061" v="54" actId="1076"/>
          <ac:spMkLst>
            <pc:docMk/>
            <pc:sldMk cId="101917788" sldId="258"/>
            <ac:spMk id="11" creationId="{A259A11A-B076-48F0-9D10-19F06342E97E}"/>
          </ac:spMkLst>
        </pc:spChg>
        <pc:spChg chg="add mod">
          <ac:chgData name="타야라히랄" userId="4cbd64cf-559c-4aef-b363-525ec37fb7ad" providerId="ADAL" clId="{81DD334E-BF59-4610-A202-8EBAD9B9C443}" dt="2023-03-03T02:14:25.954" v="56" actId="1076"/>
          <ac:spMkLst>
            <pc:docMk/>
            <pc:sldMk cId="101917788" sldId="258"/>
            <ac:spMk id="12" creationId="{6476E168-9A30-79D9-ACE1-E64E3B69B263}"/>
          </ac:spMkLst>
        </pc:spChg>
        <pc:picChg chg="add mod ord">
          <ac:chgData name="타야라히랄" userId="4cbd64cf-559c-4aef-b363-525ec37fb7ad" providerId="ADAL" clId="{81DD334E-BF59-4610-A202-8EBAD9B9C443}" dt="2023-03-03T02:13:45.446" v="51" actId="1440"/>
          <ac:picMkLst>
            <pc:docMk/>
            <pc:sldMk cId="101917788" sldId="258"/>
            <ac:picMk id="5" creationId="{BE89FFEF-0157-5BC5-BB47-6B53BE05237F}"/>
          </ac:picMkLst>
        </pc:picChg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1391928576" sldId="258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850049971" sldId="259"/>
        </pc:sldMkLst>
      </pc:sldChg>
      <pc:sldChg chg="addSp delSp modSp new mod">
        <pc:chgData name="타야라히랄" userId="4cbd64cf-559c-4aef-b363-525ec37fb7ad" providerId="ADAL" clId="{81DD334E-BF59-4610-A202-8EBAD9B9C443}" dt="2023-03-03T07:40:02.446" v="383" actId="20577"/>
        <pc:sldMkLst>
          <pc:docMk/>
          <pc:sldMk cId="2712223014" sldId="259"/>
        </pc:sldMkLst>
        <pc:spChg chg="mod">
          <ac:chgData name="타야라히랄" userId="4cbd64cf-559c-4aef-b363-525ec37fb7ad" providerId="ADAL" clId="{81DD334E-BF59-4610-A202-8EBAD9B9C443}" dt="2023-03-03T07:35:10.417" v="318" actId="313"/>
          <ac:spMkLst>
            <pc:docMk/>
            <pc:sldMk cId="2712223014" sldId="259"/>
            <ac:spMk id="2" creationId="{95C0C552-B9B1-83C1-7637-57B5BAAF6534}"/>
          </ac:spMkLst>
        </pc:spChg>
        <pc:spChg chg="mod">
          <ac:chgData name="타야라히랄" userId="4cbd64cf-559c-4aef-b363-525ec37fb7ad" providerId="ADAL" clId="{81DD334E-BF59-4610-A202-8EBAD9B9C443}" dt="2023-03-03T07:32:18.941" v="211" actId="21"/>
          <ac:spMkLst>
            <pc:docMk/>
            <pc:sldMk cId="2712223014" sldId="259"/>
            <ac:spMk id="3" creationId="{53D71A07-BED2-C576-EC38-EC661164276F}"/>
          </ac:spMkLst>
        </pc:spChg>
        <pc:spChg chg="add del mod">
          <ac:chgData name="타야라히랄" userId="4cbd64cf-559c-4aef-b363-525ec37fb7ad" providerId="ADAL" clId="{81DD334E-BF59-4610-A202-8EBAD9B9C443}" dt="2023-03-03T02:46:14.562" v="169" actId="478"/>
          <ac:spMkLst>
            <pc:docMk/>
            <pc:sldMk cId="2712223014" sldId="259"/>
            <ac:spMk id="6" creationId="{29FBD800-FC30-FC4F-6EBA-206337D32386}"/>
          </ac:spMkLst>
        </pc:spChg>
        <pc:spChg chg="add mod">
          <ac:chgData name="타야라히랄" userId="4cbd64cf-559c-4aef-b363-525ec37fb7ad" providerId="ADAL" clId="{81DD334E-BF59-4610-A202-8EBAD9B9C443}" dt="2023-03-03T07:30:51.627" v="178" actId="1076"/>
          <ac:spMkLst>
            <pc:docMk/>
            <pc:sldMk cId="2712223014" sldId="259"/>
            <ac:spMk id="6" creationId="{DE8159E5-D5D2-BF4B-1734-E933180D109A}"/>
          </ac:spMkLst>
        </pc:spChg>
        <pc:spChg chg="add del mod">
          <ac:chgData name="타야라히랄" userId="4cbd64cf-559c-4aef-b363-525ec37fb7ad" providerId="ADAL" clId="{81DD334E-BF59-4610-A202-8EBAD9B9C443}" dt="2023-03-03T02:46:14.562" v="169" actId="478"/>
          <ac:spMkLst>
            <pc:docMk/>
            <pc:sldMk cId="2712223014" sldId="259"/>
            <ac:spMk id="7" creationId="{96FE255C-80D2-D1DC-DCE8-E2845CED9A26}"/>
          </ac:spMkLst>
        </pc:spChg>
        <pc:spChg chg="add del">
          <ac:chgData name="타야라히랄" userId="4cbd64cf-559c-4aef-b363-525ec37fb7ad" providerId="ADAL" clId="{81DD334E-BF59-4610-A202-8EBAD9B9C443}" dt="2023-03-03T07:31:08.486" v="182" actId="22"/>
          <ac:spMkLst>
            <pc:docMk/>
            <pc:sldMk cId="2712223014" sldId="259"/>
            <ac:spMk id="8" creationId="{22EE6C6E-631B-C30D-42E1-FA8AD2327B37}"/>
          </ac:spMkLst>
        </pc:spChg>
        <pc:spChg chg="add del mod">
          <ac:chgData name="타야라히랄" userId="4cbd64cf-559c-4aef-b363-525ec37fb7ad" providerId="ADAL" clId="{81DD334E-BF59-4610-A202-8EBAD9B9C443}" dt="2023-03-03T02:46:14.562" v="169" actId="478"/>
          <ac:spMkLst>
            <pc:docMk/>
            <pc:sldMk cId="2712223014" sldId="259"/>
            <ac:spMk id="8" creationId="{E2BD7829-66B9-7712-F72D-35415E1AC322}"/>
          </ac:spMkLst>
        </pc:spChg>
        <pc:spChg chg="add del mod">
          <ac:chgData name="타야라히랄" userId="4cbd64cf-559c-4aef-b363-525ec37fb7ad" providerId="ADAL" clId="{81DD334E-BF59-4610-A202-8EBAD9B9C443}" dt="2023-03-03T02:46:14.562" v="169" actId="478"/>
          <ac:spMkLst>
            <pc:docMk/>
            <pc:sldMk cId="2712223014" sldId="259"/>
            <ac:spMk id="9" creationId="{0DC06CE3-1FF2-F820-6227-96BED53D3D8A}"/>
          </ac:spMkLst>
        </pc:spChg>
        <pc:spChg chg="add mod">
          <ac:chgData name="타야라히랄" userId="4cbd64cf-559c-4aef-b363-525ec37fb7ad" providerId="ADAL" clId="{81DD334E-BF59-4610-A202-8EBAD9B9C443}" dt="2023-03-03T07:32:34.121" v="219" actId="404"/>
          <ac:spMkLst>
            <pc:docMk/>
            <pc:sldMk cId="2712223014" sldId="259"/>
            <ac:spMk id="16" creationId="{FF3EB23F-B0F4-1CCC-2F09-B3A264D0C623}"/>
          </ac:spMkLst>
        </pc:spChg>
        <pc:spChg chg="add del mod">
          <ac:chgData name="타야라히랄" userId="4cbd64cf-559c-4aef-b363-525ec37fb7ad" providerId="ADAL" clId="{81DD334E-BF59-4610-A202-8EBAD9B9C443}" dt="2023-03-03T07:34:48.379" v="272" actId="478"/>
          <ac:spMkLst>
            <pc:docMk/>
            <pc:sldMk cId="2712223014" sldId="259"/>
            <ac:spMk id="21" creationId="{F6C9A6D4-B256-CA51-53E6-403641AB582B}"/>
          </ac:spMkLst>
        </pc:spChg>
        <pc:spChg chg="add del">
          <ac:chgData name="타야라히랄" userId="4cbd64cf-559c-4aef-b363-525ec37fb7ad" providerId="ADAL" clId="{81DD334E-BF59-4610-A202-8EBAD9B9C443}" dt="2023-03-03T07:37:43.886" v="320" actId="22"/>
          <ac:spMkLst>
            <pc:docMk/>
            <pc:sldMk cId="2712223014" sldId="259"/>
            <ac:spMk id="23" creationId="{0A65DE0F-EA4F-1D04-2068-9A0DF32E127C}"/>
          </ac:spMkLst>
        </pc:spChg>
        <pc:spChg chg="add del">
          <ac:chgData name="타야라히랄" userId="4cbd64cf-559c-4aef-b363-525ec37fb7ad" providerId="ADAL" clId="{81DD334E-BF59-4610-A202-8EBAD9B9C443}" dt="2023-03-03T07:37:46.335" v="322" actId="22"/>
          <ac:spMkLst>
            <pc:docMk/>
            <pc:sldMk cId="2712223014" sldId="259"/>
            <ac:spMk id="25" creationId="{47AB55AE-D60B-728C-4C8C-F167DCD117C7}"/>
          </ac:spMkLst>
        </pc:spChg>
        <pc:spChg chg="add mod">
          <ac:chgData name="타야라히랄" userId="4cbd64cf-559c-4aef-b363-525ec37fb7ad" providerId="ADAL" clId="{81DD334E-BF59-4610-A202-8EBAD9B9C443}" dt="2023-03-03T07:38:19.157" v="335" actId="1076"/>
          <ac:spMkLst>
            <pc:docMk/>
            <pc:sldMk cId="2712223014" sldId="259"/>
            <ac:spMk id="29" creationId="{6798B75B-7099-09DF-32FD-DF7526C7A8B6}"/>
          </ac:spMkLst>
        </pc:spChg>
        <pc:spChg chg="add mod">
          <ac:chgData name="타야라히랄" userId="4cbd64cf-559c-4aef-b363-525ec37fb7ad" providerId="ADAL" clId="{81DD334E-BF59-4610-A202-8EBAD9B9C443}" dt="2023-03-03T07:39:58.160" v="380" actId="1076"/>
          <ac:spMkLst>
            <pc:docMk/>
            <pc:sldMk cId="2712223014" sldId="259"/>
            <ac:spMk id="36" creationId="{56179473-E8E3-8B66-F1B9-A65C21CF99E7}"/>
          </ac:spMkLst>
        </pc:spChg>
        <pc:spChg chg="add mod">
          <ac:chgData name="타야라히랄" userId="4cbd64cf-559c-4aef-b363-525ec37fb7ad" providerId="ADAL" clId="{81DD334E-BF59-4610-A202-8EBAD9B9C443}" dt="2023-03-03T07:40:02.446" v="383" actId="20577"/>
          <ac:spMkLst>
            <pc:docMk/>
            <pc:sldMk cId="2712223014" sldId="259"/>
            <ac:spMk id="37" creationId="{6C8D1CBD-4183-59C9-4502-D3774CD330FA}"/>
          </ac:spMkLst>
        </pc:spChg>
        <pc:picChg chg="add mod">
          <ac:chgData name="타야라히랄" userId="4cbd64cf-559c-4aef-b363-525ec37fb7ad" providerId="ADAL" clId="{81DD334E-BF59-4610-A202-8EBAD9B9C443}" dt="2023-03-03T07:30:38.777" v="175" actId="962"/>
          <ac:picMkLst>
            <pc:docMk/>
            <pc:sldMk cId="2712223014" sldId="259"/>
            <ac:picMk id="5" creationId="{B772032F-AFBD-FE81-593F-BE44C35F0A9D}"/>
          </ac:picMkLst>
        </pc:picChg>
        <pc:picChg chg="add del mod">
          <ac:chgData name="타야라히랄" userId="4cbd64cf-559c-4aef-b363-525ec37fb7ad" providerId="ADAL" clId="{81DD334E-BF59-4610-A202-8EBAD9B9C443}" dt="2023-03-03T07:31:13.307" v="185" actId="478"/>
          <ac:picMkLst>
            <pc:docMk/>
            <pc:sldMk cId="2712223014" sldId="259"/>
            <ac:picMk id="10" creationId="{ECD1D676-F32C-D490-6916-9DA18300C1CE}"/>
          </ac:picMkLst>
        </pc:picChg>
        <pc:picChg chg="add del mod">
          <ac:chgData name="타야라히랄" userId="4cbd64cf-559c-4aef-b363-525ec37fb7ad" providerId="ADAL" clId="{81DD334E-BF59-4610-A202-8EBAD9B9C443}" dt="2023-03-03T07:32:14.172" v="210" actId="478"/>
          <ac:picMkLst>
            <pc:docMk/>
            <pc:sldMk cId="2712223014" sldId="259"/>
            <ac:picMk id="12" creationId="{D20249D5-EF0F-4B2F-09F2-4D31AD601165}"/>
          </ac:picMkLst>
        </pc:picChg>
        <pc:picChg chg="add del mod">
          <ac:chgData name="타야라히랄" userId="4cbd64cf-559c-4aef-b363-525ec37fb7ad" providerId="ADAL" clId="{81DD334E-BF59-4610-A202-8EBAD9B9C443}" dt="2023-03-03T07:32:24.482" v="214" actId="478"/>
          <ac:picMkLst>
            <pc:docMk/>
            <pc:sldMk cId="2712223014" sldId="259"/>
            <ac:picMk id="14" creationId="{C41D7C25-EBA9-328B-96C3-AF0CEFD1A76B}"/>
          </ac:picMkLst>
        </pc:picChg>
        <pc:picChg chg="add mod">
          <ac:chgData name="타야라히랄" userId="4cbd64cf-559c-4aef-b363-525ec37fb7ad" providerId="ADAL" clId="{81DD334E-BF59-4610-A202-8EBAD9B9C443}" dt="2023-03-03T07:37:58.197" v="328" actId="1076"/>
          <ac:picMkLst>
            <pc:docMk/>
            <pc:sldMk cId="2712223014" sldId="259"/>
            <ac:picMk id="27" creationId="{BC30BA5F-C9A6-98C8-E180-BCA5DBAB8183}"/>
          </ac:picMkLst>
        </pc:picChg>
        <pc:cxnChg chg="add del mod">
          <ac:chgData name="타야라히랄" userId="4cbd64cf-559c-4aef-b363-525ec37fb7ad" providerId="ADAL" clId="{81DD334E-BF59-4610-A202-8EBAD9B9C443}" dt="2023-03-03T02:46:14.562" v="169" actId="478"/>
          <ac:cxnSpMkLst>
            <pc:docMk/>
            <pc:sldMk cId="2712223014" sldId="259"/>
            <ac:cxnSpMk id="4" creationId="{6814D997-63A9-C85E-3871-2CE67AB9710D}"/>
          </ac:cxnSpMkLst>
        </pc:cxnChg>
        <pc:cxnChg chg="add del mod">
          <ac:chgData name="타야라히랄" userId="4cbd64cf-559c-4aef-b363-525ec37fb7ad" providerId="ADAL" clId="{81DD334E-BF59-4610-A202-8EBAD9B9C443}" dt="2023-03-03T02:46:14.562" v="169" actId="478"/>
          <ac:cxnSpMkLst>
            <pc:docMk/>
            <pc:sldMk cId="2712223014" sldId="259"/>
            <ac:cxnSpMk id="5" creationId="{D635C40C-0E44-E609-D598-F3C507FCA513}"/>
          </ac:cxnSpMkLst>
        </pc:cxnChg>
        <pc:cxnChg chg="add mod">
          <ac:chgData name="타야라히랄" userId="4cbd64cf-559c-4aef-b363-525ec37fb7ad" providerId="ADAL" clId="{81DD334E-BF59-4610-A202-8EBAD9B9C443}" dt="2023-03-03T07:33:25.091" v="223" actId="208"/>
          <ac:cxnSpMkLst>
            <pc:docMk/>
            <pc:sldMk cId="2712223014" sldId="259"/>
            <ac:cxnSpMk id="18" creationId="{4B6D8F63-9A5F-FCB4-8FBC-14F59CA36304}"/>
          </ac:cxnSpMkLst>
        </pc:cxnChg>
        <pc:cxnChg chg="add mod ord">
          <ac:chgData name="타야라히랄" userId="4cbd64cf-559c-4aef-b363-525ec37fb7ad" providerId="ADAL" clId="{81DD334E-BF59-4610-A202-8EBAD9B9C443}" dt="2023-03-03T07:38:55.874" v="353" actId="1038"/>
          <ac:cxnSpMkLst>
            <pc:docMk/>
            <pc:sldMk cId="2712223014" sldId="259"/>
            <ac:cxnSpMk id="20" creationId="{E860BBA2-7D2C-E381-48A4-EA493AD5457A}"/>
          </ac:cxnSpMkLst>
        </pc:cxnChg>
        <pc:cxnChg chg="add mod">
          <ac:chgData name="타야라히랄" userId="4cbd64cf-559c-4aef-b363-525ec37fb7ad" providerId="ADAL" clId="{81DD334E-BF59-4610-A202-8EBAD9B9C443}" dt="2023-03-03T07:38:58.619" v="361" actId="1038"/>
          <ac:cxnSpMkLst>
            <pc:docMk/>
            <pc:sldMk cId="2712223014" sldId="259"/>
            <ac:cxnSpMk id="30" creationId="{D151B567-31F0-13B4-B2BB-8FEA870423D5}"/>
          </ac:cxnSpMkLst>
        </pc:cxnChg>
        <pc:cxnChg chg="add mod">
          <ac:chgData name="타야라히랄" userId="4cbd64cf-559c-4aef-b363-525ec37fb7ad" providerId="ADAL" clId="{81DD334E-BF59-4610-A202-8EBAD9B9C443}" dt="2023-03-03T07:39:28.941" v="364" actId="208"/>
          <ac:cxnSpMkLst>
            <pc:docMk/>
            <pc:sldMk cId="2712223014" sldId="259"/>
            <ac:cxnSpMk id="35" creationId="{8094C3B2-8E3D-2A3D-B648-B6D85380D775}"/>
          </ac:cxnSpMkLst>
        </pc:cxnChg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1861685527" sldId="260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1068225741" sldId="261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531166885" sldId="262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329006851" sldId="263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3281743031" sldId="264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3565816383" sldId="265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1274432855" sldId="266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1214637690" sldId="267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2916051295" sldId="268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3384362720" sldId="269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3183066201" sldId="270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3559128260" sldId="271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3501459616" sldId="272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860283674" sldId="273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1616513270" sldId="274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1839441100" sldId="275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1508692426" sldId="276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1558989214" sldId="277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1512701713" sldId="278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1846100108" sldId="279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3258271885" sldId="280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3022091405" sldId="281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299718294" sldId="282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2758833754" sldId="283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457391829" sldId="284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1191867572" sldId="285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3770105981" sldId="286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110344399" sldId="287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985394644" sldId="288"/>
        </pc:sldMkLst>
      </pc:sldChg>
      <pc:sldChg chg="del">
        <pc:chgData name="타야라히랄" userId="4cbd64cf-559c-4aef-b363-525ec37fb7ad" providerId="ADAL" clId="{81DD334E-BF59-4610-A202-8EBAD9B9C443}" dt="2023-03-03T02:12:10.926" v="35" actId="47"/>
        <pc:sldMkLst>
          <pc:docMk/>
          <pc:sldMk cId="3711362850" sldId="289"/>
        </pc:sldMkLst>
      </pc:sldChg>
      <pc:sldChg chg="addSp modSp add del mod">
        <pc:chgData name="타야라히랄" userId="4cbd64cf-559c-4aef-b363-525ec37fb7ad" providerId="ADAL" clId="{81DD334E-BF59-4610-A202-8EBAD9B9C443}" dt="2023-03-03T02:37:14.426" v="123" actId="20577"/>
        <pc:sldMkLst>
          <pc:docMk/>
          <pc:sldMk cId="1762221541" sldId="337"/>
        </pc:sldMkLst>
        <pc:spChg chg="mod">
          <ac:chgData name="타야라히랄" userId="4cbd64cf-559c-4aef-b363-525ec37fb7ad" providerId="ADAL" clId="{81DD334E-BF59-4610-A202-8EBAD9B9C443}" dt="2023-03-03T02:37:14.426" v="123" actId="20577"/>
          <ac:spMkLst>
            <pc:docMk/>
            <pc:sldMk cId="1762221541" sldId="337"/>
            <ac:spMk id="2" creationId="{00000000-0000-0000-0000-000000000000}"/>
          </ac:spMkLst>
        </pc:spChg>
        <pc:spChg chg="mod">
          <ac:chgData name="타야라히랄" userId="4cbd64cf-559c-4aef-b363-525ec37fb7ad" providerId="ADAL" clId="{81DD334E-BF59-4610-A202-8EBAD9B9C443}" dt="2023-03-03T02:36:02.408" v="98" actId="1076"/>
          <ac:spMkLst>
            <pc:docMk/>
            <pc:sldMk cId="1762221541" sldId="337"/>
            <ac:spMk id="7" creationId="{00000000-0000-0000-0000-000000000000}"/>
          </ac:spMkLst>
        </pc:spChg>
        <pc:spChg chg="add mod">
          <ac:chgData name="타야라히랄" userId="4cbd64cf-559c-4aef-b363-525ec37fb7ad" providerId="ADAL" clId="{81DD334E-BF59-4610-A202-8EBAD9B9C443}" dt="2023-03-03T02:36:13.274" v="104" actId="20577"/>
          <ac:spMkLst>
            <pc:docMk/>
            <pc:sldMk cId="1762221541" sldId="337"/>
            <ac:spMk id="14" creationId="{9A7DC4B8-76C6-2635-FAE2-81C8F99BB804}"/>
          </ac:spMkLst>
        </pc:spChg>
      </pc:sldChg>
      <pc:sldChg chg="delSp modSp add del mod">
        <pc:chgData name="타야라히랄" userId="4cbd64cf-559c-4aef-b363-525ec37fb7ad" providerId="ADAL" clId="{81DD334E-BF59-4610-A202-8EBAD9B9C443}" dt="2023-03-03T09:14:59.808" v="1963" actId="47"/>
        <pc:sldMkLst>
          <pc:docMk/>
          <pc:sldMk cId="3129819320" sldId="344"/>
        </pc:sldMkLst>
        <pc:spChg chg="del">
          <ac:chgData name="타야라히랄" userId="4cbd64cf-559c-4aef-b363-525ec37fb7ad" providerId="ADAL" clId="{81DD334E-BF59-4610-A202-8EBAD9B9C443}" dt="2023-03-03T02:45:54.153" v="163" actId="478"/>
          <ac:spMkLst>
            <pc:docMk/>
            <pc:sldMk cId="3129819320" sldId="344"/>
            <ac:spMk id="3" creationId="{00000000-0000-0000-0000-000000000000}"/>
          </ac:spMkLst>
        </pc:spChg>
        <pc:spChg chg="del mod">
          <ac:chgData name="타야라히랄" userId="4cbd64cf-559c-4aef-b363-525ec37fb7ad" providerId="ADAL" clId="{81DD334E-BF59-4610-A202-8EBAD9B9C443}" dt="2023-03-03T02:45:55.241" v="165" actId="478"/>
          <ac:spMkLst>
            <pc:docMk/>
            <pc:sldMk cId="3129819320" sldId="344"/>
            <ac:spMk id="6" creationId="{00000000-0000-0000-0000-000000000000}"/>
          </ac:spMkLst>
        </pc:spChg>
        <pc:spChg chg="del">
          <ac:chgData name="타야라히랄" userId="4cbd64cf-559c-4aef-b363-525ec37fb7ad" providerId="ADAL" clId="{81DD334E-BF59-4610-A202-8EBAD9B9C443}" dt="2023-03-03T02:45:56.689" v="166" actId="478"/>
          <ac:spMkLst>
            <pc:docMk/>
            <pc:sldMk cId="3129819320" sldId="344"/>
            <ac:spMk id="12" creationId="{00000000-0000-0000-0000-000000000000}"/>
          </ac:spMkLst>
        </pc:spChg>
      </pc:sldChg>
      <pc:sldChg chg="add del">
        <pc:chgData name="타야라히랄" userId="4cbd64cf-559c-4aef-b363-525ec37fb7ad" providerId="ADAL" clId="{81DD334E-BF59-4610-A202-8EBAD9B9C443}" dt="2023-03-03T09:15:01.117" v="1964" actId="47"/>
        <pc:sldMkLst>
          <pc:docMk/>
          <pc:sldMk cId="69621702" sldId="345"/>
        </pc:sldMkLst>
      </pc:sldChg>
      <pc:sldChg chg="addSp delSp modSp new mod">
        <pc:chgData name="타야라히랄" userId="4cbd64cf-559c-4aef-b363-525ec37fb7ad" providerId="ADAL" clId="{81DD334E-BF59-4610-A202-8EBAD9B9C443}" dt="2023-03-03T07:55:13.775" v="609"/>
        <pc:sldMkLst>
          <pc:docMk/>
          <pc:sldMk cId="1960214354" sldId="346"/>
        </pc:sldMkLst>
        <pc:spChg chg="add del">
          <ac:chgData name="타야라히랄" userId="4cbd64cf-559c-4aef-b363-525ec37fb7ad" providerId="ADAL" clId="{81DD334E-BF59-4610-A202-8EBAD9B9C443}" dt="2023-03-03T07:40:18.298" v="384" actId="478"/>
          <ac:spMkLst>
            <pc:docMk/>
            <pc:sldMk cId="1960214354" sldId="346"/>
            <ac:spMk id="3" creationId="{15C6F084-CE4A-7811-256A-ADADA6828611}"/>
          </ac:spMkLst>
        </pc:spChg>
        <pc:spChg chg="add del">
          <ac:chgData name="타야라히랄" userId="4cbd64cf-559c-4aef-b363-525ec37fb7ad" providerId="ADAL" clId="{81DD334E-BF59-4610-A202-8EBAD9B9C443}" dt="2023-03-03T07:32:10.791" v="208" actId="22"/>
          <ac:spMkLst>
            <pc:docMk/>
            <pc:sldMk cId="1960214354" sldId="346"/>
            <ac:spMk id="7" creationId="{AE6F6D04-147E-4E6A-41DF-522EB0AED203}"/>
          </ac:spMkLst>
        </pc:spChg>
        <pc:spChg chg="add mod">
          <ac:chgData name="타야라히랄" userId="4cbd64cf-559c-4aef-b363-525ec37fb7ad" providerId="ADAL" clId="{81DD334E-BF59-4610-A202-8EBAD9B9C443}" dt="2023-03-03T07:55:12.219" v="608"/>
          <ac:spMkLst>
            <pc:docMk/>
            <pc:sldMk cId="1960214354" sldId="346"/>
            <ac:spMk id="9" creationId="{7F2A57FE-7A0E-D2B0-853A-2727762E7418}"/>
          </ac:spMkLst>
        </pc:spChg>
        <pc:spChg chg="add mod">
          <ac:chgData name="타야라히랄" userId="4cbd64cf-559c-4aef-b363-525ec37fb7ad" providerId="ADAL" clId="{81DD334E-BF59-4610-A202-8EBAD9B9C443}" dt="2023-03-03T07:47:54.112" v="485" actId="1076"/>
          <ac:spMkLst>
            <pc:docMk/>
            <pc:sldMk cId="1960214354" sldId="346"/>
            <ac:spMk id="11" creationId="{81A5BDF2-4DD5-5564-09FF-CF08B8F4E720}"/>
          </ac:spMkLst>
        </pc:spChg>
        <pc:spChg chg="add mod">
          <ac:chgData name="타야라히랄" userId="4cbd64cf-559c-4aef-b363-525ec37fb7ad" providerId="ADAL" clId="{81DD334E-BF59-4610-A202-8EBAD9B9C443}" dt="2023-03-03T07:48:04.794" v="491" actId="20577"/>
          <ac:spMkLst>
            <pc:docMk/>
            <pc:sldMk cId="1960214354" sldId="346"/>
            <ac:spMk id="12" creationId="{C79EE51E-8C4A-95D9-4A15-E372E33C8E57}"/>
          </ac:spMkLst>
        </pc:spChg>
        <pc:spChg chg="add mod">
          <ac:chgData name="타야라히랄" userId="4cbd64cf-559c-4aef-b363-525ec37fb7ad" providerId="ADAL" clId="{81DD334E-BF59-4610-A202-8EBAD9B9C443}" dt="2023-03-03T07:55:13.775" v="609"/>
          <ac:spMkLst>
            <pc:docMk/>
            <pc:sldMk cId="1960214354" sldId="346"/>
            <ac:spMk id="13" creationId="{EE5F0C4F-0EC2-625B-F1B9-BCAA8C1017EE}"/>
          </ac:spMkLst>
        </pc:spChg>
        <pc:spChg chg="add mod">
          <ac:chgData name="타야라히랄" userId="4cbd64cf-559c-4aef-b363-525ec37fb7ad" providerId="ADAL" clId="{81DD334E-BF59-4610-A202-8EBAD9B9C443}" dt="2023-03-03T07:54:30.077" v="602" actId="1076"/>
          <ac:spMkLst>
            <pc:docMk/>
            <pc:sldMk cId="1960214354" sldId="346"/>
            <ac:spMk id="14" creationId="{2A509455-7EFB-5A06-8759-60618667CD98}"/>
          </ac:spMkLst>
        </pc:spChg>
        <pc:picChg chg="add del">
          <ac:chgData name="타야라히랄" userId="4cbd64cf-559c-4aef-b363-525ec37fb7ad" providerId="ADAL" clId="{81DD334E-BF59-4610-A202-8EBAD9B9C443}" dt="2023-03-03T07:32:09.332" v="206" actId="22"/>
          <ac:picMkLst>
            <pc:docMk/>
            <pc:sldMk cId="1960214354" sldId="346"/>
            <ac:picMk id="5" creationId="{EAE4E62B-A338-6514-8C65-7FB28B762850}"/>
          </ac:picMkLst>
        </pc:picChg>
      </pc:sldChg>
      <pc:sldChg chg="addSp delSp modSp add mod">
        <pc:chgData name="타야라히랄" userId="4cbd64cf-559c-4aef-b363-525ec37fb7ad" providerId="ADAL" clId="{81DD334E-BF59-4610-A202-8EBAD9B9C443}" dt="2023-03-03T08:00:24.104" v="876"/>
        <pc:sldMkLst>
          <pc:docMk/>
          <pc:sldMk cId="406097348" sldId="347"/>
        </pc:sldMkLst>
        <pc:spChg chg="add mod">
          <ac:chgData name="타야라히랄" userId="4cbd64cf-559c-4aef-b363-525ec37fb7ad" providerId="ADAL" clId="{81DD334E-BF59-4610-A202-8EBAD9B9C443}" dt="2023-03-03T07:56:03.413" v="624" actId="1076"/>
          <ac:spMkLst>
            <pc:docMk/>
            <pc:sldMk cId="406097348" sldId="347"/>
            <ac:spMk id="3" creationId="{1B27431F-3AC5-13D0-5772-117E0B26EC17}"/>
          </ac:spMkLst>
        </pc:spChg>
        <pc:spChg chg="add mod">
          <ac:chgData name="타야라히랄" userId="4cbd64cf-559c-4aef-b363-525ec37fb7ad" providerId="ADAL" clId="{81DD334E-BF59-4610-A202-8EBAD9B9C443}" dt="2023-03-03T07:55:55.969" v="621" actId="207"/>
          <ac:spMkLst>
            <pc:docMk/>
            <pc:sldMk cId="406097348" sldId="347"/>
            <ac:spMk id="4" creationId="{F2B0F502-AC46-FA68-07FE-1D65EFDDC9EF}"/>
          </ac:spMkLst>
        </pc:spChg>
        <pc:spChg chg="add mod">
          <ac:chgData name="타야라히랄" userId="4cbd64cf-559c-4aef-b363-525ec37fb7ad" providerId="ADAL" clId="{81DD334E-BF59-4610-A202-8EBAD9B9C443}" dt="2023-03-03T07:56:00.767" v="623" actId="1076"/>
          <ac:spMkLst>
            <pc:docMk/>
            <pc:sldMk cId="406097348" sldId="347"/>
            <ac:spMk id="5" creationId="{3C24E622-DA69-1620-FC61-1E2AA5284268}"/>
          </ac:spMkLst>
        </pc:spChg>
        <pc:spChg chg="add mod">
          <ac:chgData name="타야라히랄" userId="4cbd64cf-559c-4aef-b363-525ec37fb7ad" providerId="ADAL" clId="{81DD334E-BF59-4610-A202-8EBAD9B9C443}" dt="2023-03-03T07:57:48.293" v="746" actId="313"/>
          <ac:spMkLst>
            <pc:docMk/>
            <pc:sldMk cId="406097348" sldId="347"/>
            <ac:spMk id="6" creationId="{F2091904-2BD2-550A-D7A2-BBAC29C11D55}"/>
          </ac:spMkLst>
        </pc:spChg>
        <pc:spChg chg="add mod">
          <ac:chgData name="타야라히랄" userId="4cbd64cf-559c-4aef-b363-525ec37fb7ad" providerId="ADAL" clId="{81DD334E-BF59-4610-A202-8EBAD9B9C443}" dt="2023-03-03T07:56:43.645" v="668" actId="1076"/>
          <ac:spMkLst>
            <pc:docMk/>
            <pc:sldMk cId="406097348" sldId="347"/>
            <ac:spMk id="7" creationId="{DFB5EA4D-6B16-6DDD-4634-F40E0EF6D1E8}"/>
          </ac:spMkLst>
        </pc:spChg>
        <pc:spChg chg="add mod">
          <ac:chgData name="타야라히랄" userId="4cbd64cf-559c-4aef-b363-525ec37fb7ad" providerId="ADAL" clId="{81DD334E-BF59-4610-A202-8EBAD9B9C443}" dt="2023-03-03T07:56:53.729" v="672" actId="20577"/>
          <ac:spMkLst>
            <pc:docMk/>
            <pc:sldMk cId="406097348" sldId="347"/>
            <ac:spMk id="8" creationId="{DEE53831-9E94-466D-11BE-7E51CC06F46A}"/>
          </ac:spMkLst>
        </pc:spChg>
        <pc:spChg chg="mod">
          <ac:chgData name="타야라히랄" userId="4cbd64cf-559c-4aef-b363-525ec37fb7ad" providerId="ADAL" clId="{81DD334E-BF59-4610-A202-8EBAD9B9C443}" dt="2023-03-03T08:00:24.104" v="876"/>
          <ac:spMkLst>
            <pc:docMk/>
            <pc:sldMk cId="406097348" sldId="347"/>
            <ac:spMk id="9" creationId="{7F2A57FE-7A0E-D2B0-853A-2727762E7418}"/>
          </ac:spMkLst>
        </pc:spChg>
        <pc:spChg chg="add mod">
          <ac:chgData name="타야라히랄" userId="4cbd64cf-559c-4aef-b363-525ec37fb7ad" providerId="ADAL" clId="{81DD334E-BF59-4610-A202-8EBAD9B9C443}" dt="2023-03-03T07:59:20.878" v="862" actId="1076"/>
          <ac:spMkLst>
            <pc:docMk/>
            <pc:sldMk cId="406097348" sldId="347"/>
            <ac:spMk id="10" creationId="{1C75F165-A06D-3624-F0DA-7853B50E888A}"/>
          </ac:spMkLst>
        </pc:spChg>
        <pc:spChg chg="mod">
          <ac:chgData name="타야라히랄" userId="4cbd64cf-559c-4aef-b363-525ec37fb7ad" providerId="ADAL" clId="{81DD334E-BF59-4610-A202-8EBAD9B9C443}" dt="2023-03-03T07:55:37.849" v="616" actId="1076"/>
          <ac:spMkLst>
            <pc:docMk/>
            <pc:sldMk cId="406097348" sldId="347"/>
            <ac:spMk id="12" creationId="{C79EE51E-8C4A-95D9-4A15-E372E33C8E57}"/>
          </ac:spMkLst>
        </pc:spChg>
        <pc:spChg chg="mod">
          <ac:chgData name="타야라히랄" userId="4cbd64cf-559c-4aef-b363-525ec37fb7ad" providerId="ADAL" clId="{81DD334E-BF59-4610-A202-8EBAD9B9C443}" dt="2023-03-03T08:00:22.838" v="875"/>
          <ac:spMkLst>
            <pc:docMk/>
            <pc:sldMk cId="406097348" sldId="347"/>
            <ac:spMk id="13" creationId="{EE5F0C4F-0EC2-625B-F1B9-BCAA8C1017EE}"/>
          </ac:spMkLst>
        </pc:spChg>
        <pc:spChg chg="del">
          <ac:chgData name="타야라히랄" userId="4cbd64cf-559c-4aef-b363-525ec37fb7ad" providerId="ADAL" clId="{81DD334E-BF59-4610-A202-8EBAD9B9C443}" dt="2023-03-03T07:54:36.962" v="604" actId="478"/>
          <ac:spMkLst>
            <pc:docMk/>
            <pc:sldMk cId="406097348" sldId="347"/>
            <ac:spMk id="14" creationId="{2A509455-7EFB-5A06-8759-60618667CD98}"/>
          </ac:spMkLst>
        </pc:spChg>
        <pc:spChg chg="add del mod">
          <ac:chgData name="타야라히랄" userId="4cbd64cf-559c-4aef-b363-525ec37fb7ad" providerId="ADAL" clId="{81DD334E-BF59-4610-A202-8EBAD9B9C443}" dt="2023-03-03T07:59:35.699" v="864"/>
          <ac:spMkLst>
            <pc:docMk/>
            <pc:sldMk cId="406097348" sldId="347"/>
            <ac:spMk id="15" creationId="{B24BDAD0-501D-6CBE-7A69-2FC25B838C8E}"/>
          </ac:spMkLst>
        </pc:spChg>
      </pc:sldChg>
      <pc:sldChg chg="addSp delSp modSp add mod">
        <pc:chgData name="타야라히랄" userId="4cbd64cf-559c-4aef-b363-525ec37fb7ad" providerId="ADAL" clId="{81DD334E-BF59-4610-A202-8EBAD9B9C443}" dt="2023-03-03T08:01:01.436" v="878" actId="22"/>
        <pc:sldMkLst>
          <pc:docMk/>
          <pc:sldMk cId="3964037686" sldId="348"/>
        </pc:sldMkLst>
        <pc:spChg chg="mod">
          <ac:chgData name="타야라히랄" userId="4cbd64cf-559c-4aef-b363-525ec37fb7ad" providerId="ADAL" clId="{81DD334E-BF59-4610-A202-8EBAD9B9C443}" dt="2023-03-03T07:59:48.048" v="867" actId="1076"/>
          <ac:spMkLst>
            <pc:docMk/>
            <pc:sldMk cId="3964037686" sldId="348"/>
            <ac:spMk id="3" creationId="{1B27431F-3AC5-13D0-5772-117E0B26EC17}"/>
          </ac:spMkLst>
        </pc:spChg>
        <pc:spChg chg="del">
          <ac:chgData name="타야라히랄" userId="4cbd64cf-559c-4aef-b363-525ec37fb7ad" providerId="ADAL" clId="{81DD334E-BF59-4610-A202-8EBAD9B9C443}" dt="2023-03-03T07:59:41.537" v="866" actId="478"/>
          <ac:spMkLst>
            <pc:docMk/>
            <pc:sldMk cId="3964037686" sldId="348"/>
            <ac:spMk id="4" creationId="{F2B0F502-AC46-FA68-07FE-1D65EFDDC9EF}"/>
          </ac:spMkLst>
        </pc:spChg>
        <pc:spChg chg="mod">
          <ac:chgData name="타야라히랄" userId="4cbd64cf-559c-4aef-b363-525ec37fb7ad" providerId="ADAL" clId="{81DD334E-BF59-4610-A202-8EBAD9B9C443}" dt="2023-03-03T07:59:48.048" v="867" actId="1076"/>
          <ac:spMkLst>
            <pc:docMk/>
            <pc:sldMk cId="3964037686" sldId="348"/>
            <ac:spMk id="5" creationId="{3C24E622-DA69-1620-FC61-1E2AA5284268}"/>
          </ac:spMkLst>
        </pc:spChg>
        <pc:spChg chg="mod">
          <ac:chgData name="타야라히랄" userId="4cbd64cf-559c-4aef-b363-525ec37fb7ad" providerId="ADAL" clId="{81DD334E-BF59-4610-A202-8EBAD9B9C443}" dt="2023-03-03T07:59:48.048" v="867" actId="1076"/>
          <ac:spMkLst>
            <pc:docMk/>
            <pc:sldMk cId="3964037686" sldId="348"/>
            <ac:spMk id="6" creationId="{F2091904-2BD2-550A-D7A2-BBAC29C11D55}"/>
          </ac:spMkLst>
        </pc:spChg>
        <pc:spChg chg="mod">
          <ac:chgData name="타야라히랄" userId="4cbd64cf-559c-4aef-b363-525ec37fb7ad" providerId="ADAL" clId="{81DD334E-BF59-4610-A202-8EBAD9B9C443}" dt="2023-03-03T07:59:48.048" v="867" actId="1076"/>
          <ac:spMkLst>
            <pc:docMk/>
            <pc:sldMk cId="3964037686" sldId="348"/>
            <ac:spMk id="7" creationId="{DFB5EA4D-6B16-6DDD-4634-F40E0EF6D1E8}"/>
          </ac:spMkLst>
        </pc:spChg>
        <pc:spChg chg="mod">
          <ac:chgData name="타야라히랄" userId="4cbd64cf-559c-4aef-b363-525ec37fb7ad" providerId="ADAL" clId="{81DD334E-BF59-4610-A202-8EBAD9B9C443}" dt="2023-03-03T07:59:48.048" v="867" actId="1076"/>
          <ac:spMkLst>
            <pc:docMk/>
            <pc:sldMk cId="3964037686" sldId="348"/>
            <ac:spMk id="8" creationId="{DEE53831-9E94-466D-11BE-7E51CC06F46A}"/>
          </ac:spMkLst>
        </pc:spChg>
        <pc:spChg chg="del">
          <ac:chgData name="타야라히랄" userId="4cbd64cf-559c-4aef-b363-525ec37fb7ad" providerId="ADAL" clId="{81DD334E-BF59-4610-A202-8EBAD9B9C443}" dt="2023-03-03T07:59:41.537" v="866" actId="478"/>
          <ac:spMkLst>
            <pc:docMk/>
            <pc:sldMk cId="3964037686" sldId="348"/>
            <ac:spMk id="9" creationId="{7F2A57FE-7A0E-D2B0-853A-2727762E7418}"/>
          </ac:spMkLst>
        </pc:spChg>
        <pc:spChg chg="mod">
          <ac:chgData name="타야라히랄" userId="4cbd64cf-559c-4aef-b363-525ec37fb7ad" providerId="ADAL" clId="{81DD334E-BF59-4610-A202-8EBAD9B9C443}" dt="2023-03-03T07:59:48.048" v="867" actId="1076"/>
          <ac:spMkLst>
            <pc:docMk/>
            <pc:sldMk cId="3964037686" sldId="348"/>
            <ac:spMk id="10" creationId="{1C75F165-A06D-3624-F0DA-7853B50E888A}"/>
          </ac:spMkLst>
        </pc:spChg>
        <pc:spChg chg="del">
          <ac:chgData name="타야라히랄" userId="4cbd64cf-559c-4aef-b363-525ec37fb7ad" providerId="ADAL" clId="{81DD334E-BF59-4610-A202-8EBAD9B9C443}" dt="2023-03-03T07:59:41.537" v="866" actId="478"/>
          <ac:spMkLst>
            <pc:docMk/>
            <pc:sldMk cId="3964037686" sldId="348"/>
            <ac:spMk id="11" creationId="{81A5BDF2-4DD5-5564-09FF-CF08B8F4E720}"/>
          </ac:spMkLst>
        </pc:spChg>
        <pc:spChg chg="mod">
          <ac:chgData name="타야라히랄" userId="4cbd64cf-559c-4aef-b363-525ec37fb7ad" providerId="ADAL" clId="{81DD334E-BF59-4610-A202-8EBAD9B9C443}" dt="2023-03-03T07:59:48.048" v="867" actId="1076"/>
          <ac:spMkLst>
            <pc:docMk/>
            <pc:sldMk cId="3964037686" sldId="348"/>
            <ac:spMk id="12" creationId="{C79EE51E-8C4A-95D9-4A15-E372E33C8E57}"/>
          </ac:spMkLst>
        </pc:spChg>
        <pc:spChg chg="mod">
          <ac:chgData name="타야라히랄" userId="4cbd64cf-559c-4aef-b363-525ec37fb7ad" providerId="ADAL" clId="{81DD334E-BF59-4610-A202-8EBAD9B9C443}" dt="2023-03-03T08:00:21.013" v="874"/>
          <ac:spMkLst>
            <pc:docMk/>
            <pc:sldMk cId="3964037686" sldId="348"/>
            <ac:spMk id="13" creationId="{EE5F0C4F-0EC2-625B-F1B9-BCAA8C1017EE}"/>
          </ac:spMkLst>
        </pc:spChg>
        <pc:spChg chg="add mod">
          <ac:chgData name="타야라히랄" userId="4cbd64cf-559c-4aef-b363-525ec37fb7ad" providerId="ADAL" clId="{81DD334E-BF59-4610-A202-8EBAD9B9C443}" dt="2023-03-03T08:00:15.876" v="873" actId="20577"/>
          <ac:spMkLst>
            <pc:docMk/>
            <pc:sldMk cId="3964037686" sldId="348"/>
            <ac:spMk id="14" creationId="{80B18512-F23C-FED9-4222-E485732F39B9}"/>
          </ac:spMkLst>
        </pc:spChg>
        <pc:spChg chg="add mod">
          <ac:chgData name="타야라히랄" userId="4cbd64cf-559c-4aef-b363-525ec37fb7ad" providerId="ADAL" clId="{81DD334E-BF59-4610-A202-8EBAD9B9C443}" dt="2023-03-03T07:59:58.475" v="871" actId="1076"/>
          <ac:spMkLst>
            <pc:docMk/>
            <pc:sldMk cId="3964037686" sldId="348"/>
            <ac:spMk id="15" creationId="{F6C7A85E-064F-CB21-A7B5-8835B3C82820}"/>
          </ac:spMkLst>
        </pc:spChg>
        <pc:spChg chg="add del">
          <ac:chgData name="타야라히랄" userId="4cbd64cf-559c-4aef-b363-525ec37fb7ad" providerId="ADAL" clId="{81DD334E-BF59-4610-A202-8EBAD9B9C443}" dt="2023-03-03T08:01:01.436" v="878" actId="22"/>
          <ac:spMkLst>
            <pc:docMk/>
            <pc:sldMk cId="3964037686" sldId="348"/>
            <ac:spMk id="17" creationId="{34504694-7F69-9E48-3509-F7CE63B07DCC}"/>
          </ac:spMkLst>
        </pc:spChg>
      </pc:sldChg>
      <pc:sldChg chg="addSp delSp modSp add mod">
        <pc:chgData name="타야라히랄" userId="4cbd64cf-559c-4aef-b363-525ec37fb7ad" providerId="ADAL" clId="{81DD334E-BF59-4610-A202-8EBAD9B9C443}" dt="2023-03-03T08:04:48.021" v="1011" actId="1076"/>
        <pc:sldMkLst>
          <pc:docMk/>
          <pc:sldMk cId="623101474" sldId="349"/>
        </pc:sldMkLst>
        <pc:spChg chg="del">
          <ac:chgData name="타야라히랄" userId="4cbd64cf-559c-4aef-b363-525ec37fb7ad" providerId="ADAL" clId="{81DD334E-BF59-4610-A202-8EBAD9B9C443}" dt="2023-03-03T08:01:15.122" v="880" actId="478"/>
          <ac:spMkLst>
            <pc:docMk/>
            <pc:sldMk cId="623101474" sldId="349"/>
            <ac:spMk id="3" creationId="{1B27431F-3AC5-13D0-5772-117E0B26EC17}"/>
          </ac:spMkLst>
        </pc:spChg>
        <pc:spChg chg="add mod">
          <ac:chgData name="타야라히랄" userId="4cbd64cf-559c-4aef-b363-525ec37fb7ad" providerId="ADAL" clId="{81DD334E-BF59-4610-A202-8EBAD9B9C443}" dt="2023-03-03T08:02:54.998" v="983" actId="313"/>
          <ac:spMkLst>
            <pc:docMk/>
            <pc:sldMk cId="623101474" sldId="349"/>
            <ac:spMk id="4" creationId="{BFD5AC41-409B-CB60-5B84-A19BB3CAA66C}"/>
          </ac:spMkLst>
        </pc:spChg>
        <pc:spChg chg="del">
          <ac:chgData name="타야라히랄" userId="4cbd64cf-559c-4aef-b363-525ec37fb7ad" providerId="ADAL" clId="{81DD334E-BF59-4610-A202-8EBAD9B9C443}" dt="2023-03-03T08:01:15.122" v="880" actId="478"/>
          <ac:spMkLst>
            <pc:docMk/>
            <pc:sldMk cId="623101474" sldId="349"/>
            <ac:spMk id="5" creationId="{3C24E622-DA69-1620-FC61-1E2AA5284268}"/>
          </ac:spMkLst>
        </pc:spChg>
        <pc:spChg chg="del">
          <ac:chgData name="타야라히랄" userId="4cbd64cf-559c-4aef-b363-525ec37fb7ad" providerId="ADAL" clId="{81DD334E-BF59-4610-A202-8EBAD9B9C443}" dt="2023-03-03T08:01:15.122" v="880" actId="478"/>
          <ac:spMkLst>
            <pc:docMk/>
            <pc:sldMk cId="623101474" sldId="349"/>
            <ac:spMk id="6" creationId="{F2091904-2BD2-550A-D7A2-BBAC29C11D55}"/>
          </ac:spMkLst>
        </pc:spChg>
        <pc:spChg chg="del">
          <ac:chgData name="타야라히랄" userId="4cbd64cf-559c-4aef-b363-525ec37fb7ad" providerId="ADAL" clId="{81DD334E-BF59-4610-A202-8EBAD9B9C443}" dt="2023-03-03T08:01:15.122" v="880" actId="478"/>
          <ac:spMkLst>
            <pc:docMk/>
            <pc:sldMk cId="623101474" sldId="349"/>
            <ac:spMk id="7" creationId="{DFB5EA4D-6B16-6DDD-4634-F40E0EF6D1E8}"/>
          </ac:spMkLst>
        </pc:spChg>
        <pc:spChg chg="del">
          <ac:chgData name="타야라히랄" userId="4cbd64cf-559c-4aef-b363-525ec37fb7ad" providerId="ADAL" clId="{81DD334E-BF59-4610-A202-8EBAD9B9C443}" dt="2023-03-03T08:01:15.122" v="880" actId="478"/>
          <ac:spMkLst>
            <pc:docMk/>
            <pc:sldMk cId="623101474" sldId="349"/>
            <ac:spMk id="8" creationId="{DEE53831-9E94-466D-11BE-7E51CC06F46A}"/>
          </ac:spMkLst>
        </pc:spChg>
        <pc:spChg chg="add mod">
          <ac:chgData name="타야라히랄" userId="4cbd64cf-559c-4aef-b363-525ec37fb7ad" providerId="ADAL" clId="{81DD334E-BF59-4610-A202-8EBAD9B9C443}" dt="2023-03-03T08:04:48.021" v="1011" actId="1076"/>
          <ac:spMkLst>
            <pc:docMk/>
            <pc:sldMk cId="623101474" sldId="349"/>
            <ac:spMk id="9" creationId="{E53C85FF-96F9-65C8-D8EB-67D33714333B}"/>
          </ac:spMkLst>
        </pc:spChg>
        <pc:spChg chg="del">
          <ac:chgData name="타야라히랄" userId="4cbd64cf-559c-4aef-b363-525ec37fb7ad" providerId="ADAL" clId="{81DD334E-BF59-4610-A202-8EBAD9B9C443}" dt="2023-03-03T08:01:15.122" v="880" actId="478"/>
          <ac:spMkLst>
            <pc:docMk/>
            <pc:sldMk cId="623101474" sldId="349"/>
            <ac:spMk id="10" creationId="{1C75F165-A06D-3624-F0DA-7853B50E888A}"/>
          </ac:spMkLst>
        </pc:spChg>
        <pc:spChg chg="del">
          <ac:chgData name="타야라히랄" userId="4cbd64cf-559c-4aef-b363-525ec37fb7ad" providerId="ADAL" clId="{81DD334E-BF59-4610-A202-8EBAD9B9C443}" dt="2023-03-03T08:01:15.122" v="880" actId="478"/>
          <ac:spMkLst>
            <pc:docMk/>
            <pc:sldMk cId="623101474" sldId="349"/>
            <ac:spMk id="13" creationId="{EE5F0C4F-0EC2-625B-F1B9-BCAA8C1017EE}"/>
          </ac:spMkLst>
        </pc:spChg>
        <pc:spChg chg="mod">
          <ac:chgData name="타야라히랄" userId="4cbd64cf-559c-4aef-b363-525ec37fb7ad" providerId="ADAL" clId="{81DD334E-BF59-4610-A202-8EBAD9B9C443}" dt="2023-03-03T08:01:19.008" v="881" actId="1076"/>
          <ac:spMkLst>
            <pc:docMk/>
            <pc:sldMk cId="623101474" sldId="349"/>
            <ac:spMk id="14" creationId="{80B18512-F23C-FED9-4222-E485732F39B9}"/>
          </ac:spMkLst>
        </pc:spChg>
        <pc:spChg chg="del">
          <ac:chgData name="타야라히랄" userId="4cbd64cf-559c-4aef-b363-525ec37fb7ad" providerId="ADAL" clId="{81DD334E-BF59-4610-A202-8EBAD9B9C443}" dt="2023-03-03T08:01:15.122" v="880" actId="478"/>
          <ac:spMkLst>
            <pc:docMk/>
            <pc:sldMk cId="623101474" sldId="349"/>
            <ac:spMk id="15" creationId="{F6C7A85E-064F-CB21-A7B5-8835B3C82820}"/>
          </ac:spMkLst>
        </pc:spChg>
        <pc:spChg chg="add mod">
          <ac:chgData name="타야라히랄" userId="4cbd64cf-559c-4aef-b363-525ec37fb7ad" providerId="ADAL" clId="{81DD334E-BF59-4610-A202-8EBAD9B9C443}" dt="2023-03-03T08:04:48.021" v="1011" actId="1076"/>
          <ac:spMkLst>
            <pc:docMk/>
            <pc:sldMk cId="623101474" sldId="349"/>
            <ac:spMk id="16" creationId="{9359B95E-4DE3-9262-2680-14AD21FA4223}"/>
          </ac:spMkLst>
        </pc:spChg>
        <pc:spChg chg="add mod">
          <ac:chgData name="타야라히랄" userId="4cbd64cf-559c-4aef-b363-525ec37fb7ad" providerId="ADAL" clId="{81DD334E-BF59-4610-A202-8EBAD9B9C443}" dt="2023-03-03T08:04:48.021" v="1011" actId="1076"/>
          <ac:spMkLst>
            <pc:docMk/>
            <pc:sldMk cId="623101474" sldId="349"/>
            <ac:spMk id="18" creationId="{8CF1F365-3591-0F56-C977-6A504B7AF22A}"/>
          </ac:spMkLst>
        </pc:spChg>
        <pc:spChg chg="add mod">
          <ac:chgData name="타야라히랄" userId="4cbd64cf-559c-4aef-b363-525ec37fb7ad" providerId="ADAL" clId="{81DD334E-BF59-4610-A202-8EBAD9B9C443}" dt="2023-03-03T08:04:48.021" v="1011" actId="1076"/>
          <ac:spMkLst>
            <pc:docMk/>
            <pc:sldMk cId="623101474" sldId="349"/>
            <ac:spMk id="19" creationId="{14724490-B808-CC23-BDD6-90BD2702BF8D}"/>
          </ac:spMkLst>
        </pc:spChg>
        <pc:spChg chg="add mod">
          <ac:chgData name="타야라히랄" userId="4cbd64cf-559c-4aef-b363-525ec37fb7ad" providerId="ADAL" clId="{81DD334E-BF59-4610-A202-8EBAD9B9C443}" dt="2023-03-03T08:04:48.021" v="1011" actId="1076"/>
          <ac:spMkLst>
            <pc:docMk/>
            <pc:sldMk cId="623101474" sldId="349"/>
            <ac:spMk id="20" creationId="{E731F523-1DDA-201D-FBE1-ED364761D7F8}"/>
          </ac:spMkLst>
        </pc:spChg>
        <pc:spChg chg="add mod">
          <ac:chgData name="타야라히랄" userId="4cbd64cf-559c-4aef-b363-525ec37fb7ad" providerId="ADAL" clId="{81DD334E-BF59-4610-A202-8EBAD9B9C443}" dt="2023-03-03T08:04:48.021" v="1011" actId="1076"/>
          <ac:spMkLst>
            <pc:docMk/>
            <pc:sldMk cId="623101474" sldId="349"/>
            <ac:spMk id="22" creationId="{391F20A3-63BF-1C52-80D2-5371A41B9BBB}"/>
          </ac:spMkLst>
        </pc:spChg>
      </pc:sldChg>
      <pc:sldChg chg="modSp new del mod">
        <pc:chgData name="타야라히랄" userId="4cbd64cf-559c-4aef-b363-525ec37fb7ad" providerId="ADAL" clId="{81DD334E-BF59-4610-A202-8EBAD9B9C443}" dt="2023-03-03T08:06:03.411" v="1018" actId="47"/>
        <pc:sldMkLst>
          <pc:docMk/>
          <pc:sldMk cId="4105779192" sldId="350"/>
        </pc:sldMkLst>
        <pc:spChg chg="mod">
          <ac:chgData name="타야라히랄" userId="4cbd64cf-559c-4aef-b363-525ec37fb7ad" providerId="ADAL" clId="{81DD334E-BF59-4610-A202-8EBAD9B9C443}" dt="2023-03-03T08:05:45.191" v="1016" actId="21"/>
          <ac:spMkLst>
            <pc:docMk/>
            <pc:sldMk cId="4105779192" sldId="350"/>
            <ac:spMk id="2" creationId="{91FCA1B2-DA8B-6316-21DB-5AE4E219D2A4}"/>
          </ac:spMkLst>
        </pc:spChg>
      </pc:sldChg>
      <pc:sldChg chg="addSp delSp modSp add mod">
        <pc:chgData name="타야라히랄" userId="4cbd64cf-559c-4aef-b363-525ec37fb7ad" providerId="ADAL" clId="{81DD334E-BF59-4610-A202-8EBAD9B9C443}" dt="2023-03-03T08:15:15.139" v="1353" actId="1076"/>
        <pc:sldMkLst>
          <pc:docMk/>
          <pc:sldMk cId="1702343219" sldId="351"/>
        </pc:sldMkLst>
        <pc:spChg chg="add del mod">
          <ac:chgData name="타야라히랄" userId="4cbd64cf-559c-4aef-b363-525ec37fb7ad" providerId="ADAL" clId="{81DD334E-BF59-4610-A202-8EBAD9B9C443}" dt="2023-03-03T08:06:07.704" v="1022" actId="1076"/>
          <ac:spMkLst>
            <pc:docMk/>
            <pc:sldMk cId="1702343219" sldId="351"/>
            <ac:spMk id="2" creationId="{95C0C552-B9B1-83C1-7637-57B5BAAF6534}"/>
          </ac:spMkLst>
        </pc:spChg>
        <pc:spChg chg="del mod">
          <ac:chgData name="타야라히랄" userId="4cbd64cf-559c-4aef-b363-525ec37fb7ad" providerId="ADAL" clId="{81DD334E-BF59-4610-A202-8EBAD9B9C443}" dt="2023-03-03T08:06:20.271" v="1026" actId="478"/>
          <ac:spMkLst>
            <pc:docMk/>
            <pc:sldMk cId="1702343219" sldId="351"/>
            <ac:spMk id="3" creationId="{53D71A07-BED2-C576-EC38-EC661164276F}"/>
          </ac:spMkLst>
        </pc:spChg>
        <pc:spChg chg="del mod">
          <ac:chgData name="타야라히랄" userId="4cbd64cf-559c-4aef-b363-525ec37fb7ad" providerId="ADAL" clId="{81DD334E-BF59-4610-A202-8EBAD9B9C443}" dt="2023-03-03T08:12:28.697" v="1306" actId="21"/>
          <ac:spMkLst>
            <pc:docMk/>
            <pc:sldMk cId="1702343219" sldId="351"/>
            <ac:spMk id="6" creationId="{DE8159E5-D5D2-BF4B-1734-E933180D109A}"/>
          </ac:spMkLst>
        </pc:spChg>
        <pc:spChg chg="add del mod">
          <ac:chgData name="타야라히랄" userId="4cbd64cf-559c-4aef-b363-525ec37fb7ad" providerId="ADAL" clId="{81DD334E-BF59-4610-A202-8EBAD9B9C443}" dt="2023-03-03T08:06:07.442" v="1021" actId="21"/>
          <ac:spMkLst>
            <pc:docMk/>
            <pc:sldMk cId="1702343219" sldId="351"/>
            <ac:spMk id="7" creationId="{803D6315-B87F-796A-6850-43EA3A875D9B}"/>
          </ac:spMkLst>
        </pc:spChg>
        <pc:spChg chg="add mod">
          <ac:chgData name="타야라히랄" userId="4cbd64cf-559c-4aef-b363-525ec37fb7ad" providerId="ADAL" clId="{81DD334E-BF59-4610-A202-8EBAD9B9C443}" dt="2023-03-03T08:12:22.512" v="1303" actId="1076"/>
          <ac:spMkLst>
            <pc:docMk/>
            <pc:sldMk cId="1702343219" sldId="351"/>
            <ac:spMk id="8" creationId="{E35A8212-819B-836D-1798-CB6C6D23AED5}"/>
          </ac:spMkLst>
        </pc:spChg>
        <pc:spChg chg="add mod">
          <ac:chgData name="타야라히랄" userId="4cbd64cf-559c-4aef-b363-525ec37fb7ad" providerId="ADAL" clId="{81DD334E-BF59-4610-A202-8EBAD9B9C443}" dt="2023-03-03T08:09:38.227" v="1121" actId="1076"/>
          <ac:spMkLst>
            <pc:docMk/>
            <pc:sldMk cId="1702343219" sldId="351"/>
            <ac:spMk id="9" creationId="{152D0F08-42CD-5EE0-9A23-7830BB59040F}"/>
          </ac:spMkLst>
        </pc:spChg>
        <pc:spChg chg="add mod">
          <ac:chgData name="타야라히랄" userId="4cbd64cf-559c-4aef-b363-525ec37fb7ad" providerId="ADAL" clId="{81DD334E-BF59-4610-A202-8EBAD9B9C443}" dt="2023-03-03T08:09:38.227" v="1121" actId="1076"/>
          <ac:spMkLst>
            <pc:docMk/>
            <pc:sldMk cId="1702343219" sldId="351"/>
            <ac:spMk id="10" creationId="{D776418F-F600-FCD1-033B-DFB4FDC89E45}"/>
          </ac:spMkLst>
        </pc:spChg>
        <pc:spChg chg="add del mod">
          <ac:chgData name="타야라히랄" userId="4cbd64cf-559c-4aef-b363-525ec37fb7ad" providerId="ADAL" clId="{81DD334E-BF59-4610-A202-8EBAD9B9C443}" dt="2023-03-03T08:15:11.656" v="1351"/>
          <ac:spMkLst>
            <pc:docMk/>
            <pc:sldMk cId="1702343219" sldId="351"/>
            <ac:spMk id="13" creationId="{88126615-4636-3718-8B9A-1E1B5B721C29}"/>
          </ac:spMkLst>
        </pc:spChg>
        <pc:spChg chg="add del mod">
          <ac:chgData name="타야라히랄" userId="4cbd64cf-559c-4aef-b363-525ec37fb7ad" providerId="ADAL" clId="{81DD334E-BF59-4610-A202-8EBAD9B9C443}" dt="2023-03-03T08:12:28.697" v="1306" actId="21"/>
          <ac:spMkLst>
            <pc:docMk/>
            <pc:sldMk cId="1702343219" sldId="351"/>
            <ac:spMk id="16" creationId="{FF3EB23F-B0F4-1CCC-2F09-B3A264D0C623}"/>
          </ac:spMkLst>
        </pc:spChg>
        <pc:spChg chg="add del mod">
          <ac:chgData name="타야라히랄" userId="4cbd64cf-559c-4aef-b363-525ec37fb7ad" providerId="ADAL" clId="{81DD334E-BF59-4610-A202-8EBAD9B9C443}" dt="2023-03-03T08:15:11.656" v="1351"/>
          <ac:spMkLst>
            <pc:docMk/>
            <pc:sldMk cId="1702343219" sldId="351"/>
            <ac:spMk id="17" creationId="{2FA0DF74-4AF5-044A-035F-08FA9B5F0D5C}"/>
          </ac:spMkLst>
        </pc:spChg>
        <pc:spChg chg="add del mod">
          <ac:chgData name="타야라히랄" userId="4cbd64cf-559c-4aef-b363-525ec37fb7ad" providerId="ADAL" clId="{81DD334E-BF59-4610-A202-8EBAD9B9C443}" dt="2023-03-03T08:15:11.656" v="1351"/>
          <ac:spMkLst>
            <pc:docMk/>
            <pc:sldMk cId="1702343219" sldId="351"/>
            <ac:spMk id="22" creationId="{57D11C79-165B-C1B3-B720-A057EFCA3E00}"/>
          </ac:spMkLst>
        </pc:spChg>
        <pc:spChg chg="add del mod">
          <ac:chgData name="타야라히랄" userId="4cbd64cf-559c-4aef-b363-525ec37fb7ad" providerId="ADAL" clId="{81DD334E-BF59-4610-A202-8EBAD9B9C443}" dt="2023-03-03T08:15:11.656" v="1351"/>
          <ac:spMkLst>
            <pc:docMk/>
            <pc:sldMk cId="1702343219" sldId="351"/>
            <ac:spMk id="23" creationId="{D4204E53-DE3E-0AC4-A604-CDD721C24AA3}"/>
          </ac:spMkLst>
        </pc:spChg>
        <pc:spChg chg="del mod">
          <ac:chgData name="타야라히랄" userId="4cbd64cf-559c-4aef-b363-525ec37fb7ad" providerId="ADAL" clId="{81DD334E-BF59-4610-A202-8EBAD9B9C443}" dt="2023-03-03T08:15:10.470" v="1349" actId="478"/>
          <ac:spMkLst>
            <pc:docMk/>
            <pc:sldMk cId="1702343219" sldId="351"/>
            <ac:spMk id="29" creationId="{6798B75B-7099-09DF-32FD-DF7526C7A8B6}"/>
          </ac:spMkLst>
        </pc:spChg>
        <pc:spChg chg="add del mod">
          <ac:chgData name="타야라히랄" userId="4cbd64cf-559c-4aef-b363-525ec37fb7ad" providerId="ADAL" clId="{81DD334E-BF59-4610-A202-8EBAD9B9C443}" dt="2023-03-03T08:12:28.697" v="1306" actId="21"/>
          <ac:spMkLst>
            <pc:docMk/>
            <pc:sldMk cId="1702343219" sldId="351"/>
            <ac:spMk id="36" creationId="{56179473-E8E3-8B66-F1B9-A65C21CF99E7}"/>
          </ac:spMkLst>
        </pc:spChg>
        <pc:spChg chg="del mod">
          <ac:chgData name="타야라히랄" userId="4cbd64cf-559c-4aef-b363-525ec37fb7ad" providerId="ADAL" clId="{81DD334E-BF59-4610-A202-8EBAD9B9C443}" dt="2023-03-03T08:15:10.470" v="1349" actId="478"/>
          <ac:spMkLst>
            <pc:docMk/>
            <pc:sldMk cId="1702343219" sldId="351"/>
            <ac:spMk id="37" creationId="{6C8D1CBD-4183-59C9-4502-D3774CD330FA}"/>
          </ac:spMkLst>
        </pc:spChg>
        <pc:picChg chg="add del mod">
          <ac:chgData name="타야라히랄" userId="4cbd64cf-559c-4aef-b363-525ec37fb7ad" providerId="ADAL" clId="{81DD334E-BF59-4610-A202-8EBAD9B9C443}" dt="2023-03-03T08:12:28.697" v="1306" actId="21"/>
          <ac:picMkLst>
            <pc:docMk/>
            <pc:sldMk cId="1702343219" sldId="351"/>
            <ac:picMk id="5" creationId="{B772032F-AFBD-FE81-593F-BE44C35F0A9D}"/>
          </ac:picMkLst>
        </pc:picChg>
        <pc:picChg chg="add del mod">
          <ac:chgData name="타야라히랄" userId="4cbd64cf-559c-4aef-b363-525ec37fb7ad" providerId="ADAL" clId="{81DD334E-BF59-4610-A202-8EBAD9B9C443}" dt="2023-03-03T08:15:11.656" v="1351"/>
          <ac:picMkLst>
            <pc:docMk/>
            <pc:sldMk cId="1702343219" sldId="351"/>
            <ac:picMk id="11" creationId="{BB080385-C2D9-6A5C-5251-37AB7E3B6041}"/>
          </ac:picMkLst>
        </pc:picChg>
        <pc:picChg chg="add del mod">
          <ac:chgData name="타야라히랄" userId="4cbd64cf-559c-4aef-b363-525ec37fb7ad" providerId="ADAL" clId="{81DD334E-BF59-4610-A202-8EBAD9B9C443}" dt="2023-03-03T08:15:11.656" v="1351"/>
          <ac:picMkLst>
            <pc:docMk/>
            <pc:sldMk cId="1702343219" sldId="351"/>
            <ac:picMk id="12" creationId="{A50E4AC3-D362-C9EB-C655-81FCFC92CC9D}"/>
          </ac:picMkLst>
        </pc:picChg>
        <pc:picChg chg="add mod">
          <ac:chgData name="타야라히랄" userId="4cbd64cf-559c-4aef-b363-525ec37fb7ad" providerId="ADAL" clId="{81DD334E-BF59-4610-A202-8EBAD9B9C443}" dt="2023-03-03T08:15:15.139" v="1353" actId="1076"/>
          <ac:picMkLst>
            <pc:docMk/>
            <pc:sldMk cId="1702343219" sldId="351"/>
            <ac:picMk id="24" creationId="{6596D40A-CF8F-C190-97F3-E53355AA13D9}"/>
          </ac:picMkLst>
        </pc:picChg>
        <pc:picChg chg="del mod">
          <ac:chgData name="타야라히랄" userId="4cbd64cf-559c-4aef-b363-525ec37fb7ad" providerId="ADAL" clId="{81DD334E-BF59-4610-A202-8EBAD9B9C443}" dt="2023-03-03T08:15:10.470" v="1349" actId="478"/>
          <ac:picMkLst>
            <pc:docMk/>
            <pc:sldMk cId="1702343219" sldId="351"/>
            <ac:picMk id="27" creationId="{BC30BA5F-C9A6-98C8-E180-BCA5DBAB8183}"/>
          </ac:picMkLst>
        </pc:picChg>
        <pc:cxnChg chg="add del mod">
          <ac:chgData name="타야라히랄" userId="4cbd64cf-559c-4aef-b363-525ec37fb7ad" providerId="ADAL" clId="{81DD334E-BF59-4610-A202-8EBAD9B9C443}" dt="2023-03-03T08:15:11.656" v="1351"/>
          <ac:cxnSpMkLst>
            <pc:docMk/>
            <pc:sldMk cId="1702343219" sldId="351"/>
            <ac:cxnSpMk id="14" creationId="{72D0CE11-CB84-AFB9-5D22-F01AC8AE06B8}"/>
          </ac:cxnSpMkLst>
        </pc:cxnChg>
        <pc:cxnChg chg="add del mod">
          <ac:chgData name="타야라히랄" userId="4cbd64cf-559c-4aef-b363-525ec37fb7ad" providerId="ADAL" clId="{81DD334E-BF59-4610-A202-8EBAD9B9C443}" dt="2023-03-03T08:15:11.656" v="1351"/>
          <ac:cxnSpMkLst>
            <pc:docMk/>
            <pc:sldMk cId="1702343219" sldId="351"/>
            <ac:cxnSpMk id="15" creationId="{5AEB9C7A-9AF8-ED5B-FC6D-1403D2D21A97}"/>
          </ac:cxnSpMkLst>
        </pc:cxnChg>
        <pc:cxnChg chg="add del mod">
          <ac:chgData name="타야라히랄" userId="4cbd64cf-559c-4aef-b363-525ec37fb7ad" providerId="ADAL" clId="{81DD334E-BF59-4610-A202-8EBAD9B9C443}" dt="2023-03-03T08:12:28.697" v="1306" actId="21"/>
          <ac:cxnSpMkLst>
            <pc:docMk/>
            <pc:sldMk cId="1702343219" sldId="351"/>
            <ac:cxnSpMk id="18" creationId="{4B6D8F63-9A5F-FCB4-8FBC-14F59CA36304}"/>
          </ac:cxnSpMkLst>
        </pc:cxnChg>
        <pc:cxnChg chg="add del mod">
          <ac:chgData name="타야라히랄" userId="4cbd64cf-559c-4aef-b363-525ec37fb7ad" providerId="ADAL" clId="{81DD334E-BF59-4610-A202-8EBAD9B9C443}" dt="2023-03-03T08:15:11.656" v="1351"/>
          <ac:cxnSpMkLst>
            <pc:docMk/>
            <pc:sldMk cId="1702343219" sldId="351"/>
            <ac:cxnSpMk id="19" creationId="{2EE662A4-FA08-83F8-4F8B-8B646D934205}"/>
          </ac:cxnSpMkLst>
        </pc:cxnChg>
        <pc:cxnChg chg="del mod">
          <ac:chgData name="타야라히랄" userId="4cbd64cf-559c-4aef-b363-525ec37fb7ad" providerId="ADAL" clId="{81DD334E-BF59-4610-A202-8EBAD9B9C443}" dt="2023-03-03T08:15:10.470" v="1349" actId="478"/>
          <ac:cxnSpMkLst>
            <pc:docMk/>
            <pc:sldMk cId="1702343219" sldId="351"/>
            <ac:cxnSpMk id="20" creationId="{E860BBA2-7D2C-E381-48A4-EA493AD5457A}"/>
          </ac:cxnSpMkLst>
        </pc:cxnChg>
        <pc:cxnChg chg="add del mod">
          <ac:chgData name="타야라히랄" userId="4cbd64cf-559c-4aef-b363-525ec37fb7ad" providerId="ADAL" clId="{81DD334E-BF59-4610-A202-8EBAD9B9C443}" dt="2023-03-03T08:15:11.656" v="1351"/>
          <ac:cxnSpMkLst>
            <pc:docMk/>
            <pc:sldMk cId="1702343219" sldId="351"/>
            <ac:cxnSpMk id="21" creationId="{4728A87B-616E-E269-932D-AC259791C450}"/>
          </ac:cxnSpMkLst>
        </pc:cxnChg>
        <pc:cxnChg chg="del mod">
          <ac:chgData name="타야라히랄" userId="4cbd64cf-559c-4aef-b363-525ec37fb7ad" providerId="ADAL" clId="{81DD334E-BF59-4610-A202-8EBAD9B9C443}" dt="2023-03-03T08:15:10.470" v="1349" actId="478"/>
          <ac:cxnSpMkLst>
            <pc:docMk/>
            <pc:sldMk cId="1702343219" sldId="351"/>
            <ac:cxnSpMk id="30" creationId="{D151B567-31F0-13B4-B2BB-8FEA870423D5}"/>
          </ac:cxnSpMkLst>
        </pc:cxnChg>
        <pc:cxnChg chg="add del mod">
          <ac:chgData name="타야라히랄" userId="4cbd64cf-559c-4aef-b363-525ec37fb7ad" providerId="ADAL" clId="{81DD334E-BF59-4610-A202-8EBAD9B9C443}" dt="2023-03-03T08:12:28.697" v="1306" actId="21"/>
          <ac:cxnSpMkLst>
            <pc:docMk/>
            <pc:sldMk cId="1702343219" sldId="351"/>
            <ac:cxnSpMk id="35" creationId="{8094C3B2-8E3D-2A3D-B648-B6D85380D775}"/>
          </ac:cxnSpMkLst>
        </pc:cxnChg>
      </pc:sldChg>
      <pc:sldChg chg="addSp delSp modSp new mod">
        <pc:chgData name="타야라히랄" userId="4cbd64cf-559c-4aef-b363-525ec37fb7ad" providerId="ADAL" clId="{81DD334E-BF59-4610-A202-8EBAD9B9C443}" dt="2023-03-03T08:48:18.909" v="1788" actId="1076"/>
        <pc:sldMkLst>
          <pc:docMk/>
          <pc:sldMk cId="1029204265" sldId="352"/>
        </pc:sldMkLst>
        <pc:spChg chg="mod">
          <ac:chgData name="타야라히랄" userId="4cbd64cf-559c-4aef-b363-525ec37fb7ad" providerId="ADAL" clId="{81DD334E-BF59-4610-A202-8EBAD9B9C443}" dt="2023-03-03T08:22:07.941" v="1357"/>
          <ac:spMkLst>
            <pc:docMk/>
            <pc:sldMk cId="1029204265" sldId="352"/>
            <ac:spMk id="2" creationId="{E5A1EBA9-47DE-BAB2-0294-9B723724CF27}"/>
          </ac:spMkLst>
        </pc:spChg>
        <pc:spChg chg="del">
          <ac:chgData name="타야라히랄" userId="4cbd64cf-559c-4aef-b363-525ec37fb7ad" providerId="ADAL" clId="{81DD334E-BF59-4610-A202-8EBAD9B9C443}" dt="2023-03-03T08:24:44.703" v="1358" actId="478"/>
          <ac:spMkLst>
            <pc:docMk/>
            <pc:sldMk cId="1029204265" sldId="352"/>
            <ac:spMk id="3" creationId="{BDB9B20F-4685-E2A4-9866-005D57B8FC13}"/>
          </ac:spMkLst>
        </pc:spChg>
        <pc:spChg chg="add mod">
          <ac:chgData name="타야라히랄" userId="4cbd64cf-559c-4aef-b363-525ec37fb7ad" providerId="ADAL" clId="{81DD334E-BF59-4610-A202-8EBAD9B9C443}" dt="2023-03-03T08:27:16.067" v="1413" actId="1076"/>
          <ac:spMkLst>
            <pc:docMk/>
            <pc:sldMk cId="1029204265" sldId="352"/>
            <ac:spMk id="4" creationId="{BA23D0EA-03E4-13C5-1FDF-F6E24EDF529E}"/>
          </ac:spMkLst>
        </pc:spChg>
        <pc:spChg chg="add mod">
          <ac:chgData name="타야라히랄" userId="4cbd64cf-559c-4aef-b363-525ec37fb7ad" providerId="ADAL" clId="{81DD334E-BF59-4610-A202-8EBAD9B9C443}" dt="2023-03-03T08:27:19.656" v="1414" actId="1076"/>
          <ac:spMkLst>
            <pc:docMk/>
            <pc:sldMk cId="1029204265" sldId="352"/>
            <ac:spMk id="5" creationId="{1125FB34-84AA-531E-74B9-688395EA68EF}"/>
          </ac:spMkLst>
        </pc:spChg>
        <pc:spChg chg="add mod">
          <ac:chgData name="타야라히랄" userId="4cbd64cf-559c-4aef-b363-525ec37fb7ad" providerId="ADAL" clId="{81DD334E-BF59-4610-A202-8EBAD9B9C443}" dt="2023-03-03T08:27:12.887" v="1412" actId="14100"/>
          <ac:spMkLst>
            <pc:docMk/>
            <pc:sldMk cId="1029204265" sldId="352"/>
            <ac:spMk id="7" creationId="{A9EBEF50-CC11-52A9-BA96-CDA652A2A248}"/>
          </ac:spMkLst>
        </pc:spChg>
        <pc:spChg chg="add mod">
          <ac:chgData name="타야라히랄" userId="4cbd64cf-559c-4aef-b363-525ec37fb7ad" providerId="ADAL" clId="{81DD334E-BF59-4610-A202-8EBAD9B9C443}" dt="2023-03-03T08:32:27.551" v="1484" actId="1076"/>
          <ac:spMkLst>
            <pc:docMk/>
            <pc:sldMk cId="1029204265" sldId="352"/>
            <ac:spMk id="17" creationId="{5C693C04-A849-C215-ED82-575DF89BA93F}"/>
          </ac:spMkLst>
        </pc:spChg>
        <pc:spChg chg="add mod">
          <ac:chgData name="타야라히랄" userId="4cbd64cf-559c-4aef-b363-525ec37fb7ad" providerId="ADAL" clId="{81DD334E-BF59-4610-A202-8EBAD9B9C443}" dt="2023-03-03T08:28:47.120" v="1432" actId="20577"/>
          <ac:spMkLst>
            <pc:docMk/>
            <pc:sldMk cId="1029204265" sldId="352"/>
            <ac:spMk id="18" creationId="{0471BCC7-4B47-9957-1C19-3951AC62F3FD}"/>
          </ac:spMkLst>
        </pc:spChg>
        <pc:spChg chg="add mod">
          <ac:chgData name="타야라히랄" userId="4cbd64cf-559c-4aef-b363-525ec37fb7ad" providerId="ADAL" clId="{81DD334E-BF59-4610-A202-8EBAD9B9C443}" dt="2023-03-03T08:29:16.170" v="1438" actId="20577"/>
          <ac:spMkLst>
            <pc:docMk/>
            <pc:sldMk cId="1029204265" sldId="352"/>
            <ac:spMk id="22" creationId="{F5AED92C-7D2B-C9D3-EE22-FAE30873B278}"/>
          </ac:spMkLst>
        </pc:spChg>
        <pc:spChg chg="add mod">
          <ac:chgData name="타야라히랄" userId="4cbd64cf-559c-4aef-b363-525ec37fb7ad" providerId="ADAL" clId="{81DD334E-BF59-4610-A202-8EBAD9B9C443}" dt="2023-03-03T08:29:22.547" v="1441" actId="20577"/>
          <ac:spMkLst>
            <pc:docMk/>
            <pc:sldMk cId="1029204265" sldId="352"/>
            <ac:spMk id="23" creationId="{77517E29-E9AA-0FEC-4939-AA83FC186B72}"/>
          </ac:spMkLst>
        </pc:spChg>
        <pc:spChg chg="add mod">
          <ac:chgData name="타야라히랄" userId="4cbd64cf-559c-4aef-b363-525ec37fb7ad" providerId="ADAL" clId="{81DD334E-BF59-4610-A202-8EBAD9B9C443}" dt="2023-03-03T08:30:53.680" v="1463" actId="20577"/>
          <ac:spMkLst>
            <pc:docMk/>
            <pc:sldMk cId="1029204265" sldId="352"/>
            <ac:spMk id="24" creationId="{D72BDE01-0397-2D8D-BCED-66EA66D251E9}"/>
          </ac:spMkLst>
        </pc:spChg>
        <pc:spChg chg="add mod">
          <ac:chgData name="타야라히랄" userId="4cbd64cf-559c-4aef-b363-525ec37fb7ad" providerId="ADAL" clId="{81DD334E-BF59-4610-A202-8EBAD9B9C443}" dt="2023-03-03T08:43:21.726" v="1718" actId="1076"/>
          <ac:spMkLst>
            <pc:docMk/>
            <pc:sldMk cId="1029204265" sldId="352"/>
            <ac:spMk id="39" creationId="{6D33C066-133A-26C4-4989-D39C5AD72ADB}"/>
          </ac:spMkLst>
        </pc:spChg>
        <pc:spChg chg="add mod">
          <ac:chgData name="타야라히랄" userId="4cbd64cf-559c-4aef-b363-525ec37fb7ad" providerId="ADAL" clId="{81DD334E-BF59-4610-A202-8EBAD9B9C443}" dt="2023-03-03T08:48:10.376" v="1785" actId="20577"/>
          <ac:spMkLst>
            <pc:docMk/>
            <pc:sldMk cId="1029204265" sldId="352"/>
            <ac:spMk id="51" creationId="{61F83B2D-6C8D-E304-9E69-ED395A57D9A8}"/>
          </ac:spMkLst>
        </pc:spChg>
        <pc:spChg chg="add mod">
          <ac:chgData name="타야라히랄" userId="4cbd64cf-559c-4aef-b363-525ec37fb7ad" providerId="ADAL" clId="{81DD334E-BF59-4610-A202-8EBAD9B9C443}" dt="2023-03-03T08:48:18.909" v="1788" actId="1076"/>
          <ac:spMkLst>
            <pc:docMk/>
            <pc:sldMk cId="1029204265" sldId="352"/>
            <ac:spMk id="53" creationId="{6F90A3C4-77CE-E5FA-E8D9-973FD06C2B9F}"/>
          </ac:spMkLst>
        </pc:spChg>
        <pc:cxnChg chg="add mod">
          <ac:chgData name="타야라히랄" userId="4cbd64cf-559c-4aef-b363-525ec37fb7ad" providerId="ADAL" clId="{81DD334E-BF59-4610-A202-8EBAD9B9C443}" dt="2023-03-03T08:28:00.700" v="1422" actId="1076"/>
          <ac:cxnSpMkLst>
            <pc:docMk/>
            <pc:sldMk cId="1029204265" sldId="352"/>
            <ac:cxnSpMk id="9" creationId="{0479ED8B-A7E3-44FA-E4F0-0FD710FF3415}"/>
          </ac:cxnSpMkLst>
        </pc:cxnChg>
        <pc:cxnChg chg="add mod">
          <ac:chgData name="타야라히랄" userId="4cbd64cf-559c-4aef-b363-525ec37fb7ad" providerId="ADAL" clId="{81DD334E-BF59-4610-A202-8EBAD9B9C443}" dt="2023-03-03T08:28:00.700" v="1422" actId="1076"/>
          <ac:cxnSpMkLst>
            <pc:docMk/>
            <pc:sldMk cId="1029204265" sldId="352"/>
            <ac:cxnSpMk id="11" creationId="{721177B4-4D46-DA80-A199-B1BFFBFF544A}"/>
          </ac:cxnSpMkLst>
        </pc:cxnChg>
        <pc:cxnChg chg="add">
          <ac:chgData name="타야라히랄" userId="4cbd64cf-559c-4aef-b363-525ec37fb7ad" providerId="ADAL" clId="{81DD334E-BF59-4610-A202-8EBAD9B9C443}" dt="2023-03-03T08:28:11.746" v="1423" actId="11529"/>
          <ac:cxnSpMkLst>
            <pc:docMk/>
            <pc:sldMk cId="1029204265" sldId="352"/>
            <ac:cxnSpMk id="15" creationId="{96DA9117-C8B5-E722-7261-75BA7A1D2C2A}"/>
          </ac:cxnSpMkLst>
        </pc:cxnChg>
        <pc:cxnChg chg="add mod">
          <ac:chgData name="타야라히랄" userId="4cbd64cf-559c-4aef-b363-525ec37fb7ad" providerId="ADAL" clId="{81DD334E-BF59-4610-A202-8EBAD9B9C443}" dt="2023-03-03T08:29:03.648" v="1435" actId="13822"/>
          <ac:cxnSpMkLst>
            <pc:docMk/>
            <pc:sldMk cId="1029204265" sldId="352"/>
            <ac:cxnSpMk id="20" creationId="{CC147FB3-C361-FF31-E61C-E0559CDAF51C}"/>
          </ac:cxnSpMkLst>
        </pc:cxnChg>
        <pc:cxnChg chg="add mod">
          <ac:chgData name="타야라히랄" userId="4cbd64cf-559c-4aef-b363-525ec37fb7ad" providerId="ADAL" clId="{81DD334E-BF59-4610-A202-8EBAD9B9C443}" dt="2023-03-03T08:31:34.382" v="1469" actId="14100"/>
          <ac:cxnSpMkLst>
            <pc:docMk/>
            <pc:sldMk cId="1029204265" sldId="352"/>
            <ac:cxnSpMk id="26" creationId="{27B59E4C-DB9A-D955-B06E-5AE568416C62}"/>
          </ac:cxnSpMkLst>
        </pc:cxnChg>
        <pc:cxnChg chg="add mod">
          <ac:chgData name="타야라히랄" userId="4cbd64cf-559c-4aef-b363-525ec37fb7ad" providerId="ADAL" clId="{81DD334E-BF59-4610-A202-8EBAD9B9C443}" dt="2023-03-03T08:31:50.679" v="1474" actId="14100"/>
          <ac:cxnSpMkLst>
            <pc:docMk/>
            <pc:sldMk cId="1029204265" sldId="352"/>
            <ac:cxnSpMk id="29" creationId="{41D5FE7C-F124-3CD9-67F8-4C6A667B832B}"/>
          </ac:cxnSpMkLst>
        </pc:cxnChg>
        <pc:cxnChg chg="add mod">
          <ac:chgData name="타야라히랄" userId="4cbd64cf-559c-4aef-b363-525ec37fb7ad" providerId="ADAL" clId="{81DD334E-BF59-4610-A202-8EBAD9B9C443}" dt="2023-03-03T08:32:22.549" v="1483" actId="208"/>
          <ac:cxnSpMkLst>
            <pc:docMk/>
            <pc:sldMk cId="1029204265" sldId="352"/>
            <ac:cxnSpMk id="33" creationId="{8A0BAEB7-62B6-02D9-5514-A2BEACCD6F01}"/>
          </ac:cxnSpMkLst>
        </pc:cxnChg>
        <pc:cxnChg chg="add mod">
          <ac:chgData name="타야라히랄" userId="4cbd64cf-559c-4aef-b363-525ec37fb7ad" providerId="ADAL" clId="{81DD334E-BF59-4610-A202-8EBAD9B9C443}" dt="2023-03-03T08:32:18.155" v="1482" actId="693"/>
          <ac:cxnSpMkLst>
            <pc:docMk/>
            <pc:sldMk cId="1029204265" sldId="352"/>
            <ac:cxnSpMk id="35" creationId="{60054A2F-7E0F-1BF9-303E-265B6E5ED4D0}"/>
          </ac:cxnSpMkLst>
        </pc:cxnChg>
        <pc:cxnChg chg="add mod">
          <ac:chgData name="타야라히랄" userId="4cbd64cf-559c-4aef-b363-525ec37fb7ad" providerId="ADAL" clId="{81DD334E-BF59-4610-A202-8EBAD9B9C443}" dt="2023-03-03T08:47:25.831" v="1772" actId="14100"/>
          <ac:cxnSpMkLst>
            <pc:docMk/>
            <pc:sldMk cId="1029204265" sldId="352"/>
            <ac:cxnSpMk id="41" creationId="{610F89F1-DA34-92D9-B691-06139684849A}"/>
          </ac:cxnSpMkLst>
        </pc:cxnChg>
        <pc:cxnChg chg="add mod">
          <ac:chgData name="타야라히랄" userId="4cbd64cf-559c-4aef-b363-525ec37fb7ad" providerId="ADAL" clId="{81DD334E-BF59-4610-A202-8EBAD9B9C443}" dt="2023-03-03T08:47:22.256" v="1771" actId="14100"/>
          <ac:cxnSpMkLst>
            <pc:docMk/>
            <pc:sldMk cId="1029204265" sldId="352"/>
            <ac:cxnSpMk id="44" creationId="{EDBE41CF-9F2B-3EB5-D0F3-08A2926DD846}"/>
          </ac:cxnSpMkLst>
        </pc:cxnChg>
      </pc:sldChg>
      <pc:sldChg chg="addSp delSp modSp add mod ord">
        <pc:chgData name="타야라히랄" userId="4cbd64cf-559c-4aef-b363-525ec37fb7ad" providerId="ADAL" clId="{81DD334E-BF59-4610-A202-8EBAD9B9C443}" dt="2023-03-03T09:17:17.840" v="1992" actId="478"/>
        <pc:sldMkLst>
          <pc:docMk/>
          <pc:sldMk cId="1053236572" sldId="353"/>
        </pc:sldMkLst>
        <pc:spChg chg="del">
          <ac:chgData name="타야라히랄" userId="4cbd64cf-559c-4aef-b363-525ec37fb7ad" providerId="ADAL" clId="{81DD334E-BF59-4610-A202-8EBAD9B9C443}" dt="2023-03-03T08:10:18.801" v="1123" actId="478"/>
          <ac:spMkLst>
            <pc:docMk/>
            <pc:sldMk cId="1053236572" sldId="353"/>
            <ac:spMk id="6" creationId="{DE8159E5-D5D2-BF4B-1734-E933180D109A}"/>
          </ac:spMkLst>
        </pc:spChg>
        <pc:spChg chg="add mod">
          <ac:chgData name="타야라히랄" userId="4cbd64cf-559c-4aef-b363-525ec37fb7ad" providerId="ADAL" clId="{81DD334E-BF59-4610-A202-8EBAD9B9C443}" dt="2023-03-03T09:15:35.695" v="1966"/>
          <ac:spMkLst>
            <pc:docMk/>
            <pc:sldMk cId="1053236572" sldId="353"/>
            <ac:spMk id="7" creationId="{55F5D542-E329-3FB1-9959-BDDFA3EDDDE5}"/>
          </ac:spMkLst>
        </pc:spChg>
        <pc:spChg chg="mod">
          <ac:chgData name="타야라히랄" userId="4cbd64cf-559c-4aef-b363-525ec37fb7ad" providerId="ADAL" clId="{81DD334E-BF59-4610-A202-8EBAD9B9C443}" dt="2023-03-03T08:15:36.280" v="1354" actId="20577"/>
          <ac:spMkLst>
            <pc:docMk/>
            <pc:sldMk cId="1053236572" sldId="353"/>
            <ac:spMk id="9" creationId="{152D0F08-42CD-5EE0-9A23-7830BB59040F}"/>
          </ac:spMkLst>
        </pc:spChg>
        <pc:spChg chg="del">
          <ac:chgData name="타야라히랄" userId="4cbd64cf-559c-4aef-b363-525ec37fb7ad" providerId="ADAL" clId="{81DD334E-BF59-4610-A202-8EBAD9B9C443}" dt="2023-03-03T09:15:31.985" v="1965" actId="478"/>
          <ac:spMkLst>
            <pc:docMk/>
            <pc:sldMk cId="1053236572" sldId="353"/>
            <ac:spMk id="10" creationId="{D776418F-F600-FCD1-033B-DFB4FDC89E45}"/>
          </ac:spMkLst>
        </pc:spChg>
        <pc:spChg chg="add mod">
          <ac:chgData name="타야라히랄" userId="4cbd64cf-559c-4aef-b363-525ec37fb7ad" providerId="ADAL" clId="{81DD334E-BF59-4610-A202-8EBAD9B9C443}" dt="2023-03-03T09:15:35.695" v="1966"/>
          <ac:spMkLst>
            <pc:docMk/>
            <pc:sldMk cId="1053236572" sldId="353"/>
            <ac:spMk id="11" creationId="{606CDAE4-8C66-1217-7992-13FD0492C044}"/>
          </ac:spMkLst>
        </pc:spChg>
        <pc:spChg chg="add mod">
          <ac:chgData name="타야라히랄" userId="4cbd64cf-559c-4aef-b363-525ec37fb7ad" providerId="ADAL" clId="{81DD334E-BF59-4610-A202-8EBAD9B9C443}" dt="2023-03-03T09:15:35.695" v="1966"/>
          <ac:spMkLst>
            <pc:docMk/>
            <pc:sldMk cId="1053236572" sldId="353"/>
            <ac:spMk id="12" creationId="{198800EA-5DED-0A97-5EB0-B47A66668350}"/>
          </ac:spMkLst>
        </pc:spChg>
        <pc:spChg chg="add mod">
          <ac:chgData name="타야라히랄" userId="4cbd64cf-559c-4aef-b363-525ec37fb7ad" providerId="ADAL" clId="{81DD334E-BF59-4610-A202-8EBAD9B9C443}" dt="2023-03-03T09:15:35.695" v="1966"/>
          <ac:spMkLst>
            <pc:docMk/>
            <pc:sldMk cId="1053236572" sldId="353"/>
            <ac:spMk id="13" creationId="{97E4E470-0BAC-97CE-1FBB-DD59BBC0CCF4}"/>
          </ac:spMkLst>
        </pc:spChg>
        <pc:spChg chg="add mod">
          <ac:chgData name="타야라히랄" userId="4cbd64cf-559c-4aef-b363-525ec37fb7ad" providerId="ADAL" clId="{81DD334E-BF59-4610-A202-8EBAD9B9C443}" dt="2023-03-03T09:15:35.695" v="1966"/>
          <ac:spMkLst>
            <pc:docMk/>
            <pc:sldMk cId="1053236572" sldId="353"/>
            <ac:spMk id="14" creationId="{FB709A65-136E-FAED-384A-5804FFA96CEB}"/>
          </ac:spMkLst>
        </pc:spChg>
        <pc:spChg chg="add mod">
          <ac:chgData name="타야라히랄" userId="4cbd64cf-559c-4aef-b363-525ec37fb7ad" providerId="ADAL" clId="{81DD334E-BF59-4610-A202-8EBAD9B9C443}" dt="2023-03-03T09:15:35.695" v="1966"/>
          <ac:spMkLst>
            <pc:docMk/>
            <pc:sldMk cId="1053236572" sldId="353"/>
            <ac:spMk id="15" creationId="{99B1E8A1-A968-CB96-31F9-623AA479EF8A}"/>
          </ac:spMkLst>
        </pc:spChg>
        <pc:spChg chg="del">
          <ac:chgData name="타야라히랄" userId="4cbd64cf-559c-4aef-b363-525ec37fb7ad" providerId="ADAL" clId="{81DD334E-BF59-4610-A202-8EBAD9B9C443}" dt="2023-03-03T08:10:18.801" v="1123" actId="478"/>
          <ac:spMkLst>
            <pc:docMk/>
            <pc:sldMk cId="1053236572" sldId="353"/>
            <ac:spMk id="16" creationId="{FF3EB23F-B0F4-1CCC-2F09-B3A264D0C623}"/>
          </ac:spMkLst>
        </pc:spChg>
        <pc:spChg chg="add mod">
          <ac:chgData name="타야라히랄" userId="4cbd64cf-559c-4aef-b363-525ec37fb7ad" providerId="ADAL" clId="{81DD334E-BF59-4610-A202-8EBAD9B9C443}" dt="2023-03-03T09:15:35.695" v="1966"/>
          <ac:spMkLst>
            <pc:docMk/>
            <pc:sldMk cId="1053236572" sldId="353"/>
            <ac:spMk id="21" creationId="{311A15E8-028B-9843-F1F5-98567B0BFF0E}"/>
          </ac:spMkLst>
        </pc:spChg>
        <pc:spChg chg="add mod">
          <ac:chgData name="타야라히랄" userId="4cbd64cf-559c-4aef-b363-525ec37fb7ad" providerId="ADAL" clId="{81DD334E-BF59-4610-A202-8EBAD9B9C443}" dt="2023-03-03T09:15:35.695" v="1966"/>
          <ac:spMkLst>
            <pc:docMk/>
            <pc:sldMk cId="1053236572" sldId="353"/>
            <ac:spMk id="22" creationId="{57969A08-AEF7-81BB-80D4-5E117B71903F}"/>
          </ac:spMkLst>
        </pc:spChg>
        <pc:spChg chg="add mod">
          <ac:chgData name="타야라히랄" userId="4cbd64cf-559c-4aef-b363-525ec37fb7ad" providerId="ADAL" clId="{81DD334E-BF59-4610-A202-8EBAD9B9C443}" dt="2023-03-03T09:15:35.695" v="1966"/>
          <ac:spMkLst>
            <pc:docMk/>
            <pc:sldMk cId="1053236572" sldId="353"/>
            <ac:spMk id="23" creationId="{113DF813-BB86-E38A-4B14-7ED76485C807}"/>
          </ac:spMkLst>
        </pc:spChg>
        <pc:spChg chg="add mod">
          <ac:chgData name="타야라히랄" userId="4cbd64cf-559c-4aef-b363-525ec37fb7ad" providerId="ADAL" clId="{81DD334E-BF59-4610-A202-8EBAD9B9C443}" dt="2023-03-03T09:15:35.695" v="1966"/>
          <ac:spMkLst>
            <pc:docMk/>
            <pc:sldMk cId="1053236572" sldId="353"/>
            <ac:spMk id="24" creationId="{844CF6F5-C664-E77A-3426-444B8201BA50}"/>
          </ac:spMkLst>
        </pc:spChg>
        <pc:spChg chg="add mod">
          <ac:chgData name="타야라히랄" userId="4cbd64cf-559c-4aef-b363-525ec37fb7ad" providerId="ADAL" clId="{81DD334E-BF59-4610-A202-8EBAD9B9C443}" dt="2023-03-03T09:15:35.695" v="1966"/>
          <ac:spMkLst>
            <pc:docMk/>
            <pc:sldMk cId="1053236572" sldId="353"/>
            <ac:spMk id="25" creationId="{B5D78DAB-4E4C-E8F3-7188-633E6583490C}"/>
          </ac:spMkLst>
        </pc:spChg>
        <pc:spChg chg="add mod">
          <ac:chgData name="타야라히랄" userId="4cbd64cf-559c-4aef-b363-525ec37fb7ad" providerId="ADAL" clId="{81DD334E-BF59-4610-A202-8EBAD9B9C443}" dt="2023-03-03T09:15:35.695" v="1966"/>
          <ac:spMkLst>
            <pc:docMk/>
            <pc:sldMk cId="1053236572" sldId="353"/>
            <ac:spMk id="26" creationId="{55B5BEBC-AD5F-5122-81B5-B062CA944508}"/>
          </ac:spMkLst>
        </pc:spChg>
        <pc:spChg chg="del">
          <ac:chgData name="타야라히랄" userId="4cbd64cf-559c-4aef-b363-525ec37fb7ad" providerId="ADAL" clId="{81DD334E-BF59-4610-A202-8EBAD9B9C443}" dt="2023-03-03T08:10:18.801" v="1123" actId="478"/>
          <ac:spMkLst>
            <pc:docMk/>
            <pc:sldMk cId="1053236572" sldId="353"/>
            <ac:spMk id="29" creationId="{6798B75B-7099-09DF-32FD-DF7526C7A8B6}"/>
          </ac:spMkLst>
        </pc:spChg>
        <pc:spChg chg="add del mod">
          <ac:chgData name="타야라히랄" userId="4cbd64cf-559c-4aef-b363-525ec37fb7ad" providerId="ADAL" clId="{81DD334E-BF59-4610-A202-8EBAD9B9C443}" dt="2023-03-03T09:17:17.840" v="1992" actId="478"/>
          <ac:spMkLst>
            <pc:docMk/>
            <pc:sldMk cId="1053236572" sldId="353"/>
            <ac:spMk id="33" creationId="{82828252-210B-B6AF-C9DB-8C838F3BA923}"/>
          </ac:spMkLst>
        </pc:spChg>
        <pc:spChg chg="del">
          <ac:chgData name="타야라히랄" userId="4cbd64cf-559c-4aef-b363-525ec37fb7ad" providerId="ADAL" clId="{81DD334E-BF59-4610-A202-8EBAD9B9C443}" dt="2023-03-03T08:10:18.801" v="1123" actId="478"/>
          <ac:spMkLst>
            <pc:docMk/>
            <pc:sldMk cId="1053236572" sldId="353"/>
            <ac:spMk id="36" creationId="{56179473-E8E3-8B66-F1B9-A65C21CF99E7}"/>
          </ac:spMkLst>
        </pc:spChg>
        <pc:spChg chg="del">
          <ac:chgData name="타야라히랄" userId="4cbd64cf-559c-4aef-b363-525ec37fb7ad" providerId="ADAL" clId="{81DD334E-BF59-4610-A202-8EBAD9B9C443}" dt="2023-03-03T08:10:18.801" v="1123" actId="478"/>
          <ac:spMkLst>
            <pc:docMk/>
            <pc:sldMk cId="1053236572" sldId="353"/>
            <ac:spMk id="37" creationId="{6C8D1CBD-4183-59C9-4502-D3774CD330FA}"/>
          </ac:spMkLst>
        </pc:spChg>
        <pc:spChg chg="add mod">
          <ac:chgData name="타야라히랄" userId="4cbd64cf-559c-4aef-b363-525ec37fb7ad" providerId="ADAL" clId="{81DD334E-BF59-4610-A202-8EBAD9B9C443}" dt="2023-03-03T09:16:33.952" v="1978" actId="14100"/>
          <ac:spMkLst>
            <pc:docMk/>
            <pc:sldMk cId="1053236572" sldId="353"/>
            <ac:spMk id="46" creationId="{108AE1DC-9401-7A78-7003-699BB2BD4018}"/>
          </ac:spMkLst>
        </pc:spChg>
        <pc:spChg chg="add mod">
          <ac:chgData name="타야라히랄" userId="4cbd64cf-559c-4aef-b363-525ec37fb7ad" providerId="ADAL" clId="{81DD334E-BF59-4610-A202-8EBAD9B9C443}" dt="2023-03-03T09:16:51.995" v="1987" actId="14100"/>
          <ac:spMkLst>
            <pc:docMk/>
            <pc:sldMk cId="1053236572" sldId="353"/>
            <ac:spMk id="48" creationId="{93C15093-6EBF-AE9B-C8E8-BBB65EF228FB}"/>
          </ac:spMkLst>
        </pc:spChg>
        <pc:picChg chg="del">
          <ac:chgData name="타야라히랄" userId="4cbd64cf-559c-4aef-b363-525ec37fb7ad" providerId="ADAL" clId="{81DD334E-BF59-4610-A202-8EBAD9B9C443}" dt="2023-03-03T08:10:18.801" v="1123" actId="478"/>
          <ac:picMkLst>
            <pc:docMk/>
            <pc:sldMk cId="1053236572" sldId="353"/>
            <ac:picMk id="5" creationId="{B772032F-AFBD-FE81-593F-BE44C35F0A9D}"/>
          </ac:picMkLst>
        </pc:picChg>
        <pc:picChg chg="del">
          <ac:chgData name="타야라히랄" userId="4cbd64cf-559c-4aef-b363-525ec37fb7ad" providerId="ADAL" clId="{81DD334E-BF59-4610-A202-8EBAD9B9C443}" dt="2023-03-03T08:10:18.801" v="1123" actId="478"/>
          <ac:picMkLst>
            <pc:docMk/>
            <pc:sldMk cId="1053236572" sldId="353"/>
            <ac:picMk id="27" creationId="{BC30BA5F-C9A6-98C8-E180-BCA5DBAB8183}"/>
          </ac:picMkLst>
        </pc:picChg>
        <pc:cxnChg chg="add mod">
          <ac:chgData name="타야라히랄" userId="4cbd64cf-559c-4aef-b363-525ec37fb7ad" providerId="ADAL" clId="{81DD334E-BF59-4610-A202-8EBAD9B9C443}" dt="2023-03-03T09:15:35.695" v="1966"/>
          <ac:cxnSpMkLst>
            <pc:docMk/>
            <pc:sldMk cId="1053236572" sldId="353"/>
            <ac:cxnSpMk id="3" creationId="{BDEDE925-17AE-F83C-28B3-5ED2C38A798A}"/>
          </ac:cxnSpMkLst>
        </pc:cxnChg>
        <pc:cxnChg chg="add mod">
          <ac:chgData name="타야라히랄" userId="4cbd64cf-559c-4aef-b363-525ec37fb7ad" providerId="ADAL" clId="{81DD334E-BF59-4610-A202-8EBAD9B9C443}" dt="2023-03-03T09:15:35.695" v="1966"/>
          <ac:cxnSpMkLst>
            <pc:docMk/>
            <pc:sldMk cId="1053236572" sldId="353"/>
            <ac:cxnSpMk id="4" creationId="{C13C5A98-290E-2A54-145B-AD0B962C7E1C}"/>
          </ac:cxnSpMkLst>
        </pc:cxnChg>
        <pc:cxnChg chg="add mod">
          <ac:chgData name="타야라히랄" userId="4cbd64cf-559c-4aef-b363-525ec37fb7ad" providerId="ADAL" clId="{81DD334E-BF59-4610-A202-8EBAD9B9C443}" dt="2023-03-03T09:15:35.695" v="1966"/>
          <ac:cxnSpMkLst>
            <pc:docMk/>
            <pc:sldMk cId="1053236572" sldId="353"/>
            <ac:cxnSpMk id="17" creationId="{F01F8575-3426-90CC-BFD9-AC779E476CF2}"/>
          </ac:cxnSpMkLst>
        </pc:cxnChg>
        <pc:cxnChg chg="del">
          <ac:chgData name="타야라히랄" userId="4cbd64cf-559c-4aef-b363-525ec37fb7ad" providerId="ADAL" clId="{81DD334E-BF59-4610-A202-8EBAD9B9C443}" dt="2023-03-03T08:10:18.801" v="1123" actId="478"/>
          <ac:cxnSpMkLst>
            <pc:docMk/>
            <pc:sldMk cId="1053236572" sldId="353"/>
            <ac:cxnSpMk id="18" creationId="{4B6D8F63-9A5F-FCB4-8FBC-14F59CA36304}"/>
          </ac:cxnSpMkLst>
        </pc:cxnChg>
        <pc:cxnChg chg="add mod">
          <ac:chgData name="타야라히랄" userId="4cbd64cf-559c-4aef-b363-525ec37fb7ad" providerId="ADAL" clId="{81DD334E-BF59-4610-A202-8EBAD9B9C443}" dt="2023-03-03T09:15:35.695" v="1966"/>
          <ac:cxnSpMkLst>
            <pc:docMk/>
            <pc:sldMk cId="1053236572" sldId="353"/>
            <ac:cxnSpMk id="19" creationId="{EDA69A15-70C1-20BC-8DE2-BF85369B6A24}"/>
          </ac:cxnSpMkLst>
        </pc:cxnChg>
        <pc:cxnChg chg="del">
          <ac:chgData name="타야라히랄" userId="4cbd64cf-559c-4aef-b363-525ec37fb7ad" providerId="ADAL" clId="{81DD334E-BF59-4610-A202-8EBAD9B9C443}" dt="2023-03-03T08:10:18.801" v="1123" actId="478"/>
          <ac:cxnSpMkLst>
            <pc:docMk/>
            <pc:sldMk cId="1053236572" sldId="353"/>
            <ac:cxnSpMk id="20" creationId="{E860BBA2-7D2C-E381-48A4-EA493AD5457A}"/>
          </ac:cxnSpMkLst>
        </pc:cxnChg>
        <pc:cxnChg chg="add mod">
          <ac:chgData name="타야라히랄" userId="4cbd64cf-559c-4aef-b363-525ec37fb7ad" providerId="ADAL" clId="{81DD334E-BF59-4610-A202-8EBAD9B9C443}" dt="2023-03-03T09:15:35.695" v="1966"/>
          <ac:cxnSpMkLst>
            <pc:docMk/>
            <pc:sldMk cId="1053236572" sldId="353"/>
            <ac:cxnSpMk id="28" creationId="{1DA6FE49-1748-6498-1D2A-9DAF11BB2FD4}"/>
          </ac:cxnSpMkLst>
        </pc:cxnChg>
        <pc:cxnChg chg="del">
          <ac:chgData name="타야라히랄" userId="4cbd64cf-559c-4aef-b363-525ec37fb7ad" providerId="ADAL" clId="{81DD334E-BF59-4610-A202-8EBAD9B9C443}" dt="2023-03-03T08:10:18.801" v="1123" actId="478"/>
          <ac:cxnSpMkLst>
            <pc:docMk/>
            <pc:sldMk cId="1053236572" sldId="353"/>
            <ac:cxnSpMk id="30" creationId="{D151B567-31F0-13B4-B2BB-8FEA870423D5}"/>
          </ac:cxnSpMkLst>
        </pc:cxnChg>
        <pc:cxnChg chg="add mod">
          <ac:chgData name="타야라히랄" userId="4cbd64cf-559c-4aef-b363-525ec37fb7ad" providerId="ADAL" clId="{81DD334E-BF59-4610-A202-8EBAD9B9C443}" dt="2023-03-03T09:15:35.695" v="1966"/>
          <ac:cxnSpMkLst>
            <pc:docMk/>
            <pc:sldMk cId="1053236572" sldId="353"/>
            <ac:cxnSpMk id="31" creationId="{8C1EA785-E482-B913-3EED-71CF978805B0}"/>
          </ac:cxnSpMkLst>
        </pc:cxnChg>
        <pc:cxnChg chg="add del mod">
          <ac:chgData name="타야라히랄" userId="4cbd64cf-559c-4aef-b363-525ec37fb7ad" providerId="ADAL" clId="{81DD334E-BF59-4610-A202-8EBAD9B9C443}" dt="2023-03-03T09:17:16.976" v="1991" actId="478"/>
          <ac:cxnSpMkLst>
            <pc:docMk/>
            <pc:sldMk cId="1053236572" sldId="353"/>
            <ac:cxnSpMk id="32" creationId="{EEBFC84B-73A3-5AFE-8E79-C291CA9A0CB5}"/>
          </ac:cxnSpMkLst>
        </pc:cxnChg>
        <pc:cxnChg chg="add del mod">
          <ac:chgData name="타야라히랄" userId="4cbd64cf-559c-4aef-b363-525ec37fb7ad" providerId="ADAL" clId="{81DD334E-BF59-4610-A202-8EBAD9B9C443}" dt="2023-03-03T09:17:12.505" v="1989" actId="478"/>
          <ac:cxnSpMkLst>
            <pc:docMk/>
            <pc:sldMk cId="1053236572" sldId="353"/>
            <ac:cxnSpMk id="34" creationId="{51A36E5E-46A1-1F03-875A-B2E61DA0006B}"/>
          </ac:cxnSpMkLst>
        </pc:cxnChg>
        <pc:cxnChg chg="del">
          <ac:chgData name="타야라히랄" userId="4cbd64cf-559c-4aef-b363-525ec37fb7ad" providerId="ADAL" clId="{81DD334E-BF59-4610-A202-8EBAD9B9C443}" dt="2023-03-03T08:10:18.801" v="1123" actId="478"/>
          <ac:cxnSpMkLst>
            <pc:docMk/>
            <pc:sldMk cId="1053236572" sldId="353"/>
            <ac:cxnSpMk id="35" creationId="{8094C3B2-8E3D-2A3D-B648-B6D85380D775}"/>
          </ac:cxnSpMkLst>
        </pc:cxnChg>
        <pc:cxnChg chg="add del mod">
          <ac:chgData name="타야라히랄" userId="4cbd64cf-559c-4aef-b363-525ec37fb7ad" providerId="ADAL" clId="{81DD334E-BF59-4610-A202-8EBAD9B9C443}" dt="2023-03-03T09:17:11.649" v="1988" actId="478"/>
          <ac:cxnSpMkLst>
            <pc:docMk/>
            <pc:sldMk cId="1053236572" sldId="353"/>
            <ac:cxnSpMk id="38" creationId="{C0E68749-489B-6CC0-F3EF-253DB2210D96}"/>
          </ac:cxnSpMkLst>
        </pc:cxnChg>
        <pc:cxnChg chg="add del mod">
          <ac:chgData name="타야라히랄" userId="4cbd64cf-559c-4aef-b363-525ec37fb7ad" providerId="ADAL" clId="{81DD334E-BF59-4610-A202-8EBAD9B9C443}" dt="2023-03-03T09:17:15.280" v="1990" actId="478"/>
          <ac:cxnSpMkLst>
            <pc:docMk/>
            <pc:sldMk cId="1053236572" sldId="353"/>
            <ac:cxnSpMk id="39" creationId="{47488313-9E33-FD47-AF0B-5AE6C93E6C5E}"/>
          </ac:cxnSpMkLst>
        </pc:cxnChg>
        <pc:cxnChg chg="add mod">
          <ac:chgData name="타야라히랄" userId="4cbd64cf-559c-4aef-b363-525ec37fb7ad" providerId="ADAL" clId="{81DD334E-BF59-4610-A202-8EBAD9B9C443}" dt="2023-03-03T09:16:15.652" v="1973" actId="14100"/>
          <ac:cxnSpMkLst>
            <pc:docMk/>
            <pc:sldMk cId="1053236572" sldId="353"/>
            <ac:cxnSpMk id="41" creationId="{64A58F08-AE2C-83B5-088D-12D520F1A8A5}"/>
          </ac:cxnSpMkLst>
        </pc:cxnChg>
        <pc:cxnChg chg="add mod">
          <ac:chgData name="타야라히랄" userId="4cbd64cf-559c-4aef-b363-525ec37fb7ad" providerId="ADAL" clId="{81DD334E-BF59-4610-A202-8EBAD9B9C443}" dt="2023-03-03T09:16:12.544" v="1972" actId="14100"/>
          <ac:cxnSpMkLst>
            <pc:docMk/>
            <pc:sldMk cId="1053236572" sldId="353"/>
            <ac:cxnSpMk id="42" creationId="{C70A90D0-F53B-2686-88C0-9AA59A7A6509}"/>
          </ac:cxnSpMkLst>
        </pc:cxnChg>
      </pc:sldChg>
      <pc:sldChg chg="addSp delSp modSp new mod">
        <pc:chgData name="타야라히랄" userId="4cbd64cf-559c-4aef-b363-525ec37fb7ad" providerId="ADAL" clId="{81DD334E-BF59-4610-A202-8EBAD9B9C443}" dt="2023-03-03T08:15:03.613" v="1348" actId="1076"/>
        <pc:sldMkLst>
          <pc:docMk/>
          <pc:sldMk cId="2559867511" sldId="354"/>
        </pc:sldMkLst>
        <pc:spChg chg="del">
          <ac:chgData name="타야라히랄" userId="4cbd64cf-559c-4aef-b363-525ec37fb7ad" providerId="ADAL" clId="{81DD334E-BF59-4610-A202-8EBAD9B9C443}" dt="2023-03-03T08:12:32.303" v="1307" actId="478"/>
          <ac:spMkLst>
            <pc:docMk/>
            <pc:sldMk cId="2559867511" sldId="354"/>
            <ac:spMk id="3" creationId="{93960339-1D8F-4C97-33E2-BC1DD3078117}"/>
          </ac:spMkLst>
        </pc:spChg>
        <pc:spChg chg="add mod">
          <ac:chgData name="타야라히랄" userId="4cbd64cf-559c-4aef-b363-525ec37fb7ad" providerId="ADAL" clId="{81DD334E-BF59-4610-A202-8EBAD9B9C443}" dt="2023-03-03T08:13:48.621" v="1330" actId="1076"/>
          <ac:spMkLst>
            <pc:docMk/>
            <pc:sldMk cId="2559867511" sldId="354"/>
            <ac:spMk id="5" creationId="{AEE1E82E-C763-DE63-6929-BAB474A33A69}"/>
          </ac:spMkLst>
        </pc:spChg>
        <pc:spChg chg="add del mod">
          <ac:chgData name="타야라히랄" userId="4cbd64cf-559c-4aef-b363-525ec37fb7ad" providerId="ADAL" clId="{81DD334E-BF59-4610-A202-8EBAD9B9C443}" dt="2023-03-03T08:13:58.646" v="1331" actId="478"/>
          <ac:spMkLst>
            <pc:docMk/>
            <pc:sldMk cId="2559867511" sldId="354"/>
            <ac:spMk id="6" creationId="{58C6365B-4C8C-C155-F58F-549EE3D82F44}"/>
          </ac:spMkLst>
        </pc:spChg>
        <pc:spChg chg="add mod">
          <ac:chgData name="타야라히랄" userId="4cbd64cf-559c-4aef-b363-525ec37fb7ad" providerId="ADAL" clId="{81DD334E-BF59-4610-A202-8EBAD9B9C443}" dt="2023-03-03T08:13:48.621" v="1330" actId="1076"/>
          <ac:spMkLst>
            <pc:docMk/>
            <pc:sldMk cId="2559867511" sldId="354"/>
            <ac:spMk id="9" creationId="{2CA612DB-3C3F-F11A-0D63-119F530D2DBB}"/>
          </ac:spMkLst>
        </pc:spChg>
        <pc:spChg chg="add del mod">
          <ac:chgData name="타야라히랄" userId="4cbd64cf-559c-4aef-b363-525ec37fb7ad" providerId="ADAL" clId="{81DD334E-BF59-4610-A202-8EBAD9B9C443}" dt="2023-03-03T08:13:26.223" v="1325" actId="478"/>
          <ac:spMkLst>
            <pc:docMk/>
            <pc:sldMk cId="2559867511" sldId="354"/>
            <ac:spMk id="10" creationId="{A142C003-81B8-F30A-FDF2-EDD17E9AB166}"/>
          </ac:spMkLst>
        </pc:spChg>
        <pc:spChg chg="add del mod">
          <ac:chgData name="타야라히랄" userId="4cbd64cf-559c-4aef-b363-525ec37fb7ad" providerId="ADAL" clId="{81DD334E-BF59-4610-A202-8EBAD9B9C443}" dt="2023-03-03T08:13:17.737" v="1320"/>
          <ac:spMkLst>
            <pc:docMk/>
            <pc:sldMk cId="2559867511" sldId="354"/>
            <ac:spMk id="12" creationId="{131AAFAD-4132-6171-1357-A1A8A7C7228C}"/>
          </ac:spMkLst>
        </pc:spChg>
        <pc:spChg chg="add del mod">
          <ac:chgData name="타야라히랄" userId="4cbd64cf-559c-4aef-b363-525ec37fb7ad" providerId="ADAL" clId="{81DD334E-BF59-4610-A202-8EBAD9B9C443}" dt="2023-03-03T08:14:03.601" v="1333" actId="478"/>
          <ac:spMkLst>
            <pc:docMk/>
            <pc:sldMk cId="2559867511" sldId="354"/>
            <ac:spMk id="15" creationId="{2ED0E6EB-5172-8A95-7CF6-71F3D3B57D53}"/>
          </ac:spMkLst>
        </pc:spChg>
        <pc:spChg chg="add mod">
          <ac:chgData name="타야라히랄" userId="4cbd64cf-559c-4aef-b363-525ec37fb7ad" providerId="ADAL" clId="{81DD334E-BF59-4610-A202-8EBAD9B9C443}" dt="2023-03-03T08:14:53.636" v="1346" actId="1076"/>
          <ac:spMkLst>
            <pc:docMk/>
            <pc:sldMk cId="2559867511" sldId="354"/>
            <ac:spMk id="18" creationId="{DAACAE42-5D73-960D-61B9-98250537FBD3}"/>
          </ac:spMkLst>
        </pc:spChg>
        <pc:spChg chg="add del mod">
          <ac:chgData name="타야라히랄" userId="4cbd64cf-559c-4aef-b363-525ec37fb7ad" providerId="ADAL" clId="{81DD334E-BF59-4610-A202-8EBAD9B9C443}" dt="2023-03-03T08:14:49.415" v="1345" actId="478"/>
          <ac:spMkLst>
            <pc:docMk/>
            <pc:sldMk cId="2559867511" sldId="354"/>
            <ac:spMk id="19" creationId="{F0725521-F430-C217-75DD-6E07B0FD8835}"/>
          </ac:spMkLst>
        </pc:spChg>
        <pc:spChg chg="add mod">
          <ac:chgData name="타야라히랄" userId="4cbd64cf-559c-4aef-b363-525ec37fb7ad" providerId="ADAL" clId="{81DD334E-BF59-4610-A202-8EBAD9B9C443}" dt="2023-03-03T08:15:03.613" v="1348" actId="1076"/>
          <ac:spMkLst>
            <pc:docMk/>
            <pc:sldMk cId="2559867511" sldId="354"/>
            <ac:spMk id="21" creationId="{3207A397-8F62-DE43-9A46-9C9FEF32AEC6}"/>
          </ac:spMkLst>
        </pc:spChg>
        <pc:picChg chg="add del mod">
          <ac:chgData name="타야라히랄" userId="4cbd64cf-559c-4aef-b363-525ec37fb7ad" providerId="ADAL" clId="{81DD334E-BF59-4610-A202-8EBAD9B9C443}" dt="2023-03-03T08:13:26.223" v="1325" actId="478"/>
          <ac:picMkLst>
            <pc:docMk/>
            <pc:sldMk cId="2559867511" sldId="354"/>
            <ac:picMk id="4" creationId="{BD51A3AD-4650-6C64-3758-0B6CDB870D7A}"/>
          </ac:picMkLst>
        </pc:picChg>
        <pc:picChg chg="add del mod">
          <ac:chgData name="타야라히랄" userId="4cbd64cf-559c-4aef-b363-525ec37fb7ad" providerId="ADAL" clId="{81DD334E-BF59-4610-A202-8EBAD9B9C443}" dt="2023-03-03T08:13:17.737" v="1320"/>
          <ac:picMkLst>
            <pc:docMk/>
            <pc:sldMk cId="2559867511" sldId="354"/>
            <ac:picMk id="11" creationId="{35E26F81-8963-83E7-AB65-6BFF4F3C0058}"/>
          </ac:picMkLst>
        </pc:picChg>
        <pc:picChg chg="add mod ord">
          <ac:chgData name="타야라히랄" userId="4cbd64cf-559c-4aef-b363-525ec37fb7ad" providerId="ADAL" clId="{81DD334E-BF59-4610-A202-8EBAD9B9C443}" dt="2023-03-03T08:13:48.621" v="1330" actId="1076"/>
          <ac:picMkLst>
            <pc:docMk/>
            <pc:sldMk cId="2559867511" sldId="354"/>
            <ac:picMk id="13" creationId="{BA5A8A0C-0A4F-2CF1-F7EB-92CD2D37EC01}"/>
          </ac:picMkLst>
        </pc:picChg>
        <pc:picChg chg="add del mod">
          <ac:chgData name="타야라히랄" userId="4cbd64cf-559c-4aef-b363-525ec37fb7ad" providerId="ADAL" clId="{81DD334E-BF59-4610-A202-8EBAD9B9C443}" dt="2023-03-03T08:14:49.415" v="1345" actId="478"/>
          <ac:picMkLst>
            <pc:docMk/>
            <pc:sldMk cId="2559867511" sldId="354"/>
            <ac:picMk id="14" creationId="{9AA55F95-0D02-A784-59E6-82D34B3A3B72}"/>
          </ac:picMkLst>
        </pc:picChg>
        <pc:picChg chg="add mod ord">
          <ac:chgData name="타야라히랄" userId="4cbd64cf-559c-4aef-b363-525ec37fb7ad" providerId="ADAL" clId="{81DD334E-BF59-4610-A202-8EBAD9B9C443}" dt="2023-03-03T08:14:53.636" v="1346" actId="1076"/>
          <ac:picMkLst>
            <pc:docMk/>
            <pc:sldMk cId="2559867511" sldId="354"/>
            <ac:picMk id="20" creationId="{74FB6458-A09B-19A5-AAEB-531C940A7AE9}"/>
          </ac:picMkLst>
        </pc:picChg>
        <pc:cxnChg chg="add mod">
          <ac:chgData name="타야라히랄" userId="4cbd64cf-559c-4aef-b363-525ec37fb7ad" providerId="ADAL" clId="{81DD334E-BF59-4610-A202-8EBAD9B9C443}" dt="2023-03-03T08:13:48.621" v="1330" actId="1076"/>
          <ac:cxnSpMkLst>
            <pc:docMk/>
            <pc:sldMk cId="2559867511" sldId="354"/>
            <ac:cxnSpMk id="7" creationId="{2F89A0C7-4C1A-D5D1-09B1-7A971176CCA6}"/>
          </ac:cxnSpMkLst>
        </pc:cxnChg>
        <pc:cxnChg chg="add mod">
          <ac:chgData name="타야라히랄" userId="4cbd64cf-559c-4aef-b363-525ec37fb7ad" providerId="ADAL" clId="{81DD334E-BF59-4610-A202-8EBAD9B9C443}" dt="2023-03-03T08:13:48.621" v="1330" actId="1076"/>
          <ac:cxnSpMkLst>
            <pc:docMk/>
            <pc:sldMk cId="2559867511" sldId="354"/>
            <ac:cxnSpMk id="8" creationId="{C05F6243-FDBC-75D6-BD35-A573BA2ACF99}"/>
          </ac:cxnSpMkLst>
        </pc:cxnChg>
        <pc:cxnChg chg="add mod">
          <ac:chgData name="타야라히랄" userId="4cbd64cf-559c-4aef-b363-525ec37fb7ad" providerId="ADAL" clId="{81DD334E-BF59-4610-A202-8EBAD9B9C443}" dt="2023-03-03T08:14:53.636" v="1346" actId="1076"/>
          <ac:cxnSpMkLst>
            <pc:docMk/>
            <pc:sldMk cId="2559867511" sldId="354"/>
            <ac:cxnSpMk id="16" creationId="{CF615EE3-210E-8711-8C1D-E4E8366D859B}"/>
          </ac:cxnSpMkLst>
        </pc:cxnChg>
        <pc:cxnChg chg="add mod">
          <ac:chgData name="타야라히랄" userId="4cbd64cf-559c-4aef-b363-525ec37fb7ad" providerId="ADAL" clId="{81DD334E-BF59-4610-A202-8EBAD9B9C443}" dt="2023-03-03T08:14:53.636" v="1346" actId="1076"/>
          <ac:cxnSpMkLst>
            <pc:docMk/>
            <pc:sldMk cId="2559867511" sldId="354"/>
            <ac:cxnSpMk id="17" creationId="{E4643ECC-BAC8-67D2-1585-603FB8DB8BC3}"/>
          </ac:cxnSpMkLst>
        </pc:cxnChg>
      </pc:sldChg>
      <pc:sldChg chg="addSp delSp modSp new mod">
        <pc:chgData name="타야라히랄" userId="4cbd64cf-559c-4aef-b363-525ec37fb7ad" providerId="ADAL" clId="{81DD334E-BF59-4610-A202-8EBAD9B9C443}" dt="2023-03-03T08:54:00.380" v="1907" actId="1076"/>
        <pc:sldMkLst>
          <pc:docMk/>
          <pc:sldMk cId="859852272" sldId="355"/>
        </pc:sldMkLst>
        <pc:spChg chg="mod">
          <ac:chgData name="타야라히랄" userId="4cbd64cf-559c-4aef-b363-525ec37fb7ad" providerId="ADAL" clId="{81DD334E-BF59-4610-A202-8EBAD9B9C443}" dt="2023-03-03T08:33:27.934" v="1510" actId="113"/>
          <ac:spMkLst>
            <pc:docMk/>
            <pc:sldMk cId="859852272" sldId="355"/>
            <ac:spMk id="2" creationId="{F8A69C00-0A77-52FD-40E7-2EA1CCA5A7BA}"/>
          </ac:spMkLst>
        </pc:spChg>
        <pc:spChg chg="del mod">
          <ac:chgData name="타야라히랄" userId="4cbd64cf-559c-4aef-b363-525ec37fb7ad" providerId="ADAL" clId="{81DD334E-BF59-4610-A202-8EBAD9B9C443}" dt="2023-03-03T08:35:02.988" v="1556" actId="478"/>
          <ac:spMkLst>
            <pc:docMk/>
            <pc:sldMk cId="859852272" sldId="355"/>
            <ac:spMk id="3" creationId="{DD1FD85D-6501-4C94-D78B-45EBA886224B}"/>
          </ac:spMkLst>
        </pc:spChg>
        <pc:spChg chg="add mod">
          <ac:chgData name="타야라히랄" userId="4cbd64cf-559c-4aef-b363-525ec37fb7ad" providerId="ADAL" clId="{81DD334E-BF59-4610-A202-8EBAD9B9C443}" dt="2023-03-03T08:51:29.745" v="1821" actId="1076"/>
          <ac:spMkLst>
            <pc:docMk/>
            <pc:sldMk cId="859852272" sldId="355"/>
            <ac:spMk id="5" creationId="{01F8E336-1E16-3ED0-8021-A3D2150C3B3F}"/>
          </ac:spMkLst>
        </pc:spChg>
        <pc:spChg chg="add mod">
          <ac:chgData name="타야라히랄" userId="4cbd64cf-559c-4aef-b363-525ec37fb7ad" providerId="ADAL" clId="{81DD334E-BF59-4610-A202-8EBAD9B9C443}" dt="2023-03-03T08:43:39.498" v="1719" actId="1076"/>
          <ac:spMkLst>
            <pc:docMk/>
            <pc:sldMk cId="859852272" sldId="355"/>
            <ac:spMk id="7" creationId="{1D69C031-063E-7C26-C9B4-7302E98698D3}"/>
          </ac:spMkLst>
        </pc:spChg>
        <pc:spChg chg="add mod">
          <ac:chgData name="타야라히랄" userId="4cbd64cf-559c-4aef-b363-525ec37fb7ad" providerId="ADAL" clId="{81DD334E-BF59-4610-A202-8EBAD9B9C443}" dt="2023-03-03T08:53:56.479" v="1906" actId="1076"/>
          <ac:spMkLst>
            <pc:docMk/>
            <pc:sldMk cId="859852272" sldId="355"/>
            <ac:spMk id="8" creationId="{8828F9FF-AAF3-EAFC-F93F-6FBC04995BD8}"/>
          </ac:spMkLst>
        </pc:spChg>
        <pc:spChg chg="add mod">
          <ac:chgData name="타야라히랄" userId="4cbd64cf-559c-4aef-b363-525ec37fb7ad" providerId="ADAL" clId="{81DD334E-BF59-4610-A202-8EBAD9B9C443}" dt="2023-03-03T08:44:04.017" v="1728" actId="1076"/>
          <ac:spMkLst>
            <pc:docMk/>
            <pc:sldMk cId="859852272" sldId="355"/>
            <ac:spMk id="10" creationId="{2D9F8C37-3D6B-923F-CF84-F57F0CB4D658}"/>
          </ac:spMkLst>
        </pc:spChg>
        <pc:spChg chg="add mod">
          <ac:chgData name="타야라히랄" userId="4cbd64cf-559c-4aef-b363-525ec37fb7ad" providerId="ADAL" clId="{81DD334E-BF59-4610-A202-8EBAD9B9C443}" dt="2023-03-03T08:54:00.380" v="1907" actId="1076"/>
          <ac:spMkLst>
            <pc:docMk/>
            <pc:sldMk cId="859852272" sldId="355"/>
            <ac:spMk id="14" creationId="{8C4291E4-088B-1518-D22A-84496442E856}"/>
          </ac:spMkLst>
        </pc:spChg>
        <pc:spChg chg="add mod">
          <ac:chgData name="타야라히랄" userId="4cbd64cf-559c-4aef-b363-525ec37fb7ad" providerId="ADAL" clId="{81DD334E-BF59-4610-A202-8EBAD9B9C443}" dt="2023-03-03T08:54:00.380" v="1907" actId="1076"/>
          <ac:spMkLst>
            <pc:docMk/>
            <pc:sldMk cId="859852272" sldId="355"/>
            <ac:spMk id="15" creationId="{01B6393D-D046-42FA-CEBC-BEF6CE984CF9}"/>
          </ac:spMkLst>
        </pc:spChg>
        <pc:spChg chg="add del mod">
          <ac:chgData name="타야라히랄" userId="4cbd64cf-559c-4aef-b363-525ec37fb7ad" providerId="ADAL" clId="{81DD334E-BF59-4610-A202-8EBAD9B9C443}" dt="2023-03-03T08:45:16.484" v="1747" actId="478"/>
          <ac:spMkLst>
            <pc:docMk/>
            <pc:sldMk cId="859852272" sldId="355"/>
            <ac:spMk id="17" creationId="{A437B7CA-71B5-4CF5-F3F7-F5F0780D2286}"/>
          </ac:spMkLst>
        </pc:spChg>
        <pc:spChg chg="add del mod">
          <ac:chgData name="타야라히랄" userId="4cbd64cf-559c-4aef-b363-525ec37fb7ad" providerId="ADAL" clId="{81DD334E-BF59-4610-A202-8EBAD9B9C443}" dt="2023-03-03T08:45:13.203" v="1746" actId="478"/>
          <ac:spMkLst>
            <pc:docMk/>
            <pc:sldMk cId="859852272" sldId="355"/>
            <ac:spMk id="18" creationId="{16AEC70A-300A-E623-8DB8-4C6BD90BF6F1}"/>
          </ac:spMkLst>
        </pc:spChg>
        <pc:spChg chg="add mod">
          <ac:chgData name="타야라히랄" userId="4cbd64cf-559c-4aef-b363-525ec37fb7ad" providerId="ADAL" clId="{81DD334E-BF59-4610-A202-8EBAD9B9C443}" dt="2023-03-03T08:54:00.380" v="1907" actId="1076"/>
          <ac:spMkLst>
            <pc:docMk/>
            <pc:sldMk cId="859852272" sldId="355"/>
            <ac:spMk id="24" creationId="{B543D188-DAED-C4BC-BD57-AB029298DC34}"/>
          </ac:spMkLst>
        </pc:spChg>
        <pc:spChg chg="add mod">
          <ac:chgData name="타야라히랄" userId="4cbd64cf-559c-4aef-b363-525ec37fb7ad" providerId="ADAL" clId="{81DD334E-BF59-4610-A202-8EBAD9B9C443}" dt="2023-03-03T08:54:00.380" v="1907" actId="1076"/>
          <ac:spMkLst>
            <pc:docMk/>
            <pc:sldMk cId="859852272" sldId="355"/>
            <ac:spMk id="25" creationId="{6E2ED3FC-246A-FBCA-F1EC-B0FA9AD4376D}"/>
          </ac:spMkLst>
        </pc:spChg>
        <pc:spChg chg="add mod">
          <ac:chgData name="타야라히랄" userId="4cbd64cf-559c-4aef-b363-525ec37fb7ad" providerId="ADAL" clId="{81DD334E-BF59-4610-A202-8EBAD9B9C443}" dt="2023-03-03T08:54:00.380" v="1907" actId="1076"/>
          <ac:spMkLst>
            <pc:docMk/>
            <pc:sldMk cId="859852272" sldId="355"/>
            <ac:spMk id="27" creationId="{BBBFDB36-AB23-A94C-71B8-85267EA5C1A3}"/>
          </ac:spMkLst>
        </pc:spChg>
        <pc:spChg chg="add mod">
          <ac:chgData name="타야라히랄" userId="4cbd64cf-559c-4aef-b363-525ec37fb7ad" providerId="ADAL" clId="{81DD334E-BF59-4610-A202-8EBAD9B9C443}" dt="2023-03-03T08:51:15.116" v="1818" actId="1076"/>
          <ac:spMkLst>
            <pc:docMk/>
            <pc:sldMk cId="859852272" sldId="355"/>
            <ac:spMk id="32" creationId="{B332E989-00C5-B181-02C0-C3266CA784CB}"/>
          </ac:spMkLst>
        </pc:spChg>
        <pc:spChg chg="add mod">
          <ac:chgData name="타야라히랄" userId="4cbd64cf-559c-4aef-b363-525ec37fb7ad" providerId="ADAL" clId="{81DD334E-BF59-4610-A202-8EBAD9B9C443}" dt="2023-03-03T08:52:42.844" v="1851" actId="20577"/>
          <ac:spMkLst>
            <pc:docMk/>
            <pc:sldMk cId="859852272" sldId="355"/>
            <ac:spMk id="33" creationId="{934D9F6D-7265-1CD5-9A38-BF4F518714D2}"/>
          </ac:spMkLst>
        </pc:spChg>
        <pc:spChg chg="add mod">
          <ac:chgData name="타야라히랄" userId="4cbd64cf-559c-4aef-b363-525ec37fb7ad" providerId="ADAL" clId="{81DD334E-BF59-4610-A202-8EBAD9B9C443}" dt="2023-03-03T08:51:44.809" v="1830" actId="1076"/>
          <ac:spMkLst>
            <pc:docMk/>
            <pc:sldMk cId="859852272" sldId="355"/>
            <ac:spMk id="35" creationId="{9BD1C806-0617-4FB0-66E3-6FFDE49D5B6B}"/>
          </ac:spMkLst>
        </pc:spChg>
        <pc:spChg chg="add mod">
          <ac:chgData name="타야라히랄" userId="4cbd64cf-559c-4aef-b363-525ec37fb7ad" providerId="ADAL" clId="{81DD334E-BF59-4610-A202-8EBAD9B9C443}" dt="2023-03-03T08:51:51.711" v="1832" actId="1076"/>
          <ac:spMkLst>
            <pc:docMk/>
            <pc:sldMk cId="859852272" sldId="355"/>
            <ac:spMk id="36" creationId="{4F684EF6-8F20-7207-6064-DDD2D0675549}"/>
          </ac:spMkLst>
        </pc:spChg>
        <pc:spChg chg="add mod">
          <ac:chgData name="타야라히랄" userId="4cbd64cf-559c-4aef-b363-525ec37fb7ad" providerId="ADAL" clId="{81DD334E-BF59-4610-A202-8EBAD9B9C443}" dt="2023-03-03T08:53:37.681" v="1905" actId="14100"/>
          <ac:spMkLst>
            <pc:docMk/>
            <pc:sldMk cId="859852272" sldId="355"/>
            <ac:spMk id="38" creationId="{54AFC55A-8D5C-CD45-A404-466F15799855}"/>
          </ac:spMkLst>
        </pc:spChg>
        <pc:cxnChg chg="add mod">
          <ac:chgData name="타야라히랄" userId="4cbd64cf-559c-4aef-b363-525ec37fb7ad" providerId="ADAL" clId="{81DD334E-BF59-4610-A202-8EBAD9B9C443}" dt="2023-03-03T08:54:00.380" v="1907" actId="1076"/>
          <ac:cxnSpMkLst>
            <pc:docMk/>
            <pc:sldMk cId="859852272" sldId="355"/>
            <ac:cxnSpMk id="11" creationId="{05312498-5AD0-2F07-0BB1-99F5D11B7C47}"/>
          </ac:cxnSpMkLst>
        </pc:cxnChg>
        <pc:cxnChg chg="add mod">
          <ac:chgData name="타야라히랄" userId="4cbd64cf-559c-4aef-b363-525ec37fb7ad" providerId="ADAL" clId="{81DD334E-BF59-4610-A202-8EBAD9B9C443}" dt="2023-03-03T08:54:00.380" v="1907" actId="1076"/>
          <ac:cxnSpMkLst>
            <pc:docMk/>
            <pc:sldMk cId="859852272" sldId="355"/>
            <ac:cxnSpMk id="12" creationId="{2F70BE29-A063-3580-79C0-157C1297F9AE}"/>
          </ac:cxnSpMkLst>
        </pc:cxnChg>
        <pc:cxnChg chg="add mod">
          <ac:chgData name="타야라히랄" userId="4cbd64cf-559c-4aef-b363-525ec37fb7ad" providerId="ADAL" clId="{81DD334E-BF59-4610-A202-8EBAD9B9C443}" dt="2023-03-03T08:54:00.380" v="1907" actId="1076"/>
          <ac:cxnSpMkLst>
            <pc:docMk/>
            <pc:sldMk cId="859852272" sldId="355"/>
            <ac:cxnSpMk id="13" creationId="{66B0BA62-9B05-A43E-DBE1-1721561CB27B}"/>
          </ac:cxnSpMkLst>
        </pc:cxnChg>
        <pc:cxnChg chg="add mod">
          <ac:chgData name="타야라히랄" userId="4cbd64cf-559c-4aef-b363-525ec37fb7ad" providerId="ADAL" clId="{81DD334E-BF59-4610-A202-8EBAD9B9C443}" dt="2023-03-03T08:54:00.380" v="1907" actId="1076"/>
          <ac:cxnSpMkLst>
            <pc:docMk/>
            <pc:sldMk cId="859852272" sldId="355"/>
            <ac:cxnSpMk id="16" creationId="{C8CCA5E4-470D-1ED1-A118-F826B773B2AD}"/>
          </ac:cxnSpMkLst>
        </pc:cxnChg>
        <pc:cxnChg chg="add mod">
          <ac:chgData name="타야라히랄" userId="4cbd64cf-559c-4aef-b363-525ec37fb7ad" providerId="ADAL" clId="{81DD334E-BF59-4610-A202-8EBAD9B9C443}" dt="2023-03-03T08:54:00.380" v="1907" actId="1076"/>
          <ac:cxnSpMkLst>
            <pc:docMk/>
            <pc:sldMk cId="859852272" sldId="355"/>
            <ac:cxnSpMk id="19" creationId="{C317576E-7478-6D8A-D3A2-B4242C7805D8}"/>
          </ac:cxnSpMkLst>
        </pc:cxnChg>
        <pc:cxnChg chg="add mod">
          <ac:chgData name="타야라히랄" userId="4cbd64cf-559c-4aef-b363-525ec37fb7ad" providerId="ADAL" clId="{81DD334E-BF59-4610-A202-8EBAD9B9C443}" dt="2023-03-03T08:54:00.380" v="1907" actId="1076"/>
          <ac:cxnSpMkLst>
            <pc:docMk/>
            <pc:sldMk cId="859852272" sldId="355"/>
            <ac:cxnSpMk id="20" creationId="{4E1F848C-6F55-797D-A66A-092814416780}"/>
          </ac:cxnSpMkLst>
        </pc:cxnChg>
        <pc:cxnChg chg="add mod">
          <ac:chgData name="타야라히랄" userId="4cbd64cf-559c-4aef-b363-525ec37fb7ad" providerId="ADAL" clId="{81DD334E-BF59-4610-A202-8EBAD9B9C443}" dt="2023-03-03T08:54:00.380" v="1907" actId="1076"/>
          <ac:cxnSpMkLst>
            <pc:docMk/>
            <pc:sldMk cId="859852272" sldId="355"/>
            <ac:cxnSpMk id="21" creationId="{1FD84FD1-A37F-8125-BF1F-16A262677C3E}"/>
          </ac:cxnSpMkLst>
        </pc:cxnChg>
        <pc:cxnChg chg="add mod">
          <ac:chgData name="타야라히랄" userId="4cbd64cf-559c-4aef-b363-525ec37fb7ad" providerId="ADAL" clId="{81DD334E-BF59-4610-A202-8EBAD9B9C443}" dt="2023-03-03T08:54:00.380" v="1907" actId="1076"/>
          <ac:cxnSpMkLst>
            <pc:docMk/>
            <pc:sldMk cId="859852272" sldId="355"/>
            <ac:cxnSpMk id="22" creationId="{845405AA-2D60-B80C-FFFE-5B12A723CD68}"/>
          </ac:cxnSpMkLst>
        </pc:cxnChg>
        <pc:cxnChg chg="add mod">
          <ac:chgData name="타야라히랄" userId="4cbd64cf-559c-4aef-b363-525ec37fb7ad" providerId="ADAL" clId="{81DD334E-BF59-4610-A202-8EBAD9B9C443}" dt="2023-03-03T08:54:00.380" v="1907" actId="1076"/>
          <ac:cxnSpMkLst>
            <pc:docMk/>
            <pc:sldMk cId="859852272" sldId="355"/>
            <ac:cxnSpMk id="29" creationId="{B8FCDC3E-9061-4342-928B-B9800B9EFCA0}"/>
          </ac:cxnSpMkLst>
        </pc:cxnChg>
      </pc:sldChg>
      <pc:sldChg chg="addSp delSp modSp new mod">
        <pc:chgData name="타야라히랄" userId="4cbd64cf-559c-4aef-b363-525ec37fb7ad" providerId="ADAL" clId="{81DD334E-BF59-4610-A202-8EBAD9B9C443}" dt="2023-03-03T09:14:10.187" v="1962" actId="1582"/>
        <pc:sldMkLst>
          <pc:docMk/>
          <pc:sldMk cId="4014674291" sldId="356"/>
        </pc:sldMkLst>
        <pc:spChg chg="del">
          <ac:chgData name="타야라히랄" userId="4cbd64cf-559c-4aef-b363-525ec37fb7ad" providerId="ADAL" clId="{81DD334E-BF59-4610-A202-8EBAD9B9C443}" dt="2023-03-03T08:58:15.715" v="1909" actId="478"/>
          <ac:spMkLst>
            <pc:docMk/>
            <pc:sldMk cId="4014674291" sldId="356"/>
            <ac:spMk id="3" creationId="{EE69C0B3-C257-CBAF-F412-49C7C2E8B50B}"/>
          </ac:spMkLst>
        </pc:spChg>
        <pc:spChg chg="add mod">
          <ac:chgData name="타야라히랄" userId="4cbd64cf-559c-4aef-b363-525ec37fb7ad" providerId="ADAL" clId="{81DD334E-BF59-4610-A202-8EBAD9B9C443}" dt="2023-03-03T09:10:43.184" v="1946" actId="1076"/>
          <ac:spMkLst>
            <pc:docMk/>
            <pc:sldMk cId="4014674291" sldId="356"/>
            <ac:spMk id="8" creationId="{966AD661-57E0-7F1D-64C0-5F7ADB8D6F4B}"/>
          </ac:spMkLst>
        </pc:spChg>
        <pc:spChg chg="add mod">
          <ac:chgData name="타야라히랄" userId="4cbd64cf-559c-4aef-b363-525ec37fb7ad" providerId="ADAL" clId="{81DD334E-BF59-4610-A202-8EBAD9B9C443}" dt="2023-03-03T09:10:43.184" v="1946" actId="1076"/>
          <ac:spMkLst>
            <pc:docMk/>
            <pc:sldMk cId="4014674291" sldId="356"/>
            <ac:spMk id="9" creationId="{AAC797DC-0726-69DF-9B10-D0D2DC00E3A1}"/>
          </ac:spMkLst>
        </pc:spChg>
        <pc:spChg chg="add mod">
          <ac:chgData name="타야라히랄" userId="4cbd64cf-559c-4aef-b363-525ec37fb7ad" providerId="ADAL" clId="{81DD334E-BF59-4610-A202-8EBAD9B9C443}" dt="2023-03-03T09:10:43.184" v="1946" actId="1076"/>
          <ac:spMkLst>
            <pc:docMk/>
            <pc:sldMk cId="4014674291" sldId="356"/>
            <ac:spMk id="10" creationId="{0BD390D1-129F-6E60-17B6-CA371D426CF6}"/>
          </ac:spMkLst>
        </pc:spChg>
        <pc:spChg chg="add mod">
          <ac:chgData name="타야라히랄" userId="4cbd64cf-559c-4aef-b363-525ec37fb7ad" providerId="ADAL" clId="{81DD334E-BF59-4610-A202-8EBAD9B9C443}" dt="2023-03-03T09:10:43.184" v="1946" actId="1076"/>
          <ac:spMkLst>
            <pc:docMk/>
            <pc:sldMk cId="4014674291" sldId="356"/>
            <ac:spMk id="11" creationId="{719F0197-F9C8-B5F7-60D2-E6548C6766B4}"/>
          </ac:spMkLst>
        </pc:spChg>
        <pc:spChg chg="add del mod">
          <ac:chgData name="타야라히랄" userId="4cbd64cf-559c-4aef-b363-525ec37fb7ad" providerId="ADAL" clId="{81DD334E-BF59-4610-A202-8EBAD9B9C443}" dt="2023-03-03T09:05:22.508" v="1928"/>
          <ac:spMkLst>
            <pc:docMk/>
            <pc:sldMk cId="4014674291" sldId="356"/>
            <ac:spMk id="12" creationId="{DF3F4B7B-69CD-1B4A-7BEF-85AC0242C893}"/>
          </ac:spMkLst>
        </pc:spChg>
        <pc:spChg chg="add mod">
          <ac:chgData name="타야라히랄" userId="4cbd64cf-559c-4aef-b363-525ec37fb7ad" providerId="ADAL" clId="{81DD334E-BF59-4610-A202-8EBAD9B9C443}" dt="2023-03-03T09:10:43.184" v="1946" actId="1076"/>
          <ac:spMkLst>
            <pc:docMk/>
            <pc:sldMk cId="4014674291" sldId="356"/>
            <ac:spMk id="13" creationId="{5A677141-A18D-2DC7-D362-F4B7EBE791C6}"/>
          </ac:spMkLst>
        </pc:spChg>
        <pc:spChg chg="add mod">
          <ac:chgData name="타야라히랄" userId="4cbd64cf-559c-4aef-b363-525ec37fb7ad" providerId="ADAL" clId="{81DD334E-BF59-4610-A202-8EBAD9B9C443}" dt="2023-03-03T09:10:43.184" v="1946" actId="1076"/>
          <ac:spMkLst>
            <pc:docMk/>
            <pc:sldMk cId="4014674291" sldId="356"/>
            <ac:spMk id="14" creationId="{701F6F78-CBE0-F68B-24E7-82982764805B}"/>
          </ac:spMkLst>
        </pc:spChg>
        <pc:spChg chg="add mod">
          <ac:chgData name="타야라히랄" userId="4cbd64cf-559c-4aef-b363-525ec37fb7ad" providerId="ADAL" clId="{81DD334E-BF59-4610-A202-8EBAD9B9C443}" dt="2023-03-03T09:10:43.184" v="1946" actId="1076"/>
          <ac:spMkLst>
            <pc:docMk/>
            <pc:sldMk cId="4014674291" sldId="356"/>
            <ac:spMk id="17" creationId="{0F93525F-B297-7B79-A6A5-DC91A121AA80}"/>
          </ac:spMkLst>
        </pc:spChg>
        <pc:spChg chg="add mod">
          <ac:chgData name="타야라히랄" userId="4cbd64cf-559c-4aef-b363-525ec37fb7ad" providerId="ADAL" clId="{81DD334E-BF59-4610-A202-8EBAD9B9C443}" dt="2023-03-03T09:10:43.184" v="1946" actId="1076"/>
          <ac:spMkLst>
            <pc:docMk/>
            <pc:sldMk cId="4014674291" sldId="356"/>
            <ac:spMk id="18" creationId="{20625AE5-E137-F78C-FC8B-9074DE2BDDEC}"/>
          </ac:spMkLst>
        </pc:spChg>
        <pc:spChg chg="add mod">
          <ac:chgData name="타야라히랄" userId="4cbd64cf-559c-4aef-b363-525ec37fb7ad" providerId="ADAL" clId="{81DD334E-BF59-4610-A202-8EBAD9B9C443}" dt="2023-03-03T09:10:43.184" v="1946" actId="1076"/>
          <ac:spMkLst>
            <pc:docMk/>
            <pc:sldMk cId="4014674291" sldId="356"/>
            <ac:spMk id="19" creationId="{80C3B3DF-D2E8-6998-EBB9-A87708B7B220}"/>
          </ac:spMkLst>
        </pc:spChg>
        <pc:spChg chg="add mod">
          <ac:chgData name="타야라히랄" userId="4cbd64cf-559c-4aef-b363-525ec37fb7ad" providerId="ADAL" clId="{81DD334E-BF59-4610-A202-8EBAD9B9C443}" dt="2023-03-03T09:10:43.184" v="1946" actId="1076"/>
          <ac:spMkLst>
            <pc:docMk/>
            <pc:sldMk cId="4014674291" sldId="356"/>
            <ac:spMk id="20" creationId="{331DC54C-1DBA-410F-1E64-BD907BB51AE3}"/>
          </ac:spMkLst>
        </pc:spChg>
        <pc:spChg chg="add mod">
          <ac:chgData name="타야라히랄" userId="4cbd64cf-559c-4aef-b363-525ec37fb7ad" providerId="ADAL" clId="{81DD334E-BF59-4610-A202-8EBAD9B9C443}" dt="2023-03-03T09:10:43.184" v="1946" actId="1076"/>
          <ac:spMkLst>
            <pc:docMk/>
            <pc:sldMk cId="4014674291" sldId="356"/>
            <ac:spMk id="21" creationId="{016D1247-8DB2-3764-026D-915AB75954CD}"/>
          </ac:spMkLst>
        </pc:spChg>
        <pc:spChg chg="add mod">
          <ac:chgData name="타야라히랄" userId="4cbd64cf-559c-4aef-b363-525ec37fb7ad" providerId="ADAL" clId="{81DD334E-BF59-4610-A202-8EBAD9B9C443}" dt="2023-03-03T09:10:43.184" v="1946" actId="1076"/>
          <ac:spMkLst>
            <pc:docMk/>
            <pc:sldMk cId="4014674291" sldId="356"/>
            <ac:spMk id="22" creationId="{4672AB0C-A490-4397-1324-2A72A158FA81}"/>
          </ac:spMkLst>
        </pc:spChg>
        <pc:spChg chg="add mod">
          <ac:chgData name="타야라히랄" userId="4cbd64cf-559c-4aef-b363-525ec37fb7ad" providerId="ADAL" clId="{81DD334E-BF59-4610-A202-8EBAD9B9C443}" dt="2023-03-03T09:10:43.184" v="1946" actId="1076"/>
          <ac:spMkLst>
            <pc:docMk/>
            <pc:sldMk cId="4014674291" sldId="356"/>
            <ac:spMk id="30" creationId="{94586662-76E5-A5CA-0F50-E08D73876A2D}"/>
          </ac:spMkLst>
        </pc:spChg>
        <pc:spChg chg="add mod">
          <ac:chgData name="타야라히랄" userId="4cbd64cf-559c-4aef-b363-525ec37fb7ad" providerId="ADAL" clId="{81DD334E-BF59-4610-A202-8EBAD9B9C443}" dt="2023-03-03T09:10:52.092" v="1947"/>
          <ac:spMkLst>
            <pc:docMk/>
            <pc:sldMk cId="4014674291" sldId="356"/>
            <ac:spMk id="31" creationId="{343D55E6-53EC-A7E8-B235-F1BF004FEBEB}"/>
          </ac:spMkLst>
        </pc:spChg>
        <pc:spChg chg="add mod">
          <ac:chgData name="타야라히랄" userId="4cbd64cf-559c-4aef-b363-525ec37fb7ad" providerId="ADAL" clId="{81DD334E-BF59-4610-A202-8EBAD9B9C443}" dt="2023-03-03T09:11:04.131" v="1949" actId="1076"/>
          <ac:spMkLst>
            <pc:docMk/>
            <pc:sldMk cId="4014674291" sldId="356"/>
            <ac:spMk id="32" creationId="{6D9233BE-7826-C2B8-0AEB-6FEC4E952B3E}"/>
          </ac:spMkLst>
        </pc:spChg>
        <pc:spChg chg="add mod">
          <ac:chgData name="타야라히랄" userId="4cbd64cf-559c-4aef-b363-525ec37fb7ad" providerId="ADAL" clId="{81DD334E-BF59-4610-A202-8EBAD9B9C443}" dt="2023-03-03T09:11:04.131" v="1949" actId="1076"/>
          <ac:spMkLst>
            <pc:docMk/>
            <pc:sldMk cId="4014674291" sldId="356"/>
            <ac:spMk id="33" creationId="{2C56CE54-B118-1513-D517-1C34CCB7B9C2}"/>
          </ac:spMkLst>
        </pc:spChg>
        <pc:cxnChg chg="add mod">
          <ac:chgData name="타야라히랄" userId="4cbd64cf-559c-4aef-b363-525ec37fb7ad" providerId="ADAL" clId="{81DD334E-BF59-4610-A202-8EBAD9B9C443}" dt="2023-03-03T09:10:43.184" v="1946" actId="1076"/>
          <ac:cxnSpMkLst>
            <pc:docMk/>
            <pc:sldMk cId="4014674291" sldId="356"/>
            <ac:cxnSpMk id="5" creationId="{E7FB9B2D-5C28-D792-8BE5-1800C6C1F20B}"/>
          </ac:cxnSpMkLst>
        </pc:cxnChg>
        <pc:cxnChg chg="add mod">
          <ac:chgData name="타야라히랄" userId="4cbd64cf-559c-4aef-b363-525ec37fb7ad" providerId="ADAL" clId="{81DD334E-BF59-4610-A202-8EBAD9B9C443}" dt="2023-03-03T09:10:43.184" v="1946" actId="1076"/>
          <ac:cxnSpMkLst>
            <pc:docMk/>
            <pc:sldMk cId="4014674291" sldId="356"/>
            <ac:cxnSpMk id="6" creationId="{CD09569B-DB64-AF51-577E-BD502B6F2BBA}"/>
          </ac:cxnSpMkLst>
        </pc:cxnChg>
        <pc:cxnChg chg="add mod">
          <ac:chgData name="타야라히랄" userId="4cbd64cf-559c-4aef-b363-525ec37fb7ad" providerId="ADAL" clId="{81DD334E-BF59-4610-A202-8EBAD9B9C443}" dt="2023-03-03T09:10:43.184" v="1946" actId="1076"/>
          <ac:cxnSpMkLst>
            <pc:docMk/>
            <pc:sldMk cId="4014674291" sldId="356"/>
            <ac:cxnSpMk id="15" creationId="{9AA9769C-9CD1-E9B7-16BE-E7D160313532}"/>
          </ac:cxnSpMkLst>
        </pc:cxnChg>
        <pc:cxnChg chg="add mod">
          <ac:chgData name="타야라히랄" userId="4cbd64cf-559c-4aef-b363-525ec37fb7ad" providerId="ADAL" clId="{81DD334E-BF59-4610-A202-8EBAD9B9C443}" dt="2023-03-03T09:10:43.184" v="1946" actId="1076"/>
          <ac:cxnSpMkLst>
            <pc:docMk/>
            <pc:sldMk cId="4014674291" sldId="356"/>
            <ac:cxnSpMk id="16" creationId="{29FFA151-1BFD-EA27-F908-C49F4CF08DD1}"/>
          </ac:cxnSpMkLst>
        </pc:cxnChg>
        <pc:cxnChg chg="add mod">
          <ac:chgData name="타야라히랄" userId="4cbd64cf-559c-4aef-b363-525ec37fb7ad" providerId="ADAL" clId="{81DD334E-BF59-4610-A202-8EBAD9B9C443}" dt="2023-03-03T09:14:10.187" v="1962" actId="1582"/>
          <ac:cxnSpMkLst>
            <pc:docMk/>
            <pc:sldMk cId="4014674291" sldId="356"/>
            <ac:cxnSpMk id="24" creationId="{085B628B-B108-444E-CDF2-C93C6ECB2B46}"/>
          </ac:cxnSpMkLst>
        </pc:cxnChg>
        <pc:cxnChg chg="add mod">
          <ac:chgData name="타야라히랄" userId="4cbd64cf-559c-4aef-b363-525ec37fb7ad" providerId="ADAL" clId="{81DD334E-BF59-4610-A202-8EBAD9B9C443}" dt="2023-03-03T09:14:02.755" v="1961" actId="1582"/>
          <ac:cxnSpMkLst>
            <pc:docMk/>
            <pc:sldMk cId="4014674291" sldId="356"/>
            <ac:cxnSpMk id="26" creationId="{ED48C415-4B07-5AEC-8FC7-B90FD4EE31A2}"/>
          </ac:cxnSpMkLst>
        </pc:cxnChg>
        <pc:cxnChg chg="add mod">
          <ac:chgData name="타야라히랄" userId="4cbd64cf-559c-4aef-b363-525ec37fb7ad" providerId="ADAL" clId="{81DD334E-BF59-4610-A202-8EBAD9B9C443}" dt="2023-03-03T09:14:10.187" v="1962" actId="1582"/>
          <ac:cxnSpMkLst>
            <pc:docMk/>
            <pc:sldMk cId="4014674291" sldId="356"/>
            <ac:cxnSpMk id="28" creationId="{DFBF9675-5860-9612-B245-0CDF3A622388}"/>
          </ac:cxnSpMkLst>
        </pc:cxnChg>
        <pc:cxnChg chg="add mod">
          <ac:chgData name="타야라히랄" userId="4cbd64cf-559c-4aef-b363-525ec37fb7ad" providerId="ADAL" clId="{81DD334E-BF59-4610-A202-8EBAD9B9C443}" dt="2023-03-03T09:11:55.405" v="1954" actId="208"/>
          <ac:cxnSpMkLst>
            <pc:docMk/>
            <pc:sldMk cId="4014674291" sldId="356"/>
            <ac:cxnSpMk id="35" creationId="{E3E3505B-F3A0-E8E9-3ABC-3DB0B35A3005}"/>
          </ac:cxnSpMkLst>
        </pc:cxnChg>
        <pc:cxnChg chg="add">
          <ac:chgData name="타야라히랄" userId="4cbd64cf-559c-4aef-b363-525ec37fb7ad" providerId="ADAL" clId="{81DD334E-BF59-4610-A202-8EBAD9B9C443}" dt="2023-03-03T09:11:33.659" v="1951" actId="11529"/>
          <ac:cxnSpMkLst>
            <pc:docMk/>
            <pc:sldMk cId="4014674291" sldId="356"/>
            <ac:cxnSpMk id="37" creationId="{DD2F8AAF-AE37-9424-6C16-B8CB668C4675}"/>
          </ac:cxnSpMkLst>
        </pc:cxnChg>
        <pc:cxnChg chg="add mod">
          <ac:chgData name="타야라히랄" userId="4cbd64cf-559c-4aef-b363-525ec37fb7ad" providerId="ADAL" clId="{81DD334E-BF59-4610-A202-8EBAD9B9C443}" dt="2023-03-03T09:13:56.207" v="1960" actId="1582"/>
          <ac:cxnSpMkLst>
            <pc:docMk/>
            <pc:sldMk cId="4014674291" sldId="356"/>
            <ac:cxnSpMk id="39" creationId="{0A66E56B-A42B-FC7B-2B96-AA2FE68B1D99}"/>
          </ac:cxnSpMkLst>
        </pc:cxnChg>
      </pc:sldChg>
      <pc:sldChg chg="addSp delSp modSp new mod modNotesTx">
        <pc:chgData name="타야라히랄" userId="4cbd64cf-559c-4aef-b363-525ec37fb7ad" providerId="ADAL" clId="{81DD334E-BF59-4610-A202-8EBAD9B9C443}" dt="2023-03-03T09:32:17.423" v="2380" actId="33524"/>
        <pc:sldMkLst>
          <pc:docMk/>
          <pc:sldMk cId="2672709946" sldId="357"/>
        </pc:sldMkLst>
        <pc:spChg chg="mod">
          <ac:chgData name="타야라히랄" userId="4cbd64cf-559c-4aef-b363-525ec37fb7ad" providerId="ADAL" clId="{81DD334E-BF59-4610-A202-8EBAD9B9C443}" dt="2023-03-03T09:24:41.610" v="2054" actId="1076"/>
          <ac:spMkLst>
            <pc:docMk/>
            <pc:sldMk cId="2672709946" sldId="357"/>
            <ac:spMk id="2" creationId="{7373CE82-7564-7B8D-314D-06EEF61D0112}"/>
          </ac:spMkLst>
        </pc:spChg>
        <pc:spChg chg="del">
          <ac:chgData name="타야라히랄" userId="4cbd64cf-559c-4aef-b363-525ec37fb7ad" providerId="ADAL" clId="{81DD334E-BF59-4610-A202-8EBAD9B9C443}" dt="2023-03-03T09:19:36.696" v="2007" actId="478"/>
          <ac:spMkLst>
            <pc:docMk/>
            <pc:sldMk cId="2672709946" sldId="357"/>
            <ac:spMk id="3" creationId="{5A986F2E-3A40-0880-E35C-46B9A538EC42}"/>
          </ac:spMkLst>
        </pc:spChg>
        <pc:spChg chg="add del mod">
          <ac:chgData name="타야라히랄" userId="4cbd64cf-559c-4aef-b363-525ec37fb7ad" providerId="ADAL" clId="{81DD334E-BF59-4610-A202-8EBAD9B9C443}" dt="2023-03-03T09:23:13.535" v="2014" actId="478"/>
          <ac:spMkLst>
            <pc:docMk/>
            <pc:sldMk cId="2672709946" sldId="357"/>
            <ac:spMk id="6" creationId="{63DB16A4-CC82-E688-65B8-6B091402E5E5}"/>
          </ac:spMkLst>
        </pc:spChg>
        <pc:spChg chg="add del mod">
          <ac:chgData name="타야라히랄" userId="4cbd64cf-559c-4aef-b363-525ec37fb7ad" providerId="ADAL" clId="{81DD334E-BF59-4610-A202-8EBAD9B9C443}" dt="2023-03-03T09:23:13.095" v="2013" actId="478"/>
          <ac:spMkLst>
            <pc:docMk/>
            <pc:sldMk cId="2672709946" sldId="357"/>
            <ac:spMk id="7" creationId="{8BCC6D70-3781-7F69-263D-2BC406BEA2A8}"/>
          </ac:spMkLst>
        </pc:spChg>
        <pc:spChg chg="add del mod">
          <ac:chgData name="타야라히랄" userId="4cbd64cf-559c-4aef-b363-525ec37fb7ad" providerId="ADAL" clId="{81DD334E-BF59-4610-A202-8EBAD9B9C443}" dt="2023-03-03T09:23:14.015" v="2015" actId="478"/>
          <ac:spMkLst>
            <pc:docMk/>
            <pc:sldMk cId="2672709946" sldId="357"/>
            <ac:spMk id="8" creationId="{72A1D2AC-49FB-182E-6B62-07DFF7C50754}"/>
          </ac:spMkLst>
        </pc:spChg>
        <pc:spChg chg="add del mod">
          <ac:chgData name="타야라히랄" userId="4cbd64cf-559c-4aef-b363-525ec37fb7ad" providerId="ADAL" clId="{81DD334E-BF59-4610-A202-8EBAD9B9C443}" dt="2023-03-03T09:23:16.511" v="2018" actId="478"/>
          <ac:spMkLst>
            <pc:docMk/>
            <pc:sldMk cId="2672709946" sldId="357"/>
            <ac:spMk id="9" creationId="{7E0C22B0-0927-5AE9-63CC-0BEF48436A60}"/>
          </ac:spMkLst>
        </pc:spChg>
        <pc:spChg chg="add del mod">
          <ac:chgData name="타야라히랄" userId="4cbd64cf-559c-4aef-b363-525ec37fb7ad" providerId="ADAL" clId="{81DD334E-BF59-4610-A202-8EBAD9B9C443}" dt="2023-03-03T09:23:17.536" v="2020" actId="478"/>
          <ac:spMkLst>
            <pc:docMk/>
            <pc:sldMk cId="2672709946" sldId="357"/>
            <ac:spMk id="10" creationId="{BC8E16FA-CDC5-0B3F-E378-A546E6110FD3}"/>
          </ac:spMkLst>
        </pc:spChg>
        <pc:spChg chg="add del mod">
          <ac:chgData name="타야라히랄" userId="4cbd64cf-559c-4aef-b363-525ec37fb7ad" providerId="ADAL" clId="{81DD334E-BF59-4610-A202-8EBAD9B9C443}" dt="2023-03-03T09:23:16.991" v="2019" actId="478"/>
          <ac:spMkLst>
            <pc:docMk/>
            <pc:sldMk cId="2672709946" sldId="357"/>
            <ac:spMk id="11" creationId="{83469B43-E54F-4F80-E4A1-D8383A6D2852}"/>
          </ac:spMkLst>
        </pc:spChg>
        <pc:spChg chg="add del mod">
          <ac:chgData name="타야라히랄" userId="4cbd64cf-559c-4aef-b363-525ec37fb7ad" providerId="ADAL" clId="{81DD334E-BF59-4610-A202-8EBAD9B9C443}" dt="2023-03-03T09:23:18.744" v="2021" actId="478"/>
          <ac:spMkLst>
            <pc:docMk/>
            <pc:sldMk cId="2672709946" sldId="357"/>
            <ac:spMk id="14" creationId="{F4C4F7EF-8D86-ED74-7713-B3E611415182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17" creationId="{83713266-7CCF-0A0C-A809-48F8F6A984D6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18" creationId="{E0DE1E5B-ACBF-9ADE-FA88-6621BF588BC2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19" creationId="{45A59918-F509-BC70-73FA-3414D014F0FA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20" creationId="{3A1E0149-CCF9-A200-789B-FB189E576E3D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21" creationId="{DD1A78C4-C6E2-F139-B212-8F3FA9FBB560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22" creationId="{A73BD9F6-1CFB-C006-9140-B26EDC0B61EC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23" creationId="{B2D931D8-B3D5-1EAB-6394-C6AEB19B342C}"/>
          </ac:spMkLst>
        </pc:spChg>
        <pc:spChg chg="add del mod">
          <ac:chgData name="타야라히랄" userId="4cbd64cf-559c-4aef-b363-525ec37fb7ad" providerId="ADAL" clId="{81DD334E-BF59-4610-A202-8EBAD9B9C443}" dt="2023-03-03T09:23:48.974" v="2035" actId="21"/>
          <ac:spMkLst>
            <pc:docMk/>
            <pc:sldMk cId="2672709946" sldId="357"/>
            <ac:spMk id="24" creationId="{AF799724-48EF-5896-B86E-18CDAAF7F893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25" creationId="{E31D648C-25EC-C96C-4DE6-23F3DD6017D5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26" creationId="{28E7BE79-F5B7-D5CA-BDC0-C06F004EC7D4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27" creationId="{82809F39-BE76-9F2A-E807-0ED973C946F1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28" creationId="{8670F703-5B48-B4D9-16A1-B48505B66B7D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29" creationId="{7FA92B62-F57D-B61A-672D-B47EB34169E6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30" creationId="{C911C5C0-9608-8678-51E2-FF43D31F8EB1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31" creationId="{D214D2E3-3FB9-72A4-CA52-A9F866E7BD1C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32" creationId="{40C0A594-0614-F54F-C166-47570FC93B30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33" creationId="{59379585-81F4-9CE8-7EE7-2E674980D1ED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34" creationId="{F216B1A4-555C-B42A-0498-DB83BE1B7893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35" creationId="{80E008B0-88EF-CEC4-9D50-44E5234DBCF5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36" creationId="{08C1A7DA-7D2B-81BE-510A-336A4BF83716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37" creationId="{79FBA32F-C8A9-FB8A-47C3-119DBD6DD3DB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38" creationId="{21638FE2-1523-DB55-B506-2B1E6004C657}"/>
          </ac:spMkLst>
        </pc:spChg>
        <pc:spChg chg="add del mod">
          <ac:chgData name="타야라히랄" userId="4cbd64cf-559c-4aef-b363-525ec37fb7ad" providerId="ADAL" clId="{81DD334E-BF59-4610-A202-8EBAD9B9C443}" dt="2023-03-03T09:24:45.256" v="2055" actId="478"/>
          <ac:spMkLst>
            <pc:docMk/>
            <pc:sldMk cId="2672709946" sldId="357"/>
            <ac:spMk id="39" creationId="{B1C5B13F-9FC0-AA9A-7BE1-55FA1AFC2D70}"/>
          </ac:spMkLst>
        </pc:spChg>
        <pc:spChg chg="add mod">
          <ac:chgData name="타야라히랄" userId="4cbd64cf-559c-4aef-b363-525ec37fb7ad" providerId="ADAL" clId="{81DD334E-BF59-4610-A202-8EBAD9B9C443}" dt="2023-03-03T09:28:48.153" v="2194" actId="20577"/>
          <ac:spMkLst>
            <pc:docMk/>
            <pc:sldMk cId="2672709946" sldId="357"/>
            <ac:spMk id="90" creationId="{0A5DA73B-5E2E-95C1-BDF7-E98EC34DF7B1}"/>
          </ac:spMkLst>
        </pc:spChg>
        <pc:spChg chg="add mod">
          <ac:chgData name="타야라히랄" userId="4cbd64cf-559c-4aef-b363-525ec37fb7ad" providerId="ADAL" clId="{81DD334E-BF59-4610-A202-8EBAD9B9C443}" dt="2023-03-03T09:30:19.480" v="2218" actId="6549"/>
          <ac:spMkLst>
            <pc:docMk/>
            <pc:sldMk cId="2672709946" sldId="357"/>
            <ac:spMk id="98" creationId="{2A218F20-E6DC-2A13-F3CE-6AFDA68077DB}"/>
          </ac:spMkLst>
        </pc:spChg>
        <pc:spChg chg="add mod">
          <ac:chgData name="타야라히랄" userId="4cbd64cf-559c-4aef-b363-525ec37fb7ad" providerId="ADAL" clId="{81DD334E-BF59-4610-A202-8EBAD9B9C443}" dt="2023-03-03T09:31:34.506" v="2258" actId="1076"/>
          <ac:spMkLst>
            <pc:docMk/>
            <pc:sldMk cId="2672709946" sldId="357"/>
            <ac:spMk id="100" creationId="{42274B98-93C3-9E01-6212-38CF73B799F1}"/>
          </ac:spMkLst>
        </pc:spChg>
        <pc:grpChg chg="mod">
          <ac:chgData name="타야라히랄" userId="4cbd64cf-559c-4aef-b363-525ec37fb7ad" providerId="ADAL" clId="{81DD334E-BF59-4610-A202-8EBAD9B9C443}" dt="2023-03-03T09:25:47.083" v="2077"/>
          <ac:grpSpMkLst>
            <pc:docMk/>
            <pc:sldMk cId="2672709946" sldId="357"/>
            <ac:grpSpMk id="60" creationId="{C201D0BA-C3FA-A8F7-8E86-A14918CD9A6A}"/>
          </ac:grpSpMkLst>
        </pc:grpChg>
        <pc:grpChg chg="del mod">
          <ac:chgData name="타야라히랄" userId="4cbd64cf-559c-4aef-b363-525ec37fb7ad" providerId="ADAL" clId="{81DD334E-BF59-4610-A202-8EBAD9B9C443}" dt="2023-03-03T09:26:01.986" v="2090"/>
          <ac:grpSpMkLst>
            <pc:docMk/>
            <pc:sldMk cId="2672709946" sldId="357"/>
            <ac:grpSpMk id="63" creationId="{0A74FB9F-C99A-A1DB-9EE6-57083A173105}"/>
          </ac:grpSpMkLst>
        </pc:grpChg>
        <pc:grpChg chg="del mod">
          <ac:chgData name="타야라히랄" userId="4cbd64cf-559c-4aef-b363-525ec37fb7ad" providerId="ADAL" clId="{81DD334E-BF59-4610-A202-8EBAD9B9C443}" dt="2023-03-03T09:26:01.986" v="2090"/>
          <ac:grpSpMkLst>
            <pc:docMk/>
            <pc:sldMk cId="2672709946" sldId="357"/>
            <ac:grpSpMk id="73" creationId="{BBE7C21D-FF5E-88F0-8101-08CD769503DA}"/>
          </ac:grpSpMkLst>
        </pc:grpChg>
        <pc:grpChg chg="mod">
          <ac:chgData name="타야라히랄" userId="4cbd64cf-559c-4aef-b363-525ec37fb7ad" providerId="ADAL" clId="{81DD334E-BF59-4610-A202-8EBAD9B9C443}" dt="2023-03-03T09:26:01.986" v="2090"/>
          <ac:grpSpMkLst>
            <pc:docMk/>
            <pc:sldMk cId="2672709946" sldId="357"/>
            <ac:grpSpMk id="74" creationId="{34BF2C8C-E1E9-ACB7-9EEA-DF4BA384C413}"/>
          </ac:grpSpMkLst>
        </pc:grpChg>
        <pc:grpChg chg="del mod">
          <ac:chgData name="타야라히랄" userId="4cbd64cf-559c-4aef-b363-525ec37fb7ad" providerId="ADAL" clId="{81DD334E-BF59-4610-A202-8EBAD9B9C443}" dt="2023-03-03T09:26:11.141" v="2103"/>
          <ac:grpSpMkLst>
            <pc:docMk/>
            <pc:sldMk cId="2672709946" sldId="357"/>
            <ac:grpSpMk id="84" creationId="{7FF9AB7C-FC59-B3AF-784F-731FC636E400}"/>
          </ac:grpSpMkLst>
        </pc:grpChg>
        <pc:grpChg chg="mod">
          <ac:chgData name="타야라히랄" userId="4cbd64cf-559c-4aef-b363-525ec37fb7ad" providerId="ADAL" clId="{81DD334E-BF59-4610-A202-8EBAD9B9C443}" dt="2023-03-03T09:26:09.676" v="2100"/>
          <ac:grpSpMkLst>
            <pc:docMk/>
            <pc:sldMk cId="2672709946" sldId="357"/>
            <ac:grpSpMk id="85" creationId="{F71D105B-5483-5140-BFF7-D1AD764D00EC}"/>
          </ac:grpSpMkLst>
        </pc:grpChg>
        <pc:grpChg chg="mod">
          <ac:chgData name="타야라히랄" userId="4cbd64cf-559c-4aef-b363-525ec37fb7ad" providerId="ADAL" clId="{81DD334E-BF59-4610-A202-8EBAD9B9C443}" dt="2023-03-03T09:26:11.141" v="2103"/>
          <ac:grpSpMkLst>
            <pc:docMk/>
            <pc:sldMk cId="2672709946" sldId="357"/>
            <ac:grpSpMk id="88" creationId="{462497C5-AE6E-AB5C-3521-3A5ED7E9FC5E}"/>
          </ac:grpSpMkLst>
        </pc:grpChg>
        <pc:grpChg chg="mod">
          <ac:chgData name="타야라히랄" userId="4cbd64cf-559c-4aef-b363-525ec37fb7ad" providerId="ADAL" clId="{81DD334E-BF59-4610-A202-8EBAD9B9C443}" dt="2023-03-03T09:29:29.305" v="2206"/>
          <ac:grpSpMkLst>
            <pc:docMk/>
            <pc:sldMk cId="2672709946" sldId="357"/>
            <ac:grpSpMk id="97" creationId="{3D57EB11-FA39-402A-AF88-A35F7E2BBD55}"/>
          </ac:grpSpMkLst>
        </pc:grpChg>
        <pc:inkChg chg="add mod">
          <ac:chgData name="타야라히랄" userId="4cbd64cf-559c-4aef-b363-525ec37fb7ad" providerId="ADAL" clId="{81DD334E-BF59-4610-A202-8EBAD9B9C443}" dt="2023-03-03T09:25:47.083" v="2077"/>
          <ac:inkMkLst>
            <pc:docMk/>
            <pc:sldMk cId="2672709946" sldId="357"/>
            <ac:inkMk id="40" creationId="{754B7368-972B-8C39-0C97-4C90692B1E27}"/>
          </ac:inkMkLst>
        </pc:inkChg>
        <pc:inkChg chg="add mod">
          <ac:chgData name="타야라히랄" userId="4cbd64cf-559c-4aef-b363-525ec37fb7ad" providerId="ADAL" clId="{81DD334E-BF59-4610-A202-8EBAD9B9C443}" dt="2023-03-03T09:25:47.083" v="2077"/>
          <ac:inkMkLst>
            <pc:docMk/>
            <pc:sldMk cId="2672709946" sldId="357"/>
            <ac:inkMk id="41" creationId="{7CE9D6A8-EC41-6556-1BF1-24409A72F8AA}"/>
          </ac:inkMkLst>
        </pc:inkChg>
        <pc:inkChg chg="add mod">
          <ac:chgData name="타야라히랄" userId="4cbd64cf-559c-4aef-b363-525ec37fb7ad" providerId="ADAL" clId="{81DD334E-BF59-4610-A202-8EBAD9B9C443}" dt="2023-03-03T09:25:47.083" v="2077"/>
          <ac:inkMkLst>
            <pc:docMk/>
            <pc:sldMk cId="2672709946" sldId="357"/>
            <ac:inkMk id="42" creationId="{0D7A1F3D-4F1D-054F-679B-1BC7DAB55B16}"/>
          </ac:inkMkLst>
        </pc:inkChg>
        <pc:inkChg chg="add mod">
          <ac:chgData name="타야라히랄" userId="4cbd64cf-559c-4aef-b363-525ec37fb7ad" providerId="ADAL" clId="{81DD334E-BF59-4610-A202-8EBAD9B9C443}" dt="2023-03-03T09:25:47.083" v="2077"/>
          <ac:inkMkLst>
            <pc:docMk/>
            <pc:sldMk cId="2672709946" sldId="357"/>
            <ac:inkMk id="43" creationId="{3025B966-3DA5-5F11-E873-97CC146DE7F9}"/>
          </ac:inkMkLst>
        </pc:inkChg>
        <pc:inkChg chg="add mod">
          <ac:chgData name="타야라히랄" userId="4cbd64cf-559c-4aef-b363-525ec37fb7ad" providerId="ADAL" clId="{81DD334E-BF59-4610-A202-8EBAD9B9C443}" dt="2023-03-03T09:25:47.083" v="2077"/>
          <ac:inkMkLst>
            <pc:docMk/>
            <pc:sldMk cId="2672709946" sldId="357"/>
            <ac:inkMk id="44" creationId="{E2C9BCDC-6D27-ED44-1ACD-37A5F4F6AF23}"/>
          </ac:inkMkLst>
        </pc:inkChg>
        <pc:inkChg chg="add mod">
          <ac:chgData name="타야라히랄" userId="4cbd64cf-559c-4aef-b363-525ec37fb7ad" providerId="ADAL" clId="{81DD334E-BF59-4610-A202-8EBAD9B9C443}" dt="2023-03-03T09:25:47.083" v="2077"/>
          <ac:inkMkLst>
            <pc:docMk/>
            <pc:sldMk cId="2672709946" sldId="357"/>
            <ac:inkMk id="45" creationId="{B4874786-C144-F010-DD5E-05E81785C939}"/>
          </ac:inkMkLst>
        </pc:inkChg>
        <pc:inkChg chg="add mod">
          <ac:chgData name="타야라히랄" userId="4cbd64cf-559c-4aef-b363-525ec37fb7ad" providerId="ADAL" clId="{81DD334E-BF59-4610-A202-8EBAD9B9C443}" dt="2023-03-03T09:25:47.083" v="2077"/>
          <ac:inkMkLst>
            <pc:docMk/>
            <pc:sldMk cId="2672709946" sldId="357"/>
            <ac:inkMk id="46" creationId="{99DADE31-CE21-469A-3F06-C63123D9C975}"/>
          </ac:inkMkLst>
        </pc:inkChg>
        <pc:inkChg chg="add mod">
          <ac:chgData name="타야라히랄" userId="4cbd64cf-559c-4aef-b363-525ec37fb7ad" providerId="ADAL" clId="{81DD334E-BF59-4610-A202-8EBAD9B9C443}" dt="2023-03-03T09:25:47.083" v="2077"/>
          <ac:inkMkLst>
            <pc:docMk/>
            <pc:sldMk cId="2672709946" sldId="357"/>
            <ac:inkMk id="47" creationId="{76FC1658-0E0E-C126-C685-1CC21779BBE6}"/>
          </ac:inkMkLst>
        </pc:inkChg>
        <pc:inkChg chg="add mod">
          <ac:chgData name="타야라히랄" userId="4cbd64cf-559c-4aef-b363-525ec37fb7ad" providerId="ADAL" clId="{81DD334E-BF59-4610-A202-8EBAD9B9C443}" dt="2023-03-03T09:25:47.083" v="2077"/>
          <ac:inkMkLst>
            <pc:docMk/>
            <pc:sldMk cId="2672709946" sldId="357"/>
            <ac:inkMk id="48" creationId="{2F353EFF-78E1-D616-63E5-95257A56F613}"/>
          </ac:inkMkLst>
        </pc:inkChg>
        <pc:inkChg chg="add mod">
          <ac:chgData name="타야라히랄" userId="4cbd64cf-559c-4aef-b363-525ec37fb7ad" providerId="ADAL" clId="{81DD334E-BF59-4610-A202-8EBAD9B9C443}" dt="2023-03-03T09:25:47.083" v="2077"/>
          <ac:inkMkLst>
            <pc:docMk/>
            <pc:sldMk cId="2672709946" sldId="357"/>
            <ac:inkMk id="49" creationId="{B4867571-852D-60D3-3F9B-7A6C05997FCE}"/>
          </ac:inkMkLst>
        </pc:inkChg>
        <pc:inkChg chg="add mod">
          <ac:chgData name="타야라히랄" userId="4cbd64cf-559c-4aef-b363-525ec37fb7ad" providerId="ADAL" clId="{81DD334E-BF59-4610-A202-8EBAD9B9C443}" dt="2023-03-03T09:25:47.083" v="2077"/>
          <ac:inkMkLst>
            <pc:docMk/>
            <pc:sldMk cId="2672709946" sldId="357"/>
            <ac:inkMk id="50" creationId="{5A06DB2A-94FF-C2F3-2EDA-4A3F9E717F2B}"/>
          </ac:inkMkLst>
        </pc:inkChg>
        <pc:inkChg chg="add mod">
          <ac:chgData name="타야라히랄" userId="4cbd64cf-559c-4aef-b363-525ec37fb7ad" providerId="ADAL" clId="{81DD334E-BF59-4610-A202-8EBAD9B9C443}" dt="2023-03-03T09:25:47.083" v="2077"/>
          <ac:inkMkLst>
            <pc:docMk/>
            <pc:sldMk cId="2672709946" sldId="357"/>
            <ac:inkMk id="51" creationId="{660767BF-407B-D434-0B02-F282BF746753}"/>
          </ac:inkMkLst>
        </pc:inkChg>
        <pc:inkChg chg="add mod">
          <ac:chgData name="타야라히랄" userId="4cbd64cf-559c-4aef-b363-525ec37fb7ad" providerId="ADAL" clId="{81DD334E-BF59-4610-A202-8EBAD9B9C443}" dt="2023-03-03T09:25:47.083" v="2077"/>
          <ac:inkMkLst>
            <pc:docMk/>
            <pc:sldMk cId="2672709946" sldId="357"/>
            <ac:inkMk id="52" creationId="{3C030F9C-DA9E-7796-8781-A31E2F90BE0C}"/>
          </ac:inkMkLst>
        </pc:inkChg>
        <pc:inkChg chg="add mod">
          <ac:chgData name="타야라히랄" userId="4cbd64cf-559c-4aef-b363-525ec37fb7ad" providerId="ADAL" clId="{81DD334E-BF59-4610-A202-8EBAD9B9C443}" dt="2023-03-03T09:25:47.083" v="2077"/>
          <ac:inkMkLst>
            <pc:docMk/>
            <pc:sldMk cId="2672709946" sldId="357"/>
            <ac:inkMk id="53" creationId="{429729B7-7EFE-5077-79A5-DE0F8E6E6746}"/>
          </ac:inkMkLst>
        </pc:inkChg>
        <pc:inkChg chg="add mod">
          <ac:chgData name="타야라히랄" userId="4cbd64cf-559c-4aef-b363-525ec37fb7ad" providerId="ADAL" clId="{81DD334E-BF59-4610-A202-8EBAD9B9C443}" dt="2023-03-03T09:25:47.083" v="2077"/>
          <ac:inkMkLst>
            <pc:docMk/>
            <pc:sldMk cId="2672709946" sldId="357"/>
            <ac:inkMk id="54" creationId="{49EC3EB9-6801-A974-F8CF-78CA87CC0E6E}"/>
          </ac:inkMkLst>
        </pc:inkChg>
        <pc:inkChg chg="add mod">
          <ac:chgData name="타야라히랄" userId="4cbd64cf-559c-4aef-b363-525ec37fb7ad" providerId="ADAL" clId="{81DD334E-BF59-4610-A202-8EBAD9B9C443}" dt="2023-03-03T09:25:47.083" v="2077"/>
          <ac:inkMkLst>
            <pc:docMk/>
            <pc:sldMk cId="2672709946" sldId="357"/>
            <ac:inkMk id="55" creationId="{D426F389-5A47-0C0A-B0C1-15660DD0B9CF}"/>
          </ac:inkMkLst>
        </pc:inkChg>
        <pc:inkChg chg="add mod">
          <ac:chgData name="타야라히랄" userId="4cbd64cf-559c-4aef-b363-525ec37fb7ad" providerId="ADAL" clId="{81DD334E-BF59-4610-A202-8EBAD9B9C443}" dt="2023-03-03T09:25:47.083" v="2077"/>
          <ac:inkMkLst>
            <pc:docMk/>
            <pc:sldMk cId="2672709946" sldId="357"/>
            <ac:inkMk id="56" creationId="{D993633C-86F8-E979-C31C-4BB4D1EAD8D7}"/>
          </ac:inkMkLst>
        </pc:inkChg>
        <pc:inkChg chg="add mod">
          <ac:chgData name="타야라히랄" userId="4cbd64cf-559c-4aef-b363-525ec37fb7ad" providerId="ADAL" clId="{81DD334E-BF59-4610-A202-8EBAD9B9C443}" dt="2023-03-03T09:25:47.083" v="2077"/>
          <ac:inkMkLst>
            <pc:docMk/>
            <pc:sldMk cId="2672709946" sldId="357"/>
            <ac:inkMk id="57" creationId="{4BEFF58A-ED9C-4A6B-79E7-836A71743DB5}"/>
          </ac:inkMkLst>
        </pc:inkChg>
        <pc:inkChg chg="add mod">
          <ac:chgData name="타야라히랄" userId="4cbd64cf-559c-4aef-b363-525ec37fb7ad" providerId="ADAL" clId="{81DD334E-BF59-4610-A202-8EBAD9B9C443}" dt="2023-03-03T09:25:47.083" v="2077"/>
          <ac:inkMkLst>
            <pc:docMk/>
            <pc:sldMk cId="2672709946" sldId="357"/>
            <ac:inkMk id="58" creationId="{D96DF9D2-D453-F97C-B870-23D1FD0448E3}"/>
          </ac:inkMkLst>
        </pc:inkChg>
        <pc:inkChg chg="add mod">
          <ac:chgData name="타야라히랄" userId="4cbd64cf-559c-4aef-b363-525ec37fb7ad" providerId="ADAL" clId="{81DD334E-BF59-4610-A202-8EBAD9B9C443}" dt="2023-03-03T09:25:47.083" v="2077"/>
          <ac:inkMkLst>
            <pc:docMk/>
            <pc:sldMk cId="2672709946" sldId="357"/>
            <ac:inkMk id="59" creationId="{67902781-5019-0FE4-7BDE-A5AC643E060A}"/>
          </ac:inkMkLst>
        </pc:inkChg>
        <pc:inkChg chg="add mod">
          <ac:chgData name="타야라히랄" userId="4cbd64cf-559c-4aef-b363-525ec37fb7ad" providerId="ADAL" clId="{81DD334E-BF59-4610-A202-8EBAD9B9C443}" dt="2023-03-03T09:26:01.986" v="2090"/>
          <ac:inkMkLst>
            <pc:docMk/>
            <pc:sldMk cId="2672709946" sldId="357"/>
            <ac:inkMk id="61" creationId="{4A868050-C94D-4711-1F54-8C5B41293B72}"/>
          </ac:inkMkLst>
        </pc:inkChg>
        <pc:inkChg chg="add mod">
          <ac:chgData name="타야라히랄" userId="4cbd64cf-559c-4aef-b363-525ec37fb7ad" providerId="ADAL" clId="{81DD334E-BF59-4610-A202-8EBAD9B9C443}" dt="2023-03-03T09:26:01.986" v="2090"/>
          <ac:inkMkLst>
            <pc:docMk/>
            <pc:sldMk cId="2672709946" sldId="357"/>
            <ac:inkMk id="62" creationId="{2A091D8D-C617-4E8E-959E-7233DFACECE8}"/>
          </ac:inkMkLst>
        </pc:inkChg>
        <pc:inkChg chg="add mod">
          <ac:chgData name="타야라히랄" userId="4cbd64cf-559c-4aef-b363-525ec37fb7ad" providerId="ADAL" clId="{81DD334E-BF59-4610-A202-8EBAD9B9C443}" dt="2023-03-03T09:26:01.986" v="2090"/>
          <ac:inkMkLst>
            <pc:docMk/>
            <pc:sldMk cId="2672709946" sldId="357"/>
            <ac:inkMk id="64" creationId="{CABE274C-B087-5BFD-967A-BF8145D4F09B}"/>
          </ac:inkMkLst>
        </pc:inkChg>
        <pc:inkChg chg="add mod">
          <ac:chgData name="타야라히랄" userId="4cbd64cf-559c-4aef-b363-525ec37fb7ad" providerId="ADAL" clId="{81DD334E-BF59-4610-A202-8EBAD9B9C443}" dt="2023-03-03T09:26:01.986" v="2090"/>
          <ac:inkMkLst>
            <pc:docMk/>
            <pc:sldMk cId="2672709946" sldId="357"/>
            <ac:inkMk id="65" creationId="{99935239-3603-E9DB-6D9B-F60F83AC30BB}"/>
          </ac:inkMkLst>
        </pc:inkChg>
        <pc:inkChg chg="add mod">
          <ac:chgData name="타야라히랄" userId="4cbd64cf-559c-4aef-b363-525ec37fb7ad" providerId="ADAL" clId="{81DD334E-BF59-4610-A202-8EBAD9B9C443}" dt="2023-03-03T09:26:01.986" v="2090"/>
          <ac:inkMkLst>
            <pc:docMk/>
            <pc:sldMk cId="2672709946" sldId="357"/>
            <ac:inkMk id="66" creationId="{851B2CC7-6FEF-6BFF-D84C-09CFAC320E06}"/>
          </ac:inkMkLst>
        </pc:inkChg>
        <pc:inkChg chg="add mod">
          <ac:chgData name="타야라히랄" userId="4cbd64cf-559c-4aef-b363-525ec37fb7ad" providerId="ADAL" clId="{81DD334E-BF59-4610-A202-8EBAD9B9C443}" dt="2023-03-03T09:26:01.986" v="2090"/>
          <ac:inkMkLst>
            <pc:docMk/>
            <pc:sldMk cId="2672709946" sldId="357"/>
            <ac:inkMk id="67" creationId="{1354F90F-B281-AEF5-FCEB-A92E0141BE30}"/>
          </ac:inkMkLst>
        </pc:inkChg>
        <pc:inkChg chg="add mod">
          <ac:chgData name="타야라히랄" userId="4cbd64cf-559c-4aef-b363-525ec37fb7ad" providerId="ADAL" clId="{81DD334E-BF59-4610-A202-8EBAD9B9C443}" dt="2023-03-03T09:26:01.986" v="2090"/>
          <ac:inkMkLst>
            <pc:docMk/>
            <pc:sldMk cId="2672709946" sldId="357"/>
            <ac:inkMk id="68" creationId="{C15CFEC0-6A0B-7517-D821-F02113D31D94}"/>
          </ac:inkMkLst>
        </pc:inkChg>
        <pc:inkChg chg="add mod">
          <ac:chgData name="타야라히랄" userId="4cbd64cf-559c-4aef-b363-525ec37fb7ad" providerId="ADAL" clId="{81DD334E-BF59-4610-A202-8EBAD9B9C443}" dt="2023-03-03T09:26:01.986" v="2090"/>
          <ac:inkMkLst>
            <pc:docMk/>
            <pc:sldMk cId="2672709946" sldId="357"/>
            <ac:inkMk id="69" creationId="{E9D3DB04-CBD0-2ED4-A066-B09B09B1DD81}"/>
          </ac:inkMkLst>
        </pc:inkChg>
        <pc:inkChg chg="add mod">
          <ac:chgData name="타야라히랄" userId="4cbd64cf-559c-4aef-b363-525ec37fb7ad" providerId="ADAL" clId="{81DD334E-BF59-4610-A202-8EBAD9B9C443}" dt="2023-03-03T09:26:01.986" v="2090"/>
          <ac:inkMkLst>
            <pc:docMk/>
            <pc:sldMk cId="2672709946" sldId="357"/>
            <ac:inkMk id="70" creationId="{33DB28EB-2620-9CEC-B07D-AD7A46751C45}"/>
          </ac:inkMkLst>
        </pc:inkChg>
        <pc:inkChg chg="add mod">
          <ac:chgData name="타야라히랄" userId="4cbd64cf-559c-4aef-b363-525ec37fb7ad" providerId="ADAL" clId="{81DD334E-BF59-4610-A202-8EBAD9B9C443}" dt="2023-03-03T09:26:01.986" v="2090"/>
          <ac:inkMkLst>
            <pc:docMk/>
            <pc:sldMk cId="2672709946" sldId="357"/>
            <ac:inkMk id="71" creationId="{E0C087F3-A024-32EA-E1DF-B616A2778958}"/>
          </ac:inkMkLst>
        </pc:inkChg>
        <pc:inkChg chg="add mod">
          <ac:chgData name="타야라히랄" userId="4cbd64cf-559c-4aef-b363-525ec37fb7ad" providerId="ADAL" clId="{81DD334E-BF59-4610-A202-8EBAD9B9C443}" dt="2023-03-03T09:26:01.986" v="2090"/>
          <ac:inkMkLst>
            <pc:docMk/>
            <pc:sldMk cId="2672709946" sldId="357"/>
            <ac:inkMk id="72" creationId="{7E0199B2-8CB1-C0DF-AB93-FB35E7001172}"/>
          </ac:inkMkLst>
        </pc:inkChg>
        <pc:inkChg chg="add mod">
          <ac:chgData name="타야라히랄" userId="4cbd64cf-559c-4aef-b363-525ec37fb7ad" providerId="ADAL" clId="{81DD334E-BF59-4610-A202-8EBAD9B9C443}" dt="2023-03-03T09:26:09.676" v="2100"/>
          <ac:inkMkLst>
            <pc:docMk/>
            <pc:sldMk cId="2672709946" sldId="357"/>
            <ac:inkMk id="75" creationId="{4B79A61D-3959-AAA7-58E6-BD9BA068BB7D}"/>
          </ac:inkMkLst>
        </pc:inkChg>
        <pc:inkChg chg="add mod">
          <ac:chgData name="타야라히랄" userId="4cbd64cf-559c-4aef-b363-525ec37fb7ad" providerId="ADAL" clId="{81DD334E-BF59-4610-A202-8EBAD9B9C443}" dt="2023-03-03T09:26:09.676" v="2100"/>
          <ac:inkMkLst>
            <pc:docMk/>
            <pc:sldMk cId="2672709946" sldId="357"/>
            <ac:inkMk id="76" creationId="{66C7513F-904D-E66B-B049-A44655ABEAC0}"/>
          </ac:inkMkLst>
        </pc:inkChg>
        <pc:inkChg chg="add mod">
          <ac:chgData name="타야라히랄" userId="4cbd64cf-559c-4aef-b363-525ec37fb7ad" providerId="ADAL" clId="{81DD334E-BF59-4610-A202-8EBAD9B9C443}" dt="2023-03-03T09:26:09.676" v="2100"/>
          <ac:inkMkLst>
            <pc:docMk/>
            <pc:sldMk cId="2672709946" sldId="357"/>
            <ac:inkMk id="77" creationId="{B07FDC5A-1DFD-2561-01FE-E224F0F55B17}"/>
          </ac:inkMkLst>
        </pc:inkChg>
        <pc:inkChg chg="add mod">
          <ac:chgData name="타야라히랄" userId="4cbd64cf-559c-4aef-b363-525ec37fb7ad" providerId="ADAL" clId="{81DD334E-BF59-4610-A202-8EBAD9B9C443}" dt="2023-03-03T09:26:09.676" v="2100"/>
          <ac:inkMkLst>
            <pc:docMk/>
            <pc:sldMk cId="2672709946" sldId="357"/>
            <ac:inkMk id="78" creationId="{BB0806B1-9E89-14BE-4E7D-13088F01AB9C}"/>
          </ac:inkMkLst>
        </pc:inkChg>
        <pc:inkChg chg="add mod">
          <ac:chgData name="타야라히랄" userId="4cbd64cf-559c-4aef-b363-525ec37fb7ad" providerId="ADAL" clId="{81DD334E-BF59-4610-A202-8EBAD9B9C443}" dt="2023-03-03T09:26:09.676" v="2100"/>
          <ac:inkMkLst>
            <pc:docMk/>
            <pc:sldMk cId="2672709946" sldId="357"/>
            <ac:inkMk id="79" creationId="{45A6E859-0C02-4BBB-62B3-813F4C8C5201}"/>
          </ac:inkMkLst>
        </pc:inkChg>
        <pc:inkChg chg="add mod">
          <ac:chgData name="타야라히랄" userId="4cbd64cf-559c-4aef-b363-525ec37fb7ad" providerId="ADAL" clId="{81DD334E-BF59-4610-A202-8EBAD9B9C443}" dt="2023-03-03T09:26:09.676" v="2100"/>
          <ac:inkMkLst>
            <pc:docMk/>
            <pc:sldMk cId="2672709946" sldId="357"/>
            <ac:inkMk id="80" creationId="{10EB974F-36B2-55C8-E90B-54499B887C53}"/>
          </ac:inkMkLst>
        </pc:inkChg>
        <pc:inkChg chg="add mod">
          <ac:chgData name="타야라히랄" userId="4cbd64cf-559c-4aef-b363-525ec37fb7ad" providerId="ADAL" clId="{81DD334E-BF59-4610-A202-8EBAD9B9C443}" dt="2023-03-03T09:26:09.676" v="2100"/>
          <ac:inkMkLst>
            <pc:docMk/>
            <pc:sldMk cId="2672709946" sldId="357"/>
            <ac:inkMk id="81" creationId="{73F9FC67-CF28-00BE-8B73-513D7C733ED5}"/>
          </ac:inkMkLst>
        </pc:inkChg>
        <pc:inkChg chg="add mod">
          <ac:chgData name="타야라히랄" userId="4cbd64cf-559c-4aef-b363-525ec37fb7ad" providerId="ADAL" clId="{81DD334E-BF59-4610-A202-8EBAD9B9C443}" dt="2023-03-03T09:26:11.141" v="2103"/>
          <ac:inkMkLst>
            <pc:docMk/>
            <pc:sldMk cId="2672709946" sldId="357"/>
            <ac:inkMk id="82" creationId="{3BABC9C6-B811-36AB-8A8D-7169B832A61C}"/>
          </ac:inkMkLst>
        </pc:inkChg>
        <pc:inkChg chg="add mod">
          <ac:chgData name="타야라히랄" userId="4cbd64cf-559c-4aef-b363-525ec37fb7ad" providerId="ADAL" clId="{81DD334E-BF59-4610-A202-8EBAD9B9C443}" dt="2023-03-03T09:26:11.141" v="2103"/>
          <ac:inkMkLst>
            <pc:docMk/>
            <pc:sldMk cId="2672709946" sldId="357"/>
            <ac:inkMk id="83" creationId="{3E7EDE2C-65FF-1765-C92F-D3E1E1F3D91A}"/>
          </ac:inkMkLst>
        </pc:inkChg>
        <pc:inkChg chg="add mod">
          <ac:chgData name="타야라히랄" userId="4cbd64cf-559c-4aef-b363-525ec37fb7ad" providerId="ADAL" clId="{81DD334E-BF59-4610-A202-8EBAD9B9C443}" dt="2023-03-03T09:26:11.141" v="2103"/>
          <ac:inkMkLst>
            <pc:docMk/>
            <pc:sldMk cId="2672709946" sldId="357"/>
            <ac:inkMk id="86" creationId="{4BD0803D-D39F-72F7-30D2-13B3457D850A}"/>
          </ac:inkMkLst>
        </pc:inkChg>
        <pc:inkChg chg="add mod">
          <ac:chgData name="타야라히랄" userId="4cbd64cf-559c-4aef-b363-525ec37fb7ad" providerId="ADAL" clId="{81DD334E-BF59-4610-A202-8EBAD9B9C443}" dt="2023-03-03T09:26:11.141" v="2103"/>
          <ac:inkMkLst>
            <pc:docMk/>
            <pc:sldMk cId="2672709946" sldId="357"/>
            <ac:inkMk id="87" creationId="{60941E4E-B60F-83D8-FA47-8DECBF6E4704}"/>
          </ac:inkMkLst>
        </pc:inkChg>
        <pc:inkChg chg="add del">
          <ac:chgData name="타야라히랄" userId="4cbd64cf-559c-4aef-b363-525ec37fb7ad" providerId="ADAL" clId="{81DD334E-BF59-4610-A202-8EBAD9B9C443}" dt="2023-03-03T09:29:36.737" v="2208" actId="478"/>
          <ac:inkMkLst>
            <pc:docMk/>
            <pc:sldMk cId="2672709946" sldId="357"/>
            <ac:inkMk id="89" creationId="{D3327EA4-55A7-5BBC-B8CD-8E6986A814B6}"/>
          </ac:inkMkLst>
        </pc:inkChg>
        <pc:inkChg chg="add">
          <ac:chgData name="타야라히랄" userId="4cbd64cf-559c-4aef-b363-525ec37fb7ad" providerId="ADAL" clId="{81DD334E-BF59-4610-A202-8EBAD9B9C443}" dt="2023-03-03T09:29:06.820" v="2195" actId="9405"/>
          <ac:inkMkLst>
            <pc:docMk/>
            <pc:sldMk cId="2672709946" sldId="357"/>
            <ac:inkMk id="91" creationId="{888AF2E5-A95F-53F4-ACF0-30BB2D4F60B2}"/>
          </ac:inkMkLst>
        </pc:inkChg>
        <pc:inkChg chg="add del">
          <ac:chgData name="타야라히랄" userId="4cbd64cf-559c-4aef-b363-525ec37fb7ad" providerId="ADAL" clId="{81DD334E-BF59-4610-A202-8EBAD9B9C443}" dt="2023-03-03T09:29:25.279" v="2201" actId="9405"/>
          <ac:inkMkLst>
            <pc:docMk/>
            <pc:sldMk cId="2672709946" sldId="357"/>
            <ac:inkMk id="92" creationId="{5B2A6757-AE78-BAFD-F6DD-C912BFDFE118}"/>
          </ac:inkMkLst>
        </pc:inkChg>
        <pc:inkChg chg="add del">
          <ac:chgData name="타야라히랄" userId="4cbd64cf-559c-4aef-b363-525ec37fb7ad" providerId="ADAL" clId="{81DD334E-BF59-4610-A202-8EBAD9B9C443}" dt="2023-03-03T09:29:24.375" v="2200" actId="9405"/>
          <ac:inkMkLst>
            <pc:docMk/>
            <pc:sldMk cId="2672709946" sldId="357"/>
            <ac:inkMk id="93" creationId="{CD201DE2-14B6-495E-E0D5-2EBCE97B784E}"/>
          </ac:inkMkLst>
        </pc:inkChg>
        <pc:inkChg chg="add del">
          <ac:chgData name="타야라히랄" userId="4cbd64cf-559c-4aef-b363-525ec37fb7ad" providerId="ADAL" clId="{81DD334E-BF59-4610-A202-8EBAD9B9C443}" dt="2023-03-03T09:29:24.151" v="2199" actId="9405"/>
          <ac:inkMkLst>
            <pc:docMk/>
            <pc:sldMk cId="2672709946" sldId="357"/>
            <ac:inkMk id="94" creationId="{4EFC7992-B619-4509-E29A-F23C22800E1E}"/>
          </ac:inkMkLst>
        </pc:inkChg>
        <pc:inkChg chg="add del mod">
          <ac:chgData name="타야라히랄" userId="4cbd64cf-559c-4aef-b363-525ec37fb7ad" providerId="ADAL" clId="{81DD334E-BF59-4610-A202-8EBAD9B9C443}" dt="2023-03-03T09:29:29.480" v="2207" actId="9405"/>
          <ac:inkMkLst>
            <pc:docMk/>
            <pc:sldMk cId="2672709946" sldId="357"/>
            <ac:inkMk id="95" creationId="{E67C616A-BC6E-5E8B-20F4-9B2A0B248569}"/>
          </ac:inkMkLst>
        </pc:inkChg>
        <pc:inkChg chg="add del mod">
          <ac:chgData name="타야라히랄" userId="4cbd64cf-559c-4aef-b363-525ec37fb7ad" providerId="ADAL" clId="{81DD334E-BF59-4610-A202-8EBAD9B9C443}" dt="2023-03-03T09:29:29.305" v="2206"/>
          <ac:inkMkLst>
            <pc:docMk/>
            <pc:sldMk cId="2672709946" sldId="357"/>
            <ac:inkMk id="96" creationId="{0AFDA848-95D3-B8BA-1CDA-8F8A51CD8C5B}"/>
          </ac:inkMkLst>
        </pc:inkChg>
        <pc:cxnChg chg="add mod">
          <ac:chgData name="타야라히랄" userId="4cbd64cf-559c-4aef-b363-525ec37fb7ad" providerId="ADAL" clId="{81DD334E-BF59-4610-A202-8EBAD9B9C443}" dt="2023-03-03T09:24:48.926" v="2056" actId="1076"/>
          <ac:cxnSpMkLst>
            <pc:docMk/>
            <pc:sldMk cId="2672709946" sldId="357"/>
            <ac:cxnSpMk id="4" creationId="{BE6F377F-8402-BF21-442B-859E5B95C40A}"/>
          </ac:cxnSpMkLst>
        </pc:cxnChg>
        <pc:cxnChg chg="add mod">
          <ac:chgData name="타야라히랄" userId="4cbd64cf-559c-4aef-b363-525ec37fb7ad" providerId="ADAL" clId="{81DD334E-BF59-4610-A202-8EBAD9B9C443}" dt="2023-03-03T09:24:48.926" v="2056" actId="1076"/>
          <ac:cxnSpMkLst>
            <pc:docMk/>
            <pc:sldMk cId="2672709946" sldId="357"/>
            <ac:cxnSpMk id="5" creationId="{AE684F98-FE58-A309-FE55-BC6F6C78F2B1}"/>
          </ac:cxnSpMkLst>
        </pc:cxnChg>
        <pc:cxnChg chg="add del mod">
          <ac:chgData name="타야라히랄" userId="4cbd64cf-559c-4aef-b363-525ec37fb7ad" providerId="ADAL" clId="{81DD334E-BF59-4610-A202-8EBAD9B9C443}" dt="2023-03-03T09:23:14.663" v="2016" actId="478"/>
          <ac:cxnSpMkLst>
            <pc:docMk/>
            <pc:sldMk cId="2672709946" sldId="357"/>
            <ac:cxnSpMk id="12" creationId="{0B8DAA68-0C3A-9418-F25E-DF95C25F2FFD}"/>
          </ac:cxnSpMkLst>
        </pc:cxnChg>
        <pc:cxnChg chg="add del mod">
          <ac:chgData name="타야라히랄" userId="4cbd64cf-559c-4aef-b363-525ec37fb7ad" providerId="ADAL" clId="{81DD334E-BF59-4610-A202-8EBAD9B9C443}" dt="2023-03-03T09:23:11.887" v="2011" actId="478"/>
          <ac:cxnSpMkLst>
            <pc:docMk/>
            <pc:sldMk cId="2672709946" sldId="357"/>
            <ac:cxnSpMk id="13" creationId="{13A7D81A-6C2B-3B6E-E368-B3EA9918CF68}"/>
          </ac:cxnSpMkLst>
        </pc:cxnChg>
        <pc:cxnChg chg="add del mod">
          <ac:chgData name="타야라히랄" userId="4cbd64cf-559c-4aef-b363-525ec37fb7ad" providerId="ADAL" clId="{81DD334E-BF59-4610-A202-8EBAD9B9C443}" dt="2023-03-03T09:23:15.863" v="2017" actId="478"/>
          <ac:cxnSpMkLst>
            <pc:docMk/>
            <pc:sldMk cId="2672709946" sldId="357"/>
            <ac:cxnSpMk id="15" creationId="{21667C6D-3BD3-2910-12B4-77C9C7BD6103}"/>
          </ac:cxnSpMkLst>
        </pc:cxnChg>
        <pc:cxnChg chg="add del mod">
          <ac:chgData name="타야라히랄" userId="4cbd64cf-559c-4aef-b363-525ec37fb7ad" providerId="ADAL" clId="{81DD334E-BF59-4610-A202-8EBAD9B9C443}" dt="2023-03-03T09:23:12.567" v="2012" actId="478"/>
          <ac:cxnSpMkLst>
            <pc:docMk/>
            <pc:sldMk cId="2672709946" sldId="357"/>
            <ac:cxnSpMk id="16" creationId="{79037627-3B92-36B4-0C1B-32FE9F6D9056}"/>
          </ac:cxnSpMkLst>
        </pc:cxnChg>
      </pc:sldChg>
      <pc:sldChg chg="addSp delSp modSp new mod modNotesTx">
        <pc:chgData name="타야라히랄" userId="4cbd64cf-559c-4aef-b363-525ec37fb7ad" providerId="ADAL" clId="{81DD334E-BF59-4610-A202-8EBAD9B9C443}" dt="2023-03-03T09:34:20.902" v="2546" actId="20577"/>
        <pc:sldMkLst>
          <pc:docMk/>
          <pc:sldMk cId="1920874308" sldId="358"/>
        </pc:sldMkLst>
        <pc:spChg chg="del">
          <ac:chgData name="타야라히랄" userId="4cbd64cf-559c-4aef-b363-525ec37fb7ad" providerId="ADAL" clId="{81DD334E-BF59-4610-A202-8EBAD9B9C443}" dt="2023-03-03T09:32:40.016" v="2383" actId="478"/>
          <ac:spMkLst>
            <pc:docMk/>
            <pc:sldMk cId="1920874308" sldId="358"/>
            <ac:spMk id="3" creationId="{BF42A6A1-EF15-DAB7-49DD-A824555DBFA2}"/>
          </ac:spMkLst>
        </pc:spChg>
        <pc:grpChg chg="add del mod">
          <ac:chgData name="타야라히랄" userId="4cbd64cf-559c-4aef-b363-525ec37fb7ad" providerId="ADAL" clId="{81DD334E-BF59-4610-A202-8EBAD9B9C443}" dt="2023-03-03T09:32:46.983" v="2384" actId="478"/>
          <ac:grpSpMkLst>
            <pc:docMk/>
            <pc:sldMk cId="1920874308" sldId="358"/>
            <ac:grpSpMk id="6" creationId="{5D91079C-BC9C-D58D-FCC4-E792729AFF20}"/>
          </ac:grpSpMkLst>
        </pc:grpChg>
        <pc:grpChg chg="add del mod">
          <ac:chgData name="타야라히랄" userId="4cbd64cf-559c-4aef-b363-525ec37fb7ad" providerId="ADAL" clId="{81DD334E-BF59-4610-A202-8EBAD9B9C443}" dt="2023-03-03T09:32:46.983" v="2384" actId="478"/>
          <ac:grpSpMkLst>
            <pc:docMk/>
            <pc:sldMk cId="1920874308" sldId="358"/>
            <ac:grpSpMk id="27" creationId="{262D8AFC-44D3-37ED-D7A6-82799AC15E8F}"/>
          </ac:grpSpMkLst>
        </pc:grpChg>
        <pc:grpChg chg="add del mod">
          <ac:chgData name="타야라히랄" userId="4cbd64cf-559c-4aef-b363-525ec37fb7ad" providerId="ADAL" clId="{81DD334E-BF59-4610-A202-8EBAD9B9C443}" dt="2023-03-03T09:32:46.983" v="2384" actId="478"/>
          <ac:grpSpMkLst>
            <pc:docMk/>
            <pc:sldMk cId="1920874308" sldId="358"/>
            <ac:grpSpMk id="39" creationId="{39CA18EA-0908-90AE-670A-7F73E9A7DD51}"/>
          </ac:grpSpMkLst>
        </pc:grpChg>
        <pc:grpChg chg="add del mod">
          <ac:chgData name="타야라히랄" userId="4cbd64cf-559c-4aef-b363-525ec37fb7ad" providerId="ADAL" clId="{81DD334E-BF59-4610-A202-8EBAD9B9C443}" dt="2023-03-03T09:32:46.983" v="2384" actId="478"/>
          <ac:grpSpMkLst>
            <pc:docMk/>
            <pc:sldMk cId="1920874308" sldId="358"/>
            <ac:grpSpMk id="47" creationId="{FBE44E89-4DB7-DDFD-FBEB-54FA5587A6C1}"/>
          </ac:grpSpMkLst>
        </pc:grp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7" creationId="{8A6DB3B0-2029-FD3D-4DC6-42CD1FEF8EA9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8" creationId="{14E915FB-0EDC-94CB-89D7-D52FD48609CE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9" creationId="{43B6600B-1B9F-AD47-F1F8-9FA296CBA172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10" creationId="{256037E3-4207-4B4F-2B3C-26530339FC89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11" creationId="{7AC704D3-C7F1-6692-48B7-6527C1334845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12" creationId="{218B6C5B-558C-80B9-44B0-AF35DB0A0551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13" creationId="{A997A1CC-D661-6AE9-0C3F-CA029FFB4830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14" creationId="{F43B5F44-9823-24F4-9D9D-57288E3F175C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15" creationId="{99169AFD-B78B-6968-7C35-93DEDFA309EE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16" creationId="{4A438735-3FE8-1F06-571A-4B2AE0FB32F0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17" creationId="{BAD428F2-9E88-3B84-C954-F2B4225F3459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18" creationId="{34234526-A729-A58C-8FD1-AEA5CB3A363E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19" creationId="{9DC966A7-9E8D-DFCC-0ED9-606C1F7231A7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20" creationId="{5754867A-23A1-702A-1ACC-2BE97F7AE17D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21" creationId="{A7D1797F-6BD6-5F91-5E2F-D61C57560C1A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22" creationId="{4F4E5033-6F58-20F3-7862-117BFADB6821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23" creationId="{3F7904F9-2CAF-8C84-5451-64DF7FD7B884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24" creationId="{2E60166B-82AC-72D6-4BB3-ACEA07A7C43C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25" creationId="{E3C1876F-EF7E-5A21-C562-5E490C97831F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26" creationId="{35F6F874-17FF-6A46-8BBA-A7E9CFCEDF34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28" creationId="{E9F5727B-A366-24E7-A50E-8440BB03EDF2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29" creationId="{5198816D-F804-659E-142E-A4996FF6FE7F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30" creationId="{E0B885A4-E11E-B780-4177-A5EA89D74D10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31" creationId="{59812997-22C6-1FAD-7D52-FD9851941C4F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32" creationId="{E39A3278-A40D-9E3C-69D8-14C105945B5B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33" creationId="{110DFA3B-C2D6-5574-E31B-4137E3960106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34" creationId="{681CAF51-48EE-966F-ADA4-A3E5788E4AB1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35" creationId="{C383E58C-B343-EE5F-BC23-F1D0483B75E7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36" creationId="{40AADDF9-D7E1-E0D9-A841-ED307EA99D13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37" creationId="{0C4F68FF-012A-7373-BA36-69662DBFE21E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38" creationId="{7E7AC9C2-98AF-4090-4459-F8CBB0FBC642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40" creationId="{5E63E6AF-6A7A-0BC3-1951-0AFC2FE09E91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41" creationId="{12FA2AA7-E910-C2A8-C53E-C95EB08EA47D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42" creationId="{3A538E4A-CF47-02AD-06AD-7E749F6B9A38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43" creationId="{0729BAFF-6189-3BBB-F56B-3D1534A82F83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44" creationId="{A3014AA0-0BF8-E9F2-670B-EB64121460E8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45" creationId="{4D70B53E-F845-9B3F-DCAA-874DB8682F57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46" creationId="{1D0CA786-8634-5440-7A25-A1AD55AA50BB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48" creationId="{6D7CC2ED-C4C4-0B7F-C09D-9FAA9F55C346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49" creationId="{A4D485ED-9B5F-B5B8-D7A9-35F8BB96F634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50" creationId="{9A8680AA-F9D3-1B74-6FCE-C299E40508A9}"/>
          </ac:inkMkLst>
        </pc:inkChg>
        <pc:inkChg chg="mod">
          <ac:chgData name="타야라히랄" userId="4cbd64cf-559c-4aef-b363-525ec37fb7ad" providerId="ADAL" clId="{81DD334E-BF59-4610-A202-8EBAD9B9C443}" dt="2023-03-03T09:32:38.181" v="2382"/>
          <ac:inkMkLst>
            <pc:docMk/>
            <pc:sldMk cId="1920874308" sldId="358"/>
            <ac:inkMk id="51" creationId="{D48CBE25-36CD-9191-F251-66DD8B5E0FD9}"/>
          </ac:inkMkLst>
        </pc:inkChg>
        <pc:inkChg chg="add del mod">
          <ac:chgData name="타야라히랄" userId="4cbd64cf-559c-4aef-b363-525ec37fb7ad" providerId="ADAL" clId="{81DD334E-BF59-4610-A202-8EBAD9B9C443}" dt="2023-03-03T09:32:46.983" v="2384" actId="478"/>
          <ac:inkMkLst>
            <pc:docMk/>
            <pc:sldMk cId="1920874308" sldId="358"/>
            <ac:inkMk id="52" creationId="{AEDA4056-E678-04F6-5A0A-5F2F78F5975D}"/>
          </ac:inkMkLst>
        </pc:inkChg>
        <pc:cxnChg chg="add mod">
          <ac:chgData name="타야라히랄" userId="4cbd64cf-559c-4aef-b363-525ec37fb7ad" providerId="ADAL" clId="{81DD334E-BF59-4610-A202-8EBAD9B9C443}" dt="2023-03-03T09:32:38.181" v="2382"/>
          <ac:cxnSpMkLst>
            <pc:docMk/>
            <pc:sldMk cId="1920874308" sldId="358"/>
            <ac:cxnSpMk id="4" creationId="{671C0B32-6755-C8F5-AA7C-79DBD6167F5B}"/>
          </ac:cxnSpMkLst>
        </pc:cxnChg>
        <pc:cxnChg chg="add mod">
          <ac:chgData name="타야라히랄" userId="4cbd64cf-559c-4aef-b363-525ec37fb7ad" providerId="ADAL" clId="{81DD334E-BF59-4610-A202-8EBAD9B9C443}" dt="2023-03-03T09:32:38.181" v="2382"/>
          <ac:cxnSpMkLst>
            <pc:docMk/>
            <pc:sldMk cId="1920874308" sldId="358"/>
            <ac:cxnSpMk id="5" creationId="{7E5DE3C4-AE53-A111-9F47-806F6218A309}"/>
          </ac:cxnSpMkLst>
        </pc:cxnChg>
      </pc:sldChg>
    </pc:docChg>
  </pc:docChgLst>
  <pc:docChgLst>
    <pc:chgData name="타야라히랄" userId="4cbd64cf-559c-4aef-b363-525ec37fb7ad" providerId="ADAL" clId="{8E2150B5-3CD5-42A9-B898-EF03E45F3701}"/>
    <pc:docChg chg="undo custSel addSld delSld modSld">
      <pc:chgData name="타야라히랄" userId="4cbd64cf-559c-4aef-b363-525ec37fb7ad" providerId="ADAL" clId="{8E2150B5-3CD5-42A9-B898-EF03E45F3701}" dt="2023-03-03T02:03:59.577" v="209"/>
      <pc:docMkLst>
        <pc:docMk/>
      </pc:docMkLst>
      <pc:sldChg chg="modSp mod">
        <pc:chgData name="타야라히랄" userId="4cbd64cf-559c-4aef-b363-525ec37fb7ad" providerId="ADAL" clId="{8E2150B5-3CD5-42A9-B898-EF03E45F3701}" dt="2023-03-03T01:37:42.012" v="3" actId="20577"/>
        <pc:sldMkLst>
          <pc:docMk/>
          <pc:sldMk cId="1609272880" sldId="256"/>
        </pc:sldMkLst>
        <pc:spChg chg="mod">
          <ac:chgData name="타야라히랄" userId="4cbd64cf-559c-4aef-b363-525ec37fb7ad" providerId="ADAL" clId="{8E2150B5-3CD5-42A9-B898-EF03E45F3701}" dt="2023-03-03T01:37:42.012" v="3" actId="20577"/>
          <ac:spMkLst>
            <pc:docMk/>
            <pc:sldMk cId="1609272880" sldId="256"/>
            <ac:spMk id="2" creationId="{00000000-0000-0000-0000-000000000000}"/>
          </ac:spMkLst>
        </pc:spChg>
      </pc:sldChg>
      <pc:sldChg chg="addSp add del mod">
        <pc:chgData name="타야라히랄" userId="4cbd64cf-559c-4aef-b363-525ec37fb7ad" providerId="ADAL" clId="{8E2150B5-3CD5-42A9-B898-EF03E45F3701}" dt="2023-03-03T01:41:44.446" v="33" actId="22"/>
        <pc:sldMkLst>
          <pc:docMk/>
          <pc:sldMk cId="2374891868" sldId="257"/>
        </pc:sldMkLst>
        <pc:picChg chg="add">
          <ac:chgData name="타야라히랄" userId="4cbd64cf-559c-4aef-b363-525ec37fb7ad" providerId="ADAL" clId="{8E2150B5-3CD5-42A9-B898-EF03E45F3701}" dt="2023-03-03T01:41:44.446" v="33" actId="22"/>
          <ac:picMkLst>
            <pc:docMk/>
            <pc:sldMk cId="2374891868" sldId="257"/>
            <ac:picMk id="5" creationId="{D54F20C3-F0C5-A9B9-64B2-7C013FDAEF2E}"/>
          </ac:picMkLst>
        </pc:picChg>
      </pc:sldChg>
      <pc:sldChg chg="add del">
        <pc:chgData name="타야라히랄" userId="4cbd64cf-559c-4aef-b363-525ec37fb7ad" providerId="ADAL" clId="{8E2150B5-3CD5-42A9-B898-EF03E45F3701}" dt="2023-03-03T01:37:34.465" v="1"/>
        <pc:sldMkLst>
          <pc:docMk/>
          <pc:sldMk cId="1391928576" sldId="258"/>
        </pc:sldMkLst>
      </pc:sldChg>
      <pc:sldChg chg="add del">
        <pc:chgData name="타야라히랄" userId="4cbd64cf-559c-4aef-b363-525ec37fb7ad" providerId="ADAL" clId="{8E2150B5-3CD5-42A9-B898-EF03E45F3701}" dt="2023-03-03T01:37:34.465" v="1"/>
        <pc:sldMkLst>
          <pc:docMk/>
          <pc:sldMk cId="850049971" sldId="259"/>
        </pc:sldMkLst>
      </pc:sldChg>
      <pc:sldChg chg="add del">
        <pc:chgData name="타야라히랄" userId="4cbd64cf-559c-4aef-b363-525ec37fb7ad" providerId="ADAL" clId="{8E2150B5-3CD5-42A9-B898-EF03E45F3701}" dt="2023-03-03T01:37:34.465" v="1"/>
        <pc:sldMkLst>
          <pc:docMk/>
          <pc:sldMk cId="1861685527" sldId="260"/>
        </pc:sldMkLst>
      </pc:sldChg>
      <pc:sldChg chg="add del">
        <pc:chgData name="타야라히랄" userId="4cbd64cf-559c-4aef-b363-525ec37fb7ad" providerId="ADAL" clId="{8E2150B5-3CD5-42A9-B898-EF03E45F3701}" dt="2023-03-03T01:37:34.465" v="1"/>
        <pc:sldMkLst>
          <pc:docMk/>
          <pc:sldMk cId="1068225741" sldId="261"/>
        </pc:sldMkLst>
      </pc:sldChg>
      <pc:sldChg chg="addSp delSp modSp new mod">
        <pc:chgData name="타야라히랄" userId="4cbd64cf-559c-4aef-b363-525ec37fb7ad" providerId="ADAL" clId="{8E2150B5-3CD5-42A9-B898-EF03E45F3701}" dt="2023-03-03T01:38:10.100" v="6"/>
        <pc:sldMkLst>
          <pc:docMk/>
          <pc:sldMk cId="531166885" sldId="262"/>
        </pc:sldMkLst>
        <pc:spChg chg="mod">
          <ac:chgData name="타야라히랄" userId="4cbd64cf-559c-4aef-b363-525ec37fb7ad" providerId="ADAL" clId="{8E2150B5-3CD5-42A9-B898-EF03E45F3701}" dt="2023-03-03T01:38:10.100" v="6"/>
          <ac:spMkLst>
            <pc:docMk/>
            <pc:sldMk cId="531166885" sldId="262"/>
            <ac:spMk id="2" creationId="{1F491005-A6B8-1449-1CC6-0E18DCA1F6D5}"/>
          </ac:spMkLst>
        </pc:spChg>
        <pc:spChg chg="del">
          <ac:chgData name="타야라히랄" userId="4cbd64cf-559c-4aef-b363-525ec37fb7ad" providerId="ADAL" clId="{8E2150B5-3CD5-42A9-B898-EF03E45F3701}" dt="2023-03-03T01:38:04.908" v="5" actId="22"/>
          <ac:spMkLst>
            <pc:docMk/>
            <pc:sldMk cId="531166885" sldId="262"/>
            <ac:spMk id="3" creationId="{B25474B3-2FF5-9E20-A602-BD377BA89563}"/>
          </ac:spMkLst>
        </pc:spChg>
        <pc:picChg chg="add mod ord">
          <ac:chgData name="타야라히랄" userId="4cbd64cf-559c-4aef-b363-525ec37fb7ad" providerId="ADAL" clId="{8E2150B5-3CD5-42A9-B898-EF03E45F3701}" dt="2023-03-03T01:38:04.908" v="5" actId="22"/>
          <ac:picMkLst>
            <pc:docMk/>
            <pc:sldMk cId="531166885" sldId="262"/>
            <ac:picMk id="5" creationId="{F1CE4CAE-6918-2E85-67AE-C3ADD15F001A}"/>
          </ac:picMkLst>
        </pc:picChg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1366717982" sldId="262"/>
        </pc:sldMkLst>
      </pc:sldChg>
      <pc:sldChg chg="addSp delSp modSp new mod">
        <pc:chgData name="타야라히랄" userId="4cbd64cf-559c-4aef-b363-525ec37fb7ad" providerId="ADAL" clId="{8E2150B5-3CD5-42A9-B898-EF03E45F3701}" dt="2023-03-03T01:38:31.513" v="13" actId="22"/>
        <pc:sldMkLst>
          <pc:docMk/>
          <pc:sldMk cId="329006851" sldId="263"/>
        </pc:sldMkLst>
        <pc:spChg chg="mod">
          <ac:chgData name="타야라히랄" userId="4cbd64cf-559c-4aef-b363-525ec37fb7ad" providerId="ADAL" clId="{8E2150B5-3CD5-42A9-B898-EF03E45F3701}" dt="2023-03-03T01:38:21.256" v="12" actId="20577"/>
          <ac:spMkLst>
            <pc:docMk/>
            <pc:sldMk cId="329006851" sldId="263"/>
            <ac:spMk id="2" creationId="{A734623B-508D-CF97-8FBC-D3EAB3EC80CF}"/>
          </ac:spMkLst>
        </pc:spChg>
        <pc:spChg chg="del">
          <ac:chgData name="타야라히랄" userId="4cbd64cf-559c-4aef-b363-525ec37fb7ad" providerId="ADAL" clId="{8E2150B5-3CD5-42A9-B898-EF03E45F3701}" dt="2023-03-03T01:38:31.513" v="13" actId="22"/>
          <ac:spMkLst>
            <pc:docMk/>
            <pc:sldMk cId="329006851" sldId="263"/>
            <ac:spMk id="3" creationId="{642A921A-0D52-9DE7-4C97-146C6BC86C45}"/>
          </ac:spMkLst>
        </pc:spChg>
        <pc:picChg chg="add mod ord">
          <ac:chgData name="타야라히랄" userId="4cbd64cf-559c-4aef-b363-525ec37fb7ad" providerId="ADAL" clId="{8E2150B5-3CD5-42A9-B898-EF03E45F3701}" dt="2023-03-03T01:38:31.513" v="13" actId="22"/>
          <ac:picMkLst>
            <pc:docMk/>
            <pc:sldMk cId="329006851" sldId="263"/>
            <ac:picMk id="5" creationId="{0D59EB85-4466-FABB-727E-08ABA57D7E3C}"/>
          </ac:picMkLst>
        </pc:picChg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4246177540" sldId="263"/>
        </pc:sldMkLst>
      </pc:sldChg>
      <pc:sldChg chg="addSp delSp modSp new mod">
        <pc:chgData name="타야라히랄" userId="4cbd64cf-559c-4aef-b363-525ec37fb7ad" providerId="ADAL" clId="{8E2150B5-3CD5-42A9-B898-EF03E45F3701}" dt="2023-03-03T01:44:29.088" v="60"/>
        <pc:sldMkLst>
          <pc:docMk/>
          <pc:sldMk cId="3281743031" sldId="264"/>
        </pc:sldMkLst>
        <pc:spChg chg="mod">
          <ac:chgData name="타야라히랄" userId="4cbd64cf-559c-4aef-b363-525ec37fb7ad" providerId="ADAL" clId="{8E2150B5-3CD5-42A9-B898-EF03E45F3701}" dt="2023-03-03T01:44:29.088" v="60"/>
          <ac:spMkLst>
            <pc:docMk/>
            <pc:sldMk cId="3281743031" sldId="264"/>
            <ac:spMk id="2" creationId="{80659D30-E8AA-A421-D3CB-DB8D3B669528}"/>
          </ac:spMkLst>
        </pc:spChg>
        <pc:spChg chg="add del mod">
          <ac:chgData name="타야라히랄" userId="4cbd64cf-559c-4aef-b363-525ec37fb7ad" providerId="ADAL" clId="{8E2150B5-3CD5-42A9-B898-EF03E45F3701}" dt="2023-03-03T01:42:30.202" v="36" actId="478"/>
          <ac:spMkLst>
            <pc:docMk/>
            <pc:sldMk cId="3281743031" sldId="264"/>
            <ac:spMk id="3" creationId="{916AF18E-E652-FFD9-2DDB-6D308176BB8E}"/>
          </ac:spMkLst>
        </pc:spChg>
        <pc:spChg chg="add del mod">
          <ac:chgData name="타야라히랄" userId="4cbd64cf-559c-4aef-b363-525ec37fb7ad" providerId="ADAL" clId="{8E2150B5-3CD5-42A9-B898-EF03E45F3701}" dt="2023-03-03T01:42:41.770" v="39" actId="22"/>
          <ac:spMkLst>
            <pc:docMk/>
            <pc:sldMk cId="3281743031" sldId="264"/>
            <ac:spMk id="7" creationId="{D18D49F4-DD7D-5B77-35EA-70ED1289D965}"/>
          </ac:spMkLst>
        </pc:spChg>
        <pc:spChg chg="add mod">
          <ac:chgData name="타야라히랄" userId="4cbd64cf-559c-4aef-b363-525ec37fb7ad" providerId="ADAL" clId="{8E2150B5-3CD5-42A9-B898-EF03E45F3701}" dt="2023-03-03T01:42:55.094" v="43" actId="14100"/>
          <ac:spMkLst>
            <pc:docMk/>
            <pc:sldMk cId="3281743031" sldId="264"/>
            <ac:spMk id="13" creationId="{337D555E-AA2C-B7B7-9233-4635184905C2}"/>
          </ac:spMkLst>
        </pc:spChg>
        <pc:graphicFrameChg chg="add del mod">
          <ac:chgData name="타야라히랄" userId="4cbd64cf-559c-4aef-b363-525ec37fb7ad" providerId="ADAL" clId="{8E2150B5-3CD5-42A9-B898-EF03E45F3701}" dt="2023-03-03T01:39:38.057" v="16"/>
          <ac:graphicFrameMkLst>
            <pc:docMk/>
            <pc:sldMk cId="3281743031" sldId="264"/>
            <ac:graphicFrameMk id="4" creationId="{8379CABA-441F-8462-9861-4D9A468DF483}"/>
          </ac:graphicFrameMkLst>
        </pc:graphicFrameChg>
        <pc:graphicFrameChg chg="add del mod">
          <ac:chgData name="타야라히랄" userId="4cbd64cf-559c-4aef-b363-525ec37fb7ad" providerId="ADAL" clId="{8E2150B5-3CD5-42A9-B898-EF03E45F3701}" dt="2023-03-03T01:39:43.775" v="20"/>
          <ac:graphicFrameMkLst>
            <pc:docMk/>
            <pc:sldMk cId="3281743031" sldId="264"/>
            <ac:graphicFrameMk id="5" creationId="{DD88DC7E-927E-3D71-E879-02C79EDBEF0B}"/>
          </ac:graphicFrameMkLst>
        </pc:graphicFrameChg>
        <pc:picChg chg="add del">
          <ac:chgData name="타야라히랄" userId="4cbd64cf-559c-4aef-b363-525ec37fb7ad" providerId="ADAL" clId="{8E2150B5-3CD5-42A9-B898-EF03E45F3701}" dt="2023-03-03T01:42:33.737" v="38" actId="22"/>
          <ac:picMkLst>
            <pc:docMk/>
            <pc:sldMk cId="3281743031" sldId="264"/>
            <ac:picMk id="9" creationId="{0C38B6B1-D2EC-B35D-6633-9B14B233364D}"/>
          </ac:picMkLst>
        </pc:picChg>
        <pc:picChg chg="add mod ord">
          <ac:chgData name="타야라히랄" userId="4cbd64cf-559c-4aef-b363-525ec37fb7ad" providerId="ADAL" clId="{8E2150B5-3CD5-42A9-B898-EF03E45F3701}" dt="2023-03-03T01:42:50.654" v="41" actId="1076"/>
          <ac:picMkLst>
            <pc:docMk/>
            <pc:sldMk cId="3281743031" sldId="264"/>
            <ac:picMk id="11" creationId="{CFBB10CE-CB46-05A8-5008-89B1ABC16248}"/>
          </ac:picMkLst>
        </pc:picChg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3580374553" sldId="264"/>
        </pc:sldMkLst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578703236" sldId="265"/>
        </pc:sldMkLst>
      </pc:sldChg>
      <pc:sldChg chg="addSp delSp modSp new mod">
        <pc:chgData name="타야라히랄" userId="4cbd64cf-559c-4aef-b363-525ec37fb7ad" providerId="ADAL" clId="{8E2150B5-3CD5-42A9-B898-EF03E45F3701}" dt="2023-03-03T01:41:58.581" v="35" actId="22"/>
        <pc:sldMkLst>
          <pc:docMk/>
          <pc:sldMk cId="3565816383" sldId="265"/>
        </pc:sldMkLst>
        <pc:spChg chg="del">
          <ac:chgData name="타야라히랄" userId="4cbd64cf-559c-4aef-b363-525ec37fb7ad" providerId="ADAL" clId="{8E2150B5-3CD5-42A9-B898-EF03E45F3701}" dt="2023-03-03T01:41:58.581" v="35" actId="22"/>
          <ac:spMkLst>
            <pc:docMk/>
            <pc:sldMk cId="3565816383" sldId="265"/>
            <ac:spMk id="3" creationId="{1776DDD6-7947-4F31-5A77-108E868628FF}"/>
          </ac:spMkLst>
        </pc:spChg>
        <pc:picChg chg="add mod ord">
          <ac:chgData name="타야라히랄" userId="4cbd64cf-559c-4aef-b363-525ec37fb7ad" providerId="ADAL" clId="{8E2150B5-3CD5-42A9-B898-EF03E45F3701}" dt="2023-03-03T01:41:58.581" v="35" actId="22"/>
          <ac:picMkLst>
            <pc:docMk/>
            <pc:sldMk cId="3565816383" sldId="265"/>
            <ac:picMk id="5" creationId="{6DC638F9-9DF7-0A47-5C93-329896FB9AB6}"/>
          </ac:picMkLst>
        </pc:picChg>
      </pc:sldChg>
      <pc:sldChg chg="addSp delSp modSp new mod">
        <pc:chgData name="타야라히랄" userId="4cbd64cf-559c-4aef-b363-525ec37fb7ad" providerId="ADAL" clId="{8E2150B5-3CD5-42A9-B898-EF03E45F3701}" dt="2023-03-03T01:44:29.907" v="61"/>
        <pc:sldMkLst>
          <pc:docMk/>
          <pc:sldMk cId="1274432855" sldId="266"/>
        </pc:sldMkLst>
        <pc:spChg chg="mod">
          <ac:chgData name="타야라히랄" userId="4cbd64cf-559c-4aef-b363-525ec37fb7ad" providerId="ADAL" clId="{8E2150B5-3CD5-42A9-B898-EF03E45F3701}" dt="2023-03-03T01:44:29.907" v="61"/>
          <ac:spMkLst>
            <pc:docMk/>
            <pc:sldMk cId="1274432855" sldId="266"/>
            <ac:spMk id="2" creationId="{E01486DA-A2A6-E87E-CECF-A31B6CD62D7F}"/>
          </ac:spMkLst>
        </pc:spChg>
        <pc:spChg chg="del">
          <ac:chgData name="타야라히랄" userId="4cbd64cf-559c-4aef-b363-525ec37fb7ad" providerId="ADAL" clId="{8E2150B5-3CD5-42A9-B898-EF03E45F3701}" dt="2023-03-03T01:43:11.679" v="45" actId="22"/>
          <ac:spMkLst>
            <pc:docMk/>
            <pc:sldMk cId="1274432855" sldId="266"/>
            <ac:spMk id="3" creationId="{A52737CC-2E3C-868E-17BE-F7E26DA689A7}"/>
          </ac:spMkLst>
        </pc:spChg>
        <pc:spChg chg="add mod">
          <ac:chgData name="타야라히랄" userId="4cbd64cf-559c-4aef-b363-525ec37fb7ad" providerId="ADAL" clId="{8E2150B5-3CD5-42A9-B898-EF03E45F3701}" dt="2023-03-03T01:43:23.160" v="49" actId="20577"/>
          <ac:spMkLst>
            <pc:docMk/>
            <pc:sldMk cId="1274432855" sldId="266"/>
            <ac:spMk id="7" creationId="{D92CD40E-3BA3-3035-9819-BED6E25B123F}"/>
          </ac:spMkLst>
        </pc:spChg>
        <pc:picChg chg="add mod ord">
          <ac:chgData name="타야라히랄" userId="4cbd64cf-559c-4aef-b363-525ec37fb7ad" providerId="ADAL" clId="{8E2150B5-3CD5-42A9-B898-EF03E45F3701}" dt="2023-03-03T01:43:12.899" v="46" actId="1076"/>
          <ac:picMkLst>
            <pc:docMk/>
            <pc:sldMk cId="1274432855" sldId="266"/>
            <ac:picMk id="5" creationId="{DC9750AD-5424-7568-F208-790EFD2663F1}"/>
          </ac:picMkLst>
        </pc:picChg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1937229516" sldId="266"/>
        </pc:sldMkLst>
      </pc:sldChg>
      <pc:sldChg chg="addSp delSp modSp new mod">
        <pc:chgData name="타야라히랄" userId="4cbd64cf-559c-4aef-b363-525ec37fb7ad" providerId="ADAL" clId="{8E2150B5-3CD5-42A9-B898-EF03E45F3701}" dt="2023-03-03T01:44:30.820" v="62"/>
        <pc:sldMkLst>
          <pc:docMk/>
          <pc:sldMk cId="1214637690" sldId="267"/>
        </pc:sldMkLst>
        <pc:spChg chg="mod">
          <ac:chgData name="타야라히랄" userId="4cbd64cf-559c-4aef-b363-525ec37fb7ad" providerId="ADAL" clId="{8E2150B5-3CD5-42A9-B898-EF03E45F3701}" dt="2023-03-03T01:44:30.820" v="62"/>
          <ac:spMkLst>
            <pc:docMk/>
            <pc:sldMk cId="1214637690" sldId="267"/>
            <ac:spMk id="2" creationId="{65FDA0C7-A33E-A0F8-F9C4-6DB52249AA95}"/>
          </ac:spMkLst>
        </pc:spChg>
        <pc:spChg chg="del">
          <ac:chgData name="타야라히랄" userId="4cbd64cf-559c-4aef-b363-525ec37fb7ad" providerId="ADAL" clId="{8E2150B5-3CD5-42A9-B898-EF03E45F3701}" dt="2023-03-03T01:43:44.611" v="51" actId="22"/>
          <ac:spMkLst>
            <pc:docMk/>
            <pc:sldMk cId="1214637690" sldId="267"/>
            <ac:spMk id="3" creationId="{1298CBF2-2EE1-7D43-4926-4DB5426493F7}"/>
          </ac:spMkLst>
        </pc:spChg>
        <pc:spChg chg="add mod">
          <ac:chgData name="타야라히랄" userId="4cbd64cf-559c-4aef-b363-525ec37fb7ad" providerId="ADAL" clId="{8E2150B5-3CD5-42A9-B898-EF03E45F3701}" dt="2023-03-03T01:43:58.717" v="56" actId="14100"/>
          <ac:spMkLst>
            <pc:docMk/>
            <pc:sldMk cId="1214637690" sldId="267"/>
            <ac:spMk id="7" creationId="{DD6102EB-9F35-87B2-ED26-9E4B646ACF45}"/>
          </ac:spMkLst>
        </pc:spChg>
        <pc:picChg chg="add mod ord">
          <ac:chgData name="타야라히랄" userId="4cbd64cf-559c-4aef-b363-525ec37fb7ad" providerId="ADAL" clId="{8E2150B5-3CD5-42A9-B898-EF03E45F3701}" dt="2023-03-03T01:43:48.063" v="53" actId="1076"/>
          <ac:picMkLst>
            <pc:docMk/>
            <pc:sldMk cId="1214637690" sldId="267"/>
            <ac:picMk id="5" creationId="{E08C9596-0E67-7330-5504-B22F5586A64C}"/>
          </ac:picMkLst>
        </pc:picChg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2929569224" sldId="267"/>
        </pc:sldMkLst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1390799946" sldId="268"/>
        </pc:sldMkLst>
      </pc:sldChg>
      <pc:sldChg chg="modSp new mod">
        <pc:chgData name="타야라히랄" userId="4cbd64cf-559c-4aef-b363-525ec37fb7ad" providerId="ADAL" clId="{8E2150B5-3CD5-42A9-B898-EF03E45F3701}" dt="2023-03-03T01:44:38.920" v="63"/>
        <pc:sldMkLst>
          <pc:docMk/>
          <pc:sldMk cId="2916051295" sldId="268"/>
        </pc:sldMkLst>
        <pc:spChg chg="mod">
          <ac:chgData name="타야라히랄" userId="4cbd64cf-559c-4aef-b363-525ec37fb7ad" providerId="ADAL" clId="{8E2150B5-3CD5-42A9-B898-EF03E45F3701}" dt="2023-03-03T01:44:25.097" v="59" actId="20577"/>
          <ac:spMkLst>
            <pc:docMk/>
            <pc:sldMk cId="2916051295" sldId="268"/>
            <ac:spMk id="2" creationId="{B365157A-7E98-A2EC-5E54-7788399D0B77}"/>
          </ac:spMkLst>
        </pc:spChg>
        <pc:spChg chg="mod">
          <ac:chgData name="타야라히랄" userId="4cbd64cf-559c-4aef-b363-525ec37fb7ad" providerId="ADAL" clId="{8E2150B5-3CD5-42A9-B898-EF03E45F3701}" dt="2023-03-03T01:44:38.920" v="63"/>
          <ac:spMkLst>
            <pc:docMk/>
            <pc:sldMk cId="2916051295" sldId="268"/>
            <ac:spMk id="3" creationId="{04DB5953-B1A6-31A0-70F8-612215AB7E5B}"/>
          </ac:spMkLst>
        </pc:spChg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2770658371" sldId="269"/>
        </pc:sldMkLst>
      </pc:sldChg>
      <pc:sldChg chg="addSp delSp modSp new mod">
        <pc:chgData name="타야라히랄" userId="4cbd64cf-559c-4aef-b363-525ec37fb7ad" providerId="ADAL" clId="{8E2150B5-3CD5-42A9-B898-EF03E45F3701}" dt="2023-03-03T01:45:06.188" v="70" actId="22"/>
        <pc:sldMkLst>
          <pc:docMk/>
          <pc:sldMk cId="3384362720" sldId="269"/>
        </pc:sldMkLst>
        <pc:spChg chg="add del mod">
          <ac:chgData name="타야라히랄" userId="4cbd64cf-559c-4aef-b363-525ec37fb7ad" providerId="ADAL" clId="{8E2150B5-3CD5-42A9-B898-EF03E45F3701}" dt="2023-03-03T01:44:56.552" v="69" actId="20577"/>
          <ac:spMkLst>
            <pc:docMk/>
            <pc:sldMk cId="3384362720" sldId="269"/>
            <ac:spMk id="2" creationId="{5FFEC198-822A-3998-E01B-5DEE365220FC}"/>
          </ac:spMkLst>
        </pc:spChg>
        <pc:spChg chg="del">
          <ac:chgData name="타야라히랄" userId="4cbd64cf-559c-4aef-b363-525ec37fb7ad" providerId="ADAL" clId="{8E2150B5-3CD5-42A9-B898-EF03E45F3701}" dt="2023-03-03T01:45:06.188" v="70" actId="22"/>
          <ac:spMkLst>
            <pc:docMk/>
            <pc:sldMk cId="3384362720" sldId="269"/>
            <ac:spMk id="3" creationId="{D63A9EA8-E76F-630C-B104-A56499DA1C39}"/>
          </ac:spMkLst>
        </pc:spChg>
        <pc:spChg chg="add del mod">
          <ac:chgData name="타야라히랄" userId="4cbd64cf-559c-4aef-b363-525ec37fb7ad" providerId="ADAL" clId="{8E2150B5-3CD5-42A9-B898-EF03E45F3701}" dt="2023-03-03T01:44:55.491" v="66"/>
          <ac:spMkLst>
            <pc:docMk/>
            <pc:sldMk cId="3384362720" sldId="269"/>
            <ac:spMk id="4" creationId="{FE0B7000-87CD-D37F-4F54-C05DC7D270FE}"/>
          </ac:spMkLst>
        </pc:spChg>
        <pc:picChg chg="add mod ord">
          <ac:chgData name="타야라히랄" userId="4cbd64cf-559c-4aef-b363-525ec37fb7ad" providerId="ADAL" clId="{8E2150B5-3CD5-42A9-B898-EF03E45F3701}" dt="2023-03-03T01:45:06.188" v="70" actId="22"/>
          <ac:picMkLst>
            <pc:docMk/>
            <pc:sldMk cId="3384362720" sldId="269"/>
            <ac:picMk id="6" creationId="{9643897D-6EF9-8908-BF00-DD93ECAD43D9}"/>
          </ac:picMkLst>
        </pc:picChg>
      </pc:sldChg>
      <pc:sldChg chg="addSp delSp modSp new mod">
        <pc:chgData name="타야라히랄" userId="4cbd64cf-559c-4aef-b363-525ec37fb7ad" providerId="ADAL" clId="{8E2150B5-3CD5-42A9-B898-EF03E45F3701}" dt="2023-03-03T01:45:33.530" v="72" actId="22"/>
        <pc:sldMkLst>
          <pc:docMk/>
          <pc:sldMk cId="3183066201" sldId="270"/>
        </pc:sldMkLst>
        <pc:spChg chg="del">
          <ac:chgData name="타야라히랄" userId="4cbd64cf-559c-4aef-b363-525ec37fb7ad" providerId="ADAL" clId="{8E2150B5-3CD5-42A9-B898-EF03E45F3701}" dt="2023-03-03T01:45:33.530" v="72" actId="22"/>
          <ac:spMkLst>
            <pc:docMk/>
            <pc:sldMk cId="3183066201" sldId="270"/>
            <ac:spMk id="3" creationId="{EA839F83-F04D-106F-EE1F-FFE10F7DEDF7}"/>
          </ac:spMkLst>
        </pc:spChg>
        <pc:picChg chg="add mod ord">
          <ac:chgData name="타야라히랄" userId="4cbd64cf-559c-4aef-b363-525ec37fb7ad" providerId="ADAL" clId="{8E2150B5-3CD5-42A9-B898-EF03E45F3701}" dt="2023-03-03T01:45:33.530" v="72" actId="22"/>
          <ac:picMkLst>
            <pc:docMk/>
            <pc:sldMk cId="3183066201" sldId="270"/>
            <ac:picMk id="5" creationId="{3A6F098A-8D69-D365-0BF4-70F55D7B8B48}"/>
          </ac:picMkLst>
        </pc:picChg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3737928901" sldId="270"/>
        </pc:sldMkLst>
      </pc:sldChg>
      <pc:sldChg chg="addSp delSp modSp new mod">
        <pc:chgData name="타야라히랄" userId="4cbd64cf-559c-4aef-b363-525ec37fb7ad" providerId="ADAL" clId="{8E2150B5-3CD5-42A9-B898-EF03E45F3701}" dt="2023-03-03T01:47:08.025" v="100" actId="1076"/>
        <pc:sldMkLst>
          <pc:docMk/>
          <pc:sldMk cId="3559128260" sldId="271"/>
        </pc:sldMkLst>
        <pc:spChg chg="mod">
          <ac:chgData name="타야라히랄" userId="4cbd64cf-559c-4aef-b363-525ec37fb7ad" providerId="ADAL" clId="{8E2150B5-3CD5-42A9-B898-EF03E45F3701}" dt="2023-03-03T01:46:42.033" v="92" actId="27636"/>
          <ac:spMkLst>
            <pc:docMk/>
            <pc:sldMk cId="3559128260" sldId="271"/>
            <ac:spMk id="2" creationId="{F203BAA2-81A6-3D27-5D1E-A0B4B196C222}"/>
          </ac:spMkLst>
        </pc:spChg>
        <pc:spChg chg="add del mod">
          <ac:chgData name="타야라히랄" userId="4cbd64cf-559c-4aef-b363-525ec37fb7ad" providerId="ADAL" clId="{8E2150B5-3CD5-42A9-B898-EF03E45F3701}" dt="2023-03-03T01:46:51.175" v="96"/>
          <ac:spMkLst>
            <pc:docMk/>
            <pc:sldMk cId="3559128260" sldId="271"/>
            <ac:spMk id="3" creationId="{834BF0CE-76FE-65F0-9DBA-608D6EDCBCA1}"/>
          </ac:spMkLst>
        </pc:spChg>
        <pc:spChg chg="add del mod">
          <ac:chgData name="타야라히랄" userId="4cbd64cf-559c-4aef-b363-525ec37fb7ad" providerId="ADAL" clId="{8E2150B5-3CD5-42A9-B898-EF03E45F3701}" dt="2023-03-03T01:46:51.171" v="94"/>
          <ac:spMkLst>
            <pc:docMk/>
            <pc:sldMk cId="3559128260" sldId="271"/>
            <ac:spMk id="4" creationId="{48F4E4DD-587A-E03B-957B-83BF7AFDE900}"/>
          </ac:spMkLst>
        </pc:spChg>
        <pc:picChg chg="add mod">
          <ac:chgData name="타야라히랄" userId="4cbd64cf-559c-4aef-b363-525ec37fb7ad" providerId="ADAL" clId="{8E2150B5-3CD5-42A9-B898-EF03E45F3701}" dt="2023-03-03T01:47:08.025" v="100" actId="1076"/>
          <ac:picMkLst>
            <pc:docMk/>
            <pc:sldMk cId="3559128260" sldId="271"/>
            <ac:picMk id="6" creationId="{CA7415C5-81C5-3BB7-3D5A-1FB59C3D78CC}"/>
          </ac:picMkLst>
        </pc:picChg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4085064878" sldId="271"/>
        </pc:sldMkLst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2159049945" sldId="272"/>
        </pc:sldMkLst>
      </pc:sldChg>
      <pc:sldChg chg="addSp delSp modSp new mod">
        <pc:chgData name="타야라히랄" userId="4cbd64cf-559c-4aef-b363-525ec37fb7ad" providerId="ADAL" clId="{8E2150B5-3CD5-42A9-B898-EF03E45F3701}" dt="2023-03-03T01:48:14.211" v="106" actId="1076"/>
        <pc:sldMkLst>
          <pc:docMk/>
          <pc:sldMk cId="3501459616" sldId="272"/>
        </pc:sldMkLst>
        <pc:spChg chg="add del mod">
          <ac:chgData name="타야라히랄" userId="4cbd64cf-559c-4aef-b363-525ec37fb7ad" providerId="ADAL" clId="{8E2150B5-3CD5-42A9-B898-EF03E45F3701}" dt="2023-03-03T01:48:00.404" v="104"/>
          <ac:spMkLst>
            <pc:docMk/>
            <pc:sldMk cId="3501459616" sldId="272"/>
            <ac:spMk id="3" creationId="{293D830F-A720-C844-FB30-39C37AAD0ADD}"/>
          </ac:spMkLst>
        </pc:spChg>
        <pc:spChg chg="add del mod">
          <ac:chgData name="타야라히랄" userId="4cbd64cf-559c-4aef-b363-525ec37fb7ad" providerId="ADAL" clId="{8E2150B5-3CD5-42A9-B898-EF03E45F3701}" dt="2023-03-03T01:48:00.400" v="102"/>
          <ac:spMkLst>
            <pc:docMk/>
            <pc:sldMk cId="3501459616" sldId="272"/>
            <ac:spMk id="4" creationId="{595F1EAA-2C72-B097-690F-1FBB601087CA}"/>
          </ac:spMkLst>
        </pc:spChg>
        <pc:picChg chg="add mod">
          <ac:chgData name="타야라히랄" userId="4cbd64cf-559c-4aef-b363-525ec37fb7ad" providerId="ADAL" clId="{8E2150B5-3CD5-42A9-B898-EF03E45F3701}" dt="2023-03-03T01:48:14.211" v="106" actId="1076"/>
          <ac:picMkLst>
            <pc:docMk/>
            <pc:sldMk cId="3501459616" sldId="272"/>
            <ac:picMk id="6" creationId="{1A085F54-552F-B10D-ECD4-121E92A8A97E}"/>
          </ac:picMkLst>
        </pc:picChg>
      </pc:sldChg>
      <pc:sldChg chg="addSp delSp modSp new mod">
        <pc:chgData name="타야라히랄" userId="4cbd64cf-559c-4aef-b363-525ec37fb7ad" providerId="ADAL" clId="{8E2150B5-3CD5-42A9-B898-EF03E45F3701}" dt="2023-03-03T01:48:50.478" v="107" actId="22"/>
        <pc:sldMkLst>
          <pc:docMk/>
          <pc:sldMk cId="860283674" sldId="273"/>
        </pc:sldMkLst>
        <pc:spChg chg="del">
          <ac:chgData name="타야라히랄" userId="4cbd64cf-559c-4aef-b363-525ec37fb7ad" providerId="ADAL" clId="{8E2150B5-3CD5-42A9-B898-EF03E45F3701}" dt="2023-03-03T01:48:50.478" v="107" actId="22"/>
          <ac:spMkLst>
            <pc:docMk/>
            <pc:sldMk cId="860283674" sldId="273"/>
            <ac:spMk id="3" creationId="{EC8042C3-55FC-0EB5-9DD2-99ADA5B8A735}"/>
          </ac:spMkLst>
        </pc:spChg>
        <pc:picChg chg="add mod ord">
          <ac:chgData name="타야라히랄" userId="4cbd64cf-559c-4aef-b363-525ec37fb7ad" providerId="ADAL" clId="{8E2150B5-3CD5-42A9-B898-EF03E45F3701}" dt="2023-03-03T01:48:50.478" v="107" actId="22"/>
          <ac:picMkLst>
            <pc:docMk/>
            <pc:sldMk cId="860283674" sldId="273"/>
            <ac:picMk id="5" creationId="{9A9D9C68-0164-39E7-0EB5-039D0064338E}"/>
          </ac:picMkLst>
        </pc:picChg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2905987893" sldId="273"/>
        </pc:sldMkLst>
      </pc:sldChg>
      <pc:sldChg chg="addSp delSp modSp new mod">
        <pc:chgData name="타야라히랄" userId="4cbd64cf-559c-4aef-b363-525ec37fb7ad" providerId="ADAL" clId="{8E2150B5-3CD5-42A9-B898-EF03E45F3701}" dt="2023-03-03T01:49:08.257" v="108" actId="22"/>
        <pc:sldMkLst>
          <pc:docMk/>
          <pc:sldMk cId="1616513270" sldId="274"/>
        </pc:sldMkLst>
        <pc:spChg chg="del">
          <ac:chgData name="타야라히랄" userId="4cbd64cf-559c-4aef-b363-525ec37fb7ad" providerId="ADAL" clId="{8E2150B5-3CD5-42A9-B898-EF03E45F3701}" dt="2023-03-03T01:49:08.257" v="108" actId="22"/>
          <ac:spMkLst>
            <pc:docMk/>
            <pc:sldMk cId="1616513270" sldId="274"/>
            <ac:spMk id="3" creationId="{31A491AD-4CAC-23FE-DA36-1C7ABBDC1CC1}"/>
          </ac:spMkLst>
        </pc:spChg>
        <pc:picChg chg="add mod ord">
          <ac:chgData name="타야라히랄" userId="4cbd64cf-559c-4aef-b363-525ec37fb7ad" providerId="ADAL" clId="{8E2150B5-3CD5-42A9-B898-EF03E45F3701}" dt="2023-03-03T01:49:08.257" v="108" actId="22"/>
          <ac:picMkLst>
            <pc:docMk/>
            <pc:sldMk cId="1616513270" sldId="274"/>
            <ac:picMk id="5" creationId="{1894C358-5E29-4110-37FC-B4DBA5629EBB}"/>
          </ac:picMkLst>
        </pc:picChg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2169892880" sldId="274"/>
        </pc:sldMkLst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1802171135" sldId="275"/>
        </pc:sldMkLst>
      </pc:sldChg>
      <pc:sldChg chg="addSp delSp modSp new mod">
        <pc:chgData name="타야라히랄" userId="4cbd64cf-559c-4aef-b363-525ec37fb7ad" providerId="ADAL" clId="{8E2150B5-3CD5-42A9-B898-EF03E45F3701}" dt="2023-03-03T01:49:36.846" v="112" actId="22"/>
        <pc:sldMkLst>
          <pc:docMk/>
          <pc:sldMk cId="1839441100" sldId="275"/>
        </pc:sldMkLst>
        <pc:spChg chg="mod">
          <ac:chgData name="타야라히랄" userId="4cbd64cf-559c-4aef-b363-525ec37fb7ad" providerId="ADAL" clId="{8E2150B5-3CD5-42A9-B898-EF03E45F3701}" dt="2023-03-03T01:49:21.288" v="111" actId="20577"/>
          <ac:spMkLst>
            <pc:docMk/>
            <pc:sldMk cId="1839441100" sldId="275"/>
            <ac:spMk id="2" creationId="{80D1C04F-6DC9-739C-3C68-258DCE2B8162}"/>
          </ac:spMkLst>
        </pc:spChg>
        <pc:spChg chg="del">
          <ac:chgData name="타야라히랄" userId="4cbd64cf-559c-4aef-b363-525ec37fb7ad" providerId="ADAL" clId="{8E2150B5-3CD5-42A9-B898-EF03E45F3701}" dt="2023-03-03T01:49:36.846" v="112" actId="22"/>
          <ac:spMkLst>
            <pc:docMk/>
            <pc:sldMk cId="1839441100" sldId="275"/>
            <ac:spMk id="3" creationId="{9E5D51ED-D581-C359-6FA9-F87D574FE297}"/>
          </ac:spMkLst>
        </pc:spChg>
        <pc:picChg chg="add mod ord">
          <ac:chgData name="타야라히랄" userId="4cbd64cf-559c-4aef-b363-525ec37fb7ad" providerId="ADAL" clId="{8E2150B5-3CD5-42A9-B898-EF03E45F3701}" dt="2023-03-03T01:49:36.846" v="112" actId="22"/>
          <ac:picMkLst>
            <pc:docMk/>
            <pc:sldMk cId="1839441100" sldId="275"/>
            <ac:picMk id="5" creationId="{71CCE917-1F38-6CF9-4072-1B4818576664}"/>
          </ac:picMkLst>
        </pc:picChg>
      </pc:sldChg>
      <pc:sldChg chg="addSp delSp modSp new mod">
        <pc:chgData name="타야라히랄" userId="4cbd64cf-559c-4aef-b363-525ec37fb7ad" providerId="ADAL" clId="{8E2150B5-3CD5-42A9-B898-EF03E45F3701}" dt="2023-03-03T01:51:35.944" v="118" actId="22"/>
        <pc:sldMkLst>
          <pc:docMk/>
          <pc:sldMk cId="1508692426" sldId="276"/>
        </pc:sldMkLst>
        <pc:spChg chg="add del mod">
          <ac:chgData name="타야라히랄" userId="4cbd64cf-559c-4aef-b363-525ec37fb7ad" providerId="ADAL" clId="{8E2150B5-3CD5-42A9-B898-EF03E45F3701}" dt="2023-03-03T01:51:26.440" v="117" actId="20577"/>
          <ac:spMkLst>
            <pc:docMk/>
            <pc:sldMk cId="1508692426" sldId="276"/>
            <ac:spMk id="2" creationId="{8EF22534-2526-CC90-43E2-BAD4C597B5A1}"/>
          </ac:spMkLst>
        </pc:spChg>
        <pc:spChg chg="del">
          <ac:chgData name="타야라히랄" userId="4cbd64cf-559c-4aef-b363-525ec37fb7ad" providerId="ADAL" clId="{8E2150B5-3CD5-42A9-B898-EF03E45F3701}" dt="2023-03-03T01:51:35.944" v="118" actId="22"/>
          <ac:spMkLst>
            <pc:docMk/>
            <pc:sldMk cId="1508692426" sldId="276"/>
            <ac:spMk id="3" creationId="{5EE1EEB9-5251-CC29-1BBE-89F1C7C36B98}"/>
          </ac:spMkLst>
        </pc:spChg>
        <pc:spChg chg="add del mod">
          <ac:chgData name="타야라히랄" userId="4cbd64cf-559c-4aef-b363-525ec37fb7ad" providerId="ADAL" clId="{8E2150B5-3CD5-42A9-B898-EF03E45F3701}" dt="2023-03-03T01:51:25.171" v="114"/>
          <ac:spMkLst>
            <pc:docMk/>
            <pc:sldMk cId="1508692426" sldId="276"/>
            <ac:spMk id="4" creationId="{F0790DDC-AF1A-904D-9432-D0209EA7DA28}"/>
          </ac:spMkLst>
        </pc:spChg>
        <pc:picChg chg="add mod ord">
          <ac:chgData name="타야라히랄" userId="4cbd64cf-559c-4aef-b363-525ec37fb7ad" providerId="ADAL" clId="{8E2150B5-3CD5-42A9-B898-EF03E45F3701}" dt="2023-03-03T01:51:35.944" v="118" actId="22"/>
          <ac:picMkLst>
            <pc:docMk/>
            <pc:sldMk cId="1508692426" sldId="276"/>
            <ac:picMk id="6" creationId="{334BCE14-7C5B-C095-E424-1CA15CAF9AF4}"/>
          </ac:picMkLst>
        </pc:picChg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4142335082" sldId="276"/>
        </pc:sldMkLst>
      </pc:sldChg>
      <pc:sldChg chg="addSp delSp modSp new mod">
        <pc:chgData name="타야라히랄" userId="4cbd64cf-559c-4aef-b363-525ec37fb7ad" providerId="ADAL" clId="{8E2150B5-3CD5-42A9-B898-EF03E45F3701}" dt="2023-03-03T01:52:04.489" v="124" actId="22"/>
        <pc:sldMkLst>
          <pc:docMk/>
          <pc:sldMk cId="1558989214" sldId="277"/>
        </pc:sldMkLst>
        <pc:spChg chg="add del mod">
          <ac:chgData name="타야라히랄" userId="4cbd64cf-559c-4aef-b363-525ec37fb7ad" providerId="ADAL" clId="{8E2150B5-3CD5-42A9-B898-EF03E45F3701}" dt="2023-03-03T01:51:47.640" v="123" actId="20577"/>
          <ac:spMkLst>
            <pc:docMk/>
            <pc:sldMk cId="1558989214" sldId="277"/>
            <ac:spMk id="2" creationId="{825F3C82-6BA8-9C2E-A402-E708DD81DBDA}"/>
          </ac:spMkLst>
        </pc:spChg>
        <pc:spChg chg="del">
          <ac:chgData name="타야라히랄" userId="4cbd64cf-559c-4aef-b363-525ec37fb7ad" providerId="ADAL" clId="{8E2150B5-3CD5-42A9-B898-EF03E45F3701}" dt="2023-03-03T01:52:04.489" v="124" actId="22"/>
          <ac:spMkLst>
            <pc:docMk/>
            <pc:sldMk cId="1558989214" sldId="277"/>
            <ac:spMk id="3" creationId="{30018E3F-B0EA-566D-41CB-C8112AA11656}"/>
          </ac:spMkLst>
        </pc:spChg>
        <pc:spChg chg="add del mod">
          <ac:chgData name="타야라히랄" userId="4cbd64cf-559c-4aef-b363-525ec37fb7ad" providerId="ADAL" clId="{8E2150B5-3CD5-42A9-B898-EF03E45F3701}" dt="2023-03-03T01:51:46.471" v="120"/>
          <ac:spMkLst>
            <pc:docMk/>
            <pc:sldMk cId="1558989214" sldId="277"/>
            <ac:spMk id="4" creationId="{4372DF40-4416-6326-7E4F-06A3D17E4009}"/>
          </ac:spMkLst>
        </pc:spChg>
        <pc:picChg chg="add mod ord">
          <ac:chgData name="타야라히랄" userId="4cbd64cf-559c-4aef-b363-525ec37fb7ad" providerId="ADAL" clId="{8E2150B5-3CD5-42A9-B898-EF03E45F3701}" dt="2023-03-03T01:52:04.489" v="124" actId="22"/>
          <ac:picMkLst>
            <pc:docMk/>
            <pc:sldMk cId="1558989214" sldId="277"/>
            <ac:picMk id="6" creationId="{28CC078E-380E-FE6D-ACF5-76B5B9AB7C7C}"/>
          </ac:picMkLst>
        </pc:picChg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2621619790" sldId="277"/>
        </pc:sldMkLst>
      </pc:sldChg>
      <pc:sldChg chg="addSp delSp modSp new mod setBg">
        <pc:chgData name="타야라히랄" userId="4cbd64cf-559c-4aef-b363-525ec37fb7ad" providerId="ADAL" clId="{8E2150B5-3CD5-42A9-B898-EF03E45F3701}" dt="2023-03-03T01:52:54.141" v="136" actId="22"/>
        <pc:sldMkLst>
          <pc:docMk/>
          <pc:sldMk cId="1512701713" sldId="278"/>
        </pc:sldMkLst>
        <pc:spChg chg="add del mod">
          <ac:chgData name="타야라히랄" userId="4cbd64cf-559c-4aef-b363-525ec37fb7ad" providerId="ADAL" clId="{8E2150B5-3CD5-42A9-B898-EF03E45F3701}" dt="2023-03-03T01:52:42.536" v="135" actId="20577"/>
          <ac:spMkLst>
            <pc:docMk/>
            <pc:sldMk cId="1512701713" sldId="278"/>
            <ac:spMk id="2" creationId="{5066F20F-AA7E-3643-64E1-AD088C0B94EF}"/>
          </ac:spMkLst>
        </pc:spChg>
        <pc:spChg chg="add del">
          <ac:chgData name="타야라히랄" userId="4cbd64cf-559c-4aef-b363-525ec37fb7ad" providerId="ADAL" clId="{8E2150B5-3CD5-42A9-B898-EF03E45F3701}" dt="2023-03-03T01:52:54.141" v="136" actId="22"/>
          <ac:spMkLst>
            <pc:docMk/>
            <pc:sldMk cId="1512701713" sldId="278"/>
            <ac:spMk id="3" creationId="{239393A2-EDC6-4E88-AE5C-A463B4C2833E}"/>
          </ac:spMkLst>
        </pc:spChg>
        <pc:spChg chg="add del mod">
          <ac:chgData name="타야라히랄" userId="4cbd64cf-559c-4aef-b363-525ec37fb7ad" providerId="ADAL" clId="{8E2150B5-3CD5-42A9-B898-EF03E45F3701}" dt="2023-03-03T01:52:38.586" v="128"/>
          <ac:spMkLst>
            <pc:docMk/>
            <pc:sldMk cId="1512701713" sldId="278"/>
            <ac:spMk id="4" creationId="{EB46BCD1-E4B7-31EF-0FAC-FCD8A0A424DB}"/>
          </ac:spMkLst>
        </pc:spChg>
        <pc:spChg chg="add del mod">
          <ac:chgData name="타야라히랄" userId="4cbd64cf-559c-4aef-b363-525ec37fb7ad" providerId="ADAL" clId="{8E2150B5-3CD5-42A9-B898-EF03E45F3701}" dt="2023-03-03T01:52:41.556" v="132"/>
          <ac:spMkLst>
            <pc:docMk/>
            <pc:sldMk cId="1512701713" sldId="278"/>
            <ac:spMk id="5" creationId="{274BB100-FA10-9CD4-55AD-F5768D29C095}"/>
          </ac:spMkLst>
        </pc:spChg>
        <pc:spChg chg="add del">
          <ac:chgData name="타야라히랄" userId="4cbd64cf-559c-4aef-b363-525ec37fb7ad" providerId="ADAL" clId="{8E2150B5-3CD5-42A9-B898-EF03E45F3701}" dt="2023-03-03T01:52:37.017" v="127" actId="26606"/>
          <ac:spMkLst>
            <pc:docMk/>
            <pc:sldMk cId="1512701713" sldId="278"/>
            <ac:spMk id="10" creationId="{C1DD1A8A-57D5-4A81-AD04-532B043C5611}"/>
          </ac:spMkLst>
        </pc:spChg>
        <pc:spChg chg="add del">
          <ac:chgData name="타야라히랄" userId="4cbd64cf-559c-4aef-b363-525ec37fb7ad" providerId="ADAL" clId="{8E2150B5-3CD5-42A9-B898-EF03E45F3701}" dt="2023-03-03T01:52:37.017" v="127" actId="26606"/>
          <ac:spMkLst>
            <pc:docMk/>
            <pc:sldMk cId="1512701713" sldId="278"/>
            <ac:spMk id="12" creationId="{007891EC-4501-44ED-A8C8-B11B6DB767AB}"/>
          </ac:spMkLst>
        </pc:spChg>
        <pc:picChg chg="add del">
          <ac:chgData name="타야라히랄" userId="4cbd64cf-559c-4aef-b363-525ec37fb7ad" providerId="ADAL" clId="{8E2150B5-3CD5-42A9-B898-EF03E45F3701}" dt="2023-03-03T01:52:37.017" v="127" actId="26606"/>
          <ac:picMkLst>
            <pc:docMk/>
            <pc:sldMk cId="1512701713" sldId="278"/>
            <ac:picMk id="6" creationId="{540E42A2-5319-4362-ECF6-3525C465E5D9}"/>
          </ac:picMkLst>
        </pc:picChg>
        <pc:picChg chg="add mod ord">
          <ac:chgData name="타야라히랄" userId="4cbd64cf-559c-4aef-b363-525ec37fb7ad" providerId="ADAL" clId="{8E2150B5-3CD5-42A9-B898-EF03E45F3701}" dt="2023-03-03T01:52:54.141" v="136" actId="22"/>
          <ac:picMkLst>
            <pc:docMk/>
            <pc:sldMk cId="1512701713" sldId="278"/>
            <ac:picMk id="8" creationId="{4CA7AA03-B92C-79C0-0101-F1DAA9BF3989}"/>
          </ac:picMkLst>
        </pc:picChg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3211737385" sldId="278"/>
        </pc:sldMkLst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198777614" sldId="279"/>
        </pc:sldMkLst>
      </pc:sldChg>
      <pc:sldChg chg="addSp delSp modSp new mod">
        <pc:chgData name="타야라히랄" userId="4cbd64cf-559c-4aef-b363-525ec37fb7ad" providerId="ADAL" clId="{8E2150B5-3CD5-42A9-B898-EF03E45F3701}" dt="2023-03-03T01:53:09.468" v="137" actId="22"/>
        <pc:sldMkLst>
          <pc:docMk/>
          <pc:sldMk cId="1846100108" sldId="279"/>
        </pc:sldMkLst>
        <pc:spChg chg="del">
          <ac:chgData name="타야라히랄" userId="4cbd64cf-559c-4aef-b363-525ec37fb7ad" providerId="ADAL" clId="{8E2150B5-3CD5-42A9-B898-EF03E45F3701}" dt="2023-03-03T01:53:09.468" v="137" actId="22"/>
          <ac:spMkLst>
            <pc:docMk/>
            <pc:sldMk cId="1846100108" sldId="279"/>
            <ac:spMk id="3" creationId="{70DF9340-BF59-D7B5-CF7C-8CAD82917E79}"/>
          </ac:spMkLst>
        </pc:spChg>
        <pc:picChg chg="add mod ord">
          <ac:chgData name="타야라히랄" userId="4cbd64cf-559c-4aef-b363-525ec37fb7ad" providerId="ADAL" clId="{8E2150B5-3CD5-42A9-B898-EF03E45F3701}" dt="2023-03-03T01:53:09.468" v="137" actId="22"/>
          <ac:picMkLst>
            <pc:docMk/>
            <pc:sldMk cId="1846100108" sldId="279"/>
            <ac:picMk id="5" creationId="{EEB8C926-E7D8-C3EE-680F-D583C0A52DCA}"/>
          </ac:picMkLst>
        </pc:picChg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1214086796" sldId="280"/>
        </pc:sldMkLst>
      </pc:sldChg>
      <pc:sldChg chg="addSp delSp modSp new mod">
        <pc:chgData name="타야라히랄" userId="4cbd64cf-559c-4aef-b363-525ec37fb7ad" providerId="ADAL" clId="{8E2150B5-3CD5-42A9-B898-EF03E45F3701}" dt="2023-03-03T01:53:24.107" v="138" actId="22"/>
        <pc:sldMkLst>
          <pc:docMk/>
          <pc:sldMk cId="3258271885" sldId="280"/>
        </pc:sldMkLst>
        <pc:spChg chg="del">
          <ac:chgData name="타야라히랄" userId="4cbd64cf-559c-4aef-b363-525ec37fb7ad" providerId="ADAL" clId="{8E2150B5-3CD5-42A9-B898-EF03E45F3701}" dt="2023-03-03T01:53:24.107" v="138" actId="22"/>
          <ac:spMkLst>
            <pc:docMk/>
            <pc:sldMk cId="3258271885" sldId="280"/>
            <ac:spMk id="3" creationId="{CD4277E8-73C9-9412-F257-AE5472489B4D}"/>
          </ac:spMkLst>
        </pc:spChg>
        <pc:picChg chg="add mod ord">
          <ac:chgData name="타야라히랄" userId="4cbd64cf-559c-4aef-b363-525ec37fb7ad" providerId="ADAL" clId="{8E2150B5-3CD5-42A9-B898-EF03E45F3701}" dt="2023-03-03T01:53:24.107" v="138" actId="22"/>
          <ac:picMkLst>
            <pc:docMk/>
            <pc:sldMk cId="3258271885" sldId="280"/>
            <ac:picMk id="5" creationId="{45D98977-DC5C-D8F5-65CD-C0D7A02EA675}"/>
          </ac:picMkLst>
        </pc:picChg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2039319012" sldId="281"/>
        </pc:sldMkLst>
      </pc:sldChg>
      <pc:sldChg chg="addSp delSp modSp new mod">
        <pc:chgData name="타야라히랄" userId="4cbd64cf-559c-4aef-b363-525ec37fb7ad" providerId="ADAL" clId="{8E2150B5-3CD5-42A9-B898-EF03E45F3701}" dt="2023-03-03T01:53:55.541" v="144" actId="22"/>
        <pc:sldMkLst>
          <pc:docMk/>
          <pc:sldMk cId="3022091405" sldId="281"/>
        </pc:sldMkLst>
        <pc:spChg chg="mod">
          <ac:chgData name="타야라히랄" userId="4cbd64cf-559c-4aef-b363-525ec37fb7ad" providerId="ADAL" clId="{8E2150B5-3CD5-42A9-B898-EF03E45F3701}" dt="2023-03-03T01:53:32.535" v="143" actId="20577"/>
          <ac:spMkLst>
            <pc:docMk/>
            <pc:sldMk cId="3022091405" sldId="281"/>
            <ac:spMk id="2" creationId="{07AB69DF-D0FC-E7A5-475D-3B67A404EA87}"/>
          </ac:spMkLst>
        </pc:spChg>
        <pc:spChg chg="del">
          <ac:chgData name="타야라히랄" userId="4cbd64cf-559c-4aef-b363-525ec37fb7ad" providerId="ADAL" clId="{8E2150B5-3CD5-42A9-B898-EF03E45F3701}" dt="2023-03-03T01:53:55.541" v="144" actId="22"/>
          <ac:spMkLst>
            <pc:docMk/>
            <pc:sldMk cId="3022091405" sldId="281"/>
            <ac:spMk id="3" creationId="{5DC98656-C487-BFA4-BA1F-E6F3F0AA0B87}"/>
          </ac:spMkLst>
        </pc:spChg>
        <pc:picChg chg="add mod ord">
          <ac:chgData name="타야라히랄" userId="4cbd64cf-559c-4aef-b363-525ec37fb7ad" providerId="ADAL" clId="{8E2150B5-3CD5-42A9-B898-EF03E45F3701}" dt="2023-03-03T01:53:55.541" v="144" actId="22"/>
          <ac:picMkLst>
            <pc:docMk/>
            <pc:sldMk cId="3022091405" sldId="281"/>
            <ac:picMk id="5" creationId="{9D517078-B8DD-4A3B-DFA4-45566F10BCE7}"/>
          </ac:picMkLst>
        </pc:picChg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183006625" sldId="282"/>
        </pc:sldMkLst>
      </pc:sldChg>
      <pc:sldChg chg="addSp delSp modSp new mod">
        <pc:chgData name="타야라히랄" userId="4cbd64cf-559c-4aef-b363-525ec37fb7ad" providerId="ADAL" clId="{8E2150B5-3CD5-42A9-B898-EF03E45F3701}" dt="2023-03-03T01:55:18.070" v="159" actId="14100"/>
        <pc:sldMkLst>
          <pc:docMk/>
          <pc:sldMk cId="299718294" sldId="282"/>
        </pc:sldMkLst>
        <pc:spChg chg="add del mod">
          <ac:chgData name="타야라히랄" userId="4cbd64cf-559c-4aef-b363-525ec37fb7ad" providerId="ADAL" clId="{8E2150B5-3CD5-42A9-B898-EF03E45F3701}" dt="2023-03-03T01:54:13.328" v="149" actId="20577"/>
          <ac:spMkLst>
            <pc:docMk/>
            <pc:sldMk cId="299718294" sldId="282"/>
            <ac:spMk id="2" creationId="{5C707328-0E90-7AEC-391C-91BAC2E0D7D1}"/>
          </ac:spMkLst>
        </pc:spChg>
        <pc:spChg chg="del">
          <ac:chgData name="타야라히랄" userId="4cbd64cf-559c-4aef-b363-525ec37fb7ad" providerId="ADAL" clId="{8E2150B5-3CD5-42A9-B898-EF03E45F3701}" dt="2023-03-03T01:54:24.103" v="150" actId="22"/>
          <ac:spMkLst>
            <pc:docMk/>
            <pc:sldMk cId="299718294" sldId="282"/>
            <ac:spMk id="3" creationId="{5F77DB6F-40BB-00AA-0F34-66B5988591BB}"/>
          </ac:spMkLst>
        </pc:spChg>
        <pc:spChg chg="add del mod">
          <ac:chgData name="타야라히랄" userId="4cbd64cf-559c-4aef-b363-525ec37fb7ad" providerId="ADAL" clId="{8E2150B5-3CD5-42A9-B898-EF03E45F3701}" dt="2023-03-03T01:54:12.329" v="146"/>
          <ac:spMkLst>
            <pc:docMk/>
            <pc:sldMk cId="299718294" sldId="282"/>
            <ac:spMk id="4" creationId="{7FEDEEAE-DF12-7009-2C6A-4D7DE7C4CD24}"/>
          </ac:spMkLst>
        </pc:spChg>
        <pc:picChg chg="add mod ord">
          <ac:chgData name="타야라히랄" userId="4cbd64cf-559c-4aef-b363-525ec37fb7ad" providerId="ADAL" clId="{8E2150B5-3CD5-42A9-B898-EF03E45F3701}" dt="2023-03-03T01:54:24.103" v="150" actId="22"/>
          <ac:picMkLst>
            <pc:docMk/>
            <pc:sldMk cId="299718294" sldId="282"/>
            <ac:picMk id="6" creationId="{3C803851-79AC-A47D-0169-8AC8C8AAF55E}"/>
          </ac:picMkLst>
        </pc:picChg>
        <pc:picChg chg="add mod">
          <ac:chgData name="타야라히랄" userId="4cbd64cf-559c-4aef-b363-525ec37fb7ad" providerId="ADAL" clId="{8E2150B5-3CD5-42A9-B898-EF03E45F3701}" dt="2023-03-03T01:55:12.012" v="155" actId="1076"/>
          <ac:picMkLst>
            <pc:docMk/>
            <pc:sldMk cId="299718294" sldId="282"/>
            <ac:picMk id="8" creationId="{448F46E5-41DB-396B-32C0-65D2D0C46A85}"/>
          </ac:picMkLst>
        </pc:picChg>
        <pc:picChg chg="add mod">
          <ac:chgData name="타야라히랄" userId="4cbd64cf-559c-4aef-b363-525ec37fb7ad" providerId="ADAL" clId="{8E2150B5-3CD5-42A9-B898-EF03E45F3701}" dt="2023-03-03T01:55:18.070" v="159" actId="14100"/>
          <ac:picMkLst>
            <pc:docMk/>
            <pc:sldMk cId="299718294" sldId="282"/>
            <ac:picMk id="10" creationId="{BDE33361-4E01-84DD-B7E6-260587487CC0}"/>
          </ac:picMkLst>
        </pc:picChg>
      </pc:sldChg>
      <pc:sldChg chg="addSp delSp modSp new mod">
        <pc:chgData name="타야라히랄" userId="4cbd64cf-559c-4aef-b363-525ec37fb7ad" providerId="ADAL" clId="{8E2150B5-3CD5-42A9-B898-EF03E45F3701}" dt="2023-03-03T01:55:40.183" v="166" actId="20577"/>
        <pc:sldMkLst>
          <pc:docMk/>
          <pc:sldMk cId="2758833754" sldId="283"/>
        </pc:sldMkLst>
        <pc:spChg chg="mod">
          <ac:chgData name="타야라히랄" userId="4cbd64cf-559c-4aef-b363-525ec37fb7ad" providerId="ADAL" clId="{8E2150B5-3CD5-42A9-B898-EF03E45F3701}" dt="2023-03-03T01:55:40.183" v="166" actId="20577"/>
          <ac:spMkLst>
            <pc:docMk/>
            <pc:sldMk cId="2758833754" sldId="283"/>
            <ac:spMk id="2" creationId="{BB431A49-2B9A-15DD-7F4F-4420B7BE1E0F}"/>
          </ac:spMkLst>
        </pc:spChg>
        <pc:spChg chg="del">
          <ac:chgData name="타야라히랄" userId="4cbd64cf-559c-4aef-b363-525ec37fb7ad" providerId="ADAL" clId="{8E2150B5-3CD5-42A9-B898-EF03E45F3701}" dt="2023-03-03T01:55:31.861" v="160" actId="22"/>
          <ac:spMkLst>
            <pc:docMk/>
            <pc:sldMk cId="2758833754" sldId="283"/>
            <ac:spMk id="3" creationId="{BE1CC86C-6EC2-BAA8-FADE-58913F0D6669}"/>
          </ac:spMkLst>
        </pc:spChg>
        <pc:picChg chg="add mod ord">
          <ac:chgData name="타야라히랄" userId="4cbd64cf-559c-4aef-b363-525ec37fb7ad" providerId="ADAL" clId="{8E2150B5-3CD5-42A9-B898-EF03E45F3701}" dt="2023-03-03T01:55:35.428" v="161" actId="1076"/>
          <ac:picMkLst>
            <pc:docMk/>
            <pc:sldMk cId="2758833754" sldId="283"/>
            <ac:picMk id="5" creationId="{EBB555CE-912A-140E-68A9-82E23878854A}"/>
          </ac:picMkLst>
        </pc:picChg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3356695558" sldId="283"/>
        </pc:sldMkLst>
      </pc:sldChg>
      <pc:sldChg chg="addSp delSp modSp new mod">
        <pc:chgData name="타야라히랄" userId="4cbd64cf-559c-4aef-b363-525ec37fb7ad" providerId="ADAL" clId="{8E2150B5-3CD5-42A9-B898-EF03E45F3701}" dt="2023-03-03T01:56:35.722" v="168"/>
        <pc:sldMkLst>
          <pc:docMk/>
          <pc:sldMk cId="457391829" sldId="284"/>
        </pc:sldMkLst>
        <pc:spChg chg="mod">
          <ac:chgData name="타야라히랄" userId="4cbd64cf-559c-4aef-b363-525ec37fb7ad" providerId="ADAL" clId="{8E2150B5-3CD5-42A9-B898-EF03E45F3701}" dt="2023-03-03T01:56:35.722" v="168"/>
          <ac:spMkLst>
            <pc:docMk/>
            <pc:sldMk cId="457391829" sldId="284"/>
            <ac:spMk id="2" creationId="{3F9E629A-E848-099C-8D31-4ADB39E8C6D8}"/>
          </ac:spMkLst>
        </pc:spChg>
        <pc:spChg chg="del">
          <ac:chgData name="타야라히랄" userId="4cbd64cf-559c-4aef-b363-525ec37fb7ad" providerId="ADAL" clId="{8E2150B5-3CD5-42A9-B898-EF03E45F3701}" dt="2023-03-03T01:56:30.245" v="167" actId="22"/>
          <ac:spMkLst>
            <pc:docMk/>
            <pc:sldMk cId="457391829" sldId="284"/>
            <ac:spMk id="3" creationId="{8BB70C2C-0C04-A051-F1F3-1228B9B493D3}"/>
          </ac:spMkLst>
        </pc:spChg>
        <pc:picChg chg="add mod ord">
          <ac:chgData name="타야라히랄" userId="4cbd64cf-559c-4aef-b363-525ec37fb7ad" providerId="ADAL" clId="{8E2150B5-3CD5-42A9-B898-EF03E45F3701}" dt="2023-03-03T01:56:30.245" v="167" actId="22"/>
          <ac:picMkLst>
            <pc:docMk/>
            <pc:sldMk cId="457391829" sldId="284"/>
            <ac:picMk id="5" creationId="{1A4D9C48-56BE-7F6C-7743-B707547D5AAC}"/>
          </ac:picMkLst>
        </pc:picChg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2355934399" sldId="284"/>
        </pc:sldMkLst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762675473" sldId="285"/>
        </pc:sldMkLst>
      </pc:sldChg>
      <pc:sldChg chg="addSp delSp modSp new mod">
        <pc:chgData name="타야라히랄" userId="4cbd64cf-559c-4aef-b363-525ec37fb7ad" providerId="ADAL" clId="{8E2150B5-3CD5-42A9-B898-EF03E45F3701}" dt="2023-03-03T01:58:30.214" v="185" actId="20577"/>
        <pc:sldMkLst>
          <pc:docMk/>
          <pc:sldMk cId="1191867572" sldId="285"/>
        </pc:sldMkLst>
        <pc:spChg chg="mod">
          <ac:chgData name="타야라히랄" userId="4cbd64cf-559c-4aef-b363-525ec37fb7ad" providerId="ADAL" clId="{8E2150B5-3CD5-42A9-B898-EF03E45F3701}" dt="2023-03-03T01:58:30.214" v="185" actId="20577"/>
          <ac:spMkLst>
            <pc:docMk/>
            <pc:sldMk cId="1191867572" sldId="285"/>
            <ac:spMk id="2" creationId="{96CC66E7-DC24-AE7A-CAE5-92022A2C8BC1}"/>
          </ac:spMkLst>
        </pc:spChg>
        <pc:spChg chg="del">
          <ac:chgData name="타야라히랄" userId="4cbd64cf-559c-4aef-b363-525ec37fb7ad" providerId="ADAL" clId="{8E2150B5-3CD5-42A9-B898-EF03E45F3701}" dt="2023-03-03T01:58:19.828" v="169" actId="22"/>
          <ac:spMkLst>
            <pc:docMk/>
            <pc:sldMk cId="1191867572" sldId="285"/>
            <ac:spMk id="3" creationId="{65B4B73E-3988-5CC3-0553-6650F66CB488}"/>
          </ac:spMkLst>
        </pc:spChg>
        <pc:picChg chg="add mod ord">
          <ac:chgData name="타야라히랄" userId="4cbd64cf-559c-4aef-b363-525ec37fb7ad" providerId="ADAL" clId="{8E2150B5-3CD5-42A9-B898-EF03E45F3701}" dt="2023-03-03T01:58:19.828" v="169" actId="22"/>
          <ac:picMkLst>
            <pc:docMk/>
            <pc:sldMk cId="1191867572" sldId="285"/>
            <ac:picMk id="5" creationId="{1E506F9F-B11B-A468-0926-7754EA57291D}"/>
          </ac:picMkLst>
        </pc:picChg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2582662204" sldId="286"/>
        </pc:sldMkLst>
      </pc:sldChg>
      <pc:sldChg chg="modSp new mod">
        <pc:chgData name="타야라히랄" userId="4cbd64cf-559c-4aef-b363-525ec37fb7ad" providerId="ADAL" clId="{8E2150B5-3CD5-42A9-B898-EF03E45F3701}" dt="2023-03-03T01:58:48.991" v="190" actId="20577"/>
        <pc:sldMkLst>
          <pc:docMk/>
          <pc:sldMk cId="3770105981" sldId="286"/>
        </pc:sldMkLst>
        <pc:spChg chg="mod">
          <ac:chgData name="타야라히랄" userId="4cbd64cf-559c-4aef-b363-525ec37fb7ad" providerId="ADAL" clId="{8E2150B5-3CD5-42A9-B898-EF03E45F3701}" dt="2023-03-03T01:58:39.360" v="187" actId="20577"/>
          <ac:spMkLst>
            <pc:docMk/>
            <pc:sldMk cId="3770105981" sldId="286"/>
            <ac:spMk id="2" creationId="{6E07F41E-B592-467D-FB1A-D08DDA5BB64D}"/>
          </ac:spMkLst>
        </pc:spChg>
        <pc:spChg chg="mod">
          <ac:chgData name="타야라히랄" userId="4cbd64cf-559c-4aef-b363-525ec37fb7ad" providerId="ADAL" clId="{8E2150B5-3CD5-42A9-B898-EF03E45F3701}" dt="2023-03-03T01:58:48.991" v="190" actId="20577"/>
          <ac:spMkLst>
            <pc:docMk/>
            <pc:sldMk cId="3770105981" sldId="286"/>
            <ac:spMk id="3" creationId="{B1EADFA0-1B86-7CED-6F11-83B2C2FEDDE4}"/>
          </ac:spMkLst>
        </pc:spChg>
      </pc:sldChg>
      <pc:sldChg chg="modSp new mod">
        <pc:chgData name="타야라히랄" userId="4cbd64cf-559c-4aef-b363-525ec37fb7ad" providerId="ADAL" clId="{8E2150B5-3CD5-42A9-B898-EF03E45F3701}" dt="2023-03-03T02:00:37.917" v="199" actId="15"/>
        <pc:sldMkLst>
          <pc:docMk/>
          <pc:sldMk cId="110344399" sldId="287"/>
        </pc:sldMkLst>
        <pc:spChg chg="mod">
          <ac:chgData name="타야라히랄" userId="4cbd64cf-559c-4aef-b363-525ec37fb7ad" providerId="ADAL" clId="{8E2150B5-3CD5-42A9-B898-EF03E45F3701}" dt="2023-03-03T02:00:18.848" v="193" actId="20577"/>
          <ac:spMkLst>
            <pc:docMk/>
            <pc:sldMk cId="110344399" sldId="287"/>
            <ac:spMk id="2" creationId="{F4992CEB-7476-1F30-16BD-72F50ED4A8EF}"/>
          </ac:spMkLst>
        </pc:spChg>
        <pc:spChg chg="mod">
          <ac:chgData name="타야라히랄" userId="4cbd64cf-559c-4aef-b363-525ec37fb7ad" providerId="ADAL" clId="{8E2150B5-3CD5-42A9-B898-EF03E45F3701}" dt="2023-03-03T02:00:37.917" v="199" actId="15"/>
          <ac:spMkLst>
            <pc:docMk/>
            <pc:sldMk cId="110344399" sldId="287"/>
            <ac:spMk id="3" creationId="{A406A165-C732-0D3D-1F47-8142063FB56C}"/>
          </ac:spMkLst>
        </pc:spChg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887977546" sldId="287"/>
        </pc:sldMkLst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468450495" sldId="288"/>
        </pc:sldMkLst>
      </pc:sldChg>
      <pc:sldChg chg="modSp new mod">
        <pc:chgData name="타야라히랄" userId="4cbd64cf-559c-4aef-b363-525ec37fb7ad" providerId="ADAL" clId="{8E2150B5-3CD5-42A9-B898-EF03E45F3701}" dt="2023-03-03T02:03:40.866" v="206"/>
        <pc:sldMkLst>
          <pc:docMk/>
          <pc:sldMk cId="985394644" sldId="288"/>
        </pc:sldMkLst>
        <pc:spChg chg="mod">
          <ac:chgData name="타야라히랄" userId="4cbd64cf-559c-4aef-b363-525ec37fb7ad" providerId="ADAL" clId="{8E2150B5-3CD5-42A9-B898-EF03E45F3701}" dt="2023-03-03T02:03:33.190" v="205" actId="20577"/>
          <ac:spMkLst>
            <pc:docMk/>
            <pc:sldMk cId="985394644" sldId="288"/>
            <ac:spMk id="2" creationId="{593FCEF3-FC7D-38DC-BE80-EE1046FEF835}"/>
          </ac:spMkLst>
        </pc:spChg>
        <pc:spChg chg="mod">
          <ac:chgData name="타야라히랄" userId="4cbd64cf-559c-4aef-b363-525ec37fb7ad" providerId="ADAL" clId="{8E2150B5-3CD5-42A9-B898-EF03E45F3701}" dt="2023-03-03T02:03:40.866" v="206"/>
          <ac:spMkLst>
            <pc:docMk/>
            <pc:sldMk cId="985394644" sldId="288"/>
            <ac:spMk id="3" creationId="{B2278008-9C2B-9731-60F4-CDB82E2B64AB}"/>
          </ac:spMkLst>
        </pc:spChg>
      </pc:sldChg>
      <pc:sldChg chg="modSp new mod">
        <pc:chgData name="타야라히랄" userId="4cbd64cf-559c-4aef-b363-525ec37fb7ad" providerId="ADAL" clId="{8E2150B5-3CD5-42A9-B898-EF03E45F3701}" dt="2023-03-03T02:03:59.577" v="209"/>
        <pc:sldMkLst>
          <pc:docMk/>
          <pc:sldMk cId="3711362850" sldId="289"/>
        </pc:sldMkLst>
        <pc:spChg chg="mod">
          <ac:chgData name="타야라히랄" userId="4cbd64cf-559c-4aef-b363-525ec37fb7ad" providerId="ADAL" clId="{8E2150B5-3CD5-42A9-B898-EF03E45F3701}" dt="2023-03-03T02:03:59.577" v="209"/>
          <ac:spMkLst>
            <pc:docMk/>
            <pc:sldMk cId="3711362850" sldId="289"/>
            <ac:spMk id="2" creationId="{C9B12CBF-EF22-8B5A-1CC2-0E28AAC31BB3}"/>
          </ac:spMkLst>
        </pc:spChg>
        <pc:spChg chg="mod">
          <ac:chgData name="타야라히랄" userId="4cbd64cf-559c-4aef-b363-525ec37fb7ad" providerId="ADAL" clId="{8E2150B5-3CD5-42A9-B898-EF03E45F3701}" dt="2023-03-03T02:03:54.782" v="208"/>
          <ac:spMkLst>
            <pc:docMk/>
            <pc:sldMk cId="3711362850" sldId="289"/>
            <ac:spMk id="3" creationId="{88E3DBBE-BB21-0B43-2C66-DB89DC16BBF1}"/>
          </ac:spMkLst>
        </pc:spChg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3792513042" sldId="289"/>
        </pc:sldMkLst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1874443894" sldId="290"/>
        </pc:sldMkLst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2949946638" sldId="291"/>
        </pc:sldMkLst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3077073509" sldId="292"/>
        </pc:sldMkLst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1068628121" sldId="293"/>
        </pc:sldMkLst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969684683" sldId="294"/>
        </pc:sldMkLst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3223589529" sldId="295"/>
        </pc:sldMkLst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2023960645" sldId="296"/>
        </pc:sldMkLst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2440520929" sldId="297"/>
        </pc:sldMkLst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1031112521" sldId="298"/>
        </pc:sldMkLst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3324948078" sldId="299"/>
        </pc:sldMkLst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3412957250" sldId="300"/>
        </pc:sldMkLst>
      </pc:sldChg>
      <pc:sldChg chg="del">
        <pc:chgData name="타야라히랄" userId="4cbd64cf-559c-4aef-b363-525ec37fb7ad" providerId="ADAL" clId="{8E2150B5-3CD5-42A9-B898-EF03E45F3701}" dt="2023-03-03T01:37:28.077" v="0" actId="47"/>
        <pc:sldMkLst>
          <pc:docMk/>
          <pc:sldMk cId="603430250" sldId="301"/>
        </pc:sldMkLst>
      </pc:sldChg>
      <pc:sldChg chg="del">
        <pc:chgData name="타야라히랄" userId="4cbd64cf-559c-4aef-b363-525ec37fb7ad" providerId="ADAL" clId="{8E2150B5-3CD5-42A9-B898-EF03E45F3701}" dt="2023-03-03T01:37:38.230" v="2" actId="47"/>
        <pc:sldMkLst>
          <pc:docMk/>
          <pc:sldMk cId="432755432" sldId="302"/>
        </pc:sldMkLst>
      </pc:sldChg>
    </pc:docChg>
  </pc:docChgLst>
  <pc:docChgLst>
    <pc:chgData name="타야라히랄" userId="4cbd64cf-559c-4aef-b363-525ec37fb7ad" providerId="ADAL" clId="{1CFC4B94-8DEF-43E3-9CEA-812FF6DB2C9D}"/>
    <pc:docChg chg="undo custSel delSld modSld">
      <pc:chgData name="타야라히랄" userId="4cbd64cf-559c-4aef-b363-525ec37fb7ad" providerId="ADAL" clId="{1CFC4B94-8DEF-43E3-9CEA-812FF6DB2C9D}" dt="2023-03-02T01:07:43.967" v="124" actId="47"/>
      <pc:docMkLst>
        <pc:docMk/>
      </pc:docMkLst>
      <pc:sldChg chg="addSp delSp modSp mod setBg delDesignElem">
        <pc:chgData name="타야라히랄" userId="4cbd64cf-559c-4aef-b363-525ec37fb7ad" providerId="ADAL" clId="{1CFC4B94-8DEF-43E3-9CEA-812FF6DB2C9D}" dt="2023-03-02T01:03:47.253" v="27" actId="26606"/>
        <pc:sldMkLst>
          <pc:docMk/>
          <pc:sldMk cId="1609272880" sldId="256"/>
        </pc:sldMkLst>
        <pc:spChg chg="mod ord">
          <ac:chgData name="타야라히랄" userId="4cbd64cf-559c-4aef-b363-525ec37fb7ad" providerId="ADAL" clId="{1CFC4B94-8DEF-43E3-9CEA-812FF6DB2C9D}" dt="2023-03-02T01:03:47.253" v="27" actId="26606"/>
          <ac:spMkLst>
            <pc:docMk/>
            <pc:sldMk cId="1609272880" sldId="256"/>
            <ac:spMk id="2" creationId="{00000000-0000-0000-0000-000000000000}"/>
          </ac:spMkLst>
        </pc:spChg>
        <pc:spChg chg="del">
          <ac:chgData name="타야라히랄" userId="4cbd64cf-559c-4aef-b363-525ec37fb7ad" providerId="ADAL" clId="{1CFC4B94-8DEF-43E3-9CEA-812FF6DB2C9D}" dt="2023-03-02T01:02:21.129" v="5" actId="478"/>
          <ac:spMkLst>
            <pc:docMk/>
            <pc:sldMk cId="1609272880" sldId="256"/>
            <ac:spMk id="3" creationId="{00000000-0000-0000-0000-000000000000}"/>
          </ac:spMkLst>
        </pc:spChg>
        <pc:spChg chg="add del">
          <ac:chgData name="타야라히랄" userId="4cbd64cf-559c-4aef-b363-525ec37fb7ad" providerId="ADAL" clId="{1CFC4B94-8DEF-43E3-9CEA-812FF6DB2C9D}" dt="2023-03-02T01:03:38.599" v="22" actId="26606"/>
          <ac:spMkLst>
            <pc:docMk/>
            <pc:sldMk cId="1609272880" sldId="256"/>
            <ac:spMk id="7" creationId="{1FBD4BA0-5E13-4403-B4A7-40DF3A0185D3}"/>
          </ac:spMkLst>
        </pc:spChg>
        <pc:spChg chg="add del">
          <ac:chgData name="타야라히랄" userId="4cbd64cf-559c-4aef-b363-525ec37fb7ad" providerId="ADAL" clId="{1CFC4B94-8DEF-43E3-9CEA-812FF6DB2C9D}" dt="2023-03-02T01:03:09" v="12"/>
          <ac:spMkLst>
            <pc:docMk/>
            <pc:sldMk cId="1609272880" sldId="256"/>
            <ac:spMk id="8" creationId="{C63C853E-3842-4594-86A9-051FFAF4D343}"/>
          </ac:spMkLst>
        </pc:spChg>
        <pc:spChg chg="add del">
          <ac:chgData name="타야라히랄" userId="4cbd64cf-559c-4aef-b363-525ec37fb7ad" providerId="ADAL" clId="{1CFC4B94-8DEF-43E3-9CEA-812FF6DB2C9D}" dt="2023-03-02T01:03:09" v="12"/>
          <ac:spMkLst>
            <pc:docMk/>
            <pc:sldMk cId="1609272880" sldId="256"/>
            <ac:spMk id="16" creationId="{2E67E8BF-E4B2-4098-9FB3-9E400BD86935}"/>
          </ac:spMkLst>
        </pc:spChg>
        <pc:spChg chg="add del">
          <ac:chgData name="타야라히랄" userId="4cbd64cf-559c-4aef-b363-525ec37fb7ad" providerId="ADAL" clId="{1CFC4B94-8DEF-43E3-9CEA-812FF6DB2C9D}" dt="2023-03-02T01:03:40.507" v="24" actId="26606"/>
          <ac:spMkLst>
            <pc:docMk/>
            <pc:sldMk cId="1609272880" sldId="256"/>
            <ac:spMk id="35" creationId="{BEBFA723-5A7B-472D-ABD7-1526B8D3A38B}"/>
          </ac:spMkLst>
        </pc:spChg>
        <pc:spChg chg="add del">
          <ac:chgData name="타야라히랄" userId="4cbd64cf-559c-4aef-b363-525ec37fb7ad" providerId="ADAL" clId="{1CFC4B94-8DEF-43E3-9CEA-812FF6DB2C9D}" dt="2023-03-02T01:03:40.507" v="24" actId="26606"/>
          <ac:spMkLst>
            <pc:docMk/>
            <pc:sldMk cId="1609272880" sldId="256"/>
            <ac:spMk id="36" creationId="{A6B27065-399A-4CF7-BF70-CF79B9848FC1}"/>
          </ac:spMkLst>
        </pc:spChg>
        <pc:spChg chg="add del">
          <ac:chgData name="타야라히랄" userId="4cbd64cf-559c-4aef-b363-525ec37fb7ad" providerId="ADAL" clId="{1CFC4B94-8DEF-43E3-9CEA-812FF6DB2C9D}" dt="2023-03-02T01:03:47.249" v="26" actId="26606"/>
          <ac:spMkLst>
            <pc:docMk/>
            <pc:sldMk cId="1609272880" sldId="256"/>
            <ac:spMk id="40" creationId="{A8384FB5-9ADC-4DDC-881B-597D56F5B15D}"/>
          </ac:spMkLst>
        </pc:spChg>
        <pc:spChg chg="add del">
          <ac:chgData name="타야라히랄" userId="4cbd64cf-559c-4aef-b363-525ec37fb7ad" providerId="ADAL" clId="{1CFC4B94-8DEF-43E3-9CEA-812FF6DB2C9D}" dt="2023-03-02T01:03:47.249" v="26" actId="26606"/>
          <ac:spMkLst>
            <pc:docMk/>
            <pc:sldMk cId="1609272880" sldId="256"/>
            <ac:spMk id="41" creationId="{91E5A9A7-95C6-4F4F-B00E-C82E07FE62EF}"/>
          </ac:spMkLst>
        </pc:spChg>
        <pc:spChg chg="add del">
          <ac:chgData name="타야라히랄" userId="4cbd64cf-559c-4aef-b363-525ec37fb7ad" providerId="ADAL" clId="{1CFC4B94-8DEF-43E3-9CEA-812FF6DB2C9D}" dt="2023-03-02T01:03:47.249" v="26" actId="26606"/>
          <ac:spMkLst>
            <pc:docMk/>
            <pc:sldMk cId="1609272880" sldId="256"/>
            <ac:spMk id="42" creationId="{D07DD2DE-F619-49DD-B5E7-03A290FF4ED1}"/>
          </ac:spMkLst>
        </pc:spChg>
        <pc:spChg chg="add del">
          <ac:chgData name="타야라히랄" userId="4cbd64cf-559c-4aef-b363-525ec37fb7ad" providerId="ADAL" clId="{1CFC4B94-8DEF-43E3-9CEA-812FF6DB2C9D}" dt="2023-03-02T01:03:47.249" v="26" actId="26606"/>
          <ac:spMkLst>
            <pc:docMk/>
            <pc:sldMk cId="1609272880" sldId="256"/>
            <ac:spMk id="43" creationId="{85149191-5F60-4A28-AAFF-039F96B0F3EC}"/>
          </ac:spMkLst>
        </pc:spChg>
        <pc:spChg chg="add del">
          <ac:chgData name="타야라히랄" userId="4cbd64cf-559c-4aef-b363-525ec37fb7ad" providerId="ADAL" clId="{1CFC4B94-8DEF-43E3-9CEA-812FF6DB2C9D}" dt="2023-03-02T01:03:47.249" v="26" actId="26606"/>
          <ac:spMkLst>
            <pc:docMk/>
            <pc:sldMk cId="1609272880" sldId="256"/>
            <ac:spMk id="44" creationId="{F8260ED5-17F7-4158-B241-D51DD4CF1B7E}"/>
          </ac:spMkLst>
        </pc:spChg>
        <pc:spChg chg="add">
          <ac:chgData name="타야라히랄" userId="4cbd64cf-559c-4aef-b363-525ec37fb7ad" providerId="ADAL" clId="{1CFC4B94-8DEF-43E3-9CEA-812FF6DB2C9D}" dt="2023-03-02T01:03:47.253" v="27" actId="26606"/>
          <ac:spMkLst>
            <pc:docMk/>
            <pc:sldMk cId="1609272880" sldId="256"/>
            <ac:spMk id="46" creationId="{37C89E4B-3C9F-44B9-8B86-D9E3D112D8EC}"/>
          </ac:spMkLst>
        </pc:spChg>
        <pc:grpChg chg="add del">
          <ac:chgData name="타야라히랄" userId="4cbd64cf-559c-4aef-b363-525ec37fb7ad" providerId="ADAL" clId="{1CFC4B94-8DEF-43E3-9CEA-812FF6DB2C9D}" dt="2023-03-02T01:03:38.599" v="22" actId="26606"/>
          <ac:grpSpMkLst>
            <pc:docMk/>
            <pc:sldMk cId="1609272880" sldId="256"/>
            <ac:grpSpMk id="9" creationId="{622F0806-F5D8-4CCD-A924-6CC3D7BB26F7}"/>
          </ac:grpSpMkLst>
        </pc:grpChg>
        <pc:grpChg chg="add del">
          <ac:chgData name="타야라히랄" userId="4cbd64cf-559c-4aef-b363-525ec37fb7ad" providerId="ADAL" clId="{1CFC4B94-8DEF-43E3-9CEA-812FF6DB2C9D}" dt="2023-03-02T01:03:40.507" v="24" actId="26606"/>
          <ac:grpSpMkLst>
            <pc:docMk/>
            <pc:sldMk cId="1609272880" sldId="256"/>
            <ac:grpSpMk id="37" creationId="{CF22986C-DDF7-4109-9D6A-006800D6B041}"/>
          </ac:grpSpMkLst>
        </pc:grpChg>
        <pc:picChg chg="add del mod">
          <ac:chgData name="타야라히랄" userId="4cbd64cf-559c-4aef-b363-525ec37fb7ad" providerId="ADAL" clId="{1CFC4B94-8DEF-43E3-9CEA-812FF6DB2C9D}" dt="2023-03-02T01:03:06.503" v="10" actId="21"/>
          <ac:picMkLst>
            <pc:docMk/>
            <pc:sldMk cId="1609272880" sldId="256"/>
            <ac:picMk id="4" creationId="{B02A0259-E3C5-4280-8448-42D00FA50943}"/>
          </ac:picMkLst>
        </pc:picChg>
        <pc:picChg chg="add mod ord">
          <ac:chgData name="타야라히랄" userId="4cbd64cf-559c-4aef-b363-525ec37fb7ad" providerId="ADAL" clId="{1CFC4B94-8DEF-43E3-9CEA-812FF6DB2C9D}" dt="2023-03-02T01:03:47.253" v="27" actId="26606"/>
          <ac:picMkLst>
            <pc:docMk/>
            <pc:sldMk cId="1609272880" sldId="256"/>
            <ac:picMk id="5" creationId="{6E200A30-7653-E15F-B837-39BC71862BF8}"/>
          </ac:picMkLst>
        </pc:picChg>
        <pc:picChg chg="add del">
          <ac:chgData name="타야라히랄" userId="4cbd64cf-559c-4aef-b363-525ec37fb7ad" providerId="ADAL" clId="{1CFC4B94-8DEF-43E3-9CEA-812FF6DB2C9D}" dt="2023-03-02T01:03:09" v="12"/>
          <ac:picMkLst>
            <pc:docMk/>
            <pc:sldMk cId="1609272880" sldId="256"/>
            <ac:picMk id="10" creationId="{B591CDC5-6B61-4116-B3B5-0FF42B6E606D}"/>
          </ac:picMkLst>
        </pc:picChg>
        <pc:cxnChg chg="add del">
          <ac:chgData name="타야라히랄" userId="4cbd64cf-559c-4aef-b363-525ec37fb7ad" providerId="ADAL" clId="{1CFC4B94-8DEF-43E3-9CEA-812FF6DB2C9D}" dt="2023-03-02T01:03:09" v="12"/>
          <ac:cxnSpMkLst>
            <pc:docMk/>
            <pc:sldMk cId="1609272880" sldId="256"/>
            <ac:cxnSpMk id="12" creationId="{25B08984-5BEB-422F-A364-2B41E6A516EB}"/>
          </ac:cxnSpMkLst>
        </pc:cxnChg>
        <pc:cxnChg chg="add del">
          <ac:chgData name="타야라히랄" userId="4cbd64cf-559c-4aef-b363-525ec37fb7ad" providerId="ADAL" clId="{1CFC4B94-8DEF-43E3-9CEA-812FF6DB2C9D}" dt="2023-03-02T01:03:09" v="12"/>
          <ac:cxnSpMkLst>
            <pc:docMk/>
            <pc:sldMk cId="1609272880" sldId="256"/>
            <ac:cxnSpMk id="14" creationId="{A8F413B1-54E0-4B16-92AB-1CC5C7D645BC}"/>
          </ac:cxnSpMkLst>
        </pc:cxnChg>
        <pc:cxnChg chg="add del">
          <ac:chgData name="타야라히랄" userId="4cbd64cf-559c-4aef-b363-525ec37fb7ad" providerId="ADAL" clId="{1CFC4B94-8DEF-43E3-9CEA-812FF6DB2C9D}" dt="2023-03-02T01:03:09" v="12"/>
          <ac:cxnSpMkLst>
            <pc:docMk/>
            <pc:sldMk cId="1609272880" sldId="256"/>
            <ac:cxnSpMk id="18" creationId="{3781A10F-5DF6-4C9B-AE0B-5249E4399D26}"/>
          </ac:cxnSpMkLst>
        </pc:cxnChg>
        <pc:cxnChg chg="add">
          <ac:chgData name="타야라히랄" userId="4cbd64cf-559c-4aef-b363-525ec37fb7ad" providerId="ADAL" clId="{1CFC4B94-8DEF-43E3-9CEA-812FF6DB2C9D}" dt="2023-03-02T01:03:47.253" v="27" actId="26606"/>
          <ac:cxnSpMkLst>
            <pc:docMk/>
            <pc:sldMk cId="1609272880" sldId="256"/>
            <ac:cxnSpMk id="47" creationId="{AA2EAA10-076F-46BD-8F0F-B9A2FB77A85C}"/>
          </ac:cxnSpMkLst>
        </pc:cxnChg>
        <pc:cxnChg chg="add">
          <ac:chgData name="타야라히랄" userId="4cbd64cf-559c-4aef-b363-525ec37fb7ad" providerId="ADAL" clId="{1CFC4B94-8DEF-43E3-9CEA-812FF6DB2C9D}" dt="2023-03-02T01:03:47.253" v="27" actId="26606"/>
          <ac:cxnSpMkLst>
            <pc:docMk/>
            <pc:sldMk cId="1609272880" sldId="256"/>
            <ac:cxnSpMk id="48" creationId="{D891E407-403B-4764-86C9-33A56D3BCAA3}"/>
          </ac:cxnSpMkLst>
        </pc:cxn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2836946267" sldId="257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836946267" sldId="257"/>
            <ac:spMk id="2" creationId="{00000000-0000-0000-0000-000000000000}"/>
          </ac:spMkLst>
        </pc:spChg>
      </pc:sldChg>
      <pc:sldChg chg="modSp mod">
        <pc:chgData name="타야라히랄" userId="4cbd64cf-559c-4aef-b363-525ec37fb7ad" providerId="ADAL" clId="{1CFC4B94-8DEF-43E3-9CEA-812FF6DB2C9D}" dt="2023-03-02T01:07:17.633" v="110" actId="1076"/>
        <pc:sldMkLst>
          <pc:docMk/>
          <pc:sldMk cId="181420019" sldId="263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81420019" sldId="263"/>
            <ac:spMk id="2" creationId="{00000000-0000-0000-0000-000000000000}"/>
          </ac:spMkLst>
        </pc:spChg>
        <pc:spChg chg="mod">
          <ac:chgData name="타야라히랄" userId="4cbd64cf-559c-4aef-b363-525ec37fb7ad" providerId="ADAL" clId="{1CFC4B94-8DEF-43E3-9CEA-812FF6DB2C9D}" dt="2023-03-02T01:07:17.633" v="110" actId="1076"/>
          <ac:spMkLst>
            <pc:docMk/>
            <pc:sldMk cId="181420019" sldId="263"/>
            <ac:spMk id="4" creationId="{00000000-0000-0000-0000-000000000000}"/>
          </ac:spMkLst>
        </pc:spChg>
        <pc:picChg chg="mod">
          <ac:chgData name="타야라히랄" userId="4cbd64cf-559c-4aef-b363-525ec37fb7ad" providerId="ADAL" clId="{1CFC4B94-8DEF-43E3-9CEA-812FF6DB2C9D}" dt="2023-03-02T01:07:12.808" v="109" actId="14100"/>
          <ac:picMkLst>
            <pc:docMk/>
            <pc:sldMk cId="181420019" sldId="263"/>
            <ac:picMk id="4098" creationId="{00000000-0000-0000-0000-000000000000}"/>
          </ac:picMkLst>
        </pc:pic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1433640347" sldId="268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433640347" sldId="268"/>
            <ac:spMk id="26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1268555822" sldId="271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268555822" sldId="271"/>
            <ac:spMk id="2" creationId="{00000000-0000-0000-0000-000000000000}"/>
          </ac:spMkLst>
        </pc:spChg>
      </pc:sldChg>
      <pc:sldChg chg="modSp mod">
        <pc:chgData name="타야라히랄" userId="4cbd64cf-559c-4aef-b363-525ec37fb7ad" providerId="ADAL" clId="{1CFC4B94-8DEF-43E3-9CEA-812FF6DB2C9D}" dt="2023-03-02T01:03:11.250" v="16"/>
        <pc:sldMkLst>
          <pc:docMk/>
          <pc:sldMk cId="2213630720" sldId="273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213630720" sldId="273"/>
            <ac:spMk id="2" creationId="{00000000-0000-0000-0000-000000000000}"/>
          </ac:spMkLst>
        </pc:spChg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213630720" sldId="273"/>
            <ac:spMk id="3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1965592953" sldId="274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965592953" sldId="274"/>
            <ac:spMk id="2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2989238877" sldId="276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989238877" sldId="276"/>
            <ac:spMk id="2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3292759274" sldId="277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3292759274" sldId="277"/>
            <ac:spMk id="2" creationId="{00000000-0000-0000-0000-000000000000}"/>
          </ac:spMkLst>
        </pc:spChg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3292759274" sldId="277"/>
            <ac:spMk id="3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2568434506" sldId="278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568434506" sldId="278"/>
            <ac:spMk id="2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2661584697" sldId="283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661584697" sldId="283"/>
            <ac:spMk id="2" creationId="{00000000-0000-0000-0000-000000000000}"/>
          </ac:spMkLst>
        </pc:spChg>
      </pc:sldChg>
      <pc:sldChg chg="modSp mod">
        <pc:chgData name="타야라히랄" userId="4cbd64cf-559c-4aef-b363-525ec37fb7ad" providerId="ADAL" clId="{1CFC4B94-8DEF-43E3-9CEA-812FF6DB2C9D}" dt="2023-03-02T01:03:11.250" v="16"/>
        <pc:sldMkLst>
          <pc:docMk/>
          <pc:sldMk cId="1796807113" sldId="284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796807113" sldId="284"/>
            <ac:spMk id="2" creationId="{00000000-0000-0000-0000-000000000000}"/>
          </ac:spMkLst>
        </pc:spChg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796807113" sldId="284"/>
            <ac:spMk id="3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4034312350" sldId="286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4034312350" sldId="286"/>
            <ac:spMk id="2" creationId="{00000000-0000-0000-0000-000000000000}"/>
          </ac:spMkLst>
        </pc:spChg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4034312350" sldId="286"/>
            <ac:spMk id="3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665125614" sldId="287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665125614" sldId="287"/>
            <ac:spMk id="2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735930999" sldId="295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735930999" sldId="295"/>
            <ac:spMk id="2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2208968163" sldId="296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208968163" sldId="296"/>
            <ac:spMk id="2" creationId="{00000000-0000-0000-0000-000000000000}"/>
          </ac:spMkLst>
        </pc:spChg>
      </pc:sldChg>
      <pc:sldChg chg="modSp mod setBg setClrOvrMap">
        <pc:chgData name="타야라히랄" userId="4cbd64cf-559c-4aef-b363-525ec37fb7ad" providerId="ADAL" clId="{1CFC4B94-8DEF-43E3-9CEA-812FF6DB2C9D}" dt="2023-03-02T01:06:07.481" v="106" actId="20577"/>
        <pc:sldMkLst>
          <pc:docMk/>
          <pc:sldMk cId="3307592115" sldId="298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3307592115" sldId="298"/>
            <ac:spMk id="2" creationId="{D91A49CE-0308-4CDA-9F0B-7BFFB1C85A28}"/>
          </ac:spMkLst>
        </pc:spChg>
        <pc:spChg chg="mod">
          <ac:chgData name="타야라히랄" userId="4cbd64cf-559c-4aef-b363-525ec37fb7ad" providerId="ADAL" clId="{1CFC4B94-8DEF-43E3-9CEA-812FF6DB2C9D}" dt="2023-03-02T01:06:07.481" v="106" actId="20577"/>
          <ac:spMkLst>
            <pc:docMk/>
            <pc:sldMk cId="3307592115" sldId="298"/>
            <ac:spMk id="3" creationId="{BEA01B59-AA73-44AC-A5FF-B3DF298EC78E}"/>
          </ac:spMkLst>
        </pc:spChg>
      </pc:sldChg>
      <pc:sldChg chg="modSp mod">
        <pc:chgData name="타야라히랄" userId="4cbd64cf-559c-4aef-b363-525ec37fb7ad" providerId="ADAL" clId="{1CFC4B94-8DEF-43E3-9CEA-812FF6DB2C9D}" dt="2023-03-02T01:07:25.448" v="123" actId="20577"/>
        <pc:sldMkLst>
          <pc:docMk/>
          <pc:sldMk cId="3186288590" sldId="300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3186288590" sldId="300"/>
            <ac:spMk id="2" creationId="{EF3038E7-0393-42D7-8298-EA3BEFAACF18}"/>
          </ac:spMkLst>
        </pc:spChg>
        <pc:spChg chg="mod">
          <ac:chgData name="타야라히랄" userId="4cbd64cf-559c-4aef-b363-525ec37fb7ad" providerId="ADAL" clId="{1CFC4B94-8DEF-43E3-9CEA-812FF6DB2C9D}" dt="2023-03-02T01:07:25.448" v="123" actId="20577"/>
          <ac:spMkLst>
            <pc:docMk/>
            <pc:sldMk cId="3186288590" sldId="300"/>
            <ac:spMk id="3" creationId="{03270600-43C5-4AD1-A07A-4A545015A478}"/>
          </ac:spMkLst>
        </pc:spChg>
      </pc:sldChg>
      <pc:sldChg chg="modSp del">
        <pc:chgData name="타야라히랄" userId="4cbd64cf-559c-4aef-b363-525ec37fb7ad" providerId="ADAL" clId="{1CFC4B94-8DEF-43E3-9CEA-812FF6DB2C9D}" dt="2023-03-02T01:07:43.967" v="124" actId="47"/>
        <pc:sldMkLst>
          <pc:docMk/>
          <pc:sldMk cId="3274056778" sldId="301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3274056778" sldId="301"/>
            <ac:spMk id="2" creationId="{285800DA-86B5-474A-A270-F2F4B10C671E}"/>
          </ac:spMkLst>
        </pc:spChg>
      </pc:sldChg>
    </pc:docChg>
  </pc:docChgLst>
  <pc:docChgLst>
    <pc:chgData name="타야라히랄" userId="4cbd64cf-559c-4aef-b363-525ec37fb7ad" providerId="ADAL" clId="{FDD6CE76-E516-417D-88CC-672793D90E89}"/>
    <pc:docChg chg="delSld modSld">
      <pc:chgData name="타야라히랄" userId="4cbd64cf-559c-4aef-b363-525ec37fb7ad" providerId="ADAL" clId="{FDD6CE76-E516-417D-88CC-672793D90E89}" dt="2023-03-31T02:20:32.797" v="5" actId="6549"/>
      <pc:docMkLst>
        <pc:docMk/>
      </pc:docMkLst>
      <pc:sldChg chg="modNotesTx">
        <pc:chgData name="타야라히랄" userId="4cbd64cf-559c-4aef-b363-525ec37fb7ad" providerId="ADAL" clId="{FDD6CE76-E516-417D-88CC-672793D90E89}" dt="2023-03-31T02:20:11.211" v="1" actId="6549"/>
        <pc:sldMkLst>
          <pc:docMk/>
          <pc:sldMk cId="1029204265" sldId="352"/>
        </pc:sldMkLst>
      </pc:sldChg>
      <pc:sldChg chg="modNotesTx">
        <pc:chgData name="타야라히랄" userId="4cbd64cf-559c-4aef-b363-525ec37fb7ad" providerId="ADAL" clId="{FDD6CE76-E516-417D-88CC-672793D90E89}" dt="2023-03-31T02:20:15.013" v="2" actId="6549"/>
        <pc:sldMkLst>
          <pc:docMk/>
          <pc:sldMk cId="4014674291" sldId="356"/>
        </pc:sldMkLst>
      </pc:sldChg>
      <pc:sldChg chg="modNotesTx">
        <pc:chgData name="타야라히랄" userId="4cbd64cf-559c-4aef-b363-525ec37fb7ad" providerId="ADAL" clId="{FDD6CE76-E516-417D-88CC-672793D90E89}" dt="2023-03-31T02:20:05.542" v="0" actId="6549"/>
        <pc:sldMkLst>
          <pc:docMk/>
          <pc:sldMk cId="1172203168" sldId="359"/>
        </pc:sldMkLst>
      </pc:sldChg>
      <pc:sldChg chg="modNotesTx">
        <pc:chgData name="타야라히랄" userId="4cbd64cf-559c-4aef-b363-525ec37fb7ad" providerId="ADAL" clId="{FDD6CE76-E516-417D-88CC-672793D90E89}" dt="2023-03-31T02:20:23.684" v="3" actId="6549"/>
        <pc:sldMkLst>
          <pc:docMk/>
          <pc:sldMk cId="39753619" sldId="567"/>
        </pc:sldMkLst>
      </pc:sldChg>
      <pc:sldChg chg="del">
        <pc:chgData name="타야라히랄" userId="4cbd64cf-559c-4aef-b363-525ec37fb7ad" providerId="ADAL" clId="{FDD6CE76-E516-417D-88CC-672793D90E89}" dt="2023-03-31T02:20:30.207" v="4" actId="47"/>
        <pc:sldMkLst>
          <pc:docMk/>
          <pc:sldMk cId="594968252" sldId="568"/>
        </pc:sldMkLst>
      </pc:sldChg>
      <pc:sldChg chg="modNotesTx">
        <pc:chgData name="타야라히랄" userId="4cbd64cf-559c-4aef-b363-525ec37fb7ad" providerId="ADAL" clId="{FDD6CE76-E516-417D-88CC-672793D90E89}" dt="2023-03-31T02:20:32.797" v="5" actId="6549"/>
        <pc:sldMkLst>
          <pc:docMk/>
          <pc:sldMk cId="1099165926" sldId="570"/>
        </pc:sldMkLst>
      </pc:sldChg>
    </pc:docChg>
  </pc:docChgLst>
  <pc:docChgLst>
    <pc:chgData name="타야라히랄" userId="4cbd64cf-559c-4aef-b363-525ec37fb7ad" providerId="ADAL" clId="{28F87769-2F2D-4CD4-B3EE-D1F51BB4CF57}"/>
    <pc:docChg chg="undo custSel addSld delSld modSld">
      <pc:chgData name="타야라히랄" userId="4cbd64cf-559c-4aef-b363-525ec37fb7ad" providerId="ADAL" clId="{28F87769-2F2D-4CD4-B3EE-D1F51BB4CF57}" dt="2022-02-25T07:34:09.160" v="93" actId="6549"/>
      <pc:docMkLst>
        <pc:docMk/>
      </pc:docMkLst>
      <pc:sldChg chg="modSp mod">
        <pc:chgData name="타야라히랄" userId="4cbd64cf-559c-4aef-b363-525ec37fb7ad" providerId="ADAL" clId="{28F87769-2F2D-4CD4-B3EE-D1F51BB4CF57}" dt="2022-02-24T01:45:56.702" v="72" actId="20577"/>
        <pc:sldMkLst>
          <pc:docMk/>
          <pc:sldMk cId="2836946267" sldId="257"/>
        </pc:sldMkLst>
        <pc:spChg chg="mod">
          <ac:chgData name="타야라히랄" userId="4cbd64cf-559c-4aef-b363-525ec37fb7ad" providerId="ADAL" clId="{28F87769-2F2D-4CD4-B3EE-D1F51BB4CF57}" dt="2022-02-24T01:45:56.702" v="72" actId="20577"/>
          <ac:spMkLst>
            <pc:docMk/>
            <pc:sldMk cId="2836946267" sldId="257"/>
            <ac:spMk id="2" creationId="{00000000-0000-0000-0000-000000000000}"/>
          </ac:spMkLst>
        </pc:spChg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653134339" sldId="262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3704145734" sldId="264"/>
        </pc:sldMkLst>
      </pc:sldChg>
      <pc:sldChg chg="addSp modSp mod">
        <pc:chgData name="타야라히랄" userId="4cbd64cf-559c-4aef-b363-525ec37fb7ad" providerId="ADAL" clId="{28F87769-2F2D-4CD4-B3EE-D1F51BB4CF57}" dt="2022-02-24T01:47:39.978" v="90" actId="1076"/>
        <pc:sldMkLst>
          <pc:docMk/>
          <pc:sldMk cId="1433640347" sldId="268"/>
        </pc:sldMkLst>
        <pc:spChg chg="add mod">
          <ac:chgData name="타야라히랄" userId="4cbd64cf-559c-4aef-b363-525ec37fb7ad" providerId="ADAL" clId="{28F87769-2F2D-4CD4-B3EE-D1F51BB4CF57}" dt="2022-02-24T01:47:39.978" v="90" actId="1076"/>
          <ac:spMkLst>
            <pc:docMk/>
            <pc:sldMk cId="1433640347" sldId="268"/>
            <ac:spMk id="27" creationId="{AD506B9F-B72E-491D-A3DA-4E662C7AABEC}"/>
          </ac:spMkLst>
        </pc:spChg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1130777152" sldId="270"/>
        </pc:sldMkLst>
      </pc:sldChg>
      <pc:sldChg chg="modSp mod">
        <pc:chgData name="타야라히랄" userId="4cbd64cf-559c-4aef-b363-525ec37fb7ad" providerId="ADAL" clId="{28F87769-2F2D-4CD4-B3EE-D1F51BB4CF57}" dt="2022-02-24T01:32:12.730" v="36" actId="6549"/>
        <pc:sldMkLst>
          <pc:docMk/>
          <pc:sldMk cId="2213630720" sldId="273"/>
        </pc:sldMkLst>
        <pc:spChg chg="mod">
          <ac:chgData name="타야라히랄" userId="4cbd64cf-559c-4aef-b363-525ec37fb7ad" providerId="ADAL" clId="{28F87769-2F2D-4CD4-B3EE-D1F51BB4CF57}" dt="2022-02-24T01:32:12.730" v="36" actId="6549"/>
          <ac:spMkLst>
            <pc:docMk/>
            <pc:sldMk cId="2213630720" sldId="273"/>
            <ac:spMk id="3" creationId="{00000000-0000-0000-0000-000000000000}"/>
          </ac:spMkLst>
        </pc:spChg>
      </pc:sldChg>
      <pc:sldChg chg="modNotesTx">
        <pc:chgData name="타야라히랄" userId="4cbd64cf-559c-4aef-b363-525ec37fb7ad" providerId="ADAL" clId="{28F87769-2F2D-4CD4-B3EE-D1F51BB4CF57}" dt="2022-02-25T07:34:09.160" v="93" actId="6549"/>
        <pc:sldMkLst>
          <pc:docMk/>
          <pc:sldMk cId="820320373" sldId="279"/>
        </pc:sldMkLst>
      </pc:sldChg>
      <pc:sldChg chg="modSp mod">
        <pc:chgData name="타야라히랄" userId="4cbd64cf-559c-4aef-b363-525ec37fb7ad" providerId="ADAL" clId="{28F87769-2F2D-4CD4-B3EE-D1F51BB4CF57}" dt="2022-02-24T01:50:21.826" v="92" actId="33524"/>
        <pc:sldMkLst>
          <pc:docMk/>
          <pc:sldMk cId="1796807113" sldId="284"/>
        </pc:sldMkLst>
        <pc:spChg chg="mod">
          <ac:chgData name="타야라히랄" userId="4cbd64cf-559c-4aef-b363-525ec37fb7ad" providerId="ADAL" clId="{28F87769-2F2D-4CD4-B3EE-D1F51BB4CF57}" dt="2022-02-24T01:50:21.826" v="92" actId="33524"/>
          <ac:spMkLst>
            <pc:docMk/>
            <pc:sldMk cId="1796807113" sldId="284"/>
            <ac:spMk id="3" creationId="{00000000-0000-0000-0000-000000000000}"/>
          </ac:spMkLst>
        </pc:spChg>
      </pc:sldChg>
      <pc:sldChg chg="del">
        <pc:chgData name="타야라히랄" userId="4cbd64cf-559c-4aef-b363-525ec37fb7ad" providerId="ADAL" clId="{28F87769-2F2D-4CD4-B3EE-D1F51BB4CF57}" dt="2022-02-24T01:45:52.367" v="70" actId="47"/>
        <pc:sldMkLst>
          <pc:docMk/>
          <pc:sldMk cId="2195373191" sldId="285"/>
        </pc:sldMkLst>
      </pc:sldChg>
      <pc:sldChg chg="modSp mod">
        <pc:chgData name="타야라히랄" userId="4cbd64cf-559c-4aef-b363-525ec37fb7ad" providerId="ADAL" clId="{28F87769-2F2D-4CD4-B3EE-D1F51BB4CF57}" dt="2022-02-24T01:46:08.119" v="78" actId="20577"/>
        <pc:sldMkLst>
          <pc:docMk/>
          <pc:sldMk cId="4034312350" sldId="286"/>
        </pc:sldMkLst>
        <pc:spChg chg="mod">
          <ac:chgData name="타야라히랄" userId="4cbd64cf-559c-4aef-b363-525ec37fb7ad" providerId="ADAL" clId="{28F87769-2F2D-4CD4-B3EE-D1F51BB4CF57}" dt="2022-02-24T01:46:08.119" v="78" actId="20577"/>
          <ac:spMkLst>
            <pc:docMk/>
            <pc:sldMk cId="4034312350" sldId="286"/>
            <ac:spMk id="2" creationId="{00000000-0000-0000-0000-000000000000}"/>
          </ac:spMkLst>
        </pc:spChg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1820341228" sldId="289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2846012156" sldId="291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2738707162" sldId="292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4013734979" sldId="293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290799128" sldId="294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3103190464" sldId="297"/>
        </pc:sldMkLst>
      </pc:sldChg>
      <pc:sldChg chg="modSp mod">
        <pc:chgData name="타야라히랄" userId="4cbd64cf-559c-4aef-b363-525ec37fb7ad" providerId="ADAL" clId="{28F87769-2F2D-4CD4-B3EE-D1F51BB4CF57}" dt="2022-02-24T01:31:41.801" v="35" actId="948"/>
        <pc:sldMkLst>
          <pc:docMk/>
          <pc:sldMk cId="3307592115" sldId="298"/>
        </pc:sldMkLst>
        <pc:spChg chg="mod">
          <ac:chgData name="타야라히랄" userId="4cbd64cf-559c-4aef-b363-525ec37fb7ad" providerId="ADAL" clId="{28F87769-2F2D-4CD4-B3EE-D1F51BB4CF57}" dt="2022-02-24T01:31:41.801" v="35" actId="948"/>
          <ac:spMkLst>
            <pc:docMk/>
            <pc:sldMk cId="3307592115" sldId="298"/>
            <ac:spMk id="3" creationId="{BEA01B59-AA73-44AC-A5FF-B3DF298EC78E}"/>
          </ac:spMkLst>
        </pc:spChg>
      </pc:sldChg>
      <pc:sldChg chg="del">
        <pc:chgData name="타야라히랄" userId="4cbd64cf-559c-4aef-b363-525ec37fb7ad" providerId="ADAL" clId="{28F87769-2F2D-4CD4-B3EE-D1F51BB4CF57}" dt="2022-02-24T01:35:16.640" v="37" actId="47"/>
        <pc:sldMkLst>
          <pc:docMk/>
          <pc:sldMk cId="2266378506" sldId="299"/>
        </pc:sldMkLst>
      </pc:sldChg>
      <pc:sldChg chg="modSp mod">
        <pc:chgData name="타야라히랄" userId="4cbd64cf-559c-4aef-b363-525ec37fb7ad" providerId="ADAL" clId="{28F87769-2F2D-4CD4-B3EE-D1F51BB4CF57}" dt="2022-02-24T01:35:30.451" v="42" actId="20577"/>
        <pc:sldMkLst>
          <pc:docMk/>
          <pc:sldMk cId="3186288590" sldId="300"/>
        </pc:sldMkLst>
        <pc:spChg chg="mod">
          <ac:chgData name="타야라히랄" userId="4cbd64cf-559c-4aef-b363-525ec37fb7ad" providerId="ADAL" clId="{28F87769-2F2D-4CD4-B3EE-D1F51BB4CF57}" dt="2022-02-24T01:35:30.451" v="42" actId="20577"/>
          <ac:spMkLst>
            <pc:docMk/>
            <pc:sldMk cId="3186288590" sldId="300"/>
            <ac:spMk id="3" creationId="{03270600-43C5-4AD1-A07A-4A545015A478}"/>
          </ac:spMkLst>
        </pc:spChg>
      </pc:sldChg>
      <pc:sldChg chg="addSp delSp modSp new mod">
        <pc:chgData name="타야라히랄" userId="4cbd64cf-559c-4aef-b363-525ec37fb7ad" providerId="ADAL" clId="{28F87769-2F2D-4CD4-B3EE-D1F51BB4CF57}" dt="2022-02-24T01:45:47.078" v="69" actId="20577"/>
        <pc:sldMkLst>
          <pc:docMk/>
          <pc:sldMk cId="3274056778" sldId="301"/>
        </pc:sldMkLst>
        <pc:spChg chg="mod">
          <ac:chgData name="타야라히랄" userId="4cbd64cf-559c-4aef-b363-525ec37fb7ad" providerId="ADAL" clId="{28F87769-2F2D-4CD4-B3EE-D1F51BB4CF57}" dt="2022-02-24T01:45:47.078" v="69" actId="20577"/>
          <ac:spMkLst>
            <pc:docMk/>
            <pc:sldMk cId="3274056778" sldId="301"/>
            <ac:spMk id="2" creationId="{285800DA-86B5-474A-A270-F2F4B10C671E}"/>
          </ac:spMkLst>
        </pc:spChg>
        <pc:spChg chg="del">
          <ac:chgData name="타야라히랄" userId="4cbd64cf-559c-4aef-b363-525ec37fb7ad" providerId="ADAL" clId="{28F87769-2F2D-4CD4-B3EE-D1F51BB4CF57}" dt="2022-02-24T01:41:15.807" v="47" actId="22"/>
          <ac:spMkLst>
            <pc:docMk/>
            <pc:sldMk cId="3274056778" sldId="301"/>
            <ac:spMk id="3" creationId="{9A0AA9E2-D302-4485-91F7-5C862D02F9A2}"/>
          </ac:spMkLst>
        </pc:spChg>
        <pc:spChg chg="add mod">
          <ac:chgData name="타야라히랄" userId="4cbd64cf-559c-4aef-b363-525ec37fb7ad" providerId="ADAL" clId="{28F87769-2F2D-4CD4-B3EE-D1F51BB4CF57}" dt="2022-02-24T01:44:43.849" v="55" actId="1076"/>
          <ac:spMkLst>
            <pc:docMk/>
            <pc:sldMk cId="3274056778" sldId="301"/>
            <ac:spMk id="7" creationId="{CBCD7F30-722B-47FC-A93F-E1C983515E8C}"/>
          </ac:spMkLst>
        </pc:spChg>
        <pc:spChg chg="add mod">
          <ac:chgData name="타야라히랄" userId="4cbd64cf-559c-4aef-b363-525ec37fb7ad" providerId="ADAL" clId="{28F87769-2F2D-4CD4-B3EE-D1F51BB4CF57}" dt="2022-02-24T01:45:40.758" v="60" actId="20577"/>
          <ac:spMkLst>
            <pc:docMk/>
            <pc:sldMk cId="3274056778" sldId="301"/>
            <ac:spMk id="9" creationId="{CF24D039-4704-428D-8F58-38B6D67A2097}"/>
          </ac:spMkLst>
        </pc:spChg>
        <pc:picChg chg="add mod ord">
          <ac:chgData name="타야라히랄" userId="4cbd64cf-559c-4aef-b363-525ec37fb7ad" providerId="ADAL" clId="{28F87769-2F2D-4CD4-B3EE-D1F51BB4CF57}" dt="2022-02-24T01:41:28.550" v="52" actId="1076"/>
          <ac:picMkLst>
            <pc:docMk/>
            <pc:sldMk cId="3274056778" sldId="301"/>
            <ac:picMk id="5" creationId="{22D3C799-147B-45D9-976C-2C5A6F61E1FB}"/>
          </ac:picMkLst>
        </pc:picChg>
      </pc:sldChg>
    </pc:docChg>
  </pc:docChgLst>
  <pc:docChgLst>
    <pc:chgData name="타야라히랄" userId="4cbd64cf-559c-4aef-b363-525ec37fb7ad" providerId="ADAL" clId="{710939E2-8772-4579-9DB7-F897211BAE81}"/>
    <pc:docChg chg="undo custSel addSld modSld">
      <pc:chgData name="타야라히랄" userId="4cbd64cf-559c-4aef-b363-525ec37fb7ad" providerId="ADAL" clId="{710939E2-8772-4579-9DB7-F897211BAE81}" dt="2023-03-03T01:36:17.472" v="278" actId="20577"/>
      <pc:docMkLst>
        <pc:docMk/>
      </pc:docMkLst>
      <pc:sldChg chg="modSp mod">
        <pc:chgData name="타야라히랄" userId="4cbd64cf-559c-4aef-b363-525ec37fb7ad" providerId="ADAL" clId="{710939E2-8772-4579-9DB7-F897211BAE81}" dt="2023-03-03T01:12:14.597" v="5" actId="20577"/>
        <pc:sldMkLst>
          <pc:docMk/>
          <pc:sldMk cId="1609272880" sldId="256"/>
        </pc:sldMkLst>
        <pc:spChg chg="mod">
          <ac:chgData name="타야라히랄" userId="4cbd64cf-559c-4aef-b363-525ec37fb7ad" providerId="ADAL" clId="{710939E2-8772-4579-9DB7-F897211BAE81}" dt="2023-03-03T01:12:14.597" v="5" actId="20577"/>
          <ac:spMkLst>
            <pc:docMk/>
            <pc:sldMk cId="1609272880" sldId="256"/>
            <ac:spMk id="2" creationId="{00000000-0000-0000-0000-000000000000}"/>
          </ac:spMkLst>
        </pc:spChg>
      </pc:sldChg>
      <pc:sldChg chg="modSp new mod">
        <pc:chgData name="타야라히랄" userId="4cbd64cf-559c-4aef-b363-525ec37fb7ad" providerId="ADAL" clId="{710939E2-8772-4579-9DB7-F897211BAE81}" dt="2023-03-03T01:12:24.701" v="11" actId="403"/>
        <pc:sldMkLst>
          <pc:docMk/>
          <pc:sldMk cId="2374891868" sldId="257"/>
        </pc:sldMkLst>
        <pc:spChg chg="mod">
          <ac:chgData name="타야라히랄" userId="4cbd64cf-559c-4aef-b363-525ec37fb7ad" providerId="ADAL" clId="{710939E2-8772-4579-9DB7-F897211BAE81}" dt="2023-03-03T01:12:24.701" v="11" actId="403"/>
          <ac:spMkLst>
            <pc:docMk/>
            <pc:sldMk cId="2374891868" sldId="257"/>
            <ac:spMk id="3" creationId="{3150F96D-849B-197B-E8DD-BF139AA194AF}"/>
          </ac:spMkLst>
        </pc:spChg>
      </pc:sldChg>
      <pc:sldChg chg="addSp new mod">
        <pc:chgData name="타야라히랄" userId="4cbd64cf-559c-4aef-b363-525ec37fb7ad" providerId="ADAL" clId="{710939E2-8772-4579-9DB7-F897211BAE81}" dt="2023-03-03T01:12:41.130" v="12" actId="22"/>
        <pc:sldMkLst>
          <pc:docMk/>
          <pc:sldMk cId="1391928576" sldId="258"/>
        </pc:sldMkLst>
        <pc:picChg chg="add">
          <ac:chgData name="타야라히랄" userId="4cbd64cf-559c-4aef-b363-525ec37fb7ad" providerId="ADAL" clId="{710939E2-8772-4579-9DB7-F897211BAE81}" dt="2023-03-03T01:12:41.130" v="12" actId="22"/>
          <ac:picMkLst>
            <pc:docMk/>
            <pc:sldMk cId="1391928576" sldId="258"/>
            <ac:picMk id="5" creationId="{248707B0-89F0-B694-AFD7-964DD0580010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13:13.528" v="13" actId="22"/>
        <pc:sldMkLst>
          <pc:docMk/>
          <pc:sldMk cId="850049971" sldId="259"/>
        </pc:sldMkLst>
        <pc:spChg chg="del">
          <ac:chgData name="타야라히랄" userId="4cbd64cf-559c-4aef-b363-525ec37fb7ad" providerId="ADAL" clId="{710939E2-8772-4579-9DB7-F897211BAE81}" dt="2023-03-03T01:13:13.528" v="13" actId="22"/>
          <ac:spMkLst>
            <pc:docMk/>
            <pc:sldMk cId="850049971" sldId="259"/>
            <ac:spMk id="3" creationId="{91CB9F27-2E2E-96C1-8EF3-5290A29C199C}"/>
          </ac:spMkLst>
        </pc:spChg>
        <pc:picChg chg="add mod ord">
          <ac:chgData name="타야라히랄" userId="4cbd64cf-559c-4aef-b363-525ec37fb7ad" providerId="ADAL" clId="{710939E2-8772-4579-9DB7-F897211BAE81}" dt="2023-03-03T01:13:13.528" v="13" actId="22"/>
          <ac:picMkLst>
            <pc:docMk/>
            <pc:sldMk cId="850049971" sldId="259"/>
            <ac:picMk id="5" creationId="{92F56EA5-A761-E83A-210E-FCE62170C51C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13:37.752" v="19" actId="22"/>
        <pc:sldMkLst>
          <pc:docMk/>
          <pc:sldMk cId="1861685527" sldId="260"/>
        </pc:sldMkLst>
        <pc:spChg chg="mod">
          <ac:chgData name="타야라히랄" userId="4cbd64cf-559c-4aef-b363-525ec37fb7ad" providerId="ADAL" clId="{710939E2-8772-4579-9DB7-F897211BAE81}" dt="2023-03-03T01:13:23.707" v="18" actId="20577"/>
          <ac:spMkLst>
            <pc:docMk/>
            <pc:sldMk cId="1861685527" sldId="260"/>
            <ac:spMk id="2" creationId="{6119C4FE-9AAE-2F2D-015C-4CCC0146A46C}"/>
          </ac:spMkLst>
        </pc:spChg>
        <pc:spChg chg="del">
          <ac:chgData name="타야라히랄" userId="4cbd64cf-559c-4aef-b363-525ec37fb7ad" providerId="ADAL" clId="{710939E2-8772-4579-9DB7-F897211BAE81}" dt="2023-03-03T01:13:37.752" v="19" actId="22"/>
          <ac:spMkLst>
            <pc:docMk/>
            <pc:sldMk cId="1861685527" sldId="260"/>
            <ac:spMk id="3" creationId="{6D78BEAA-FC87-0AA4-43A1-894786F24770}"/>
          </ac:spMkLst>
        </pc:spChg>
        <pc:picChg chg="add mod ord">
          <ac:chgData name="타야라히랄" userId="4cbd64cf-559c-4aef-b363-525ec37fb7ad" providerId="ADAL" clId="{710939E2-8772-4579-9DB7-F897211BAE81}" dt="2023-03-03T01:13:37.752" v="19" actId="22"/>
          <ac:picMkLst>
            <pc:docMk/>
            <pc:sldMk cId="1861685527" sldId="260"/>
            <ac:picMk id="5" creationId="{93A77C46-8BBF-B34F-A684-804919F5E1C8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14:03.588" v="25" actId="22"/>
        <pc:sldMkLst>
          <pc:docMk/>
          <pc:sldMk cId="1068225741" sldId="261"/>
        </pc:sldMkLst>
        <pc:spChg chg="mod">
          <ac:chgData name="타야라히랄" userId="4cbd64cf-559c-4aef-b363-525ec37fb7ad" providerId="ADAL" clId="{710939E2-8772-4579-9DB7-F897211BAE81}" dt="2023-03-03T01:13:53.507" v="24" actId="20577"/>
          <ac:spMkLst>
            <pc:docMk/>
            <pc:sldMk cId="1068225741" sldId="261"/>
            <ac:spMk id="2" creationId="{FD6AB4ED-14C7-37BA-E021-4506451C8521}"/>
          </ac:spMkLst>
        </pc:spChg>
        <pc:spChg chg="del">
          <ac:chgData name="타야라히랄" userId="4cbd64cf-559c-4aef-b363-525ec37fb7ad" providerId="ADAL" clId="{710939E2-8772-4579-9DB7-F897211BAE81}" dt="2023-03-03T01:14:03.588" v="25" actId="22"/>
          <ac:spMkLst>
            <pc:docMk/>
            <pc:sldMk cId="1068225741" sldId="261"/>
            <ac:spMk id="3" creationId="{B93CB08D-7EF2-D7A9-94A5-4E6EB53599AA}"/>
          </ac:spMkLst>
        </pc:spChg>
        <pc:picChg chg="add mod ord">
          <ac:chgData name="타야라히랄" userId="4cbd64cf-559c-4aef-b363-525ec37fb7ad" providerId="ADAL" clId="{710939E2-8772-4579-9DB7-F897211BAE81}" dt="2023-03-03T01:14:03.588" v="25" actId="22"/>
          <ac:picMkLst>
            <pc:docMk/>
            <pc:sldMk cId="1068225741" sldId="261"/>
            <ac:picMk id="5" creationId="{D83C4A42-72C3-2507-F946-2563DFAA589A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14:42.935" v="32" actId="22"/>
        <pc:sldMkLst>
          <pc:docMk/>
          <pc:sldMk cId="1366717982" sldId="262"/>
        </pc:sldMkLst>
        <pc:spChg chg="mod">
          <ac:chgData name="타야라히랄" userId="4cbd64cf-559c-4aef-b363-525ec37fb7ad" providerId="ADAL" clId="{710939E2-8772-4579-9DB7-F897211BAE81}" dt="2023-03-03T01:14:32.251" v="31" actId="20577"/>
          <ac:spMkLst>
            <pc:docMk/>
            <pc:sldMk cId="1366717982" sldId="262"/>
            <ac:spMk id="2" creationId="{BDA15C88-6003-BB9F-DC60-160478A2525F}"/>
          </ac:spMkLst>
        </pc:spChg>
        <pc:spChg chg="del">
          <ac:chgData name="타야라히랄" userId="4cbd64cf-559c-4aef-b363-525ec37fb7ad" providerId="ADAL" clId="{710939E2-8772-4579-9DB7-F897211BAE81}" dt="2023-03-03T01:14:42.935" v="32" actId="22"/>
          <ac:spMkLst>
            <pc:docMk/>
            <pc:sldMk cId="1366717982" sldId="262"/>
            <ac:spMk id="3" creationId="{E3DD8030-2CD2-C8EA-B99D-B92FC96E4D89}"/>
          </ac:spMkLst>
        </pc:spChg>
        <pc:picChg chg="add mod ord">
          <ac:chgData name="타야라히랄" userId="4cbd64cf-559c-4aef-b363-525ec37fb7ad" providerId="ADAL" clId="{710939E2-8772-4579-9DB7-F897211BAE81}" dt="2023-03-03T01:14:42.935" v="32" actId="22"/>
          <ac:picMkLst>
            <pc:docMk/>
            <pc:sldMk cId="1366717982" sldId="262"/>
            <ac:picMk id="5" creationId="{05487C0D-E2D3-26A4-3B6C-9360E824977B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14:57.319" v="34" actId="22"/>
        <pc:sldMkLst>
          <pc:docMk/>
          <pc:sldMk cId="4246177540" sldId="263"/>
        </pc:sldMkLst>
        <pc:spChg chg="del">
          <ac:chgData name="타야라히랄" userId="4cbd64cf-559c-4aef-b363-525ec37fb7ad" providerId="ADAL" clId="{710939E2-8772-4579-9DB7-F897211BAE81}" dt="2023-03-03T01:14:57.319" v="34" actId="22"/>
          <ac:spMkLst>
            <pc:docMk/>
            <pc:sldMk cId="4246177540" sldId="263"/>
            <ac:spMk id="3" creationId="{A5C6DFAA-B69F-D639-10F0-DC8E71E8E3FD}"/>
          </ac:spMkLst>
        </pc:spChg>
        <pc:picChg chg="add mod ord">
          <ac:chgData name="타야라히랄" userId="4cbd64cf-559c-4aef-b363-525ec37fb7ad" providerId="ADAL" clId="{710939E2-8772-4579-9DB7-F897211BAE81}" dt="2023-03-03T01:14:57.319" v="34" actId="22"/>
          <ac:picMkLst>
            <pc:docMk/>
            <pc:sldMk cId="4246177540" sldId="263"/>
            <ac:picMk id="5" creationId="{0D0D1582-8991-5305-EA8F-EFA808E00EB4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15:15.254" v="36" actId="22"/>
        <pc:sldMkLst>
          <pc:docMk/>
          <pc:sldMk cId="3580374553" sldId="264"/>
        </pc:sldMkLst>
        <pc:spChg chg="del">
          <ac:chgData name="타야라히랄" userId="4cbd64cf-559c-4aef-b363-525ec37fb7ad" providerId="ADAL" clId="{710939E2-8772-4579-9DB7-F897211BAE81}" dt="2023-03-03T01:15:15.254" v="36" actId="22"/>
          <ac:spMkLst>
            <pc:docMk/>
            <pc:sldMk cId="3580374553" sldId="264"/>
            <ac:spMk id="3" creationId="{B5835776-7E71-06AE-4662-EFE6665E476A}"/>
          </ac:spMkLst>
        </pc:spChg>
        <pc:picChg chg="add mod ord">
          <ac:chgData name="타야라히랄" userId="4cbd64cf-559c-4aef-b363-525ec37fb7ad" providerId="ADAL" clId="{710939E2-8772-4579-9DB7-F897211BAE81}" dt="2023-03-03T01:15:15.254" v="36" actId="22"/>
          <ac:picMkLst>
            <pc:docMk/>
            <pc:sldMk cId="3580374553" sldId="264"/>
            <ac:picMk id="5" creationId="{A969C746-3A30-C437-B248-6BA19FBD210C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15:40.492" v="44" actId="1076"/>
        <pc:sldMkLst>
          <pc:docMk/>
          <pc:sldMk cId="578703236" sldId="265"/>
        </pc:sldMkLst>
        <pc:spChg chg="add del mod">
          <ac:chgData name="타야라히랄" userId="4cbd64cf-559c-4aef-b363-525ec37fb7ad" providerId="ADAL" clId="{710939E2-8772-4579-9DB7-F897211BAE81}" dt="2023-03-03T01:15:29.371" v="42" actId="20577"/>
          <ac:spMkLst>
            <pc:docMk/>
            <pc:sldMk cId="578703236" sldId="265"/>
            <ac:spMk id="2" creationId="{67EEE611-5090-6854-36F8-C1C20C4CD4A9}"/>
          </ac:spMkLst>
        </pc:spChg>
        <pc:spChg chg="del">
          <ac:chgData name="타야라히랄" userId="4cbd64cf-559c-4aef-b363-525ec37fb7ad" providerId="ADAL" clId="{710939E2-8772-4579-9DB7-F897211BAE81}" dt="2023-03-03T01:15:38.282" v="43" actId="22"/>
          <ac:spMkLst>
            <pc:docMk/>
            <pc:sldMk cId="578703236" sldId="265"/>
            <ac:spMk id="3" creationId="{EA08E559-A75B-58D3-845D-1B82AEE197D0}"/>
          </ac:spMkLst>
        </pc:spChg>
        <pc:spChg chg="add del mod">
          <ac:chgData name="타야라히랄" userId="4cbd64cf-559c-4aef-b363-525ec37fb7ad" providerId="ADAL" clId="{710939E2-8772-4579-9DB7-F897211BAE81}" dt="2023-03-03T01:15:27.956" v="39"/>
          <ac:spMkLst>
            <pc:docMk/>
            <pc:sldMk cId="578703236" sldId="265"/>
            <ac:spMk id="4" creationId="{3A2B3189-CBC0-3E16-C87C-76D70F99106F}"/>
          </ac:spMkLst>
        </pc:spChg>
        <pc:picChg chg="add mod ord">
          <ac:chgData name="타야라히랄" userId="4cbd64cf-559c-4aef-b363-525ec37fb7ad" providerId="ADAL" clId="{710939E2-8772-4579-9DB7-F897211BAE81}" dt="2023-03-03T01:15:40.492" v="44" actId="1076"/>
          <ac:picMkLst>
            <pc:docMk/>
            <pc:sldMk cId="578703236" sldId="265"/>
            <ac:picMk id="6" creationId="{7477CC31-D4E8-925A-7DD5-38364C2FB677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16:08.904" v="51" actId="22"/>
        <pc:sldMkLst>
          <pc:docMk/>
          <pc:sldMk cId="1937229516" sldId="266"/>
        </pc:sldMkLst>
        <pc:spChg chg="mod">
          <ac:chgData name="타야라히랄" userId="4cbd64cf-559c-4aef-b363-525ec37fb7ad" providerId="ADAL" clId="{710939E2-8772-4579-9DB7-F897211BAE81}" dt="2023-03-03T01:15:54.162" v="50" actId="20577"/>
          <ac:spMkLst>
            <pc:docMk/>
            <pc:sldMk cId="1937229516" sldId="266"/>
            <ac:spMk id="2" creationId="{9B054DFF-1B09-DFBA-2454-47EE2EB9044F}"/>
          </ac:spMkLst>
        </pc:spChg>
        <pc:spChg chg="del">
          <ac:chgData name="타야라히랄" userId="4cbd64cf-559c-4aef-b363-525ec37fb7ad" providerId="ADAL" clId="{710939E2-8772-4579-9DB7-F897211BAE81}" dt="2023-03-03T01:16:08.904" v="51" actId="22"/>
          <ac:spMkLst>
            <pc:docMk/>
            <pc:sldMk cId="1937229516" sldId="266"/>
            <ac:spMk id="3" creationId="{B3EC6776-B90A-D2B8-6E51-E1ED27DCAB3E}"/>
          </ac:spMkLst>
        </pc:spChg>
        <pc:picChg chg="add mod ord">
          <ac:chgData name="타야라히랄" userId="4cbd64cf-559c-4aef-b363-525ec37fb7ad" providerId="ADAL" clId="{710939E2-8772-4579-9DB7-F897211BAE81}" dt="2023-03-03T01:16:08.904" v="51" actId="22"/>
          <ac:picMkLst>
            <pc:docMk/>
            <pc:sldMk cId="1937229516" sldId="266"/>
            <ac:picMk id="5" creationId="{D8394C42-5FDC-E29C-F17D-3E9BC253DA9B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16:36.578" v="63" actId="20577"/>
        <pc:sldMkLst>
          <pc:docMk/>
          <pc:sldMk cId="2929569224" sldId="267"/>
        </pc:sldMkLst>
        <pc:spChg chg="mod">
          <ac:chgData name="타야라히랄" userId="4cbd64cf-559c-4aef-b363-525ec37fb7ad" providerId="ADAL" clId="{710939E2-8772-4579-9DB7-F897211BAE81}" dt="2023-03-03T01:16:36.578" v="63" actId="20577"/>
          <ac:spMkLst>
            <pc:docMk/>
            <pc:sldMk cId="2929569224" sldId="267"/>
            <ac:spMk id="2" creationId="{67CA07CB-A167-9E1A-6CF1-79BEB9B7445B}"/>
          </ac:spMkLst>
        </pc:spChg>
        <pc:spChg chg="del">
          <ac:chgData name="타야라히랄" userId="4cbd64cf-559c-4aef-b363-525ec37fb7ad" providerId="ADAL" clId="{710939E2-8772-4579-9DB7-F897211BAE81}" dt="2023-03-03T01:16:31.120" v="58" actId="22"/>
          <ac:spMkLst>
            <pc:docMk/>
            <pc:sldMk cId="2929569224" sldId="267"/>
            <ac:spMk id="3" creationId="{AAE13AA3-C856-4D2C-50DB-170F458C5E01}"/>
          </ac:spMkLst>
        </pc:spChg>
        <pc:picChg chg="add mod ord">
          <ac:chgData name="타야라히랄" userId="4cbd64cf-559c-4aef-b363-525ec37fb7ad" providerId="ADAL" clId="{710939E2-8772-4579-9DB7-F897211BAE81}" dt="2023-03-03T01:16:31.120" v="58" actId="22"/>
          <ac:picMkLst>
            <pc:docMk/>
            <pc:sldMk cId="2929569224" sldId="267"/>
            <ac:picMk id="5" creationId="{B733F122-E20B-79ED-BB31-54C23DF6E492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17:13.929" v="69" actId="22"/>
        <pc:sldMkLst>
          <pc:docMk/>
          <pc:sldMk cId="1390799946" sldId="268"/>
        </pc:sldMkLst>
        <pc:spChg chg="mod">
          <ac:chgData name="타야라히랄" userId="4cbd64cf-559c-4aef-b363-525ec37fb7ad" providerId="ADAL" clId="{710939E2-8772-4579-9DB7-F897211BAE81}" dt="2023-03-03T01:16:46.202" v="68" actId="20577"/>
          <ac:spMkLst>
            <pc:docMk/>
            <pc:sldMk cId="1390799946" sldId="268"/>
            <ac:spMk id="2" creationId="{DADBF880-A05A-5AEB-22ED-7AA4B632C8D1}"/>
          </ac:spMkLst>
        </pc:spChg>
        <pc:spChg chg="del">
          <ac:chgData name="타야라히랄" userId="4cbd64cf-559c-4aef-b363-525ec37fb7ad" providerId="ADAL" clId="{710939E2-8772-4579-9DB7-F897211BAE81}" dt="2023-03-03T01:17:13.929" v="69" actId="22"/>
          <ac:spMkLst>
            <pc:docMk/>
            <pc:sldMk cId="1390799946" sldId="268"/>
            <ac:spMk id="3" creationId="{07F553E4-655A-34A2-3CF7-949D09040253}"/>
          </ac:spMkLst>
        </pc:spChg>
        <pc:picChg chg="add mod ord">
          <ac:chgData name="타야라히랄" userId="4cbd64cf-559c-4aef-b363-525ec37fb7ad" providerId="ADAL" clId="{710939E2-8772-4579-9DB7-F897211BAE81}" dt="2023-03-03T01:17:13.929" v="69" actId="22"/>
          <ac:picMkLst>
            <pc:docMk/>
            <pc:sldMk cId="1390799946" sldId="268"/>
            <ac:picMk id="5" creationId="{42926765-F36E-FCE7-60B2-5DB94963EF32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17:31.731" v="75" actId="20577"/>
        <pc:sldMkLst>
          <pc:docMk/>
          <pc:sldMk cId="2770658371" sldId="269"/>
        </pc:sldMkLst>
        <pc:spChg chg="mod">
          <ac:chgData name="타야라히랄" userId="4cbd64cf-559c-4aef-b363-525ec37fb7ad" providerId="ADAL" clId="{710939E2-8772-4579-9DB7-F897211BAE81}" dt="2023-03-03T01:17:31.731" v="75" actId="20577"/>
          <ac:spMkLst>
            <pc:docMk/>
            <pc:sldMk cId="2770658371" sldId="269"/>
            <ac:spMk id="2" creationId="{967E0A46-2310-F415-C858-471FC862DF37}"/>
          </ac:spMkLst>
        </pc:spChg>
        <pc:spChg chg="del">
          <ac:chgData name="타야라히랄" userId="4cbd64cf-559c-4aef-b363-525ec37fb7ad" providerId="ADAL" clId="{710939E2-8772-4579-9DB7-F897211BAE81}" dt="2023-03-03T01:17:25.304" v="70" actId="22"/>
          <ac:spMkLst>
            <pc:docMk/>
            <pc:sldMk cId="2770658371" sldId="269"/>
            <ac:spMk id="3" creationId="{B4DA7766-1F6A-5070-5040-0F890EAA0686}"/>
          </ac:spMkLst>
        </pc:spChg>
        <pc:picChg chg="add mod ord">
          <ac:chgData name="타야라히랄" userId="4cbd64cf-559c-4aef-b363-525ec37fb7ad" providerId="ADAL" clId="{710939E2-8772-4579-9DB7-F897211BAE81}" dt="2023-03-03T01:17:25.304" v="70" actId="22"/>
          <ac:picMkLst>
            <pc:docMk/>
            <pc:sldMk cId="2770658371" sldId="269"/>
            <ac:picMk id="5" creationId="{DD04A67B-E5A2-7F9C-9D42-B47DD0740BA9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17:49.450" v="81" actId="22"/>
        <pc:sldMkLst>
          <pc:docMk/>
          <pc:sldMk cId="3737928901" sldId="270"/>
        </pc:sldMkLst>
        <pc:spChg chg="mod">
          <ac:chgData name="타야라히랄" userId="4cbd64cf-559c-4aef-b363-525ec37fb7ad" providerId="ADAL" clId="{710939E2-8772-4579-9DB7-F897211BAE81}" dt="2023-03-03T01:17:40.850" v="80" actId="20577"/>
          <ac:spMkLst>
            <pc:docMk/>
            <pc:sldMk cId="3737928901" sldId="270"/>
            <ac:spMk id="2" creationId="{3C5356D0-7045-0DA0-BDCB-DC1D6EC3DCC5}"/>
          </ac:spMkLst>
        </pc:spChg>
        <pc:spChg chg="del">
          <ac:chgData name="타야라히랄" userId="4cbd64cf-559c-4aef-b363-525ec37fb7ad" providerId="ADAL" clId="{710939E2-8772-4579-9DB7-F897211BAE81}" dt="2023-03-03T01:17:49.450" v="81" actId="22"/>
          <ac:spMkLst>
            <pc:docMk/>
            <pc:sldMk cId="3737928901" sldId="270"/>
            <ac:spMk id="3" creationId="{FBFF792F-70B7-77D0-38BE-56FD5155BCE2}"/>
          </ac:spMkLst>
        </pc:spChg>
        <pc:picChg chg="add mod ord">
          <ac:chgData name="타야라히랄" userId="4cbd64cf-559c-4aef-b363-525ec37fb7ad" providerId="ADAL" clId="{710939E2-8772-4579-9DB7-F897211BAE81}" dt="2023-03-03T01:17:49.450" v="81" actId="22"/>
          <ac:picMkLst>
            <pc:docMk/>
            <pc:sldMk cId="3737928901" sldId="270"/>
            <ac:picMk id="5" creationId="{74CE4BDB-EB32-C8E4-A848-21E14325944B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18:22.838" v="84"/>
        <pc:sldMkLst>
          <pc:docMk/>
          <pc:sldMk cId="4085064878" sldId="271"/>
        </pc:sldMkLst>
        <pc:spChg chg="mod">
          <ac:chgData name="타야라히랄" userId="4cbd64cf-559c-4aef-b363-525ec37fb7ad" providerId="ADAL" clId="{710939E2-8772-4579-9DB7-F897211BAE81}" dt="2023-03-03T01:18:22.838" v="84"/>
          <ac:spMkLst>
            <pc:docMk/>
            <pc:sldMk cId="4085064878" sldId="271"/>
            <ac:spMk id="2" creationId="{14B08A1B-C041-5B0B-94F3-3324388EB7F9}"/>
          </ac:spMkLst>
        </pc:spChg>
        <pc:spChg chg="del">
          <ac:chgData name="타야라히랄" userId="4cbd64cf-559c-4aef-b363-525ec37fb7ad" providerId="ADAL" clId="{710939E2-8772-4579-9DB7-F897211BAE81}" dt="2023-03-03T01:18:01.769" v="82" actId="22"/>
          <ac:spMkLst>
            <pc:docMk/>
            <pc:sldMk cId="4085064878" sldId="271"/>
            <ac:spMk id="3" creationId="{23237E20-C503-438F-FC0B-7DE574DEE22B}"/>
          </ac:spMkLst>
        </pc:spChg>
        <pc:picChg chg="add mod ord">
          <ac:chgData name="타야라히랄" userId="4cbd64cf-559c-4aef-b363-525ec37fb7ad" providerId="ADAL" clId="{710939E2-8772-4579-9DB7-F897211BAE81}" dt="2023-03-03T01:18:01.769" v="82" actId="22"/>
          <ac:picMkLst>
            <pc:docMk/>
            <pc:sldMk cId="4085064878" sldId="271"/>
            <ac:picMk id="5" creationId="{C2CC69BB-4BDC-1C4D-9C67-01EF0FB2C600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18:24.095" v="85"/>
        <pc:sldMkLst>
          <pc:docMk/>
          <pc:sldMk cId="2159049945" sldId="272"/>
        </pc:sldMkLst>
        <pc:spChg chg="mod">
          <ac:chgData name="타야라히랄" userId="4cbd64cf-559c-4aef-b363-525ec37fb7ad" providerId="ADAL" clId="{710939E2-8772-4579-9DB7-F897211BAE81}" dt="2023-03-03T01:18:24.095" v="85"/>
          <ac:spMkLst>
            <pc:docMk/>
            <pc:sldMk cId="2159049945" sldId="272"/>
            <ac:spMk id="2" creationId="{B0A6526F-D69D-58A3-583D-7BB5FF565EEE}"/>
          </ac:spMkLst>
        </pc:spChg>
        <pc:spChg chg="del">
          <ac:chgData name="타야라히랄" userId="4cbd64cf-559c-4aef-b363-525ec37fb7ad" providerId="ADAL" clId="{710939E2-8772-4579-9DB7-F897211BAE81}" dt="2023-03-03T01:18:17.546" v="83" actId="22"/>
          <ac:spMkLst>
            <pc:docMk/>
            <pc:sldMk cId="2159049945" sldId="272"/>
            <ac:spMk id="3" creationId="{14CD670E-3617-2C87-E4BC-E7918B0F8D47}"/>
          </ac:spMkLst>
        </pc:spChg>
        <pc:picChg chg="add mod ord">
          <ac:chgData name="타야라히랄" userId="4cbd64cf-559c-4aef-b363-525ec37fb7ad" providerId="ADAL" clId="{710939E2-8772-4579-9DB7-F897211BAE81}" dt="2023-03-03T01:18:17.546" v="83" actId="22"/>
          <ac:picMkLst>
            <pc:docMk/>
            <pc:sldMk cId="2159049945" sldId="272"/>
            <ac:picMk id="5" creationId="{2731FBFE-4788-9D65-08BC-6EAC6D414637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19:08.280" v="98" actId="1076"/>
        <pc:sldMkLst>
          <pc:docMk/>
          <pc:sldMk cId="2905987893" sldId="273"/>
        </pc:sldMkLst>
        <pc:spChg chg="mod">
          <ac:chgData name="타야라히랄" userId="4cbd64cf-559c-4aef-b363-525ec37fb7ad" providerId="ADAL" clId="{710939E2-8772-4579-9DB7-F897211BAE81}" dt="2023-03-03T01:18:52.850" v="93" actId="20577"/>
          <ac:spMkLst>
            <pc:docMk/>
            <pc:sldMk cId="2905987893" sldId="273"/>
            <ac:spMk id="2" creationId="{5F381905-C401-182D-4ECF-B075F32AD8B8}"/>
          </ac:spMkLst>
        </pc:spChg>
        <pc:spChg chg="del">
          <ac:chgData name="타야라히랄" userId="4cbd64cf-559c-4aef-b363-525ec37fb7ad" providerId="ADAL" clId="{710939E2-8772-4579-9DB7-F897211BAE81}" dt="2023-03-03T01:18:59.713" v="94" actId="22"/>
          <ac:spMkLst>
            <pc:docMk/>
            <pc:sldMk cId="2905987893" sldId="273"/>
            <ac:spMk id="3" creationId="{14879664-A026-A6D8-C36F-8521EDBC9FE5}"/>
          </ac:spMkLst>
        </pc:spChg>
        <pc:picChg chg="add mod ord">
          <ac:chgData name="타야라히랄" userId="4cbd64cf-559c-4aef-b363-525ec37fb7ad" providerId="ADAL" clId="{710939E2-8772-4579-9DB7-F897211BAE81}" dt="2023-03-03T01:19:08.280" v="98" actId="1076"/>
          <ac:picMkLst>
            <pc:docMk/>
            <pc:sldMk cId="2905987893" sldId="273"/>
            <ac:picMk id="5" creationId="{ED541BD7-9594-1D93-7404-CBDA0401AA54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20:29.121" v="104" actId="22"/>
        <pc:sldMkLst>
          <pc:docMk/>
          <pc:sldMk cId="2169892880" sldId="274"/>
        </pc:sldMkLst>
        <pc:spChg chg="mod">
          <ac:chgData name="타야라히랄" userId="4cbd64cf-559c-4aef-b363-525ec37fb7ad" providerId="ADAL" clId="{710939E2-8772-4579-9DB7-F897211BAE81}" dt="2023-03-03T01:20:09.222" v="103" actId="20577"/>
          <ac:spMkLst>
            <pc:docMk/>
            <pc:sldMk cId="2169892880" sldId="274"/>
            <ac:spMk id="2" creationId="{BB1CE444-8904-B719-5C17-31D04B46E011}"/>
          </ac:spMkLst>
        </pc:spChg>
        <pc:spChg chg="del">
          <ac:chgData name="타야라히랄" userId="4cbd64cf-559c-4aef-b363-525ec37fb7ad" providerId="ADAL" clId="{710939E2-8772-4579-9DB7-F897211BAE81}" dt="2023-03-03T01:20:29.121" v="104" actId="22"/>
          <ac:spMkLst>
            <pc:docMk/>
            <pc:sldMk cId="2169892880" sldId="274"/>
            <ac:spMk id="3" creationId="{19A0979A-9D3F-8A3D-8F81-C23139B843AA}"/>
          </ac:spMkLst>
        </pc:spChg>
        <pc:picChg chg="add mod ord">
          <ac:chgData name="타야라히랄" userId="4cbd64cf-559c-4aef-b363-525ec37fb7ad" providerId="ADAL" clId="{710939E2-8772-4579-9DB7-F897211BAE81}" dt="2023-03-03T01:20:29.121" v="104" actId="22"/>
          <ac:picMkLst>
            <pc:docMk/>
            <pc:sldMk cId="2169892880" sldId="274"/>
            <ac:picMk id="5" creationId="{E91E8DE4-A934-B66E-8442-582460E10310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20:52.571" v="110" actId="22"/>
        <pc:sldMkLst>
          <pc:docMk/>
          <pc:sldMk cId="1802171135" sldId="275"/>
        </pc:sldMkLst>
        <pc:spChg chg="mod">
          <ac:chgData name="타야라히랄" userId="4cbd64cf-559c-4aef-b363-525ec37fb7ad" providerId="ADAL" clId="{710939E2-8772-4579-9DB7-F897211BAE81}" dt="2023-03-03T01:20:38.554" v="109" actId="20577"/>
          <ac:spMkLst>
            <pc:docMk/>
            <pc:sldMk cId="1802171135" sldId="275"/>
            <ac:spMk id="2" creationId="{A11CAE4C-3D11-CC5A-EB76-B924D20300AB}"/>
          </ac:spMkLst>
        </pc:spChg>
        <pc:spChg chg="del">
          <ac:chgData name="타야라히랄" userId="4cbd64cf-559c-4aef-b363-525ec37fb7ad" providerId="ADAL" clId="{710939E2-8772-4579-9DB7-F897211BAE81}" dt="2023-03-03T01:20:52.571" v="110" actId="22"/>
          <ac:spMkLst>
            <pc:docMk/>
            <pc:sldMk cId="1802171135" sldId="275"/>
            <ac:spMk id="3" creationId="{99343A4E-FA3D-337D-D11F-965F75D4FBEC}"/>
          </ac:spMkLst>
        </pc:spChg>
        <pc:picChg chg="add mod ord">
          <ac:chgData name="타야라히랄" userId="4cbd64cf-559c-4aef-b363-525ec37fb7ad" providerId="ADAL" clId="{710939E2-8772-4579-9DB7-F897211BAE81}" dt="2023-03-03T01:20:52.571" v="110" actId="22"/>
          <ac:picMkLst>
            <pc:docMk/>
            <pc:sldMk cId="1802171135" sldId="275"/>
            <ac:picMk id="5" creationId="{5AA57060-4035-5A68-0D53-EAB01FBF67EF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22:37.410" v="123" actId="20577"/>
        <pc:sldMkLst>
          <pc:docMk/>
          <pc:sldMk cId="4142335082" sldId="276"/>
        </pc:sldMkLst>
        <pc:spChg chg="mod">
          <ac:chgData name="타야라히랄" userId="4cbd64cf-559c-4aef-b363-525ec37fb7ad" providerId="ADAL" clId="{710939E2-8772-4579-9DB7-F897211BAE81}" dt="2023-03-03T01:22:37.410" v="123" actId="20577"/>
          <ac:spMkLst>
            <pc:docMk/>
            <pc:sldMk cId="4142335082" sldId="276"/>
            <ac:spMk id="2" creationId="{1B1703BE-303F-3842-E92C-D6CECDECC40E}"/>
          </ac:spMkLst>
        </pc:spChg>
        <pc:spChg chg="del">
          <ac:chgData name="타야라히랄" userId="4cbd64cf-559c-4aef-b363-525ec37fb7ad" providerId="ADAL" clId="{710939E2-8772-4579-9DB7-F897211BAE81}" dt="2023-03-03T01:21:46.898" v="116" actId="22"/>
          <ac:spMkLst>
            <pc:docMk/>
            <pc:sldMk cId="4142335082" sldId="276"/>
            <ac:spMk id="3" creationId="{F53007B6-D6CD-D9BB-95AB-25019A4A9A0A}"/>
          </ac:spMkLst>
        </pc:spChg>
        <pc:picChg chg="add mod ord">
          <ac:chgData name="타야라히랄" userId="4cbd64cf-559c-4aef-b363-525ec37fb7ad" providerId="ADAL" clId="{710939E2-8772-4579-9DB7-F897211BAE81}" dt="2023-03-03T01:21:46.898" v="116" actId="22"/>
          <ac:picMkLst>
            <pc:docMk/>
            <pc:sldMk cId="4142335082" sldId="276"/>
            <ac:picMk id="5" creationId="{C68FA637-B95D-2688-872D-BAEF3C100B87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22:39.629" v="124"/>
        <pc:sldMkLst>
          <pc:docMk/>
          <pc:sldMk cId="2621619790" sldId="277"/>
        </pc:sldMkLst>
        <pc:spChg chg="mod">
          <ac:chgData name="타야라히랄" userId="4cbd64cf-559c-4aef-b363-525ec37fb7ad" providerId="ADAL" clId="{710939E2-8772-4579-9DB7-F897211BAE81}" dt="2023-03-03T01:22:39.629" v="124"/>
          <ac:spMkLst>
            <pc:docMk/>
            <pc:sldMk cId="2621619790" sldId="277"/>
            <ac:spMk id="2" creationId="{03E600E0-4D51-C9D3-A300-C582AD7F1734}"/>
          </ac:spMkLst>
        </pc:spChg>
        <pc:spChg chg="del">
          <ac:chgData name="타야라히랄" userId="4cbd64cf-559c-4aef-b363-525ec37fb7ad" providerId="ADAL" clId="{710939E2-8772-4579-9DB7-F897211BAE81}" dt="2023-03-03T01:21:59.466" v="117" actId="22"/>
          <ac:spMkLst>
            <pc:docMk/>
            <pc:sldMk cId="2621619790" sldId="277"/>
            <ac:spMk id="3" creationId="{2816E63B-D669-A052-10BA-5CCA0018058E}"/>
          </ac:spMkLst>
        </pc:spChg>
        <pc:picChg chg="add mod ord">
          <ac:chgData name="타야라히랄" userId="4cbd64cf-559c-4aef-b363-525ec37fb7ad" providerId="ADAL" clId="{710939E2-8772-4579-9DB7-F897211BAE81}" dt="2023-03-03T01:21:59.466" v="117" actId="22"/>
          <ac:picMkLst>
            <pc:docMk/>
            <pc:sldMk cId="2621619790" sldId="277"/>
            <ac:picMk id="5" creationId="{A52F4384-7D21-B954-0ADA-8A9EE5D24928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22:41.157" v="125"/>
        <pc:sldMkLst>
          <pc:docMk/>
          <pc:sldMk cId="3211737385" sldId="278"/>
        </pc:sldMkLst>
        <pc:spChg chg="mod">
          <ac:chgData name="타야라히랄" userId="4cbd64cf-559c-4aef-b363-525ec37fb7ad" providerId="ADAL" clId="{710939E2-8772-4579-9DB7-F897211BAE81}" dt="2023-03-03T01:22:41.157" v="125"/>
          <ac:spMkLst>
            <pc:docMk/>
            <pc:sldMk cId="3211737385" sldId="278"/>
            <ac:spMk id="2" creationId="{DD92BB45-7298-15C8-1122-58A80B5121EB}"/>
          </ac:spMkLst>
        </pc:spChg>
        <pc:spChg chg="del">
          <ac:chgData name="타야라히랄" userId="4cbd64cf-559c-4aef-b363-525ec37fb7ad" providerId="ADAL" clId="{710939E2-8772-4579-9DB7-F897211BAE81}" dt="2023-03-03T01:22:18.937" v="118" actId="22"/>
          <ac:spMkLst>
            <pc:docMk/>
            <pc:sldMk cId="3211737385" sldId="278"/>
            <ac:spMk id="3" creationId="{397C2341-2C71-6AC6-FCC6-0E1059966D47}"/>
          </ac:spMkLst>
        </pc:spChg>
        <pc:picChg chg="add mod ord">
          <ac:chgData name="타야라히랄" userId="4cbd64cf-559c-4aef-b363-525ec37fb7ad" providerId="ADAL" clId="{710939E2-8772-4579-9DB7-F897211BAE81}" dt="2023-03-03T01:22:18.937" v="118" actId="22"/>
          <ac:picMkLst>
            <pc:docMk/>
            <pc:sldMk cId="3211737385" sldId="278"/>
            <ac:picMk id="5" creationId="{09D521E7-83C0-B0EC-5CDD-C639AEC145C4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23:11.775" v="136" actId="1076"/>
        <pc:sldMkLst>
          <pc:docMk/>
          <pc:sldMk cId="198777614" sldId="279"/>
        </pc:sldMkLst>
        <pc:spChg chg="add del mod">
          <ac:chgData name="타야라히랄" userId="4cbd64cf-559c-4aef-b363-525ec37fb7ad" providerId="ADAL" clId="{710939E2-8772-4579-9DB7-F897211BAE81}" dt="2023-03-03T01:22:54.731" v="134" actId="20577"/>
          <ac:spMkLst>
            <pc:docMk/>
            <pc:sldMk cId="198777614" sldId="279"/>
            <ac:spMk id="2" creationId="{E3CD1FAF-6767-4291-644C-6DA0B78EF612}"/>
          </ac:spMkLst>
        </pc:spChg>
        <pc:spChg chg="del">
          <ac:chgData name="타야라히랄" userId="4cbd64cf-559c-4aef-b363-525ec37fb7ad" providerId="ADAL" clId="{710939E2-8772-4579-9DB7-F897211BAE81}" dt="2023-03-03T01:23:09.518" v="135" actId="22"/>
          <ac:spMkLst>
            <pc:docMk/>
            <pc:sldMk cId="198777614" sldId="279"/>
            <ac:spMk id="3" creationId="{E93606A2-E308-4244-B132-ACA48F58E8F8}"/>
          </ac:spMkLst>
        </pc:spChg>
        <pc:spChg chg="add del mod">
          <ac:chgData name="타야라히랄" userId="4cbd64cf-559c-4aef-b363-525ec37fb7ad" providerId="ADAL" clId="{710939E2-8772-4579-9DB7-F897211BAE81}" dt="2023-03-03T01:22:53.643" v="131"/>
          <ac:spMkLst>
            <pc:docMk/>
            <pc:sldMk cId="198777614" sldId="279"/>
            <ac:spMk id="4" creationId="{027D540E-B46D-FA98-E92A-AAF6DDF42C16}"/>
          </ac:spMkLst>
        </pc:spChg>
        <pc:picChg chg="add mod ord">
          <ac:chgData name="타야라히랄" userId="4cbd64cf-559c-4aef-b363-525ec37fb7ad" providerId="ADAL" clId="{710939E2-8772-4579-9DB7-F897211BAE81}" dt="2023-03-03T01:23:11.775" v="136" actId="1076"/>
          <ac:picMkLst>
            <pc:docMk/>
            <pc:sldMk cId="198777614" sldId="279"/>
            <ac:picMk id="6" creationId="{46E74760-FD46-3FCF-B7EC-C23B02619DA5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23:58.335" v="150" actId="1076"/>
        <pc:sldMkLst>
          <pc:docMk/>
          <pc:sldMk cId="1214086796" sldId="280"/>
        </pc:sldMkLst>
        <pc:spChg chg="mod">
          <ac:chgData name="타야라히랄" userId="4cbd64cf-559c-4aef-b363-525ec37fb7ad" providerId="ADAL" clId="{710939E2-8772-4579-9DB7-F897211BAE81}" dt="2023-03-03T01:23:31.674" v="141" actId="20577"/>
          <ac:spMkLst>
            <pc:docMk/>
            <pc:sldMk cId="1214086796" sldId="280"/>
            <ac:spMk id="2" creationId="{F4FF09D0-DA7C-137E-BC2C-6826DB8E8190}"/>
          </ac:spMkLst>
        </pc:spChg>
        <pc:spChg chg="del">
          <ac:chgData name="타야라히랄" userId="4cbd64cf-559c-4aef-b363-525ec37fb7ad" providerId="ADAL" clId="{710939E2-8772-4579-9DB7-F897211BAE81}" dt="2023-03-03T01:23:42.596" v="142" actId="22"/>
          <ac:spMkLst>
            <pc:docMk/>
            <pc:sldMk cId="1214086796" sldId="280"/>
            <ac:spMk id="3" creationId="{FAB0538C-A881-3725-5E75-4C455529990A}"/>
          </ac:spMkLst>
        </pc:spChg>
        <pc:spChg chg="add mod">
          <ac:chgData name="타야라히랄" userId="4cbd64cf-559c-4aef-b363-525ec37fb7ad" providerId="ADAL" clId="{710939E2-8772-4579-9DB7-F897211BAE81}" dt="2023-03-03T01:23:58.335" v="150" actId="1076"/>
          <ac:spMkLst>
            <pc:docMk/>
            <pc:sldMk cId="1214086796" sldId="280"/>
            <ac:spMk id="7" creationId="{1E3DFDFA-EFA1-AE05-B1CA-5E5960CB871A}"/>
          </ac:spMkLst>
        </pc:spChg>
        <pc:picChg chg="add mod ord">
          <ac:chgData name="타야라히랄" userId="4cbd64cf-559c-4aef-b363-525ec37fb7ad" providerId="ADAL" clId="{710939E2-8772-4579-9DB7-F897211BAE81}" dt="2023-03-03T01:23:42.596" v="142" actId="22"/>
          <ac:picMkLst>
            <pc:docMk/>
            <pc:sldMk cId="1214086796" sldId="280"/>
            <ac:picMk id="5" creationId="{7181651C-1052-8D0C-BFE6-1F32CBA5596A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24:25.200" v="156" actId="22"/>
        <pc:sldMkLst>
          <pc:docMk/>
          <pc:sldMk cId="2039319012" sldId="281"/>
        </pc:sldMkLst>
        <pc:spChg chg="mod">
          <ac:chgData name="타야라히랄" userId="4cbd64cf-559c-4aef-b363-525ec37fb7ad" providerId="ADAL" clId="{710939E2-8772-4579-9DB7-F897211BAE81}" dt="2023-03-03T01:24:06.538" v="155" actId="20577"/>
          <ac:spMkLst>
            <pc:docMk/>
            <pc:sldMk cId="2039319012" sldId="281"/>
            <ac:spMk id="2" creationId="{0000FAB5-C574-4E1F-DD35-ED9E07B7B977}"/>
          </ac:spMkLst>
        </pc:spChg>
        <pc:spChg chg="del">
          <ac:chgData name="타야라히랄" userId="4cbd64cf-559c-4aef-b363-525ec37fb7ad" providerId="ADAL" clId="{710939E2-8772-4579-9DB7-F897211BAE81}" dt="2023-03-03T01:24:25.200" v="156" actId="22"/>
          <ac:spMkLst>
            <pc:docMk/>
            <pc:sldMk cId="2039319012" sldId="281"/>
            <ac:spMk id="3" creationId="{A0CD8B91-7BD7-FDA0-18FD-C956FCBFB84A}"/>
          </ac:spMkLst>
        </pc:spChg>
        <pc:picChg chg="add mod ord">
          <ac:chgData name="타야라히랄" userId="4cbd64cf-559c-4aef-b363-525ec37fb7ad" providerId="ADAL" clId="{710939E2-8772-4579-9DB7-F897211BAE81}" dt="2023-03-03T01:24:25.200" v="156" actId="22"/>
          <ac:picMkLst>
            <pc:docMk/>
            <pc:sldMk cId="2039319012" sldId="281"/>
            <ac:picMk id="5" creationId="{B06421DC-D0FD-DE89-78A7-42FD0A897CEE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25:14.385" v="167" actId="22"/>
        <pc:sldMkLst>
          <pc:docMk/>
          <pc:sldMk cId="183006625" sldId="282"/>
        </pc:sldMkLst>
        <pc:spChg chg="add del mod">
          <ac:chgData name="타야라히랄" userId="4cbd64cf-559c-4aef-b363-525ec37fb7ad" providerId="ADAL" clId="{710939E2-8772-4579-9DB7-F897211BAE81}" dt="2023-03-03T01:24:59.098" v="164" actId="1076"/>
          <ac:spMkLst>
            <pc:docMk/>
            <pc:sldMk cId="183006625" sldId="282"/>
            <ac:spMk id="2" creationId="{483AB3B2-7644-E9EB-9286-149A3B88F96C}"/>
          </ac:spMkLst>
        </pc:spChg>
        <pc:spChg chg="del">
          <ac:chgData name="타야라히랄" userId="4cbd64cf-559c-4aef-b363-525ec37fb7ad" providerId="ADAL" clId="{710939E2-8772-4579-9DB7-F897211BAE81}" dt="2023-03-03T01:25:05.833" v="166" actId="478"/>
          <ac:spMkLst>
            <pc:docMk/>
            <pc:sldMk cId="183006625" sldId="282"/>
            <ac:spMk id="3" creationId="{34649753-81F0-3389-88DA-3B49BACCA299}"/>
          </ac:spMkLst>
        </pc:spChg>
        <pc:spChg chg="add del mod">
          <ac:chgData name="타야라히랄" userId="4cbd64cf-559c-4aef-b363-525ec37fb7ad" providerId="ADAL" clId="{710939E2-8772-4579-9DB7-F897211BAE81}" dt="2023-03-03T01:24:35.288" v="158"/>
          <ac:spMkLst>
            <pc:docMk/>
            <pc:sldMk cId="183006625" sldId="282"/>
            <ac:spMk id="4" creationId="{3C1088FB-D0A2-9778-D34E-879A5CF2BFBE}"/>
          </ac:spMkLst>
        </pc:spChg>
        <pc:spChg chg="add mod">
          <ac:chgData name="타야라히랄" userId="4cbd64cf-559c-4aef-b363-525ec37fb7ad" providerId="ADAL" clId="{710939E2-8772-4579-9DB7-F897211BAE81}" dt="2023-03-03T01:25:03.534" v="165" actId="1076"/>
          <ac:spMkLst>
            <pc:docMk/>
            <pc:sldMk cId="183006625" sldId="282"/>
            <ac:spMk id="5" creationId="{005F1286-F7D6-0EC2-CAF1-AAB3125B0F8E}"/>
          </ac:spMkLst>
        </pc:spChg>
        <pc:picChg chg="add">
          <ac:chgData name="타야라히랄" userId="4cbd64cf-559c-4aef-b363-525ec37fb7ad" providerId="ADAL" clId="{710939E2-8772-4579-9DB7-F897211BAE81}" dt="2023-03-03T01:25:14.385" v="167" actId="22"/>
          <ac:picMkLst>
            <pc:docMk/>
            <pc:sldMk cId="183006625" sldId="282"/>
            <ac:picMk id="7" creationId="{8DD75814-278D-BE6B-F905-76CC7C092F3E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25:54.855" v="168" actId="22"/>
        <pc:sldMkLst>
          <pc:docMk/>
          <pc:sldMk cId="3356695558" sldId="283"/>
        </pc:sldMkLst>
        <pc:spChg chg="del">
          <ac:chgData name="타야라히랄" userId="4cbd64cf-559c-4aef-b363-525ec37fb7ad" providerId="ADAL" clId="{710939E2-8772-4579-9DB7-F897211BAE81}" dt="2023-03-03T01:25:54.855" v="168" actId="22"/>
          <ac:spMkLst>
            <pc:docMk/>
            <pc:sldMk cId="3356695558" sldId="283"/>
            <ac:spMk id="3" creationId="{5B68C8C0-9297-208E-4FBA-FEB127142C27}"/>
          </ac:spMkLst>
        </pc:spChg>
        <pc:picChg chg="add mod ord">
          <ac:chgData name="타야라히랄" userId="4cbd64cf-559c-4aef-b363-525ec37fb7ad" providerId="ADAL" clId="{710939E2-8772-4579-9DB7-F897211BAE81}" dt="2023-03-03T01:25:54.855" v="168" actId="22"/>
          <ac:picMkLst>
            <pc:docMk/>
            <pc:sldMk cId="3356695558" sldId="283"/>
            <ac:picMk id="5" creationId="{3994E197-8C32-A675-FC73-B6DD9EBCC189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26:36.081" v="181" actId="1076"/>
        <pc:sldMkLst>
          <pc:docMk/>
          <pc:sldMk cId="2355934399" sldId="284"/>
        </pc:sldMkLst>
        <pc:spChg chg="add del mod">
          <ac:chgData name="타야라히랄" userId="4cbd64cf-559c-4aef-b363-525ec37fb7ad" providerId="ADAL" clId="{710939E2-8772-4579-9DB7-F897211BAE81}" dt="2023-03-03T01:26:06.410" v="175" actId="20577"/>
          <ac:spMkLst>
            <pc:docMk/>
            <pc:sldMk cId="2355934399" sldId="284"/>
            <ac:spMk id="2" creationId="{D9AA9374-7578-841B-681A-C892766E3E14}"/>
          </ac:spMkLst>
        </pc:spChg>
        <pc:spChg chg="del">
          <ac:chgData name="타야라히랄" userId="4cbd64cf-559c-4aef-b363-525ec37fb7ad" providerId="ADAL" clId="{710939E2-8772-4579-9DB7-F897211BAE81}" dt="2023-03-03T01:26:17.705" v="176" actId="22"/>
          <ac:spMkLst>
            <pc:docMk/>
            <pc:sldMk cId="2355934399" sldId="284"/>
            <ac:spMk id="3" creationId="{F95CB8EE-620D-EE12-B3B8-3FD033A22A43}"/>
          </ac:spMkLst>
        </pc:spChg>
        <pc:spChg chg="add del mod">
          <ac:chgData name="타야라히랄" userId="4cbd64cf-559c-4aef-b363-525ec37fb7ad" providerId="ADAL" clId="{710939E2-8772-4579-9DB7-F897211BAE81}" dt="2023-03-03T01:26:05.224" v="172"/>
          <ac:spMkLst>
            <pc:docMk/>
            <pc:sldMk cId="2355934399" sldId="284"/>
            <ac:spMk id="4" creationId="{6A1FFD47-B81A-CBB1-6AA6-F1C40B05C274}"/>
          </ac:spMkLst>
        </pc:spChg>
        <pc:spChg chg="add mod">
          <ac:chgData name="타야라히랄" userId="4cbd64cf-559c-4aef-b363-525ec37fb7ad" providerId="ADAL" clId="{710939E2-8772-4579-9DB7-F897211BAE81}" dt="2023-03-03T01:26:36.081" v="181" actId="1076"/>
          <ac:spMkLst>
            <pc:docMk/>
            <pc:sldMk cId="2355934399" sldId="284"/>
            <ac:spMk id="7" creationId="{ED0C687F-F4DF-DFD0-1ABC-677C90AAB8A4}"/>
          </ac:spMkLst>
        </pc:spChg>
        <pc:picChg chg="add mod ord">
          <ac:chgData name="타야라히랄" userId="4cbd64cf-559c-4aef-b363-525ec37fb7ad" providerId="ADAL" clId="{710939E2-8772-4579-9DB7-F897211BAE81}" dt="2023-03-03T01:26:20.262" v="177" actId="1076"/>
          <ac:picMkLst>
            <pc:docMk/>
            <pc:sldMk cId="2355934399" sldId="284"/>
            <ac:picMk id="6" creationId="{8F198C6D-59E5-5512-36AA-C3B849E4ABC7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27:19.231" v="195" actId="1076"/>
        <pc:sldMkLst>
          <pc:docMk/>
          <pc:sldMk cId="762675473" sldId="285"/>
        </pc:sldMkLst>
        <pc:spChg chg="add del mod">
          <ac:chgData name="타야라히랄" userId="4cbd64cf-559c-4aef-b363-525ec37fb7ad" providerId="ADAL" clId="{710939E2-8772-4579-9DB7-F897211BAE81}" dt="2023-03-03T01:26:53.845" v="190" actId="20577"/>
          <ac:spMkLst>
            <pc:docMk/>
            <pc:sldMk cId="762675473" sldId="285"/>
            <ac:spMk id="2" creationId="{B9BD6343-E200-7F44-B7C5-D9E2979F980A}"/>
          </ac:spMkLst>
        </pc:spChg>
        <pc:spChg chg="del mod">
          <ac:chgData name="타야라히랄" userId="4cbd64cf-559c-4aef-b363-525ec37fb7ad" providerId="ADAL" clId="{710939E2-8772-4579-9DB7-F897211BAE81}" dt="2023-03-03T01:27:13.445" v="193" actId="22"/>
          <ac:spMkLst>
            <pc:docMk/>
            <pc:sldMk cId="762675473" sldId="285"/>
            <ac:spMk id="3" creationId="{10F40A15-5EB5-8BB6-52BB-8A833B2EDEA2}"/>
          </ac:spMkLst>
        </pc:spChg>
        <pc:spChg chg="add del mod">
          <ac:chgData name="타야라히랄" userId="4cbd64cf-559c-4aef-b363-525ec37fb7ad" providerId="ADAL" clId="{710939E2-8772-4579-9DB7-F897211BAE81}" dt="2023-03-03T01:26:52.361" v="187"/>
          <ac:spMkLst>
            <pc:docMk/>
            <pc:sldMk cId="762675473" sldId="285"/>
            <ac:spMk id="4" creationId="{EF03CCAD-3665-1439-71B4-00D0AA606932}"/>
          </ac:spMkLst>
        </pc:spChg>
        <pc:picChg chg="add mod ord">
          <ac:chgData name="타야라히랄" userId="4cbd64cf-559c-4aef-b363-525ec37fb7ad" providerId="ADAL" clId="{710939E2-8772-4579-9DB7-F897211BAE81}" dt="2023-03-03T01:27:19.231" v="195" actId="1076"/>
          <ac:picMkLst>
            <pc:docMk/>
            <pc:sldMk cId="762675473" sldId="285"/>
            <ac:picMk id="6" creationId="{66419EF9-4223-754E-F392-A2F892AF6023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28:30.857" v="202" actId="20577"/>
        <pc:sldMkLst>
          <pc:docMk/>
          <pc:sldMk cId="2582662204" sldId="286"/>
        </pc:sldMkLst>
        <pc:spChg chg="mod">
          <ac:chgData name="타야라히랄" userId="4cbd64cf-559c-4aef-b363-525ec37fb7ad" providerId="ADAL" clId="{710939E2-8772-4579-9DB7-F897211BAE81}" dt="2023-03-03T01:28:30.857" v="202" actId="20577"/>
          <ac:spMkLst>
            <pc:docMk/>
            <pc:sldMk cId="2582662204" sldId="286"/>
            <ac:spMk id="2" creationId="{8524A633-D0F9-770A-8E24-8D741CA76C26}"/>
          </ac:spMkLst>
        </pc:spChg>
        <pc:spChg chg="del">
          <ac:chgData name="타야라히랄" userId="4cbd64cf-559c-4aef-b363-525ec37fb7ad" providerId="ADAL" clId="{710939E2-8772-4579-9DB7-F897211BAE81}" dt="2023-03-03T01:28:24.921" v="196" actId="22"/>
          <ac:spMkLst>
            <pc:docMk/>
            <pc:sldMk cId="2582662204" sldId="286"/>
            <ac:spMk id="3" creationId="{B8425BE8-C5FE-3D54-FA58-374FB3398733}"/>
          </ac:spMkLst>
        </pc:spChg>
        <pc:picChg chg="add mod ord">
          <ac:chgData name="타야라히랄" userId="4cbd64cf-559c-4aef-b363-525ec37fb7ad" providerId="ADAL" clId="{710939E2-8772-4579-9DB7-F897211BAE81}" dt="2023-03-03T01:28:25.985" v="197" actId="1076"/>
          <ac:picMkLst>
            <pc:docMk/>
            <pc:sldMk cId="2582662204" sldId="286"/>
            <ac:picMk id="5" creationId="{A959B9FF-37B0-F0A4-E839-F6DFBA77FB96}"/>
          </ac:picMkLst>
        </pc:picChg>
      </pc:sldChg>
      <pc:sldChg chg="modSp new mod">
        <pc:chgData name="타야라히랄" userId="4cbd64cf-559c-4aef-b363-525ec37fb7ad" providerId="ADAL" clId="{710939E2-8772-4579-9DB7-F897211BAE81}" dt="2023-03-03T01:28:51.419" v="211"/>
        <pc:sldMkLst>
          <pc:docMk/>
          <pc:sldMk cId="887977546" sldId="287"/>
        </pc:sldMkLst>
        <pc:spChg chg="mod">
          <ac:chgData name="타야라히랄" userId="4cbd64cf-559c-4aef-b363-525ec37fb7ad" providerId="ADAL" clId="{710939E2-8772-4579-9DB7-F897211BAE81}" dt="2023-03-03T01:28:44.177" v="210" actId="20577"/>
          <ac:spMkLst>
            <pc:docMk/>
            <pc:sldMk cId="887977546" sldId="287"/>
            <ac:spMk id="2" creationId="{F161DBF5-50FD-96D6-F196-2913F03398BF}"/>
          </ac:spMkLst>
        </pc:spChg>
        <pc:spChg chg="mod">
          <ac:chgData name="타야라히랄" userId="4cbd64cf-559c-4aef-b363-525ec37fb7ad" providerId="ADAL" clId="{710939E2-8772-4579-9DB7-F897211BAE81}" dt="2023-03-03T01:28:51.419" v="211"/>
          <ac:spMkLst>
            <pc:docMk/>
            <pc:sldMk cId="887977546" sldId="287"/>
            <ac:spMk id="3" creationId="{92FF9CAD-C022-53AA-9D0C-53C4FF6EB4FB}"/>
          </ac:spMkLst>
        </pc:spChg>
      </pc:sldChg>
      <pc:sldChg chg="addSp delSp modSp new mod">
        <pc:chgData name="타야라히랄" userId="4cbd64cf-559c-4aef-b363-525ec37fb7ad" providerId="ADAL" clId="{710939E2-8772-4579-9DB7-F897211BAE81}" dt="2023-03-03T01:29:31.010" v="217" actId="22"/>
        <pc:sldMkLst>
          <pc:docMk/>
          <pc:sldMk cId="468450495" sldId="288"/>
        </pc:sldMkLst>
        <pc:spChg chg="mod">
          <ac:chgData name="타야라히랄" userId="4cbd64cf-559c-4aef-b363-525ec37fb7ad" providerId="ADAL" clId="{710939E2-8772-4579-9DB7-F897211BAE81}" dt="2023-03-03T01:29:00.272" v="216" actId="20577"/>
          <ac:spMkLst>
            <pc:docMk/>
            <pc:sldMk cId="468450495" sldId="288"/>
            <ac:spMk id="2" creationId="{1926B1DB-2F51-9E84-6E57-EC6BBA3B4665}"/>
          </ac:spMkLst>
        </pc:spChg>
        <pc:spChg chg="del">
          <ac:chgData name="타야라히랄" userId="4cbd64cf-559c-4aef-b363-525ec37fb7ad" providerId="ADAL" clId="{710939E2-8772-4579-9DB7-F897211BAE81}" dt="2023-03-03T01:29:31.010" v="217" actId="22"/>
          <ac:spMkLst>
            <pc:docMk/>
            <pc:sldMk cId="468450495" sldId="288"/>
            <ac:spMk id="3" creationId="{847EFAB6-029B-6415-3E75-1B2FE8C1E1C1}"/>
          </ac:spMkLst>
        </pc:spChg>
        <pc:picChg chg="add mod ord">
          <ac:chgData name="타야라히랄" userId="4cbd64cf-559c-4aef-b363-525ec37fb7ad" providerId="ADAL" clId="{710939E2-8772-4579-9DB7-F897211BAE81}" dt="2023-03-03T01:29:31.010" v="217" actId="22"/>
          <ac:picMkLst>
            <pc:docMk/>
            <pc:sldMk cId="468450495" sldId="288"/>
            <ac:picMk id="5" creationId="{F328675E-0514-BA6B-9F97-FC5D3F631335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30:04.261" v="219"/>
        <pc:sldMkLst>
          <pc:docMk/>
          <pc:sldMk cId="3792513042" sldId="289"/>
        </pc:sldMkLst>
        <pc:spChg chg="mod">
          <ac:chgData name="타야라히랄" userId="4cbd64cf-559c-4aef-b363-525ec37fb7ad" providerId="ADAL" clId="{710939E2-8772-4579-9DB7-F897211BAE81}" dt="2023-03-03T01:30:04.261" v="219"/>
          <ac:spMkLst>
            <pc:docMk/>
            <pc:sldMk cId="3792513042" sldId="289"/>
            <ac:spMk id="2" creationId="{D66BEB36-EE90-2EDE-2164-5F13676A7965}"/>
          </ac:spMkLst>
        </pc:spChg>
        <pc:spChg chg="del">
          <ac:chgData name="타야라히랄" userId="4cbd64cf-559c-4aef-b363-525ec37fb7ad" providerId="ADAL" clId="{710939E2-8772-4579-9DB7-F897211BAE81}" dt="2023-03-03T01:29:55.967" v="218" actId="22"/>
          <ac:spMkLst>
            <pc:docMk/>
            <pc:sldMk cId="3792513042" sldId="289"/>
            <ac:spMk id="3" creationId="{20174C38-3CB0-B45D-EC30-1AF6CB4C0620}"/>
          </ac:spMkLst>
        </pc:spChg>
        <pc:picChg chg="add mod ord">
          <ac:chgData name="타야라히랄" userId="4cbd64cf-559c-4aef-b363-525ec37fb7ad" providerId="ADAL" clId="{710939E2-8772-4579-9DB7-F897211BAE81}" dt="2023-03-03T01:29:55.967" v="218" actId="22"/>
          <ac:picMkLst>
            <pc:docMk/>
            <pc:sldMk cId="3792513042" sldId="289"/>
            <ac:picMk id="5" creationId="{65EEF56D-AF36-7E41-22AF-1B5A18BCDD7B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30:38.739" v="226" actId="22"/>
        <pc:sldMkLst>
          <pc:docMk/>
          <pc:sldMk cId="1874443894" sldId="290"/>
        </pc:sldMkLst>
        <pc:spChg chg="add del mod">
          <ac:chgData name="타야라히랄" userId="4cbd64cf-559c-4aef-b363-525ec37fb7ad" providerId="ADAL" clId="{710939E2-8772-4579-9DB7-F897211BAE81}" dt="2023-03-03T01:30:24.002" v="225" actId="20577"/>
          <ac:spMkLst>
            <pc:docMk/>
            <pc:sldMk cId="1874443894" sldId="290"/>
            <ac:spMk id="2" creationId="{59DEB811-5165-5D63-A8E7-887D3F35CBBB}"/>
          </ac:spMkLst>
        </pc:spChg>
        <pc:spChg chg="del">
          <ac:chgData name="타야라히랄" userId="4cbd64cf-559c-4aef-b363-525ec37fb7ad" providerId="ADAL" clId="{710939E2-8772-4579-9DB7-F897211BAE81}" dt="2023-03-03T01:30:38.739" v="226" actId="22"/>
          <ac:spMkLst>
            <pc:docMk/>
            <pc:sldMk cId="1874443894" sldId="290"/>
            <ac:spMk id="3" creationId="{7E6B0948-8228-1ED7-0897-379875D6A2CD}"/>
          </ac:spMkLst>
        </pc:spChg>
        <pc:spChg chg="add del mod">
          <ac:chgData name="타야라히랄" userId="4cbd64cf-559c-4aef-b363-525ec37fb7ad" providerId="ADAL" clId="{710939E2-8772-4579-9DB7-F897211BAE81}" dt="2023-03-03T01:30:23.005" v="222"/>
          <ac:spMkLst>
            <pc:docMk/>
            <pc:sldMk cId="1874443894" sldId="290"/>
            <ac:spMk id="4" creationId="{53CDC8DC-671B-BE59-61EE-7D580FBBC26A}"/>
          </ac:spMkLst>
        </pc:spChg>
        <pc:picChg chg="add mod ord">
          <ac:chgData name="타야라히랄" userId="4cbd64cf-559c-4aef-b363-525ec37fb7ad" providerId="ADAL" clId="{710939E2-8772-4579-9DB7-F897211BAE81}" dt="2023-03-03T01:30:38.739" v="226" actId="22"/>
          <ac:picMkLst>
            <pc:docMk/>
            <pc:sldMk cId="1874443894" sldId="290"/>
            <ac:picMk id="6" creationId="{40E30912-B49A-DFDD-3740-60672D2281B1}"/>
          </ac:picMkLst>
        </pc:picChg>
      </pc:sldChg>
      <pc:sldChg chg="modSp new mod">
        <pc:chgData name="타야라히랄" userId="4cbd64cf-559c-4aef-b363-525ec37fb7ad" providerId="ADAL" clId="{710939E2-8772-4579-9DB7-F897211BAE81}" dt="2023-03-03T01:31:00.328" v="237"/>
        <pc:sldMkLst>
          <pc:docMk/>
          <pc:sldMk cId="2949946638" sldId="291"/>
        </pc:sldMkLst>
        <pc:spChg chg="mod">
          <ac:chgData name="타야라히랄" userId="4cbd64cf-559c-4aef-b363-525ec37fb7ad" providerId="ADAL" clId="{710939E2-8772-4579-9DB7-F897211BAE81}" dt="2023-03-03T01:30:52.297" v="236" actId="20577"/>
          <ac:spMkLst>
            <pc:docMk/>
            <pc:sldMk cId="2949946638" sldId="291"/>
            <ac:spMk id="2" creationId="{46673356-7EF2-44ED-05B8-7F86DF06FA17}"/>
          </ac:spMkLst>
        </pc:spChg>
        <pc:spChg chg="mod">
          <ac:chgData name="타야라히랄" userId="4cbd64cf-559c-4aef-b363-525ec37fb7ad" providerId="ADAL" clId="{710939E2-8772-4579-9DB7-F897211BAE81}" dt="2023-03-03T01:31:00.328" v="237"/>
          <ac:spMkLst>
            <pc:docMk/>
            <pc:sldMk cId="2949946638" sldId="291"/>
            <ac:spMk id="3" creationId="{8BCDAD04-C2C1-02D2-7BD9-DD179BBD66AB}"/>
          </ac:spMkLst>
        </pc:spChg>
      </pc:sldChg>
      <pc:sldChg chg="addSp delSp modSp new mod">
        <pc:chgData name="타야라히랄" userId="4cbd64cf-559c-4aef-b363-525ec37fb7ad" providerId="ADAL" clId="{710939E2-8772-4579-9DB7-F897211BAE81}" dt="2023-03-03T01:31:54.488" v="238" actId="22"/>
        <pc:sldMkLst>
          <pc:docMk/>
          <pc:sldMk cId="3077073509" sldId="292"/>
        </pc:sldMkLst>
        <pc:spChg chg="del">
          <ac:chgData name="타야라히랄" userId="4cbd64cf-559c-4aef-b363-525ec37fb7ad" providerId="ADAL" clId="{710939E2-8772-4579-9DB7-F897211BAE81}" dt="2023-03-03T01:31:54.488" v="238" actId="22"/>
          <ac:spMkLst>
            <pc:docMk/>
            <pc:sldMk cId="3077073509" sldId="292"/>
            <ac:spMk id="3" creationId="{A24EDBF1-D796-D68D-93A6-2851348743A4}"/>
          </ac:spMkLst>
        </pc:spChg>
        <pc:picChg chg="add mod ord">
          <ac:chgData name="타야라히랄" userId="4cbd64cf-559c-4aef-b363-525ec37fb7ad" providerId="ADAL" clId="{710939E2-8772-4579-9DB7-F897211BAE81}" dt="2023-03-03T01:31:54.488" v="238" actId="22"/>
          <ac:picMkLst>
            <pc:docMk/>
            <pc:sldMk cId="3077073509" sldId="292"/>
            <ac:picMk id="5" creationId="{94E9EC9E-C506-5248-07D6-8EDB9491A802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32:14.740" v="239" actId="22"/>
        <pc:sldMkLst>
          <pc:docMk/>
          <pc:sldMk cId="1068628121" sldId="293"/>
        </pc:sldMkLst>
        <pc:spChg chg="del">
          <ac:chgData name="타야라히랄" userId="4cbd64cf-559c-4aef-b363-525ec37fb7ad" providerId="ADAL" clId="{710939E2-8772-4579-9DB7-F897211BAE81}" dt="2023-03-03T01:32:14.740" v="239" actId="22"/>
          <ac:spMkLst>
            <pc:docMk/>
            <pc:sldMk cId="1068628121" sldId="293"/>
            <ac:spMk id="3" creationId="{EF7E8C29-379F-1BCC-4639-13F730EE0B7C}"/>
          </ac:spMkLst>
        </pc:spChg>
        <pc:picChg chg="add mod ord">
          <ac:chgData name="타야라히랄" userId="4cbd64cf-559c-4aef-b363-525ec37fb7ad" providerId="ADAL" clId="{710939E2-8772-4579-9DB7-F897211BAE81}" dt="2023-03-03T01:32:14.740" v="239" actId="22"/>
          <ac:picMkLst>
            <pc:docMk/>
            <pc:sldMk cId="1068628121" sldId="293"/>
            <ac:picMk id="5" creationId="{A4FB9799-26D8-DCB3-B2F8-40C3FE49B74B}"/>
          </ac:picMkLst>
        </pc:picChg>
      </pc:sldChg>
      <pc:sldChg chg="modSp new mod">
        <pc:chgData name="타야라히랄" userId="4cbd64cf-559c-4aef-b363-525ec37fb7ad" providerId="ADAL" clId="{710939E2-8772-4579-9DB7-F897211BAE81}" dt="2023-03-03T01:32:51.650" v="245"/>
        <pc:sldMkLst>
          <pc:docMk/>
          <pc:sldMk cId="969684683" sldId="294"/>
        </pc:sldMkLst>
        <pc:spChg chg="mod">
          <ac:chgData name="타야라히랄" userId="4cbd64cf-559c-4aef-b363-525ec37fb7ad" providerId="ADAL" clId="{710939E2-8772-4579-9DB7-F897211BAE81}" dt="2023-03-03T01:32:45.617" v="244" actId="20577"/>
          <ac:spMkLst>
            <pc:docMk/>
            <pc:sldMk cId="969684683" sldId="294"/>
            <ac:spMk id="2" creationId="{8A5FAFD1-953F-680D-A8A4-89C18E68806F}"/>
          </ac:spMkLst>
        </pc:spChg>
        <pc:spChg chg="mod">
          <ac:chgData name="타야라히랄" userId="4cbd64cf-559c-4aef-b363-525ec37fb7ad" providerId="ADAL" clId="{710939E2-8772-4579-9DB7-F897211BAE81}" dt="2023-03-03T01:32:51.650" v="245"/>
          <ac:spMkLst>
            <pc:docMk/>
            <pc:sldMk cId="969684683" sldId="294"/>
            <ac:spMk id="3" creationId="{59AC1D00-B647-75DB-2234-0AB61804D0BB}"/>
          </ac:spMkLst>
        </pc:spChg>
      </pc:sldChg>
      <pc:sldChg chg="addSp delSp modSp new mod">
        <pc:chgData name="타야라히랄" userId="4cbd64cf-559c-4aef-b363-525ec37fb7ad" providerId="ADAL" clId="{710939E2-8772-4579-9DB7-F897211BAE81}" dt="2023-03-03T01:34:37.669" v="257" actId="22"/>
        <pc:sldMkLst>
          <pc:docMk/>
          <pc:sldMk cId="3223589529" sldId="295"/>
        </pc:sldMkLst>
        <pc:spChg chg="mod">
          <ac:chgData name="타야라히랄" userId="4cbd64cf-559c-4aef-b363-525ec37fb7ad" providerId="ADAL" clId="{710939E2-8772-4579-9DB7-F897211BAE81}" dt="2023-03-03T01:33:26.285" v="256" actId="20577"/>
          <ac:spMkLst>
            <pc:docMk/>
            <pc:sldMk cId="3223589529" sldId="295"/>
            <ac:spMk id="2" creationId="{065CE325-390B-F33B-A6CD-121441BEE310}"/>
          </ac:spMkLst>
        </pc:spChg>
        <pc:spChg chg="del">
          <ac:chgData name="타야라히랄" userId="4cbd64cf-559c-4aef-b363-525ec37fb7ad" providerId="ADAL" clId="{710939E2-8772-4579-9DB7-F897211BAE81}" dt="2023-03-03T01:34:37.669" v="257" actId="22"/>
          <ac:spMkLst>
            <pc:docMk/>
            <pc:sldMk cId="3223589529" sldId="295"/>
            <ac:spMk id="3" creationId="{408A8EDE-1908-4D40-BFAF-018BF2BF0FBB}"/>
          </ac:spMkLst>
        </pc:spChg>
        <pc:picChg chg="add mod ord">
          <ac:chgData name="타야라히랄" userId="4cbd64cf-559c-4aef-b363-525ec37fb7ad" providerId="ADAL" clId="{710939E2-8772-4579-9DB7-F897211BAE81}" dt="2023-03-03T01:34:37.669" v="257" actId="22"/>
          <ac:picMkLst>
            <pc:docMk/>
            <pc:sldMk cId="3223589529" sldId="295"/>
            <ac:picMk id="5" creationId="{2BAD0885-B67B-AB28-F671-5E848EC76044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34:48.066" v="258" actId="22"/>
        <pc:sldMkLst>
          <pc:docMk/>
          <pc:sldMk cId="2023960645" sldId="296"/>
        </pc:sldMkLst>
        <pc:spChg chg="del">
          <ac:chgData name="타야라히랄" userId="4cbd64cf-559c-4aef-b363-525ec37fb7ad" providerId="ADAL" clId="{710939E2-8772-4579-9DB7-F897211BAE81}" dt="2023-03-03T01:34:48.066" v="258" actId="22"/>
          <ac:spMkLst>
            <pc:docMk/>
            <pc:sldMk cId="2023960645" sldId="296"/>
            <ac:spMk id="3" creationId="{DBC087F9-4116-3CBF-14F6-71889F14A5A8}"/>
          </ac:spMkLst>
        </pc:spChg>
        <pc:picChg chg="add mod ord">
          <ac:chgData name="타야라히랄" userId="4cbd64cf-559c-4aef-b363-525ec37fb7ad" providerId="ADAL" clId="{710939E2-8772-4579-9DB7-F897211BAE81}" dt="2023-03-03T01:34:48.066" v="258" actId="22"/>
          <ac:picMkLst>
            <pc:docMk/>
            <pc:sldMk cId="2023960645" sldId="296"/>
            <ac:picMk id="5" creationId="{E5480B28-900B-3AE6-E3F6-000E4804B7E6}"/>
          </ac:picMkLst>
        </pc:picChg>
      </pc:sldChg>
      <pc:sldChg chg="addSp delSp modSp new mod">
        <pc:chgData name="타야라히랄" userId="4cbd64cf-559c-4aef-b363-525ec37fb7ad" providerId="ADAL" clId="{710939E2-8772-4579-9DB7-F897211BAE81}" dt="2023-03-03T01:35:00.408" v="259" actId="22"/>
        <pc:sldMkLst>
          <pc:docMk/>
          <pc:sldMk cId="2440520929" sldId="297"/>
        </pc:sldMkLst>
        <pc:spChg chg="del">
          <ac:chgData name="타야라히랄" userId="4cbd64cf-559c-4aef-b363-525ec37fb7ad" providerId="ADAL" clId="{710939E2-8772-4579-9DB7-F897211BAE81}" dt="2023-03-03T01:35:00.408" v="259" actId="22"/>
          <ac:spMkLst>
            <pc:docMk/>
            <pc:sldMk cId="2440520929" sldId="297"/>
            <ac:spMk id="3" creationId="{C4756494-8976-3195-5ECF-528E3CA19F1A}"/>
          </ac:spMkLst>
        </pc:spChg>
        <pc:picChg chg="add mod ord">
          <ac:chgData name="타야라히랄" userId="4cbd64cf-559c-4aef-b363-525ec37fb7ad" providerId="ADAL" clId="{710939E2-8772-4579-9DB7-F897211BAE81}" dt="2023-03-03T01:35:00.408" v="259" actId="22"/>
          <ac:picMkLst>
            <pc:docMk/>
            <pc:sldMk cId="2440520929" sldId="297"/>
            <ac:picMk id="5" creationId="{EE45F9E7-793B-2491-297B-F49207FB50A9}"/>
          </ac:picMkLst>
        </pc:picChg>
      </pc:sldChg>
      <pc:sldChg chg="new">
        <pc:chgData name="타야라히랄" userId="4cbd64cf-559c-4aef-b363-525ec37fb7ad" providerId="ADAL" clId="{710939E2-8772-4579-9DB7-F897211BAE81}" dt="2023-03-03T01:33:21.321" v="248" actId="680"/>
        <pc:sldMkLst>
          <pc:docMk/>
          <pc:sldMk cId="1031112521" sldId="298"/>
        </pc:sldMkLst>
      </pc:sldChg>
      <pc:sldChg chg="new">
        <pc:chgData name="타야라히랄" userId="4cbd64cf-559c-4aef-b363-525ec37fb7ad" providerId="ADAL" clId="{710939E2-8772-4579-9DB7-F897211BAE81}" dt="2023-03-03T01:33:21.519" v="249" actId="680"/>
        <pc:sldMkLst>
          <pc:docMk/>
          <pc:sldMk cId="3324948078" sldId="299"/>
        </pc:sldMkLst>
      </pc:sldChg>
      <pc:sldChg chg="new">
        <pc:chgData name="타야라히랄" userId="4cbd64cf-559c-4aef-b363-525ec37fb7ad" providerId="ADAL" clId="{710939E2-8772-4579-9DB7-F897211BAE81}" dt="2023-03-03T01:33:21.834" v="250" actId="680"/>
        <pc:sldMkLst>
          <pc:docMk/>
          <pc:sldMk cId="3412957250" sldId="300"/>
        </pc:sldMkLst>
      </pc:sldChg>
      <pc:sldChg chg="new">
        <pc:chgData name="타야라히랄" userId="4cbd64cf-559c-4aef-b363-525ec37fb7ad" providerId="ADAL" clId="{710939E2-8772-4579-9DB7-F897211BAE81}" dt="2023-03-03T01:33:22.099" v="251" actId="680"/>
        <pc:sldMkLst>
          <pc:docMk/>
          <pc:sldMk cId="603430250" sldId="301"/>
        </pc:sldMkLst>
      </pc:sldChg>
      <pc:sldChg chg="modSp new mod">
        <pc:chgData name="타야라히랄" userId="4cbd64cf-559c-4aef-b363-525ec37fb7ad" providerId="ADAL" clId="{710939E2-8772-4579-9DB7-F897211BAE81}" dt="2023-03-03T01:36:17.472" v="278" actId="20577"/>
        <pc:sldMkLst>
          <pc:docMk/>
          <pc:sldMk cId="432755432" sldId="302"/>
        </pc:sldMkLst>
        <pc:spChg chg="mod">
          <ac:chgData name="타야라히랄" userId="4cbd64cf-559c-4aef-b363-525ec37fb7ad" providerId="ADAL" clId="{710939E2-8772-4579-9DB7-F897211BAE81}" dt="2023-03-03T01:36:17.472" v="278" actId="20577"/>
          <ac:spMkLst>
            <pc:docMk/>
            <pc:sldMk cId="432755432" sldId="302"/>
            <ac:spMk id="3" creationId="{0B252465-1B32-D832-5E8F-41DA74A51E0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6:41:07.0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1040 1 24575,'-10'7'0,"0"0"0,1 1 0,0 1 0,1-1 0,0 1 0,0 1 0,-12 18 0,-8 9 0,-40 36 0,-3-4 0,-94 70 0,-2 2 0,139-113 0,-32 41 0,44-49 0,0-1 0,-2 0 0,0-1 0,-1-1 0,-38 26 0,44-32 0,0 0 0,1 0 0,0 1 0,0 1 0,2 0 0,0 0 0,-16 28 0,-16 19 0,34-49 0,-1 0 0,1 1 0,1 0 0,0 1 0,1-1 0,0 1 0,1 0 0,0 1 0,1-1 0,1 1 0,0 0 0,1 0 0,0 0 0,1 18 0,0 53 0,17 140 0,-10-150 0,-5 140 0,-4-90 0,3-71 0,3 88 0,-1-124 0,1 1 0,1-1 0,0 0 0,1 0 0,13 29 0,-7-22 0,-2 0 0,0 0 0,-2 0 0,-1 1 0,-1 0 0,-1 0 0,-1 1 0,-1-1 0,-3 27 0,2-45 0,-1-1 0,1 0 0,0 0 0,1 1 0,0-1 0,0 0 0,0-1 0,1 1 0,0 0 0,0-1 0,1 1 0,0-1 0,0 0 0,8 9 0,8 6 0,1 0 0,31 24 0,-28-25 0,1-1 0,1-3 0,1 0 0,0-1 0,1-2 0,52 18 0,-3-1 0,169 97 0,-25-11 0,105 37 0,-295-140 0,0-1 0,0-2 0,1-1 0,1-2 0,-1-1 0,1-2 0,0 0 0,36-3 0,-48-3 0,-1 0 0,1-2 0,-1-1 0,0 0 0,-1-1 0,31-15 0,-21 9 0,56-14 0,100-7 0,88-35 0,-247 62 0,-2-1 0,42-19 0,2 0 0,-31 12 0,-2-1 0,0-2 0,-1-1 0,0-2 0,35-28 0,-49 36 0,1 0 0,1 1 0,-1 1 0,1 2 0,39-11 0,-28 9 0,53-24 0,-73 29 0,-1 0 0,1 1 0,0 0 0,0 1 0,1 0 0,-1 1 0,15 0 0,99 4 0,-56 1 0,147 7 0,-182-6 0,-1 2 0,1 2 0,67 24 0,95 31 0,-72-23 0,-86-25 0,1-2 0,0-2 0,1-2 0,45 5 0,-77-14 0,-1-1 0,1 0 0,0-1 0,-1 0 0,0 0 0,0-1 0,0 0 0,0-1 0,0 0 0,0 0 0,-1-1 0,0 0 0,9-8 0,-6 6 0,0 0 0,1 0 0,0 1 0,0 0 0,1 1 0,14-3 0,-18 5 0,0 0 0,0 0 0,-1 0 0,1-1 0,-1-1 0,0 1 0,0-1 0,0-1 0,12-10 0,3-6 0,31-40 0,18-16 0,107-79 0,-155 137 0,1 1 0,0 1 0,2 2 0,0 0 0,0 2 0,2 1 0,0 1 0,0 2 0,1 0 0,0 2 0,40-5 0,-37 7 0,-1-1 0,37-14 0,-4 1 0,-41 13 0,-1-2 0,34-18 0,-39 17 0,0 1 0,1 1 0,0 1 0,37-9 0,-45 14 0,0 0 0,0-1 0,0 0 0,0 0 0,-1-2 0,0 1 0,0-1 0,13-9 0,-19 11 0,1 0 0,-1-1 0,0 0 0,0 0 0,-1 0 0,1 0 0,-1 0 0,0-1 0,0 0 0,0 1 0,-1-1 0,0 0 0,0 0 0,0 0 0,0-1 0,-1 1 0,0 0 0,1-11 0,16-388 0,-19 382 0,0-1 0,-1 1 0,-1 0 0,-1 0 0,-1 1 0,-1-1 0,-1 1 0,-1 0 0,-1 1 0,-1-1 0,-20-31 0,-104-208 0,113 216 0,13 23 0,1-1 0,0 0 0,2 0 0,1-1 0,0 0 0,0-28 0,3 27 0,-1 1 0,-2-1 0,0 1 0,-1-1 0,-15-37 0,-16-16 0,-27-67 0,55 124 0,2-1 0,1 0 0,0 0 0,2 0 0,-2-28 0,5 38 0,0 1 0,-1-1 0,-1 1 0,0-1 0,0 1 0,-1 0 0,-5-14 0,6 19 0,-1 1 0,0-1 0,0 1 0,0 0 0,0-1 0,-1 1 0,0 1 0,0-1 0,0 0 0,0 1 0,0 0 0,-1 0 0,1 0 0,-1 1 0,0-1 0,-6-1 0,10 4 0,-102-42 0,-2 5 0,-189-40 0,251 70 0,-1 1 0,-53 0 0,-35-3 0,-1-1 0,122 10 0,-1 0 0,0-1 0,0 1 0,0 1 0,0 0 0,-1 1 0,1 0 0,1 1 0,-1 1 0,0-1 0,1 2 0,-19 9 0,5 0 0,-41 16 0,43-21 0,1 1 0,1 1 0,-24 16 0,-42 41 0,4 4 0,2 4 0,-124 153 0,200-223 0,0 0 0,-1 0 0,0 0 0,0-1 0,0 0 0,0 0 0,-1-1 0,0 0 0,0 0 0,0 0 0,-12 3 0,5-3 0,0-2 0,0 0 0,-1 0 0,1-2 0,-22 0 0,-78 0 0,-60-3 0,141-2 0,1-2 0,0-1 0,0-2 0,0-1 0,2-2 0,-35-18 0,30 14 0,-114-66 0,102 55 0,-86-40 0,-238-65 0,333 126 0,1 2 0,-1 2 0,0 1 0,-71 5 0,11 0 0,45-3 0,-1-3 0,-56-9 0,88 8 0,-1-1 0,1-2 0,1 0 0,-1-1 0,1-1 0,1-1 0,-30-18 0,-22-25 0,37 26 0,-40-22 0,62 44 0,0 0 0,-1 1 0,1 0 0,-1 2 0,1-1 0,-1 1 0,0 1 0,0 1 0,0 0 0,-22 3 0,13-2 0,1-1 0,-1 0 0,-22-4 0,13-2-455,-1 2 0,-43 1 0,61 3-6371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918E-E222-4B76-9493-2B4AAD7DB2D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67618-0EE5-4E4D-AA4F-7A0C5BFB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0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These slides are credited to </a:t>
            </a:r>
            <a:r>
              <a:rPr lang="en-US" altLang="ko-KR" b="1" i="0" dirty="0">
                <a:solidFill>
                  <a:srgbClr val="0F0F0F"/>
                </a:solidFill>
                <a:effectLst/>
                <a:latin typeface="YouTube Sans"/>
              </a:rPr>
              <a:t>Andrew Ng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67618-0EE5-4E4D-AA4F-7A0C5BFB95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3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67618-0EE5-4E4D-AA4F-7A0C5BFB95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1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67618-0EE5-4E4D-AA4F-7A0C5BFB95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6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67618-0EE5-4E4D-AA4F-7A0C5BFB95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8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67618-0EE5-4E4D-AA4F-7A0C5BFB95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3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Kernel</a:t>
            </a:r>
          </a:p>
          <a:p>
            <a:r>
              <a:rPr lang="en-US" altLang="ko-KR" dirty="0"/>
              <a:t>Gaussian Kernal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67618-0EE5-4E4D-AA4F-7A0C5BFB95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20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67618-0EE5-4E4D-AA4F-7A0C5BFB956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94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67618-0EE5-4E4D-AA4F-7A0C5BFB95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67618-0EE5-4E4D-AA4F-7A0C5BFB95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2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21EC-6EFD-7D79-BB04-96E5032A4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362DB-A0F9-6840-D99D-99329CB97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AE2F9-630D-7E0D-5676-C8DB22AE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1C93-BC8E-4F2D-B985-65084247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6F2FD-5B7C-3509-8995-FD3EA5B5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6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60AD-2859-7E21-0B21-75625A48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4BCD4-4886-B045-1ADE-191298D73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1E91-BF12-6EE7-235B-A1CF9F2F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3541E-262D-1120-4488-C030C82C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9CEF-04A5-FC38-28D9-4F86A007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86C65-186F-5F07-66C8-867807318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11F41-E104-9E9A-939E-179CECBD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879CE-1195-4C1C-585C-AA87715A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52E71-77A9-3CBC-6828-986F7CF2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725E4-31E0-E480-7C7A-F25BE00D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82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734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37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25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84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6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6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1B06-4162-8D1D-9651-EF5C390E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90B5-31D7-261D-4E3A-608E2CFC8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FF78-E86F-7902-FF38-33F32488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62F75-A62C-EE5A-50D4-2A30E635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BD948-6A5F-A8FE-845D-4FF9F4B1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05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193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23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32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EF6-D5C1-4B6C-A9A0-3B329C32635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77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9144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2"/>
            <a:ext cx="9144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50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7B64-B98A-B591-8641-9B38AF7A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EF5C3-315B-231E-81B2-2B9154B5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8404C-AA25-DC3A-B367-15397B5A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63971-DB03-1FFB-FC83-A4F9BABE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1A51-2490-70D2-C502-37086974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A321-1429-6917-D6D8-A310ABCA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0E15-1B89-8484-8C13-2BE387386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21EC5-A47C-41E0-9A7A-97171F17E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5A11B-FF1C-2A66-D573-EB94F989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0BE21-1483-EF35-A7BC-FC2FD01B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C2E7-DF54-197A-6266-212D083A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5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929B-84AD-5A1F-5C69-CFCA3C06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0E5CC-5D14-C108-5414-20524203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3CC63-9CBA-6066-7A91-04B5783B3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BEDB3-FBC1-6035-3C58-E24C0FCCF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2777-563B-7190-E48A-AEF673374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0726D-B8F6-877E-58CE-14B56F5A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089C4-00C6-9F51-01FA-D9ED4766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BB5E8-3CEE-612E-4086-571F4571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2888-AA47-1359-371F-777056C5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14CC5-216B-A4DC-A563-3DF14DE3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CC284-7BD9-B42A-A391-752E9AAF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09D9F-A445-2090-05B3-8EFEECD7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7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DE25F-F06D-C79E-EA16-05AF5279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2A69A-CE36-43E1-1B57-7491A669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ABAE8-CAD6-7781-0136-6A3B965E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4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EF9B-E5EB-ADDC-BBC6-72F04C12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6AB96-8FF2-2B09-889B-A4EF25EF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8055C-09CD-8B9C-89E4-575B44741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19FC4-2E6B-8765-D2B8-7B4CEF35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F13F-522E-E0D0-5FB3-D188BE67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E722B-CE76-472F-29E2-E0655557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4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2D5E-9215-0577-96FB-D034DCEC9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A9B71-7977-C44A-BA9F-1385D8454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82CDF-D5BC-EB7A-A351-05130B963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29214-09CA-180F-3D80-41D2C426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B0470-D6FF-DD0B-415A-6833261F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81949-DDBA-D523-E303-D842DBB8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7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39274-8E96-77F6-2802-BFDAA1C6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CDD62-5B64-B06B-8C77-593592F05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2A87-8608-15BA-E2BC-3139E1578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7F877-3AAB-464C-9CBD-247AE6212CD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7FF54-01A2-4BB3-32B0-E30201FB3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2E04-9E04-DD0C-FFE3-D7070C853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0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80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D4EF6-D5C1-4B6C-A9A0-3B329C32635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9B84-4411-4626-B792-BC99F099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0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3" Type="http://schemas.openxmlformats.org/officeDocument/2006/relationships/image" Target="../media/image640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12" Type="http://schemas.openxmlformats.org/officeDocument/2006/relationships/image" Target="../media/image63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11" Type="http://schemas.openxmlformats.org/officeDocument/2006/relationships/image" Target="../media/image620.png"/><Relationship Id="rId5" Type="http://schemas.openxmlformats.org/officeDocument/2006/relationships/image" Target="../media/image66.png"/><Relationship Id="rId10" Type="http://schemas.openxmlformats.org/officeDocument/2006/relationships/image" Target="../media/image610.png"/><Relationship Id="rId4" Type="http://schemas.openxmlformats.org/officeDocument/2006/relationships/image" Target="../media/image550.png"/><Relationship Id="rId9" Type="http://schemas.openxmlformats.org/officeDocument/2006/relationships/image" Target="../media/image600.png"/><Relationship Id="rId1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0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60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540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tags" Target="../tags/tag3.xml"/><Relationship Id="rId7" Type="http://schemas.openxmlformats.org/officeDocument/2006/relationships/image" Target="../media/image8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4.png"/><Relationship Id="rId11" Type="http://schemas.openxmlformats.org/officeDocument/2006/relationships/image" Target="../media/image88.png"/><Relationship Id="rId5" Type="http://schemas.openxmlformats.org/officeDocument/2006/relationships/image" Target="../media/image83.png"/><Relationship Id="rId10" Type="http://schemas.openxmlformats.org/officeDocument/2006/relationships/image" Target="../media/image87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tags" Target="../tags/tag6.xml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93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92.png"/><Relationship Id="rId4" Type="http://schemas.openxmlformats.org/officeDocument/2006/relationships/tags" Target="../tags/tag7.xml"/><Relationship Id="rId9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9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9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tags" Target="../tags/tag12.xml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tags" Target="../tags/tag11.xml"/><Relationship Id="rId16" Type="http://schemas.openxmlformats.org/officeDocument/2006/relationships/image" Target="../media/image109.png"/><Relationship Id="rId1" Type="http://schemas.openxmlformats.org/officeDocument/2006/relationships/tags" Target="../tags/tag10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104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tags" Target="../tags/tag13.xml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114.png"/><Relationship Id="rId18" Type="http://schemas.openxmlformats.org/officeDocument/2006/relationships/image" Target="../media/image117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13.png"/><Relationship Id="rId17" Type="http://schemas.openxmlformats.org/officeDocument/2006/relationships/image" Target="../media/image95.png"/><Relationship Id="rId2" Type="http://schemas.openxmlformats.org/officeDocument/2006/relationships/tags" Target="../tags/tag15.xml"/><Relationship Id="rId16" Type="http://schemas.openxmlformats.org/officeDocument/2006/relationships/image" Target="../media/image94.png"/><Relationship Id="rId20" Type="http://schemas.openxmlformats.org/officeDocument/2006/relationships/image" Target="../media/image119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18.xml"/><Relationship Id="rId15" Type="http://schemas.openxmlformats.org/officeDocument/2006/relationships/image" Target="../media/image116.png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118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1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23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122.png"/><Relationship Id="rId2" Type="http://schemas.openxmlformats.org/officeDocument/2006/relationships/tags" Target="../tags/tag24.xml"/><Relationship Id="rId16" Type="http://schemas.openxmlformats.org/officeDocument/2006/relationships/image" Target="../media/image126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21.png"/><Relationship Id="rId5" Type="http://schemas.openxmlformats.org/officeDocument/2006/relationships/tags" Target="../tags/tag27.xml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tags" Target="../tags/tag26.xml"/><Relationship Id="rId9" Type="http://schemas.openxmlformats.org/officeDocument/2006/relationships/notesSlide" Target="../notesSlides/notesSlide9.xml"/><Relationship Id="rId14" Type="http://schemas.openxmlformats.org/officeDocument/2006/relationships/image" Target="../media/image1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tags" Target="../tags/tag32.xml"/><Relationship Id="rId7" Type="http://schemas.openxmlformats.org/officeDocument/2006/relationships/image" Target="../media/image127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22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3.xml"/><Relationship Id="rId9" Type="http://schemas.openxmlformats.org/officeDocument/2006/relationships/image" Target="../media/image1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32.png"/><Relationship Id="rId4" Type="http://schemas.openxmlformats.org/officeDocument/2006/relationships/tags" Target="../tags/tag37.xml"/><Relationship Id="rId9" Type="http://schemas.openxmlformats.org/officeDocument/2006/relationships/image" Target="../media/image1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tags" Target="../tags/tag42.xml"/><Relationship Id="rId7" Type="http://schemas.openxmlformats.org/officeDocument/2006/relationships/image" Target="../media/image133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37.png"/><Relationship Id="rId5" Type="http://schemas.openxmlformats.org/officeDocument/2006/relationships/tags" Target="../tags/tag44.xml"/><Relationship Id="rId10" Type="http://schemas.openxmlformats.org/officeDocument/2006/relationships/image" Target="../media/image136.png"/><Relationship Id="rId4" Type="http://schemas.openxmlformats.org/officeDocument/2006/relationships/tags" Target="../tags/tag43.xml"/><Relationship Id="rId9" Type="http://schemas.openxmlformats.org/officeDocument/2006/relationships/image" Target="../media/image1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5.xml"/><Relationship Id="rId4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44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143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141.png"/><Relationship Id="rId5" Type="http://schemas.openxmlformats.org/officeDocument/2006/relationships/tags" Target="../tags/tag50.xml"/><Relationship Id="rId15" Type="http://schemas.openxmlformats.org/officeDocument/2006/relationships/image" Target="../media/image146.png"/><Relationship Id="rId10" Type="http://schemas.openxmlformats.org/officeDocument/2006/relationships/image" Target="../media/image140.png"/><Relationship Id="rId4" Type="http://schemas.openxmlformats.org/officeDocument/2006/relationships/tags" Target="../tags/tag49.xml"/><Relationship Id="rId9" Type="http://schemas.openxmlformats.org/officeDocument/2006/relationships/image" Target="../media/image139.png"/><Relationship Id="rId14" Type="http://schemas.openxmlformats.org/officeDocument/2006/relationships/image" Target="../media/image1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image" Target="../media/image149.png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148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147.png"/><Relationship Id="rId5" Type="http://schemas.openxmlformats.org/officeDocument/2006/relationships/tags" Target="../tags/tag57.xml"/><Relationship Id="rId15" Type="http://schemas.openxmlformats.org/officeDocument/2006/relationships/image" Target="../media/image151.png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6E200A30-7653-E15F-B837-39BC71862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7" r="2544" b="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46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Artificial Intelligence</a:t>
            </a:r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Lecture 6</a:t>
            </a:r>
          </a:p>
        </p:txBody>
      </p:sp>
      <p:cxnSp>
        <p:nvCxnSpPr>
          <p:cNvPr id="47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7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C552-B9B1-83C1-7637-57B5BAAF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  <a:t>Large Margin Intuition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5A8212-819B-836D-1798-CB6C6D23AED5}"/>
                  </a:ext>
                </a:extLst>
              </p:cNvPr>
              <p:cNvSpPr txBox="1"/>
              <p:nvPr/>
            </p:nvSpPr>
            <p:spPr>
              <a:xfrm>
                <a:off x="303774" y="1690689"/>
                <a:ext cx="804949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𝐶</m:t>
                          </m:r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)+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2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𝑗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5A8212-819B-836D-1798-CB6C6D23A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74" y="1690689"/>
                <a:ext cx="804949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2D0F08-42CD-5EE0-9A23-7830BB59040F}"/>
                  </a:ext>
                </a:extLst>
              </p:cNvPr>
              <p:cNvSpPr txBox="1"/>
              <p:nvPr/>
            </p:nvSpPr>
            <p:spPr>
              <a:xfrm>
                <a:off x="595745" y="5343101"/>
                <a:ext cx="8049489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If y = 1. we want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p/>
                    </m:sSup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≥1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𝑛𝑜𝑡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𝑗𝑢𝑠𝑡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2D0F08-42CD-5EE0-9A23-7830BB590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5" y="5343101"/>
                <a:ext cx="8049489" cy="392993"/>
              </a:xfrm>
              <a:prstGeom prst="rect">
                <a:avLst/>
              </a:prstGeom>
              <a:blipFill>
                <a:blip r:embed="rId3"/>
                <a:stretch>
                  <a:fillRect l="-682" t="-153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76418F-F600-FCD1-033B-DFB4FDC89E45}"/>
                  </a:ext>
                </a:extLst>
              </p:cNvPr>
              <p:cNvSpPr txBox="1"/>
              <p:nvPr/>
            </p:nvSpPr>
            <p:spPr>
              <a:xfrm>
                <a:off x="628650" y="5829328"/>
                <a:ext cx="8049489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If y = 0. we want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p/>
                    </m:sSup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≤−1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𝑛𝑜𝑡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𝑗𝑢𝑠𝑡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76418F-F600-FCD1-033B-DFB4FDC89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829328"/>
                <a:ext cx="8049489" cy="392993"/>
              </a:xfrm>
              <a:prstGeom prst="rect">
                <a:avLst/>
              </a:prstGeom>
              <a:blipFill>
                <a:blip r:embed="rId4"/>
                <a:stretch>
                  <a:fillRect l="-606" t="-1538"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6596D40A-CF8F-C190-97F3-E53355AA1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401" y="2896607"/>
            <a:ext cx="696223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4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4FB6458-A09B-19A5-AAEB-531C940A7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362" y="3403587"/>
            <a:ext cx="3023878" cy="2017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5A8A0C-0A4F-2CF1-F7EB-92CD2D37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58" y="3403587"/>
            <a:ext cx="3029975" cy="20179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A5F2E-D891-60FA-8A42-8FC68A95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>
                <a:solidFill>
                  <a:srgbClr val="0F0F0F"/>
                </a:solidFill>
                <a:effectLst/>
                <a:latin typeface="YouTube Sans"/>
              </a:rPr>
              <a:t>Large Margin Intuition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1E82E-C763-DE63-6929-BAB474A33A69}"/>
              </a:ext>
            </a:extLst>
          </p:cNvPr>
          <p:cNvSpPr txBox="1"/>
          <p:nvPr/>
        </p:nvSpPr>
        <p:spPr>
          <a:xfrm>
            <a:off x="2521386" y="529365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89A0C7-4C1A-D5D1-09B1-7A971176CCA6}"/>
              </a:ext>
            </a:extLst>
          </p:cNvPr>
          <p:cNvCxnSpPr/>
          <p:nvPr/>
        </p:nvCxnSpPr>
        <p:spPr>
          <a:xfrm>
            <a:off x="3193194" y="5216381"/>
            <a:ext cx="7856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5F6243-FDBC-75D6-BD35-A573BA2ACF99}"/>
              </a:ext>
            </a:extLst>
          </p:cNvPr>
          <p:cNvCxnSpPr/>
          <p:nvPr/>
        </p:nvCxnSpPr>
        <p:spPr>
          <a:xfrm flipH="1" flipV="1">
            <a:off x="1505378" y="3740408"/>
            <a:ext cx="1687816" cy="1499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A612DB-3C3F-F11A-0D63-119F530D2DBB}"/>
              </a:ext>
            </a:extLst>
          </p:cNvPr>
          <p:cNvSpPr txBox="1"/>
          <p:nvPr/>
        </p:nvSpPr>
        <p:spPr>
          <a:xfrm>
            <a:off x="1685672" y="4505784"/>
            <a:ext cx="90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</a:t>
            </a:r>
            <a:r>
              <a:rPr lang="en-US" baseline="-25000" dirty="0"/>
              <a:t>1</a:t>
            </a:r>
            <a:r>
              <a:rPr lang="en-US" dirty="0"/>
              <a:t>(z)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615EE3-210E-8711-8C1D-E4E8366D859B}"/>
              </a:ext>
            </a:extLst>
          </p:cNvPr>
          <p:cNvCxnSpPr/>
          <p:nvPr/>
        </p:nvCxnSpPr>
        <p:spPr>
          <a:xfrm>
            <a:off x="5461279" y="5199202"/>
            <a:ext cx="7856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643ECC-BAC8-67D2-1585-603FB8DB8BC3}"/>
              </a:ext>
            </a:extLst>
          </p:cNvPr>
          <p:cNvCxnSpPr>
            <a:cxnSpLocks/>
          </p:cNvCxnSpPr>
          <p:nvPr/>
        </p:nvCxnSpPr>
        <p:spPr>
          <a:xfrm flipH="1">
            <a:off x="6260742" y="3746904"/>
            <a:ext cx="1700506" cy="14522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ACAE42-5D73-960D-61B9-98250537FBD3}"/>
              </a:ext>
            </a:extLst>
          </p:cNvPr>
          <p:cNvSpPr txBox="1"/>
          <p:nvPr/>
        </p:nvSpPr>
        <p:spPr>
          <a:xfrm>
            <a:off x="6967900" y="4528491"/>
            <a:ext cx="90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</a:t>
            </a:r>
            <a:r>
              <a:rPr lang="en-US" baseline="-25000" dirty="0"/>
              <a:t>0</a:t>
            </a:r>
            <a:r>
              <a:rPr lang="en-US" dirty="0"/>
              <a:t>(z)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7A397-8F62-DE43-9A46-9C9FEF32AEC6}"/>
              </a:ext>
            </a:extLst>
          </p:cNvPr>
          <p:cNvSpPr txBox="1"/>
          <p:nvPr/>
        </p:nvSpPr>
        <p:spPr>
          <a:xfrm>
            <a:off x="6511495" y="523687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2864E-CB2E-C390-8743-E99A73097F7A}"/>
                  </a:ext>
                </a:extLst>
              </p:cNvPr>
              <p:cNvSpPr txBox="1"/>
              <p:nvPr/>
            </p:nvSpPr>
            <p:spPr>
              <a:xfrm>
                <a:off x="303774" y="1690689"/>
                <a:ext cx="804949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𝐶</m:t>
                          </m:r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)+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𝑗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2864E-CB2E-C390-8743-E99A73097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74" y="1690689"/>
                <a:ext cx="8049490" cy="87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B50D13A-9659-AC98-BBE3-66271D2E1DFB}"/>
              </a:ext>
            </a:extLst>
          </p:cNvPr>
          <p:cNvSpPr txBox="1"/>
          <p:nvPr/>
        </p:nvSpPr>
        <p:spPr>
          <a:xfrm>
            <a:off x="628650" y="2636648"/>
            <a:ext cx="8049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C is very large, when minimizing the objective function, we try to make the first term (A) = 0. How can we do that?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161491-2552-BB30-4F0D-1D2E86833547}"/>
                  </a:ext>
                </a:extLst>
              </p:cNvPr>
              <p:cNvSpPr txBox="1"/>
              <p:nvPr/>
            </p:nvSpPr>
            <p:spPr>
              <a:xfrm>
                <a:off x="1581367" y="5640492"/>
                <a:ext cx="2004632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p/>
                      </m:sSup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≥1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161491-2552-BB30-4F0D-1D2E8683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367" y="5640492"/>
                <a:ext cx="2004632" cy="392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17F2EE-1E79-E42D-7F31-DFE90C428AAB}"/>
                  </a:ext>
                </a:extLst>
              </p:cNvPr>
              <p:cNvSpPr txBox="1"/>
              <p:nvPr/>
            </p:nvSpPr>
            <p:spPr>
              <a:xfrm>
                <a:off x="5588985" y="5643389"/>
                <a:ext cx="2004632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p/>
                      </m:sSup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≤−1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17F2EE-1E79-E42D-7F31-DFE90C428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985" y="5643389"/>
                <a:ext cx="2004632" cy="392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9B6515-3C81-848E-653D-00CCCA80EE30}"/>
                  </a:ext>
                </a:extLst>
              </p:cNvPr>
              <p:cNvSpPr txBox="1"/>
              <p:nvPr/>
            </p:nvSpPr>
            <p:spPr>
              <a:xfrm>
                <a:off x="389066" y="6037758"/>
                <a:ext cx="2593211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𝐶</m:t>
                          </m:r>
                        </m:e>
                      </m:func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𝑗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9B6515-3C81-848E-653D-00CCCA80E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66" y="6037758"/>
                <a:ext cx="2593211" cy="879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4B6F6FF-0268-395B-54B8-966BBB3FE2D7}"/>
              </a:ext>
            </a:extLst>
          </p:cNvPr>
          <p:cNvSpPr txBox="1"/>
          <p:nvPr/>
        </p:nvSpPr>
        <p:spPr>
          <a:xfrm>
            <a:off x="3146478" y="6233183"/>
            <a:ext cx="464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s.t.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89F922-6777-A732-0200-6B23FF9B4988}"/>
                  </a:ext>
                </a:extLst>
              </p:cNvPr>
              <p:cNvSpPr txBox="1"/>
              <p:nvPr/>
            </p:nvSpPr>
            <p:spPr>
              <a:xfrm>
                <a:off x="3585999" y="6204329"/>
                <a:ext cx="2004632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p/>
                      </m:sSup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≥1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89F922-6777-A732-0200-6B23FF9B4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999" y="6204329"/>
                <a:ext cx="2004632" cy="392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E417975-2E2F-07CD-BC13-13C24CE3E651}"/>
              </a:ext>
            </a:extLst>
          </p:cNvPr>
          <p:cNvSpPr txBox="1"/>
          <p:nvPr/>
        </p:nvSpPr>
        <p:spPr>
          <a:xfrm>
            <a:off x="5300914" y="6233183"/>
            <a:ext cx="1366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If y =1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B1A1-DDFB-F799-F945-7A54F18A5750}"/>
                  </a:ext>
                </a:extLst>
              </p:cNvPr>
              <p:cNvSpPr txBox="1"/>
              <p:nvPr/>
            </p:nvSpPr>
            <p:spPr>
              <a:xfrm>
                <a:off x="3585999" y="6499325"/>
                <a:ext cx="2004632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p/>
                      </m:sSup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≤−1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B1A1-DDFB-F799-F945-7A54F18A5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999" y="6499325"/>
                <a:ext cx="2004632" cy="3929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ECAC425-3B0C-1370-60AA-03521773F056}"/>
              </a:ext>
            </a:extLst>
          </p:cNvPr>
          <p:cNvSpPr txBox="1"/>
          <p:nvPr/>
        </p:nvSpPr>
        <p:spPr>
          <a:xfrm>
            <a:off x="5300914" y="6528179"/>
            <a:ext cx="1366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If y =-1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86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3D4A-AFDF-DA45-59FC-25DF6EF5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SVM decision boundary: Linearly separable case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5EBDE-D831-D5B3-7594-FF0E72442B59}"/>
              </a:ext>
            </a:extLst>
          </p:cNvPr>
          <p:cNvCxnSpPr/>
          <p:nvPr/>
        </p:nvCxnSpPr>
        <p:spPr>
          <a:xfrm>
            <a:off x="2729851" y="5159353"/>
            <a:ext cx="3397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52317C-FBBC-42DE-8816-764B45D04C90}"/>
              </a:ext>
            </a:extLst>
          </p:cNvPr>
          <p:cNvCxnSpPr/>
          <p:nvPr/>
        </p:nvCxnSpPr>
        <p:spPr>
          <a:xfrm flipV="1">
            <a:off x="3170365" y="3170366"/>
            <a:ext cx="0" cy="249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B455C2-587F-A07D-C800-2352A385E476}"/>
              </a:ext>
            </a:extLst>
          </p:cNvPr>
          <p:cNvSpPr txBox="1"/>
          <p:nvPr/>
        </p:nvSpPr>
        <p:spPr>
          <a:xfrm>
            <a:off x="6380777" y="518605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03A6B-D625-7D12-4DE9-2ABF4A66059F}"/>
              </a:ext>
            </a:extLst>
          </p:cNvPr>
          <p:cNvSpPr txBox="1"/>
          <p:nvPr/>
        </p:nvSpPr>
        <p:spPr>
          <a:xfrm>
            <a:off x="2916736" y="28010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15B9CEED-DBF6-6FA3-CA29-5F0BFDE92095}"/>
              </a:ext>
            </a:extLst>
          </p:cNvPr>
          <p:cNvSpPr/>
          <p:nvPr/>
        </p:nvSpPr>
        <p:spPr>
          <a:xfrm>
            <a:off x="3510762" y="3980194"/>
            <a:ext cx="186885" cy="1112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7DF251D9-7893-B7B0-8552-7A8E0F11BCE7}"/>
              </a:ext>
            </a:extLst>
          </p:cNvPr>
          <p:cNvSpPr/>
          <p:nvPr/>
        </p:nvSpPr>
        <p:spPr>
          <a:xfrm>
            <a:off x="3663162" y="4132594"/>
            <a:ext cx="186885" cy="1112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9AEAFD88-0B32-934C-C309-4992004FDC60}"/>
              </a:ext>
            </a:extLst>
          </p:cNvPr>
          <p:cNvSpPr/>
          <p:nvPr/>
        </p:nvSpPr>
        <p:spPr>
          <a:xfrm>
            <a:off x="3815562" y="4284994"/>
            <a:ext cx="186885" cy="1112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EBD7134D-8FB5-F2D8-64C4-8160B802D17F}"/>
              </a:ext>
            </a:extLst>
          </p:cNvPr>
          <p:cNvSpPr/>
          <p:nvPr/>
        </p:nvSpPr>
        <p:spPr>
          <a:xfrm>
            <a:off x="3967962" y="4437394"/>
            <a:ext cx="186885" cy="1112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573774EF-5CAF-1DDC-C571-BF87A2DD40B4}"/>
              </a:ext>
            </a:extLst>
          </p:cNvPr>
          <p:cNvSpPr/>
          <p:nvPr/>
        </p:nvSpPr>
        <p:spPr>
          <a:xfrm>
            <a:off x="3476277" y="4243839"/>
            <a:ext cx="186885" cy="1112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C15D87BF-F0EC-6E05-94FE-49E61C8FB6BF}"/>
              </a:ext>
            </a:extLst>
          </p:cNvPr>
          <p:cNvSpPr/>
          <p:nvPr/>
        </p:nvSpPr>
        <p:spPr>
          <a:xfrm>
            <a:off x="3663162" y="4459083"/>
            <a:ext cx="186885" cy="1112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4EDE611C-529C-C9BB-D863-5E6E459C1752}"/>
              </a:ext>
            </a:extLst>
          </p:cNvPr>
          <p:cNvSpPr/>
          <p:nvPr/>
        </p:nvSpPr>
        <p:spPr>
          <a:xfrm flipV="1">
            <a:off x="4040776" y="4076428"/>
            <a:ext cx="186885" cy="152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83A1113-5EDA-5A00-8748-9C3927CE1FAC}"/>
              </a:ext>
            </a:extLst>
          </p:cNvPr>
          <p:cNvSpPr/>
          <p:nvPr/>
        </p:nvSpPr>
        <p:spPr>
          <a:xfrm>
            <a:off x="4204905" y="2876689"/>
            <a:ext cx="102342" cy="1001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AEE11D-212C-F118-E722-DADCAB2D8249}"/>
              </a:ext>
            </a:extLst>
          </p:cNvPr>
          <p:cNvSpPr/>
          <p:nvPr/>
        </p:nvSpPr>
        <p:spPr>
          <a:xfrm>
            <a:off x="4357305" y="3029089"/>
            <a:ext cx="102342" cy="1001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1A2703-202B-AF05-3B51-46EABF2D7AD7}"/>
              </a:ext>
            </a:extLst>
          </p:cNvPr>
          <p:cNvSpPr/>
          <p:nvPr/>
        </p:nvSpPr>
        <p:spPr>
          <a:xfrm>
            <a:off x="4509705" y="3181489"/>
            <a:ext cx="102342" cy="1001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DC9568E-F731-585E-DB34-976068BB84C9}"/>
              </a:ext>
            </a:extLst>
          </p:cNvPr>
          <p:cNvSpPr/>
          <p:nvPr/>
        </p:nvSpPr>
        <p:spPr>
          <a:xfrm>
            <a:off x="4662105" y="3333889"/>
            <a:ext cx="102342" cy="1001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7DEB37-29E1-DC6C-B9C8-B693029F830A}"/>
              </a:ext>
            </a:extLst>
          </p:cNvPr>
          <p:cNvSpPr/>
          <p:nvPr/>
        </p:nvSpPr>
        <p:spPr>
          <a:xfrm>
            <a:off x="4814505" y="3486289"/>
            <a:ext cx="102342" cy="1001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583CD8C-9C6D-8951-7EED-37D7AB52A34C}"/>
              </a:ext>
            </a:extLst>
          </p:cNvPr>
          <p:cNvSpPr/>
          <p:nvPr/>
        </p:nvSpPr>
        <p:spPr>
          <a:xfrm>
            <a:off x="4256076" y="3211526"/>
            <a:ext cx="102342" cy="1001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3913E9-A067-A415-D536-7833A9356434}"/>
              </a:ext>
            </a:extLst>
          </p:cNvPr>
          <p:cNvSpPr/>
          <p:nvPr/>
        </p:nvSpPr>
        <p:spPr>
          <a:xfrm>
            <a:off x="4407363" y="3424934"/>
            <a:ext cx="102342" cy="1001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2A92AA-7450-BF3C-A088-269630335194}"/>
              </a:ext>
            </a:extLst>
          </p:cNvPr>
          <p:cNvSpPr/>
          <p:nvPr/>
        </p:nvSpPr>
        <p:spPr>
          <a:xfrm>
            <a:off x="4559763" y="3577334"/>
            <a:ext cx="102342" cy="1001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8DA5FB6-7DA1-D52A-C1F0-4D214F444E2C}"/>
              </a:ext>
            </a:extLst>
          </p:cNvPr>
          <p:cNvSpPr/>
          <p:nvPr/>
        </p:nvSpPr>
        <p:spPr>
          <a:xfrm>
            <a:off x="4398463" y="3728621"/>
            <a:ext cx="102342" cy="1001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6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3D4A-AFDF-DA45-59FC-25DF6EF5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SVM decision boundary: outlies </a:t>
            </a:r>
            <a:r>
              <a:rPr lang="en-US" sz="3200" b="1" dirty="0" err="1"/>
              <a:t>presense</a:t>
            </a:r>
            <a:endParaRPr lang="en-US" sz="3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5EBDE-D831-D5B3-7594-FF0E72442B59}"/>
              </a:ext>
            </a:extLst>
          </p:cNvPr>
          <p:cNvCxnSpPr/>
          <p:nvPr/>
        </p:nvCxnSpPr>
        <p:spPr>
          <a:xfrm>
            <a:off x="441765" y="4258302"/>
            <a:ext cx="3397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52317C-FBBC-42DE-8816-764B45D04C90}"/>
              </a:ext>
            </a:extLst>
          </p:cNvPr>
          <p:cNvCxnSpPr/>
          <p:nvPr/>
        </p:nvCxnSpPr>
        <p:spPr>
          <a:xfrm flipV="1">
            <a:off x="882279" y="2269315"/>
            <a:ext cx="0" cy="249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B455C2-587F-A07D-C800-2352A385E476}"/>
              </a:ext>
            </a:extLst>
          </p:cNvPr>
          <p:cNvSpPr txBox="1"/>
          <p:nvPr/>
        </p:nvSpPr>
        <p:spPr>
          <a:xfrm>
            <a:off x="3913084" y="408757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03A6B-D625-7D12-4DE9-2ABF4A66059F}"/>
              </a:ext>
            </a:extLst>
          </p:cNvPr>
          <p:cNvSpPr txBox="1"/>
          <p:nvPr/>
        </p:nvSpPr>
        <p:spPr>
          <a:xfrm>
            <a:off x="628650" y="189998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4DAC8CE-ED43-0EF5-75D1-7CBBADCB0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202713">
            <a:off x="1360859" y="2312738"/>
            <a:ext cx="1438781" cy="1731414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DD0D7BC-D90F-725F-706A-06BDE7B1A2A0}"/>
              </a:ext>
            </a:extLst>
          </p:cNvPr>
          <p:cNvSpPr/>
          <p:nvPr/>
        </p:nvSpPr>
        <p:spPr>
          <a:xfrm>
            <a:off x="1577534" y="3959639"/>
            <a:ext cx="102342" cy="1001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0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C552-B9B1-83C1-7637-57B5BAAF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  <a:t>Large Margin Intuition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5A8212-819B-836D-1798-CB6C6D23AED5}"/>
                  </a:ext>
                </a:extLst>
              </p:cNvPr>
              <p:cNvSpPr txBox="1"/>
              <p:nvPr/>
            </p:nvSpPr>
            <p:spPr>
              <a:xfrm>
                <a:off x="303774" y="1690689"/>
                <a:ext cx="804949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𝐶</m:t>
                          </m:r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)+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𝑗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5A8212-819B-836D-1798-CB6C6D23A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74" y="1690689"/>
                <a:ext cx="8049490" cy="87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52D0F08-42CD-5EE0-9A23-7830BB59040F}"/>
              </a:ext>
            </a:extLst>
          </p:cNvPr>
          <p:cNvSpPr txBox="1"/>
          <p:nvPr/>
        </p:nvSpPr>
        <p:spPr>
          <a:xfrm>
            <a:off x="628650" y="2914956"/>
            <a:ext cx="8049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C is very large, when minimizing the objective function, we try to make the first term (A) = 0. How can we do that?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EDE925-17AE-F83C-28B3-5ED2C38A798A}"/>
              </a:ext>
            </a:extLst>
          </p:cNvPr>
          <p:cNvCxnSpPr/>
          <p:nvPr/>
        </p:nvCxnSpPr>
        <p:spPr>
          <a:xfrm>
            <a:off x="628650" y="5003800"/>
            <a:ext cx="3473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13C5A98-290E-2A54-145B-AD0B962C7E1C}"/>
              </a:ext>
            </a:extLst>
          </p:cNvPr>
          <p:cNvCxnSpPr>
            <a:cxnSpLocks/>
          </p:cNvCxnSpPr>
          <p:nvPr/>
        </p:nvCxnSpPr>
        <p:spPr>
          <a:xfrm flipV="1">
            <a:off x="2171700" y="3873500"/>
            <a:ext cx="0" cy="2019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5F5D542-E329-3FB1-9959-BDDFA3EDDDE5}"/>
              </a:ext>
            </a:extLst>
          </p:cNvPr>
          <p:cNvSpPr/>
          <p:nvPr/>
        </p:nvSpPr>
        <p:spPr>
          <a:xfrm>
            <a:off x="1130300" y="4718050"/>
            <a:ext cx="215900" cy="203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06CDAE4-8C66-1217-7992-13FD0492C044}"/>
              </a:ext>
            </a:extLst>
          </p:cNvPr>
          <p:cNvSpPr/>
          <p:nvPr/>
        </p:nvSpPr>
        <p:spPr>
          <a:xfrm>
            <a:off x="1498600" y="4660908"/>
            <a:ext cx="215900" cy="203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98800EA-5DED-0A97-5EB0-B47A66668350}"/>
              </a:ext>
            </a:extLst>
          </p:cNvPr>
          <p:cNvSpPr/>
          <p:nvPr/>
        </p:nvSpPr>
        <p:spPr>
          <a:xfrm>
            <a:off x="1050925" y="5270495"/>
            <a:ext cx="215900" cy="203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E4E470-0BAC-97CE-1FBB-DD59BBC0CCF4}"/>
              </a:ext>
            </a:extLst>
          </p:cNvPr>
          <p:cNvSpPr/>
          <p:nvPr/>
        </p:nvSpPr>
        <p:spPr>
          <a:xfrm>
            <a:off x="2844802" y="4762504"/>
            <a:ext cx="146049" cy="1714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709A65-136E-FAED-384A-5804FFA96CEB}"/>
              </a:ext>
            </a:extLst>
          </p:cNvPr>
          <p:cNvSpPr/>
          <p:nvPr/>
        </p:nvSpPr>
        <p:spPr>
          <a:xfrm>
            <a:off x="3286126" y="4810122"/>
            <a:ext cx="146049" cy="1714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B1E8A1-A968-CB96-31F9-623AA479EF8A}"/>
              </a:ext>
            </a:extLst>
          </p:cNvPr>
          <p:cNvSpPr/>
          <p:nvPr/>
        </p:nvSpPr>
        <p:spPr>
          <a:xfrm>
            <a:off x="2987677" y="5041898"/>
            <a:ext cx="146049" cy="1714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1F8575-3426-90CC-BFD9-AC779E476CF2}"/>
              </a:ext>
            </a:extLst>
          </p:cNvPr>
          <p:cNvCxnSpPr/>
          <p:nvPr/>
        </p:nvCxnSpPr>
        <p:spPr>
          <a:xfrm>
            <a:off x="5057775" y="5054610"/>
            <a:ext cx="3473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A69A15-70C1-20BC-8DE2-BF85369B6A24}"/>
              </a:ext>
            </a:extLst>
          </p:cNvPr>
          <p:cNvCxnSpPr>
            <a:cxnSpLocks/>
          </p:cNvCxnSpPr>
          <p:nvPr/>
        </p:nvCxnSpPr>
        <p:spPr>
          <a:xfrm flipV="1">
            <a:off x="6600825" y="3924310"/>
            <a:ext cx="0" cy="2019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11A15E8-028B-9843-F1F5-98567B0BFF0E}"/>
              </a:ext>
            </a:extLst>
          </p:cNvPr>
          <p:cNvSpPr/>
          <p:nvPr/>
        </p:nvSpPr>
        <p:spPr>
          <a:xfrm>
            <a:off x="5559425" y="4768860"/>
            <a:ext cx="215900" cy="203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7969A08-AEF7-81BB-80D4-5E117B71903F}"/>
              </a:ext>
            </a:extLst>
          </p:cNvPr>
          <p:cNvSpPr/>
          <p:nvPr/>
        </p:nvSpPr>
        <p:spPr>
          <a:xfrm>
            <a:off x="5927725" y="4711718"/>
            <a:ext cx="215900" cy="203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13DF813-BB86-E38A-4B14-7ED76485C807}"/>
              </a:ext>
            </a:extLst>
          </p:cNvPr>
          <p:cNvSpPr/>
          <p:nvPr/>
        </p:nvSpPr>
        <p:spPr>
          <a:xfrm>
            <a:off x="5480050" y="5321305"/>
            <a:ext cx="215900" cy="203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4CF6F5-C664-E77A-3426-444B8201BA50}"/>
              </a:ext>
            </a:extLst>
          </p:cNvPr>
          <p:cNvSpPr/>
          <p:nvPr/>
        </p:nvSpPr>
        <p:spPr>
          <a:xfrm>
            <a:off x="7273927" y="4813314"/>
            <a:ext cx="146049" cy="1714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D78DAB-4E4C-E8F3-7188-633E6583490C}"/>
              </a:ext>
            </a:extLst>
          </p:cNvPr>
          <p:cNvSpPr/>
          <p:nvPr/>
        </p:nvSpPr>
        <p:spPr>
          <a:xfrm>
            <a:off x="7715251" y="4860932"/>
            <a:ext cx="146049" cy="1714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B5BEBC-AD5F-5122-81B5-B062CA944508}"/>
              </a:ext>
            </a:extLst>
          </p:cNvPr>
          <p:cNvSpPr/>
          <p:nvPr/>
        </p:nvSpPr>
        <p:spPr>
          <a:xfrm>
            <a:off x="7416802" y="5092708"/>
            <a:ext cx="146049" cy="1714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DA6FE49-1748-6498-1D2A-9DAF11BB2FD4}"/>
              </a:ext>
            </a:extLst>
          </p:cNvPr>
          <p:cNvCxnSpPr/>
          <p:nvPr/>
        </p:nvCxnSpPr>
        <p:spPr>
          <a:xfrm>
            <a:off x="1135065" y="4133860"/>
            <a:ext cx="2151061" cy="180975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1EA785-E482-B913-3EED-71CF978805B0}"/>
              </a:ext>
            </a:extLst>
          </p:cNvPr>
          <p:cNvCxnSpPr/>
          <p:nvPr/>
        </p:nvCxnSpPr>
        <p:spPr>
          <a:xfrm>
            <a:off x="6600825" y="4191000"/>
            <a:ext cx="0" cy="170180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A58F08-AE2C-83B5-088D-12D520F1A8A5}"/>
              </a:ext>
            </a:extLst>
          </p:cNvPr>
          <p:cNvCxnSpPr>
            <a:cxnSpLocks/>
          </p:cNvCxnSpPr>
          <p:nvPr/>
        </p:nvCxnSpPr>
        <p:spPr>
          <a:xfrm>
            <a:off x="6171562" y="4133860"/>
            <a:ext cx="19688" cy="168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0A90D0-F53B-2686-88C0-9AA59A7A6509}"/>
              </a:ext>
            </a:extLst>
          </p:cNvPr>
          <p:cNvCxnSpPr>
            <a:cxnSpLocks/>
          </p:cNvCxnSpPr>
          <p:nvPr/>
        </p:nvCxnSpPr>
        <p:spPr>
          <a:xfrm>
            <a:off x="7148514" y="4057655"/>
            <a:ext cx="23813" cy="175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 Brace 45">
            <a:extLst>
              <a:ext uri="{FF2B5EF4-FFF2-40B4-BE49-F238E27FC236}">
                <a16:creationId xmlns:a16="http://schemas.microsoft.com/office/drawing/2014/main" id="{108AE1DC-9401-7A78-7003-699BB2BD4018}"/>
              </a:ext>
            </a:extLst>
          </p:cNvPr>
          <p:cNvSpPr/>
          <p:nvPr/>
        </p:nvSpPr>
        <p:spPr>
          <a:xfrm rot="16200000">
            <a:off x="6641942" y="5724368"/>
            <a:ext cx="111120" cy="9496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C15093-6EBF-AE9B-C8E8-BBB65EF228FB}"/>
              </a:ext>
            </a:extLst>
          </p:cNvPr>
          <p:cNvSpPr txBox="1"/>
          <p:nvPr/>
        </p:nvSpPr>
        <p:spPr>
          <a:xfrm>
            <a:off x="6292850" y="6203443"/>
            <a:ext cx="879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105323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EBA9-47DE-BAB2-0294-9B723724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Behind Large Margin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23D0EA-03E4-13C5-1FDF-F6E24EDF529E}"/>
                  </a:ext>
                </a:extLst>
              </p:cNvPr>
              <p:cNvSpPr txBox="1"/>
              <p:nvPr/>
            </p:nvSpPr>
            <p:spPr>
              <a:xfrm>
                <a:off x="4263531" y="1506346"/>
                <a:ext cx="953466" cy="461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23D0EA-03E4-13C5-1FDF-F6E24EDF5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531" y="1506346"/>
                <a:ext cx="953466" cy="461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25FB34-84AA-531E-74B9-688395EA68EF}"/>
                  </a:ext>
                </a:extLst>
              </p:cNvPr>
              <p:cNvSpPr txBox="1"/>
              <p:nvPr/>
            </p:nvSpPr>
            <p:spPr>
              <a:xfrm>
                <a:off x="5494511" y="1506345"/>
                <a:ext cx="953466" cy="461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25FB34-84AA-531E-74B9-688395EA6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511" y="1506345"/>
                <a:ext cx="953466" cy="461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9EBEF50-CC11-52A9-BA96-CDA652A2A248}"/>
              </a:ext>
            </a:extLst>
          </p:cNvPr>
          <p:cNvSpPr txBox="1"/>
          <p:nvPr/>
        </p:nvSpPr>
        <p:spPr>
          <a:xfrm>
            <a:off x="401781" y="1782897"/>
            <a:ext cx="2341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Vector inner product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79ED8B-A7E3-44FA-E4F0-0FD710FF3415}"/>
              </a:ext>
            </a:extLst>
          </p:cNvPr>
          <p:cNvCxnSpPr>
            <a:cxnSpLocks/>
          </p:cNvCxnSpPr>
          <p:nvPr/>
        </p:nvCxnSpPr>
        <p:spPr>
          <a:xfrm>
            <a:off x="470287" y="3840036"/>
            <a:ext cx="29666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1177B4-4D46-DA80-A199-B1BFFBFF544A}"/>
              </a:ext>
            </a:extLst>
          </p:cNvPr>
          <p:cNvCxnSpPr>
            <a:cxnSpLocks/>
          </p:cNvCxnSpPr>
          <p:nvPr/>
        </p:nvCxnSpPr>
        <p:spPr>
          <a:xfrm flipV="1">
            <a:off x="841662" y="2336817"/>
            <a:ext cx="0" cy="1898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DA9117-C8B5-E722-7261-75BA7A1D2C2A}"/>
              </a:ext>
            </a:extLst>
          </p:cNvPr>
          <p:cNvCxnSpPr/>
          <p:nvPr/>
        </p:nvCxnSpPr>
        <p:spPr>
          <a:xfrm flipV="1">
            <a:off x="841662" y="3126526"/>
            <a:ext cx="1653121" cy="71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693C04-A849-C215-ED82-575DF89BA93F}"/>
                  </a:ext>
                </a:extLst>
              </p:cNvPr>
              <p:cNvSpPr txBox="1"/>
              <p:nvPr/>
            </p:nvSpPr>
            <p:spPr>
              <a:xfrm>
                <a:off x="2286965" y="3850947"/>
                <a:ext cx="415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693C04-A849-C215-ED82-575DF89BA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965" y="3850947"/>
                <a:ext cx="4156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71BCC7-4B47-9957-1C19-3951AC62F3FD}"/>
                  </a:ext>
                </a:extLst>
              </p:cNvPr>
              <p:cNvSpPr txBox="1"/>
              <p:nvPr/>
            </p:nvSpPr>
            <p:spPr>
              <a:xfrm>
                <a:off x="426025" y="2995667"/>
                <a:ext cx="415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71BCC7-4B47-9957-1C19-3951AC62F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25" y="2995667"/>
                <a:ext cx="4156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147FB3-C361-FF31-E61C-E0559CDAF51C}"/>
              </a:ext>
            </a:extLst>
          </p:cNvPr>
          <p:cNvCxnSpPr>
            <a:cxnSpLocks/>
          </p:cNvCxnSpPr>
          <p:nvPr/>
        </p:nvCxnSpPr>
        <p:spPr>
          <a:xfrm flipV="1">
            <a:off x="841661" y="2606980"/>
            <a:ext cx="574963" cy="123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AED92C-7D2B-C9D3-EE22-FAE30873B278}"/>
                  </a:ext>
                </a:extLst>
              </p:cNvPr>
              <p:cNvSpPr txBox="1"/>
              <p:nvPr/>
            </p:nvSpPr>
            <p:spPr>
              <a:xfrm>
                <a:off x="1208806" y="3890323"/>
                <a:ext cx="415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AED92C-7D2B-C9D3-EE22-FAE30873B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806" y="3890323"/>
                <a:ext cx="4156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517E29-E9AA-0FEC-4939-AA83FC186B72}"/>
                  </a:ext>
                </a:extLst>
              </p:cNvPr>
              <p:cNvSpPr txBox="1"/>
              <p:nvPr/>
            </p:nvSpPr>
            <p:spPr>
              <a:xfrm>
                <a:off x="401781" y="2481576"/>
                <a:ext cx="415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517E29-E9AA-0FEC-4939-AA83FC186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1" y="2481576"/>
                <a:ext cx="41563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2BDE01-0397-2D8D-BCED-66EA66D251E9}"/>
                  </a:ext>
                </a:extLst>
              </p:cNvPr>
              <p:cNvSpPr txBox="1"/>
              <p:nvPr/>
            </p:nvSpPr>
            <p:spPr>
              <a:xfrm>
                <a:off x="5117334" y="2950099"/>
                <a:ext cx="2006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2BDE01-0397-2D8D-BCED-66EA66D25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334" y="2950099"/>
                <a:ext cx="2006190" cy="276999"/>
              </a:xfrm>
              <a:prstGeom prst="rect">
                <a:avLst/>
              </a:prstGeom>
              <a:blipFill>
                <a:blip r:embed="rId9"/>
                <a:stretch>
                  <a:fillRect l="-3030" t="-28889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B59E4C-DB9A-D955-B06E-5AE568416C62}"/>
              </a:ext>
            </a:extLst>
          </p:cNvPr>
          <p:cNvCxnSpPr>
            <a:cxnSpLocks/>
          </p:cNvCxnSpPr>
          <p:nvPr/>
        </p:nvCxnSpPr>
        <p:spPr>
          <a:xfrm>
            <a:off x="1416624" y="2666242"/>
            <a:ext cx="0" cy="1173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D5FE7C-F124-3CD9-67F8-4C6A667B832B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817417" y="2645483"/>
            <a:ext cx="599207" cy="207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0BAEB7-62B6-02D9-5514-A2BEACCD6F01}"/>
              </a:ext>
            </a:extLst>
          </p:cNvPr>
          <p:cNvCxnSpPr>
            <a:cxnSpLocks/>
          </p:cNvCxnSpPr>
          <p:nvPr/>
        </p:nvCxnSpPr>
        <p:spPr>
          <a:xfrm>
            <a:off x="2494783" y="3126526"/>
            <a:ext cx="0" cy="739032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0054A2F-7E0F-1BF9-303E-265B6E5ED4D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841661" y="3126526"/>
            <a:ext cx="1653122" cy="538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33C066-133A-26C4-4989-D39C5AD72ADB}"/>
                  </a:ext>
                </a:extLst>
              </p:cNvPr>
              <p:cNvSpPr txBox="1"/>
              <p:nvPr/>
            </p:nvSpPr>
            <p:spPr>
              <a:xfrm>
                <a:off x="4863334" y="2185673"/>
                <a:ext cx="2076450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33C066-133A-26C4-4989-D39C5AD72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334" y="2185673"/>
                <a:ext cx="2076450" cy="6560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10F89F1-DA34-92D9-B691-06139684849A}"/>
              </a:ext>
            </a:extLst>
          </p:cNvPr>
          <p:cNvCxnSpPr>
            <a:cxnSpLocks/>
          </p:cNvCxnSpPr>
          <p:nvPr/>
        </p:nvCxnSpPr>
        <p:spPr>
          <a:xfrm>
            <a:off x="1416624" y="2666242"/>
            <a:ext cx="439695" cy="748343"/>
          </a:xfrm>
          <a:prstGeom prst="line">
            <a:avLst/>
          </a:prstGeom>
          <a:ln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BE41CF-9F2B-3EB5-D0F3-08A2926DD846}"/>
              </a:ext>
            </a:extLst>
          </p:cNvPr>
          <p:cNvCxnSpPr>
            <a:cxnSpLocks/>
          </p:cNvCxnSpPr>
          <p:nvPr/>
        </p:nvCxnSpPr>
        <p:spPr>
          <a:xfrm flipV="1">
            <a:off x="841661" y="3414585"/>
            <a:ext cx="1014658" cy="4254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1F83B2D-6C8D-E304-9E69-ED395A57D9A8}"/>
                  </a:ext>
                </a:extLst>
              </p:cNvPr>
              <p:cNvSpPr txBox="1"/>
              <p:nvPr/>
            </p:nvSpPr>
            <p:spPr>
              <a:xfrm>
                <a:off x="3745734" y="3783913"/>
                <a:ext cx="4572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1F83B2D-6C8D-E304-9E69-ED395A57D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734" y="3783913"/>
                <a:ext cx="4572000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F90A3C4-77CE-E5FA-E8D9-973FD06C2B9F}"/>
                  </a:ext>
                </a:extLst>
              </p:cNvPr>
              <p:cNvSpPr txBox="1"/>
              <p:nvPr/>
            </p:nvSpPr>
            <p:spPr>
              <a:xfrm>
                <a:off x="1680251" y="3420418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F90A3C4-77CE-E5FA-E8D9-973FD06C2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251" y="3420418"/>
                <a:ext cx="3302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B8A050-0AEC-C3FB-73AD-53836DB5D00A}"/>
                  </a:ext>
                </a:extLst>
              </p:cNvPr>
              <p:cNvSpPr txBox="1"/>
              <p:nvPr/>
            </p:nvSpPr>
            <p:spPr>
              <a:xfrm>
                <a:off x="2451394" y="2757194"/>
                <a:ext cx="2632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B8A050-0AEC-C3FB-73AD-53836DB5D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94" y="2757194"/>
                <a:ext cx="263236" cy="369332"/>
              </a:xfrm>
              <a:prstGeom prst="rect">
                <a:avLst/>
              </a:prstGeom>
              <a:blipFill>
                <a:blip r:embed="rId13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D67FA5-EF1B-0886-89FC-29DC1C87E0C2}"/>
                  </a:ext>
                </a:extLst>
              </p:cNvPr>
              <p:cNvSpPr txBox="1"/>
              <p:nvPr/>
            </p:nvSpPr>
            <p:spPr>
              <a:xfrm>
                <a:off x="1262492" y="2315070"/>
                <a:ext cx="2632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D67FA5-EF1B-0886-89FC-29DC1C87E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492" y="2315070"/>
                <a:ext cx="263236" cy="369332"/>
              </a:xfrm>
              <a:prstGeom prst="rect">
                <a:avLst/>
              </a:prstGeom>
              <a:blipFill>
                <a:blip r:embed="rId14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A59A39C-EAA5-20B8-F31D-FA8640F23C0C}"/>
              </a:ext>
            </a:extLst>
          </p:cNvPr>
          <p:cNvSpPr txBox="1"/>
          <p:nvPr/>
        </p:nvSpPr>
        <p:spPr>
          <a:xfrm>
            <a:off x="4221613" y="3326698"/>
            <a:ext cx="5436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 is the projection of the vector v on the vector u</a:t>
            </a:r>
            <a:endParaRPr lang="ko-KR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128C94-ECDD-3D2F-991C-497398A2938E}"/>
              </a:ext>
            </a:extLst>
          </p:cNvPr>
          <p:cNvCxnSpPr>
            <a:cxnSpLocks/>
          </p:cNvCxnSpPr>
          <p:nvPr/>
        </p:nvCxnSpPr>
        <p:spPr>
          <a:xfrm>
            <a:off x="697156" y="6342759"/>
            <a:ext cx="29666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D8860D-4EA9-CC6D-7FED-A4F22EAC3425}"/>
              </a:ext>
            </a:extLst>
          </p:cNvPr>
          <p:cNvCxnSpPr>
            <a:cxnSpLocks/>
          </p:cNvCxnSpPr>
          <p:nvPr/>
        </p:nvCxnSpPr>
        <p:spPr>
          <a:xfrm flipV="1">
            <a:off x="1068531" y="4839540"/>
            <a:ext cx="0" cy="1898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D4AA7C-4DEF-E7FE-1507-AED4D28F614A}"/>
              </a:ext>
            </a:extLst>
          </p:cNvPr>
          <p:cNvCxnSpPr/>
          <p:nvPr/>
        </p:nvCxnSpPr>
        <p:spPr>
          <a:xfrm flipV="1">
            <a:off x="1068531" y="5629249"/>
            <a:ext cx="1653121" cy="71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8F1B4C-49A0-8B1C-20B9-7246EB9BB83C}"/>
              </a:ext>
            </a:extLst>
          </p:cNvPr>
          <p:cNvCxnSpPr>
            <a:cxnSpLocks/>
          </p:cNvCxnSpPr>
          <p:nvPr/>
        </p:nvCxnSpPr>
        <p:spPr>
          <a:xfrm flipH="1" flipV="1">
            <a:off x="527282" y="5940263"/>
            <a:ext cx="541248" cy="40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178B1B-8366-D88A-7E57-10B85F6C0459}"/>
                  </a:ext>
                </a:extLst>
              </p:cNvPr>
              <p:cNvSpPr txBox="1"/>
              <p:nvPr/>
            </p:nvSpPr>
            <p:spPr>
              <a:xfrm>
                <a:off x="2678263" y="5259917"/>
                <a:ext cx="2632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178B1B-8366-D88A-7E57-10B85F6C0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263" y="5259917"/>
                <a:ext cx="263236" cy="369332"/>
              </a:xfrm>
              <a:prstGeom prst="rect">
                <a:avLst/>
              </a:prstGeom>
              <a:blipFill>
                <a:blip r:embed="rId15"/>
                <a:stretch>
                  <a:fillRect r="-6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F1CD84-4897-5A23-C531-7DE1A6E17DD5}"/>
              </a:ext>
            </a:extLst>
          </p:cNvPr>
          <p:cNvCxnSpPr/>
          <p:nvPr/>
        </p:nvCxnSpPr>
        <p:spPr>
          <a:xfrm flipH="1">
            <a:off x="697156" y="6342759"/>
            <a:ext cx="371374" cy="1936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0EA26CC-117B-CA3E-0207-4B7B25DACA66}"/>
              </a:ext>
            </a:extLst>
          </p:cNvPr>
          <p:cNvCxnSpPr/>
          <p:nvPr/>
        </p:nvCxnSpPr>
        <p:spPr>
          <a:xfrm>
            <a:off x="544276" y="5989383"/>
            <a:ext cx="355563" cy="4539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68B77A-F33C-1B84-EE11-F265F0E7B5B4}"/>
              </a:ext>
            </a:extLst>
          </p:cNvPr>
          <p:cNvCxnSpPr/>
          <p:nvPr/>
        </p:nvCxnSpPr>
        <p:spPr>
          <a:xfrm flipH="1">
            <a:off x="871927" y="6337560"/>
            <a:ext cx="151988" cy="108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B3CF-82A8-DBA3-88F8-AA9E00AE7073}"/>
                  </a:ext>
                </a:extLst>
              </p:cNvPr>
              <p:cNvSpPr txBox="1"/>
              <p:nvPr/>
            </p:nvSpPr>
            <p:spPr>
              <a:xfrm>
                <a:off x="324429" y="5630438"/>
                <a:ext cx="2632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B3CF-82A8-DBA3-88F8-AA9E00AE7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29" y="5630438"/>
                <a:ext cx="263236" cy="369332"/>
              </a:xfrm>
              <a:prstGeom prst="rect">
                <a:avLst/>
              </a:prstGeom>
              <a:blipFill>
                <a:blip r:embed="rId16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D1560D-B156-0E4C-346B-E518BEF28178}"/>
                  </a:ext>
                </a:extLst>
              </p:cNvPr>
              <p:cNvSpPr txBox="1"/>
              <p:nvPr/>
            </p:nvSpPr>
            <p:spPr>
              <a:xfrm>
                <a:off x="798942" y="6388718"/>
                <a:ext cx="33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D1560D-B156-0E4C-346B-E518BEF28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42" y="6388718"/>
                <a:ext cx="3302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6F07A4D-9E84-4B5A-34CD-F88EEF94F0C2}"/>
                  </a:ext>
                </a:extLst>
              </p:cNvPr>
              <p:cNvSpPr txBox="1"/>
              <p:nvPr/>
            </p:nvSpPr>
            <p:spPr>
              <a:xfrm>
                <a:off x="4098430" y="5824025"/>
                <a:ext cx="10189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6F07A4D-9E84-4B5A-34CD-F88EEF94F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430" y="5824025"/>
                <a:ext cx="10189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20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9C00-0A77-52FD-40E7-2EA1CCA5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SVM Decision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F8E336-1E16-3ED0-8021-A3D2150C3B3F}"/>
                  </a:ext>
                </a:extLst>
              </p:cNvPr>
              <p:cNvSpPr txBox="1"/>
              <p:nvPr/>
            </p:nvSpPr>
            <p:spPr>
              <a:xfrm>
                <a:off x="544945" y="2887329"/>
                <a:ext cx="2635250" cy="683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≥1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if</m:t>
                      </m:r>
                      <m: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   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≤−1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if</m:t>
                      </m:r>
                      <m: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   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F8E336-1E16-3ED0-8021-A3D2150C3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45" y="2887329"/>
                <a:ext cx="2635250" cy="683520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69C031-063E-7C26-C9B4-7302E98698D3}"/>
                  </a:ext>
                </a:extLst>
              </p:cNvPr>
              <p:cNvSpPr txBox="1"/>
              <p:nvPr/>
            </p:nvSpPr>
            <p:spPr>
              <a:xfrm>
                <a:off x="200025" y="1834649"/>
                <a:ext cx="11176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min</m:t>
                          </m:r>
                        </m:e>
                        <m:li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𝑗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69C031-063E-7C26-C9B4-7302E9869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5" y="1834649"/>
                <a:ext cx="1117600" cy="879856"/>
              </a:xfrm>
              <a:prstGeom prst="rect">
                <a:avLst/>
              </a:prstGeom>
              <a:blipFill>
                <a:blip r:embed="rId3"/>
                <a:stretch>
                  <a:fillRect r="-15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28F9FF-AAF3-EAFC-F93F-6FBC04995BD8}"/>
                  </a:ext>
                </a:extLst>
              </p:cNvPr>
              <p:cNvSpPr txBox="1"/>
              <p:nvPr/>
            </p:nvSpPr>
            <p:spPr>
              <a:xfrm>
                <a:off x="542824" y="3655338"/>
                <a:ext cx="2341419" cy="676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Simplifications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0</m:t>
                          </m:r>
                        </m:sub>
                        <m:sup/>
                      </m:sSub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=0,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𝑛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=2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28F9FF-AAF3-EAFC-F93F-6FBC04995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24" y="3655338"/>
                <a:ext cx="2341419" cy="676275"/>
              </a:xfrm>
              <a:prstGeom prst="rect">
                <a:avLst/>
              </a:prstGeom>
              <a:blipFill>
                <a:blip r:embed="rId4"/>
                <a:stretch>
                  <a:fillRect l="-2083"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9F8C37-3D6B-923F-CF84-F57F0CB4D658}"/>
                  </a:ext>
                </a:extLst>
              </p:cNvPr>
              <p:cNvSpPr txBox="1"/>
              <p:nvPr/>
            </p:nvSpPr>
            <p:spPr>
              <a:xfrm>
                <a:off x="2195945" y="1689822"/>
                <a:ext cx="7128265" cy="693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min</m:t>
                        </m:r>
                      </m:e>
                      <m:li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  <m:t>𝑗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  <m:t>𝑗</m:t>
                            </m:r>
                          </m:sub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  <m:t>2</m:t>
                            </m:r>
                          </m:sup>
                        </m:sSub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(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)</m:t>
                                        </m:r>
                                      </m:e>
                                    </m:rad>
                                  </m:e>
                                  <m:sup/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;</m:t>
                        </m:r>
                        <m:sSubSup>
                          <m:sSubSup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||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||=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)</m:t>
                                </m:r>
                              </m:e>
                            </m:rad>
                          </m:e>
                          <m:sub/>
                          <m:sup/>
                        </m:sSubSup>
                      </m:e>
                    </m:nary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9F8C37-3D6B-923F-CF84-F57F0CB4D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945" y="1689822"/>
                <a:ext cx="7128265" cy="693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12498-5AD0-2F07-0BB1-99F5D11B7C47}"/>
              </a:ext>
            </a:extLst>
          </p:cNvPr>
          <p:cNvCxnSpPr>
            <a:cxnSpLocks/>
          </p:cNvCxnSpPr>
          <p:nvPr/>
        </p:nvCxnSpPr>
        <p:spPr>
          <a:xfrm>
            <a:off x="379267" y="6407078"/>
            <a:ext cx="29666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70BE29-A063-3580-79C0-157C1297F9AE}"/>
              </a:ext>
            </a:extLst>
          </p:cNvPr>
          <p:cNvCxnSpPr>
            <a:cxnSpLocks/>
          </p:cNvCxnSpPr>
          <p:nvPr/>
        </p:nvCxnSpPr>
        <p:spPr>
          <a:xfrm flipV="1">
            <a:off x="750642" y="4903859"/>
            <a:ext cx="0" cy="1898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B0BA62-9B05-A43E-DBE1-1721561CB27B}"/>
              </a:ext>
            </a:extLst>
          </p:cNvPr>
          <p:cNvCxnSpPr/>
          <p:nvPr/>
        </p:nvCxnSpPr>
        <p:spPr>
          <a:xfrm flipV="1">
            <a:off x="750642" y="5693568"/>
            <a:ext cx="1653121" cy="71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4291E4-088B-1518-D22A-84496442E856}"/>
                  </a:ext>
                </a:extLst>
              </p:cNvPr>
              <p:cNvSpPr txBox="1"/>
              <p:nvPr/>
            </p:nvSpPr>
            <p:spPr>
              <a:xfrm>
                <a:off x="2195945" y="6417989"/>
                <a:ext cx="415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4291E4-088B-1518-D22A-84496442E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945" y="6417989"/>
                <a:ext cx="4156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B6393D-D046-42FA-CEBC-BEF6CE984CF9}"/>
                  </a:ext>
                </a:extLst>
              </p:cNvPr>
              <p:cNvSpPr txBox="1"/>
              <p:nvPr/>
            </p:nvSpPr>
            <p:spPr>
              <a:xfrm>
                <a:off x="335005" y="5562709"/>
                <a:ext cx="415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B6393D-D046-42FA-CEBC-BEF6CE984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05" y="5562709"/>
                <a:ext cx="4156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CCA5E4-470D-1ED1-A118-F826B773B2AD}"/>
              </a:ext>
            </a:extLst>
          </p:cNvPr>
          <p:cNvCxnSpPr>
            <a:cxnSpLocks/>
          </p:cNvCxnSpPr>
          <p:nvPr/>
        </p:nvCxnSpPr>
        <p:spPr>
          <a:xfrm flipV="1">
            <a:off x="750641" y="5174022"/>
            <a:ext cx="574963" cy="123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17576E-7478-6D8A-D3A2-B4242C7805D8}"/>
              </a:ext>
            </a:extLst>
          </p:cNvPr>
          <p:cNvCxnSpPr>
            <a:cxnSpLocks/>
          </p:cNvCxnSpPr>
          <p:nvPr/>
        </p:nvCxnSpPr>
        <p:spPr>
          <a:xfrm>
            <a:off x="1325604" y="5233284"/>
            <a:ext cx="0" cy="1173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1F848C-6F55-797D-A66A-092814416780}"/>
              </a:ext>
            </a:extLst>
          </p:cNvPr>
          <p:cNvCxnSpPr>
            <a:cxnSpLocks/>
          </p:cNvCxnSpPr>
          <p:nvPr/>
        </p:nvCxnSpPr>
        <p:spPr>
          <a:xfrm flipH="1">
            <a:off x="726397" y="5212525"/>
            <a:ext cx="599207" cy="207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D84FD1-A37F-8125-BF1F-16A262677C3E}"/>
              </a:ext>
            </a:extLst>
          </p:cNvPr>
          <p:cNvCxnSpPr>
            <a:cxnSpLocks/>
          </p:cNvCxnSpPr>
          <p:nvPr/>
        </p:nvCxnSpPr>
        <p:spPr>
          <a:xfrm>
            <a:off x="2403763" y="5693568"/>
            <a:ext cx="0" cy="739032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5405AA-2D60-B80C-FFFE-5B12A723CD68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750641" y="5693568"/>
            <a:ext cx="1653122" cy="538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43D188-DAED-C4BC-BD57-AB029298DC34}"/>
                  </a:ext>
                </a:extLst>
              </p:cNvPr>
              <p:cNvSpPr txBox="1"/>
              <p:nvPr/>
            </p:nvSpPr>
            <p:spPr>
              <a:xfrm>
                <a:off x="256476" y="4946625"/>
                <a:ext cx="420685" cy="438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𝑖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43D188-DAED-C4BC-BD57-AB029298D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76" y="4946625"/>
                <a:ext cx="420685" cy="438518"/>
              </a:xfrm>
              <a:prstGeom prst="rect">
                <a:avLst/>
              </a:prstGeom>
              <a:blipFill>
                <a:blip r:embed="rId8"/>
                <a:stretch>
                  <a:fillRect r="-2318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2ED3FC-246A-FBCA-F1EC-B0FA9AD4376D}"/>
                  </a:ext>
                </a:extLst>
              </p:cNvPr>
              <p:cNvSpPr txBox="1"/>
              <p:nvPr/>
            </p:nvSpPr>
            <p:spPr>
              <a:xfrm>
                <a:off x="1040970" y="6365386"/>
                <a:ext cx="420685" cy="438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𝑖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2ED3FC-246A-FBCA-F1EC-B0FA9AD43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70" y="6365386"/>
                <a:ext cx="420685" cy="438518"/>
              </a:xfrm>
              <a:prstGeom prst="rect">
                <a:avLst/>
              </a:prstGeom>
              <a:blipFill>
                <a:blip r:embed="rId9"/>
                <a:stretch>
                  <a:fillRect r="-21739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BBFDB36-AB23-A94C-71B8-85267EA5C1A3}"/>
                  </a:ext>
                </a:extLst>
              </p:cNvPr>
              <p:cNvSpPr txBox="1"/>
              <p:nvPr/>
            </p:nvSpPr>
            <p:spPr>
              <a:xfrm>
                <a:off x="1073965" y="4785874"/>
                <a:ext cx="503237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BBFDB36-AB23-A94C-71B8-85267EA5C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965" y="4785874"/>
                <a:ext cx="503237" cy="3879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FCDC3E-9061-4342-928B-B9800B9EFCA0}"/>
              </a:ext>
            </a:extLst>
          </p:cNvPr>
          <p:cNvCxnSpPr>
            <a:cxnSpLocks/>
          </p:cNvCxnSpPr>
          <p:nvPr/>
        </p:nvCxnSpPr>
        <p:spPr>
          <a:xfrm>
            <a:off x="1317624" y="5233284"/>
            <a:ext cx="454025" cy="74834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32E989-00C5-B181-02C0-C3266CA784CB}"/>
                  </a:ext>
                </a:extLst>
              </p:cNvPr>
              <p:cNvSpPr txBox="1"/>
              <p:nvPr/>
            </p:nvSpPr>
            <p:spPr>
              <a:xfrm>
                <a:off x="4572000" y="2953809"/>
                <a:ext cx="4815617" cy="441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𝑃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32E989-00C5-B181-02C0-C3266CA78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53809"/>
                <a:ext cx="4815617" cy="441980"/>
              </a:xfrm>
              <a:prstGeom prst="rect">
                <a:avLst/>
              </a:prstGeom>
              <a:blipFill>
                <a:blip r:embed="rId11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4D9F6D-7265-1CD5-9A38-BF4F518714D2}"/>
                  </a:ext>
                </a:extLst>
              </p:cNvPr>
              <p:cNvSpPr txBox="1"/>
              <p:nvPr/>
            </p:nvSpPr>
            <p:spPr>
              <a:xfrm>
                <a:off x="5080000" y="3713294"/>
                <a:ext cx="3219450" cy="728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≥1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if</m:t>
                      </m:r>
                      <m: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   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≤−1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if</m:t>
                      </m:r>
                      <m: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   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4D9F6D-7265-1CD5-9A38-BF4F51871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0" y="3713294"/>
                <a:ext cx="3219450" cy="728020"/>
              </a:xfrm>
              <a:prstGeom prst="rect">
                <a:avLst/>
              </a:prstGeom>
              <a:blipFill>
                <a:blip r:embed="rId12"/>
                <a:stretch>
                  <a:fillRect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BD1C806-0617-4FB0-66E3-6FFDE49D5B6B}"/>
              </a:ext>
            </a:extLst>
          </p:cNvPr>
          <p:cNvSpPr txBox="1"/>
          <p:nvPr/>
        </p:nvSpPr>
        <p:spPr>
          <a:xfrm>
            <a:off x="117622" y="2929281"/>
            <a:ext cx="641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s.t.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684EF6-8F20-7207-6064-DDD2D0675549}"/>
              </a:ext>
            </a:extLst>
          </p:cNvPr>
          <p:cNvSpPr txBox="1"/>
          <p:nvPr/>
        </p:nvSpPr>
        <p:spPr>
          <a:xfrm>
            <a:off x="4341889" y="3742081"/>
            <a:ext cx="641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s.t.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4AFC55A-8D5C-CD45-A404-466F15799855}"/>
                  </a:ext>
                </a:extLst>
              </p:cNvPr>
              <p:cNvSpPr txBox="1"/>
              <p:nvPr/>
            </p:nvSpPr>
            <p:spPr>
              <a:xfrm>
                <a:off x="3943925" y="4785874"/>
                <a:ext cx="4520625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the projection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4AFC55A-8D5C-CD45-A404-466F15799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925" y="4785874"/>
                <a:ext cx="4520625" cy="387927"/>
              </a:xfrm>
              <a:prstGeom prst="rect">
                <a:avLst/>
              </a:prstGeom>
              <a:blipFill>
                <a:blip r:embed="rId13"/>
                <a:stretch>
                  <a:fillRect t="-3125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0823F1-4377-7934-574D-827E6EC1EE61}"/>
              </a:ext>
            </a:extLst>
          </p:cNvPr>
          <p:cNvCxnSpPr/>
          <p:nvPr/>
        </p:nvCxnSpPr>
        <p:spPr>
          <a:xfrm flipV="1">
            <a:off x="758825" y="5981627"/>
            <a:ext cx="1012824" cy="4254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F6E51D-1384-8FAD-72A2-026E233E5D43}"/>
                  </a:ext>
                </a:extLst>
              </p:cNvPr>
              <p:cNvSpPr txBox="1"/>
              <p:nvPr/>
            </p:nvSpPr>
            <p:spPr>
              <a:xfrm>
                <a:off x="1204100" y="5789067"/>
                <a:ext cx="552981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F6E51D-1384-8FAD-72A2-026E233E5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100" y="5789067"/>
                <a:ext cx="552981" cy="3808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85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D215-68EC-5881-907D-33495E1E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SVM Decision Boundary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FB9B2D-5C28-D792-8BE5-1800C6C1F20B}"/>
              </a:ext>
            </a:extLst>
          </p:cNvPr>
          <p:cNvCxnSpPr/>
          <p:nvPr/>
        </p:nvCxnSpPr>
        <p:spPr>
          <a:xfrm>
            <a:off x="628650" y="5003800"/>
            <a:ext cx="3473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09569B-DB64-AF51-577E-BD502B6F2BBA}"/>
              </a:ext>
            </a:extLst>
          </p:cNvPr>
          <p:cNvCxnSpPr>
            <a:cxnSpLocks/>
          </p:cNvCxnSpPr>
          <p:nvPr/>
        </p:nvCxnSpPr>
        <p:spPr>
          <a:xfrm flipV="1">
            <a:off x="2171700" y="3873500"/>
            <a:ext cx="0" cy="2019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66AD661-57E0-7F1D-64C0-5F7ADB8D6F4B}"/>
              </a:ext>
            </a:extLst>
          </p:cNvPr>
          <p:cNvSpPr/>
          <p:nvPr/>
        </p:nvSpPr>
        <p:spPr>
          <a:xfrm>
            <a:off x="1130300" y="4718050"/>
            <a:ext cx="215900" cy="203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AC797DC-0726-69DF-9B10-D0D2DC00E3A1}"/>
              </a:ext>
            </a:extLst>
          </p:cNvPr>
          <p:cNvSpPr/>
          <p:nvPr/>
        </p:nvSpPr>
        <p:spPr>
          <a:xfrm>
            <a:off x="1498600" y="4660908"/>
            <a:ext cx="215900" cy="203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BD390D1-129F-6E60-17B6-CA371D426CF6}"/>
              </a:ext>
            </a:extLst>
          </p:cNvPr>
          <p:cNvSpPr/>
          <p:nvPr/>
        </p:nvSpPr>
        <p:spPr>
          <a:xfrm>
            <a:off x="1050925" y="5270495"/>
            <a:ext cx="215900" cy="203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9F0197-F9C8-B5F7-60D2-E6548C6766B4}"/>
              </a:ext>
            </a:extLst>
          </p:cNvPr>
          <p:cNvSpPr/>
          <p:nvPr/>
        </p:nvSpPr>
        <p:spPr>
          <a:xfrm>
            <a:off x="2844802" y="4762504"/>
            <a:ext cx="146049" cy="1714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677141-A18D-2DC7-D362-F4B7EBE791C6}"/>
              </a:ext>
            </a:extLst>
          </p:cNvPr>
          <p:cNvSpPr/>
          <p:nvPr/>
        </p:nvSpPr>
        <p:spPr>
          <a:xfrm>
            <a:off x="3286126" y="4810122"/>
            <a:ext cx="146049" cy="1714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1F6F78-CBE0-F68B-24E7-82982764805B}"/>
              </a:ext>
            </a:extLst>
          </p:cNvPr>
          <p:cNvSpPr/>
          <p:nvPr/>
        </p:nvSpPr>
        <p:spPr>
          <a:xfrm>
            <a:off x="2987677" y="5041898"/>
            <a:ext cx="146049" cy="1714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A9769C-9CD1-E9B7-16BE-E7D160313532}"/>
              </a:ext>
            </a:extLst>
          </p:cNvPr>
          <p:cNvCxnSpPr/>
          <p:nvPr/>
        </p:nvCxnSpPr>
        <p:spPr>
          <a:xfrm>
            <a:off x="5057775" y="5054610"/>
            <a:ext cx="3473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FFA151-1BFD-EA27-F908-C49F4CF08DD1}"/>
              </a:ext>
            </a:extLst>
          </p:cNvPr>
          <p:cNvCxnSpPr>
            <a:cxnSpLocks/>
          </p:cNvCxnSpPr>
          <p:nvPr/>
        </p:nvCxnSpPr>
        <p:spPr>
          <a:xfrm flipV="1">
            <a:off x="6600825" y="3924310"/>
            <a:ext cx="0" cy="2019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F93525F-B297-7B79-A6A5-DC91A121AA80}"/>
              </a:ext>
            </a:extLst>
          </p:cNvPr>
          <p:cNvSpPr/>
          <p:nvPr/>
        </p:nvSpPr>
        <p:spPr>
          <a:xfrm>
            <a:off x="5345136" y="4740295"/>
            <a:ext cx="215900" cy="203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0625AE5-E137-F78C-FC8B-9074DE2BDDEC}"/>
              </a:ext>
            </a:extLst>
          </p:cNvPr>
          <p:cNvSpPr/>
          <p:nvPr/>
        </p:nvSpPr>
        <p:spPr>
          <a:xfrm>
            <a:off x="5713030" y="4663204"/>
            <a:ext cx="215900" cy="203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80C3B3DF-D2E8-6998-EBB9-A87708B7B220}"/>
              </a:ext>
            </a:extLst>
          </p:cNvPr>
          <p:cNvSpPr/>
          <p:nvPr/>
        </p:nvSpPr>
        <p:spPr>
          <a:xfrm>
            <a:off x="5265761" y="5292740"/>
            <a:ext cx="215900" cy="203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1DC54C-1DBA-410F-1E64-BD907BB51AE3}"/>
              </a:ext>
            </a:extLst>
          </p:cNvPr>
          <p:cNvSpPr/>
          <p:nvPr/>
        </p:nvSpPr>
        <p:spPr>
          <a:xfrm>
            <a:off x="7273927" y="4813314"/>
            <a:ext cx="146049" cy="1714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6D1247-8DB2-3764-026D-915AB75954CD}"/>
              </a:ext>
            </a:extLst>
          </p:cNvPr>
          <p:cNvSpPr/>
          <p:nvPr/>
        </p:nvSpPr>
        <p:spPr>
          <a:xfrm>
            <a:off x="7715251" y="4860932"/>
            <a:ext cx="146049" cy="1714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72AB0C-A490-4397-1324-2A72A158FA81}"/>
              </a:ext>
            </a:extLst>
          </p:cNvPr>
          <p:cNvSpPr/>
          <p:nvPr/>
        </p:nvSpPr>
        <p:spPr>
          <a:xfrm>
            <a:off x="7416802" y="5092708"/>
            <a:ext cx="146049" cy="1714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B628B-B108-444E-CDF2-C93C6ECB2B46}"/>
              </a:ext>
            </a:extLst>
          </p:cNvPr>
          <p:cNvCxnSpPr/>
          <p:nvPr/>
        </p:nvCxnSpPr>
        <p:spPr>
          <a:xfrm>
            <a:off x="1135065" y="4133860"/>
            <a:ext cx="2151061" cy="180975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48C415-4B07-5AEC-8FC7-B90FD4EE31A2}"/>
              </a:ext>
            </a:extLst>
          </p:cNvPr>
          <p:cNvCxnSpPr/>
          <p:nvPr/>
        </p:nvCxnSpPr>
        <p:spPr>
          <a:xfrm>
            <a:off x="6600825" y="4191000"/>
            <a:ext cx="0" cy="170180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BF9675-5860-9612-B245-0CDF3A622388}"/>
              </a:ext>
            </a:extLst>
          </p:cNvPr>
          <p:cNvCxnSpPr>
            <a:cxnSpLocks/>
          </p:cNvCxnSpPr>
          <p:nvPr/>
        </p:nvCxnSpPr>
        <p:spPr>
          <a:xfrm flipV="1">
            <a:off x="1459705" y="3924310"/>
            <a:ext cx="1600996" cy="196849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586662-76E5-A5CA-0F50-E08D73876A2D}"/>
                  </a:ext>
                </a:extLst>
              </p:cNvPr>
              <p:cNvSpPr txBox="1"/>
              <p:nvPr/>
            </p:nvSpPr>
            <p:spPr>
              <a:xfrm>
                <a:off x="3041651" y="3694659"/>
                <a:ext cx="3111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586662-76E5-A5CA-0F50-E08D73876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51" y="3694659"/>
                <a:ext cx="3111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3D55E6-53EC-A7E8-B235-F1BF004FEBEB}"/>
                  </a:ext>
                </a:extLst>
              </p:cNvPr>
              <p:cNvSpPr txBox="1"/>
              <p:nvPr/>
            </p:nvSpPr>
            <p:spPr>
              <a:xfrm>
                <a:off x="200025" y="1834649"/>
                <a:ext cx="11176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min</m:t>
                          </m:r>
                        </m:e>
                        <m:li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𝑗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3D55E6-53EC-A7E8-B235-F1BF004FE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5" y="1834649"/>
                <a:ext cx="1117600" cy="879856"/>
              </a:xfrm>
              <a:prstGeom prst="rect">
                <a:avLst/>
              </a:prstGeom>
              <a:blipFill>
                <a:blip r:embed="rId4"/>
                <a:stretch>
                  <a:fillRect r="-15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9233BE-7826-C2B8-0AEB-6FEC4E952B3E}"/>
                  </a:ext>
                </a:extLst>
              </p:cNvPr>
              <p:cNvSpPr txBox="1"/>
              <p:nvPr/>
            </p:nvSpPr>
            <p:spPr>
              <a:xfrm>
                <a:off x="2746375" y="1998976"/>
                <a:ext cx="3219450" cy="728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≥1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if</m:t>
                      </m:r>
                      <m: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   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≤−1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if</m:t>
                      </m:r>
                      <m: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   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9233BE-7826-C2B8-0AEB-6FEC4E952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375" y="1998976"/>
                <a:ext cx="3219450" cy="728020"/>
              </a:xfrm>
              <a:prstGeom prst="rect">
                <a:avLst/>
              </a:prstGeom>
              <a:blipFill>
                <a:blip r:embed="rId5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C56CE54-B118-1513-D517-1C34CCB7B9C2}"/>
              </a:ext>
            </a:extLst>
          </p:cNvPr>
          <p:cNvSpPr txBox="1"/>
          <p:nvPr/>
        </p:nvSpPr>
        <p:spPr>
          <a:xfrm>
            <a:off x="2008264" y="2027763"/>
            <a:ext cx="641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s.t.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E3505B-F3A0-E8E9-3ABC-3DB0B35A3005}"/>
              </a:ext>
            </a:extLst>
          </p:cNvPr>
          <p:cNvCxnSpPr>
            <a:stCxn id="14" idx="2"/>
          </p:cNvCxnSpPr>
          <p:nvPr/>
        </p:nvCxnSpPr>
        <p:spPr>
          <a:xfrm flipH="1" flipV="1">
            <a:off x="2435227" y="4711718"/>
            <a:ext cx="552450" cy="4159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2F8AAF-AE37-9424-6C16-B8CB668C4675}"/>
              </a:ext>
            </a:extLst>
          </p:cNvPr>
          <p:cNvCxnSpPr>
            <a:stCxn id="9" idx="4"/>
          </p:cNvCxnSpPr>
          <p:nvPr/>
        </p:nvCxnSpPr>
        <p:spPr>
          <a:xfrm>
            <a:off x="1714500" y="4864100"/>
            <a:ext cx="343695" cy="27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66E56B-A42B-FC7B-2B96-AA2FE68B1D99}"/>
              </a:ext>
            </a:extLst>
          </p:cNvPr>
          <p:cNvCxnSpPr>
            <a:cxnSpLocks/>
          </p:cNvCxnSpPr>
          <p:nvPr/>
        </p:nvCxnSpPr>
        <p:spPr>
          <a:xfrm>
            <a:off x="5057775" y="5041898"/>
            <a:ext cx="3228975" cy="12712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1A0D7B-B572-43A2-02B2-4F15282A5F1D}"/>
              </a:ext>
            </a:extLst>
          </p:cNvPr>
          <p:cNvSpPr txBox="1"/>
          <p:nvPr/>
        </p:nvSpPr>
        <p:spPr>
          <a:xfrm>
            <a:off x="361353" y="3618887"/>
            <a:ext cx="2105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Decision Boundary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ABC06F-DC86-D141-28F8-53B82534F314}"/>
                  </a:ext>
                </a:extLst>
              </p:cNvPr>
              <p:cNvSpPr txBox="1"/>
              <p:nvPr/>
            </p:nvSpPr>
            <p:spPr>
              <a:xfrm>
                <a:off x="370033" y="2744262"/>
                <a:ext cx="2341419" cy="676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Simplifications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0</m:t>
                          </m:r>
                        </m:sub>
                        <m:sup/>
                      </m:sSub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=0,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𝑛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=2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ABC06F-DC86-D141-28F8-53B82534F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33" y="2744262"/>
                <a:ext cx="2341419" cy="676275"/>
              </a:xfrm>
              <a:prstGeom prst="rect">
                <a:avLst/>
              </a:prstGeom>
              <a:blipFill>
                <a:blip r:embed="rId6"/>
                <a:stretch>
                  <a:fillRect l="-2344" t="-45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511C3F-7B95-53E7-A147-7B2B7A9B3F40}"/>
              </a:ext>
            </a:extLst>
          </p:cNvPr>
          <p:cNvCxnSpPr>
            <a:cxnSpLocks/>
          </p:cNvCxnSpPr>
          <p:nvPr/>
        </p:nvCxnSpPr>
        <p:spPr>
          <a:xfrm flipV="1">
            <a:off x="2235319" y="4673899"/>
            <a:ext cx="199908" cy="2727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C18488-F85D-1B66-1E05-C6DFB759F7F7}"/>
              </a:ext>
            </a:extLst>
          </p:cNvPr>
          <p:cNvCxnSpPr>
            <a:cxnSpLocks/>
          </p:cNvCxnSpPr>
          <p:nvPr/>
        </p:nvCxnSpPr>
        <p:spPr>
          <a:xfrm flipH="1">
            <a:off x="2008264" y="4981578"/>
            <a:ext cx="209533" cy="2270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740D4B-6BE3-F2F9-5E92-B630ADDDD88E}"/>
                  </a:ext>
                </a:extLst>
              </p:cNvPr>
              <p:cNvSpPr txBox="1"/>
              <p:nvPr/>
            </p:nvSpPr>
            <p:spPr>
              <a:xfrm>
                <a:off x="2985659" y="5130850"/>
                <a:ext cx="52394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740D4B-6BE3-F2F9-5E92-B630ADDDD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59" y="5130850"/>
                <a:ext cx="523945" cy="392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2936A4D-14E6-CA0D-4F5C-849A3D1838F6}"/>
                  </a:ext>
                </a:extLst>
              </p:cNvPr>
              <p:cNvSpPr txBox="1"/>
              <p:nvPr/>
            </p:nvSpPr>
            <p:spPr>
              <a:xfrm>
                <a:off x="1136674" y="4475856"/>
                <a:ext cx="52394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2936A4D-14E6-CA0D-4F5C-849A3D183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74" y="4475856"/>
                <a:ext cx="523945" cy="392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237515-EA2D-4B55-2C4B-59EAE90C96CB}"/>
                  </a:ext>
                </a:extLst>
              </p:cNvPr>
              <p:cNvSpPr txBox="1"/>
              <p:nvPr/>
            </p:nvSpPr>
            <p:spPr>
              <a:xfrm>
                <a:off x="2113030" y="4337682"/>
                <a:ext cx="52394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237515-EA2D-4B55-2C4B-59EAE90C9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030" y="4337682"/>
                <a:ext cx="523945" cy="3929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1C303C-67FC-5415-5526-5742D487716D}"/>
                  </a:ext>
                </a:extLst>
              </p:cNvPr>
              <p:cNvSpPr txBox="1"/>
              <p:nvPr/>
            </p:nvSpPr>
            <p:spPr>
              <a:xfrm>
                <a:off x="2023696" y="5138752"/>
                <a:ext cx="52394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1C303C-67FC-5415-5526-5742D4877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696" y="5138752"/>
                <a:ext cx="523945" cy="3929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B95664B-C235-8422-0FC1-9AC655BF58BB}"/>
                  </a:ext>
                </a:extLst>
              </p:cNvPr>
              <p:cNvSpPr txBox="1"/>
              <p:nvPr/>
            </p:nvSpPr>
            <p:spPr>
              <a:xfrm>
                <a:off x="423281" y="6198742"/>
                <a:ext cx="52394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B95664B-C235-8422-0FC1-9AC655BF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1" y="6198742"/>
                <a:ext cx="523945" cy="3929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6DC17D-619D-0418-CF60-CF8C6430316B}"/>
                  </a:ext>
                </a:extLst>
              </p:cNvPr>
              <p:cNvSpPr txBox="1"/>
              <p:nvPr/>
            </p:nvSpPr>
            <p:spPr>
              <a:xfrm>
                <a:off x="1470767" y="6182277"/>
                <a:ext cx="347345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are small numbers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large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6DC17D-619D-0418-CF60-CF8C64303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767" y="6182277"/>
                <a:ext cx="3473450" cy="404983"/>
              </a:xfrm>
              <a:prstGeom prst="rect">
                <a:avLst/>
              </a:prstGeom>
              <a:blipFill>
                <a:blip r:embed="rId12"/>
                <a:stretch>
                  <a:fillRect l="-1404" t="-1493" b="-19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8F781E-A21C-EA11-3C3C-2D1FC5E774D3}"/>
                  </a:ext>
                </a:extLst>
              </p:cNvPr>
              <p:cNvSpPr txBox="1"/>
              <p:nvPr/>
            </p:nvSpPr>
            <p:spPr>
              <a:xfrm>
                <a:off x="868327" y="6189837"/>
                <a:ext cx="52394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8F781E-A21C-EA11-3C3C-2D1FC5E7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27" y="6189837"/>
                <a:ext cx="523945" cy="3929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119566-7A5A-DBD0-5974-604CAD772321}"/>
              </a:ext>
            </a:extLst>
          </p:cNvPr>
          <p:cNvCxnSpPr>
            <a:cxnSpLocks/>
          </p:cNvCxnSpPr>
          <p:nvPr/>
        </p:nvCxnSpPr>
        <p:spPr>
          <a:xfrm>
            <a:off x="6588245" y="5054610"/>
            <a:ext cx="75870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B5BA0E-5B86-A7BC-A887-79F9D3F4EF9B}"/>
              </a:ext>
            </a:extLst>
          </p:cNvPr>
          <p:cNvCxnSpPr>
            <a:cxnSpLocks/>
          </p:cNvCxnSpPr>
          <p:nvPr/>
        </p:nvCxnSpPr>
        <p:spPr>
          <a:xfrm flipH="1" flipV="1">
            <a:off x="5842120" y="5032388"/>
            <a:ext cx="723763" cy="9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7F1EC0-4DC8-D4E8-7C9D-6ED9EA52703A}"/>
                  </a:ext>
                </a:extLst>
              </p:cNvPr>
              <p:cNvSpPr txBox="1"/>
              <p:nvPr/>
            </p:nvSpPr>
            <p:spPr>
              <a:xfrm>
                <a:off x="6967598" y="4417129"/>
                <a:ext cx="52394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7F1EC0-4DC8-D4E8-7C9D-6ED9EA527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598" y="4417129"/>
                <a:ext cx="523945" cy="3929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06EE41-4BDD-F06B-1285-844336761F37}"/>
                  </a:ext>
                </a:extLst>
              </p:cNvPr>
              <p:cNvSpPr txBox="1"/>
              <p:nvPr/>
            </p:nvSpPr>
            <p:spPr>
              <a:xfrm>
                <a:off x="5560333" y="4294909"/>
                <a:ext cx="52394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06EE41-4BDD-F06B-1285-844336761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3" y="4294909"/>
                <a:ext cx="523945" cy="3929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D2B897-6B02-43EE-B50C-E06A21B12479}"/>
                  </a:ext>
                </a:extLst>
              </p:cNvPr>
              <p:cNvSpPr txBox="1"/>
              <p:nvPr/>
            </p:nvSpPr>
            <p:spPr>
              <a:xfrm>
                <a:off x="6672262" y="5103221"/>
                <a:ext cx="52394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D2B897-6B02-43EE-B50C-E06A21B1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262" y="5103221"/>
                <a:ext cx="523945" cy="39299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278B84-CE37-9535-FBF7-39314FEAEB67}"/>
                  </a:ext>
                </a:extLst>
              </p:cNvPr>
              <p:cNvSpPr txBox="1"/>
              <p:nvPr/>
            </p:nvSpPr>
            <p:spPr>
              <a:xfrm>
                <a:off x="6041938" y="5151848"/>
                <a:ext cx="52394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278B84-CE37-9535-FBF7-39314FEAE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938" y="5151848"/>
                <a:ext cx="523945" cy="39299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69CCD76-FAE6-8940-93E4-8F10F9F72488}"/>
                  </a:ext>
                </a:extLst>
              </p:cNvPr>
              <p:cNvSpPr txBox="1"/>
              <p:nvPr/>
            </p:nvSpPr>
            <p:spPr>
              <a:xfrm>
                <a:off x="5161030" y="6147394"/>
                <a:ext cx="52394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69CCD76-FAE6-8940-93E4-8F10F9F72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030" y="6147394"/>
                <a:ext cx="523945" cy="39299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0F4CF3E-7067-41F8-2E5E-D9860947D08A}"/>
                  </a:ext>
                </a:extLst>
              </p:cNvPr>
              <p:cNvSpPr txBox="1"/>
              <p:nvPr/>
            </p:nvSpPr>
            <p:spPr>
              <a:xfrm>
                <a:off x="6084278" y="6130929"/>
                <a:ext cx="2992977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are much bigger numbers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getting smaller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0F4CF3E-7067-41F8-2E5E-D9860947D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278" y="6130929"/>
                <a:ext cx="2992977" cy="681982"/>
              </a:xfrm>
              <a:prstGeom prst="rect">
                <a:avLst/>
              </a:prstGeom>
              <a:blipFill>
                <a:blip r:embed="rId19"/>
                <a:stretch>
                  <a:fillRect l="-1629" t="-5357" b="-116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436509-0CEE-9DBF-2FB0-2A1ECF6AAE86}"/>
                  </a:ext>
                </a:extLst>
              </p:cNvPr>
              <p:cNvSpPr txBox="1"/>
              <p:nvPr/>
            </p:nvSpPr>
            <p:spPr>
              <a:xfrm>
                <a:off x="5606076" y="6138489"/>
                <a:ext cx="52394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436509-0CEE-9DBF-2FB0-2A1ECF6AA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76" y="6138489"/>
                <a:ext cx="523945" cy="39299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674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113552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Non-linear Decision Boundary</a:t>
            </a:r>
          </a:p>
        </p:txBody>
      </p:sp>
      <p:sp>
        <p:nvSpPr>
          <p:cNvPr id="5" name="Oval 4"/>
          <p:cNvSpPr/>
          <p:nvPr/>
        </p:nvSpPr>
        <p:spPr>
          <a:xfrm>
            <a:off x="2627176" y="210306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67135" y="192396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86138" y="208741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33006" y="198241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 rot="2734294">
            <a:off x="1945815" y="277596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 rot="2734294">
            <a:off x="2175781" y="3198932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 rot="2734294">
            <a:off x="1849743" y="3183826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81426" y="3897868"/>
            <a:ext cx="36260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247952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8" name="Cross 17"/>
          <p:cNvSpPr/>
          <p:nvPr/>
        </p:nvSpPr>
        <p:spPr>
          <a:xfrm rot="2734294">
            <a:off x="3255545" y="271786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 rot="2734294">
            <a:off x="2280312" y="2885398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 rot="2734294">
            <a:off x="2227650" y="2548154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503442" y="2712396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831721" y="253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 rot="2734294">
            <a:off x="1575140" y="2641976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34294">
            <a:off x="1627388" y="2942852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 rot="2734294">
            <a:off x="1943525" y="234791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15219" y="3330749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12923" y="268005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37086" y="3321383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16850" y="240328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02377" y="207078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99467" y="2094364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86918" y="1910090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02359" y="1881079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44821" y="225938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95600" y="3334802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83321" y="287541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236895" y="2429785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16797" y="225583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947173" y="359285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516520" y="223288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947173" y="196627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75897" y="3170469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172887" y="193293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101996" y="3180400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512920" y="3573535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335721" y="302781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254396" y="3332800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/>
          <p:cNvSpPr/>
          <p:nvPr/>
        </p:nvSpPr>
        <p:spPr>
          <a:xfrm rot="2734294">
            <a:off x="3147859" y="2337241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ross 57"/>
          <p:cNvSpPr/>
          <p:nvPr/>
        </p:nvSpPr>
        <p:spPr>
          <a:xfrm rot="2734294">
            <a:off x="2901720" y="277803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160017" y="348154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779576" y="225546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274423" y="355397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/>
          <p:cNvSpPr/>
          <p:nvPr/>
        </p:nvSpPr>
        <p:spPr>
          <a:xfrm rot="2734294">
            <a:off x="3376449" y="2469710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ross 62"/>
          <p:cNvSpPr/>
          <p:nvPr/>
        </p:nvSpPr>
        <p:spPr>
          <a:xfrm rot="2734294">
            <a:off x="2671941" y="296171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ross 63"/>
          <p:cNvSpPr/>
          <p:nvPr/>
        </p:nvSpPr>
        <p:spPr>
          <a:xfrm rot="2734294">
            <a:off x="3146310" y="3040861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ross 64"/>
          <p:cNvSpPr/>
          <p:nvPr/>
        </p:nvSpPr>
        <p:spPr>
          <a:xfrm rot="2734294">
            <a:off x="3474361" y="2803644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020602" y="274162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744207" y="325535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817178" y="352119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38664" y="2350385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381831" y="342864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14840" y="321269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735318" y="264989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905716" y="2969430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696511" y="350110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458014" y="348154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06" y="1704594"/>
            <a:ext cx="2071116" cy="27660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06" y="2187702"/>
            <a:ext cx="3456432" cy="784098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419100" y="6219147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Is there a different / better choice of the features                            ?</a:t>
            </a:r>
          </a:p>
        </p:txBody>
      </p:sp>
      <p:pic>
        <p:nvPicPr>
          <p:cNvPr id="95" name="Picture 9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6295364"/>
            <a:ext cx="1572768" cy="276606"/>
          </a:xfrm>
          <a:prstGeom prst="rect">
            <a:avLst/>
          </a:prstGeom>
        </p:spPr>
      </p:pic>
      <p:cxnSp>
        <p:nvCxnSpPr>
          <p:cNvPr id="76" name="Straight Connector 75"/>
          <p:cNvCxnSpPr/>
          <p:nvPr/>
        </p:nvCxnSpPr>
        <p:spPr>
          <a:xfrm flipV="1">
            <a:off x="743600" y="1610200"/>
            <a:ext cx="0" cy="24723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6766" y="3850368"/>
            <a:ext cx="39971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181079C-7D73-98E2-343A-1569C93DE271}"/>
                  </a:ext>
                </a:extLst>
              </p14:cNvPr>
              <p14:cNvContentPartPr/>
              <p14:nvPr/>
            </p14:nvContentPartPr>
            <p14:xfrm>
              <a:off x="1547879" y="2282111"/>
              <a:ext cx="2196720" cy="1202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181079C-7D73-98E2-343A-1569C93DE2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8879" y="2273111"/>
                <a:ext cx="2214360" cy="12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4">
                <a:extLst>
                  <a:ext uri="{FF2B5EF4-FFF2-40B4-BE49-F238E27FC236}">
                    <a16:creationId xmlns:a16="http://schemas.microsoft.com/office/drawing/2014/main" id="{9496D400-1920-DE83-B747-D0B7DB376BB9}"/>
                  </a:ext>
                </a:extLst>
              </p:cNvPr>
              <p:cNvSpPr/>
              <p:nvPr/>
            </p:nvSpPr>
            <p:spPr>
              <a:xfrm>
                <a:off x="2481426" y="4290153"/>
                <a:ext cx="631418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/>
                  </a:rPr>
                  <a:t>Predict y = 1 if 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000" i="1" baseline="-25000">
                        <a:latin typeface="Cambria Math"/>
                        <a:ea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000" i="1" baseline="-2500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𝑓</m:t>
                    </m:r>
                    <m:r>
                      <a:rPr lang="en-US" sz="2000" i="1" baseline="-2500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000" b="0" i="1" baseline="-2500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𝑓</m:t>
                    </m:r>
                    <m:r>
                      <a:rPr lang="en-US" sz="2000" b="0" i="1" baseline="-2500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000" b="0" i="1" baseline="-25000" smtClean="0">
                        <a:latin typeface="Cambria Math"/>
                        <a:ea typeface="Cambria Math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𝑓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/>
                      </a:rPr>
                      <m:t>3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𝑓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/>
                      </a:rPr>
                      <m:t>4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… &gt;=0</a:t>
                </a:r>
              </a:p>
            </p:txBody>
          </p:sp>
        </mc:Choice>
        <mc:Fallback xmlns="">
          <p:sp>
            <p:nvSpPr>
              <p:cNvPr id="81" name="Rectangle 4">
                <a:extLst>
                  <a:ext uri="{FF2B5EF4-FFF2-40B4-BE49-F238E27FC236}">
                    <a16:creationId xmlns:a16="http://schemas.microsoft.com/office/drawing/2014/main" id="{9496D400-1920-DE83-B747-D0B7DB376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426" y="4290153"/>
                <a:ext cx="6314180" cy="707886"/>
              </a:xfrm>
              <a:prstGeom prst="rect">
                <a:avLst/>
              </a:prstGeom>
              <a:blipFill>
                <a:blip r:embed="rId10"/>
                <a:stretch>
                  <a:fillRect l="-965" t="-5172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4AFE735-22AE-BCFC-98E6-50D0AE847AA1}"/>
                  </a:ext>
                </a:extLst>
              </p:cNvPr>
              <p:cNvSpPr txBox="1"/>
              <p:nvPr/>
            </p:nvSpPr>
            <p:spPr>
              <a:xfrm>
                <a:off x="882650" y="4852380"/>
                <a:ext cx="4692650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𝑓</m:t>
                    </m:r>
                    <m:r>
                      <a:rPr lang="en-US" sz="1800" i="1" baseline="-2500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𝑓</m:t>
                    </m:r>
                    <m:r>
                      <a:rPr lang="en-US" sz="1800" b="0" i="1" baseline="-25000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𝑓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ea typeface="Cambria Math"/>
                      </a:rPr>
                      <m:t>3</m:t>
                    </m:r>
                  </m:oMath>
                </a14:m>
                <a:r>
                  <a:rPr lang="en-US" dirty="0"/>
                  <a:t> 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i="1" baseline="3000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𝑓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ea typeface="Cambria Math"/>
                      </a:rPr>
                      <m:t>4</m:t>
                    </m:r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4AFE735-22AE-BCFC-98E6-50D0AE84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50" y="4852380"/>
                <a:ext cx="4692650" cy="1231106"/>
              </a:xfrm>
              <a:prstGeom prst="rect">
                <a:avLst/>
              </a:prstGeom>
              <a:blipFill>
                <a:blip r:embed="rId11"/>
                <a:stretch>
                  <a:fillRect l="-390" t="-2970" b="-4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07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113552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Kernel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05000" y="3312189"/>
            <a:ext cx="36260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16918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3886200" y="1467083"/>
            <a:ext cx="5486400" cy="772006"/>
            <a:chOff x="3657600" y="609833"/>
            <a:chExt cx="5486400" cy="772006"/>
          </a:xfrm>
        </p:grpSpPr>
        <p:sp>
          <p:nvSpPr>
            <p:cNvPr id="82" name="TextBox 81"/>
            <p:cNvSpPr txBox="1"/>
            <p:nvPr/>
          </p:nvSpPr>
          <p:spPr>
            <a:xfrm>
              <a:off x="3657600" y="609833"/>
              <a:ext cx="5486400" cy="772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sz="2000" dirty="0"/>
                <a:t>Given     , compute new feature depending </a:t>
              </a:r>
            </a:p>
            <a:p>
              <a:pPr>
                <a:spcBef>
                  <a:spcPts val="500"/>
                </a:spcBef>
              </a:pPr>
              <a:r>
                <a:rPr lang="en-US" sz="2000" dirty="0"/>
                <a:t>on proximity to landmarks </a:t>
              </a:r>
            </a:p>
          </p:txBody>
        </p:sp>
        <p:pic>
          <p:nvPicPr>
            <p:cNvPr id="81" name="Picture 8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342" y="1047750"/>
              <a:ext cx="1188720" cy="263347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132" y="767334"/>
              <a:ext cx="140818" cy="128016"/>
            </a:xfrm>
            <a:prstGeom prst="rect">
              <a:avLst/>
            </a:prstGeom>
          </p:spPr>
        </p:pic>
      </p:grpSp>
      <p:cxnSp>
        <p:nvCxnSpPr>
          <p:cNvPr id="20" name="Straight Connector 19"/>
          <p:cNvCxnSpPr/>
          <p:nvPr/>
        </p:nvCxnSpPr>
        <p:spPr>
          <a:xfrm flipV="1">
            <a:off x="743600" y="1653597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74866" y="3297839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C4A06D-18D6-1F0F-A28A-656844684B98}"/>
                  </a:ext>
                </a:extLst>
              </p:cNvPr>
              <p:cNvSpPr txBox="1"/>
              <p:nvPr/>
            </p:nvSpPr>
            <p:spPr>
              <a:xfrm>
                <a:off x="1600156" y="1788927"/>
                <a:ext cx="667444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C4A06D-18D6-1F0F-A28A-656844684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56" y="1788927"/>
                <a:ext cx="667444" cy="3929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3CC856-DBF7-3455-E86E-C4E75CA7CA95}"/>
                  </a:ext>
                </a:extLst>
              </p:cNvPr>
              <p:cNvSpPr txBox="1"/>
              <p:nvPr/>
            </p:nvSpPr>
            <p:spPr>
              <a:xfrm>
                <a:off x="1145691" y="2493428"/>
                <a:ext cx="667444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3CC856-DBF7-3455-E86E-C4E75CA7C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1" y="2493428"/>
                <a:ext cx="667444" cy="3929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3E7F54-9559-6FC3-094F-371EB7F831F9}"/>
                  </a:ext>
                </a:extLst>
              </p:cNvPr>
              <p:cNvSpPr txBox="1"/>
              <p:nvPr/>
            </p:nvSpPr>
            <p:spPr>
              <a:xfrm>
                <a:off x="2480071" y="2437685"/>
                <a:ext cx="667444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3E7F54-9559-6FC3-094F-371EB7F83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071" y="2437685"/>
                <a:ext cx="667444" cy="3929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F179D9B-E4C4-097C-1E64-BEEADE6236A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77" y="4493334"/>
            <a:ext cx="2798064" cy="363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92A7FF-6D6E-401F-2000-F479C3F357F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05" y="4306521"/>
            <a:ext cx="2793105" cy="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5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3D4A-AFDF-DA45-59FC-25DF6EF5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Support Vector Machine (SVM)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8ADDDC-7B0C-E5B7-DF5E-D394A1707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284" y="1825625"/>
            <a:ext cx="4295432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89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BD2EC8-3C05-F3C0-507F-EAB042FD09A6}"/>
                  </a:ext>
                </a:extLst>
              </p:cNvPr>
              <p:cNvSpPr txBox="1"/>
              <p:nvPr/>
            </p:nvSpPr>
            <p:spPr>
              <a:xfrm>
                <a:off x="538939" y="1597412"/>
                <a:ext cx="1278158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/>
                        </a:rPr>
                        <m:t>if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/>
                        </a:rPr>
                        <m:t>x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BD2EC8-3C05-F3C0-507F-EAB042FD0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39" y="1597412"/>
                <a:ext cx="1278158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1BA3F-B9C9-668D-A645-D6E035A44B22}"/>
                  </a:ext>
                </a:extLst>
              </p:cNvPr>
              <p:cNvSpPr txBox="1"/>
              <p:nvPr/>
            </p:nvSpPr>
            <p:spPr>
              <a:xfrm>
                <a:off x="645754" y="3912334"/>
                <a:ext cx="2024026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/>
                      </a:rPr>
                      <m:t>if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/>
                      </a:rPr>
                      <m:t>x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far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/>
                          </a:rPr>
                          <m:t>𝑙</m:t>
                        </m:r>
                      </m:e>
                      <m:sup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1BA3F-B9C9-668D-A645-D6E035A4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54" y="3912334"/>
                <a:ext cx="2024026" cy="387927"/>
              </a:xfrm>
              <a:prstGeom prst="rect">
                <a:avLst/>
              </a:prstGeom>
              <a:blipFill>
                <a:blip r:embed="rId5"/>
                <a:stretch>
                  <a:fillRect t="-4762" b="-253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2A488B0-1F30-989C-113F-40BF2CEACC50}"/>
              </a:ext>
            </a:extLst>
          </p:cNvPr>
          <p:cNvSpPr txBox="1"/>
          <p:nvPr/>
        </p:nvSpPr>
        <p:spPr>
          <a:xfrm>
            <a:off x="3178303" y="2420378"/>
            <a:ext cx="3984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=0 Then similarity =1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8C0B13-50AA-C285-A3C5-62E10EC62E2C}"/>
                  </a:ext>
                </a:extLst>
              </p:cNvPr>
              <p:cNvSpPr txBox="1"/>
              <p:nvPr/>
            </p:nvSpPr>
            <p:spPr>
              <a:xfrm>
                <a:off x="3248890" y="4743261"/>
                <a:ext cx="42983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is large number Then similarity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8C0B13-50AA-C285-A3C5-62E10EC62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890" y="4743261"/>
                <a:ext cx="4298346" cy="369332"/>
              </a:xfrm>
              <a:prstGeom prst="rect">
                <a:avLst/>
              </a:prstGeom>
              <a:blipFill>
                <a:blip r:embed="rId6"/>
                <a:stretch>
                  <a:fillRect l="-127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6D45E63-2F65-61FE-721A-D14C082B97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641" y="406466"/>
            <a:ext cx="2793105" cy="737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4F1628-9821-5AA8-3B90-2079AAFECB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67" y="593279"/>
            <a:ext cx="2798064" cy="363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929F02-5471-2BA8-2BB3-2C03FA2A6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8691" y="2330436"/>
            <a:ext cx="1529612" cy="4948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49C7F7-3C55-D57D-342E-C13B1E568E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8691" y="4645295"/>
            <a:ext cx="1529612" cy="49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57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113552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54480"/>
            <a:ext cx="4572000" cy="717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6" y="2413254"/>
            <a:ext cx="843534" cy="251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30" y="2413254"/>
            <a:ext cx="1088136" cy="2537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413254"/>
            <a:ext cx="854964" cy="253746"/>
          </a:xfrm>
          <a:prstGeom prst="rect">
            <a:avLst/>
          </a:prstGeom>
        </p:spPr>
      </p:pic>
      <p:pic>
        <p:nvPicPr>
          <p:cNvPr id="16" name="Picture 5" descr="C:\Users\Public\Documents\ml-class\lectures-slides\assets\12.4.sigma0.5.surf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12" y="2720271"/>
            <a:ext cx="2133388" cy="160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Public\Documents\ml-class\lectures-slides\assets\12.4.sigma0.5.contou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76" y="4363616"/>
            <a:ext cx="1757861" cy="16085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0898" y="2743280"/>
            <a:ext cx="2133388" cy="16000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2681" y="4362034"/>
            <a:ext cx="1754886" cy="16084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3406" y="2763575"/>
            <a:ext cx="2133388" cy="16000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4343320"/>
            <a:ext cx="1752600" cy="16084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47EE09-6AF9-9648-FF3B-EFB727C28DD1}"/>
                  </a:ext>
                </a:extLst>
              </p:cNvPr>
              <p:cNvSpPr txBox="1"/>
              <p:nvPr/>
            </p:nvSpPr>
            <p:spPr>
              <a:xfrm>
                <a:off x="206332" y="3173968"/>
                <a:ext cx="6674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47EE09-6AF9-9648-FF3B-EFB727C28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2" y="3173968"/>
                <a:ext cx="66744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C0DD8C-A55D-83CA-9DFD-0BFD3EE83B83}"/>
                  </a:ext>
                </a:extLst>
              </p:cNvPr>
              <p:cNvSpPr txBox="1"/>
              <p:nvPr/>
            </p:nvSpPr>
            <p:spPr>
              <a:xfrm>
                <a:off x="2010417" y="4006696"/>
                <a:ext cx="6071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C0DD8C-A55D-83CA-9DFD-0BFD3EE83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417" y="4006696"/>
                <a:ext cx="60710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D14763-AA03-8C60-CF78-CBEB4092E0EB}"/>
                  </a:ext>
                </a:extLst>
              </p:cNvPr>
              <p:cNvSpPr txBox="1"/>
              <p:nvPr/>
            </p:nvSpPr>
            <p:spPr>
              <a:xfrm>
                <a:off x="687915" y="3879921"/>
                <a:ext cx="6071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D14763-AA03-8C60-CF78-CBEB409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15" y="3879921"/>
                <a:ext cx="60710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440668"/>
            <a:ext cx="36260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229766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2294298"/>
            <a:ext cx="91440" cy="9144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19200" y="2094439"/>
            <a:ext cx="91440" cy="9144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19801" y="3045998"/>
            <a:ext cx="91440" cy="9144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40" y="1782076"/>
            <a:ext cx="296266" cy="217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57280"/>
            <a:ext cx="296266" cy="217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34" y="3091719"/>
            <a:ext cx="296266" cy="21762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743600" y="1576280"/>
            <a:ext cx="0" cy="204905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74866" y="3426318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1143001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Choosing the landmarks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91000" y="1752600"/>
            <a:ext cx="472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Given    :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928932"/>
            <a:ext cx="153162" cy="1371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37332"/>
            <a:ext cx="2798064" cy="3634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96" y="2662428"/>
            <a:ext cx="2793105" cy="7371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9100" y="380256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Predict             if</a:t>
            </a:r>
          </a:p>
          <a:p>
            <a:r>
              <a:rPr lang="en-US" sz="2200" dirty="0"/>
              <a:t>Where to get                                ?</a:t>
            </a: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31" y="3883866"/>
            <a:ext cx="628650" cy="2430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075" y="3879744"/>
            <a:ext cx="3319272" cy="2556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67" y="4183428"/>
            <a:ext cx="1825180" cy="320611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5299363" y="5059860"/>
            <a:ext cx="1905000" cy="1295401"/>
            <a:chOff x="4876800" y="3779075"/>
            <a:chExt cx="1905000" cy="1295401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5045534" y="3779075"/>
              <a:ext cx="0" cy="129540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876800" y="4958584"/>
              <a:ext cx="1905000" cy="1435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334000" y="423291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623560" y="4385310"/>
              <a:ext cx="45720" cy="4572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638800" y="4095750"/>
              <a:ext cx="45720" cy="4572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852160" y="4248150"/>
              <a:ext cx="45720" cy="4572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410200" y="453771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5562600" y="476631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5852160" y="47053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172200" y="47053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019800" y="4476750"/>
              <a:ext cx="45720" cy="4572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461760" y="44767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248400" y="42481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6019800" y="39433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6336475" y="396710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5410200" y="39433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717963" y="5064810"/>
            <a:ext cx="1905000" cy="1295401"/>
            <a:chOff x="1295400" y="3784025"/>
            <a:chExt cx="1905000" cy="1295401"/>
          </a:xfrm>
        </p:grpSpPr>
        <p:sp>
          <p:nvSpPr>
            <p:cNvPr id="63" name="Cross 62"/>
            <p:cNvSpPr/>
            <p:nvPr/>
          </p:nvSpPr>
          <p:spPr>
            <a:xfrm rot="2734294">
              <a:off x="2234212" y="4282407"/>
              <a:ext cx="117887" cy="11788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1464134" y="3784025"/>
              <a:ext cx="0" cy="129540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295400" y="4963534"/>
              <a:ext cx="1905000" cy="1435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1752600" y="42566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828800" y="45614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1981200" y="47900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270760" y="472910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590800" y="472910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880360" y="450050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667000" y="427190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2438400" y="396710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755075" y="399085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1828800" y="396710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1" name="Cross 60"/>
            <p:cNvSpPr/>
            <p:nvPr/>
          </p:nvSpPr>
          <p:spPr>
            <a:xfrm rot="2734294">
              <a:off x="2054695" y="4118132"/>
              <a:ext cx="117887" cy="11788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ross 63"/>
            <p:cNvSpPr/>
            <p:nvPr/>
          </p:nvSpPr>
          <p:spPr>
            <a:xfrm rot="2734294">
              <a:off x="2029362" y="4403726"/>
              <a:ext cx="117887" cy="11788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ross 64"/>
            <p:cNvSpPr/>
            <p:nvPr/>
          </p:nvSpPr>
          <p:spPr>
            <a:xfrm rot="2734294">
              <a:off x="2436626" y="4496751"/>
              <a:ext cx="117887" cy="11788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4075274" y="5645460"/>
            <a:ext cx="762000" cy="8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143001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SVM with Kernels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474114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Given</a:t>
            </a:r>
          </a:p>
          <a:p>
            <a:r>
              <a:rPr lang="en-US" sz="2200" dirty="0"/>
              <a:t>choose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1916"/>
            <a:ext cx="4677156" cy="335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25" y="1851567"/>
            <a:ext cx="4610100" cy="3206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2202359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Given example     :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25" y="2385950"/>
            <a:ext cx="140398" cy="125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14" y="3013496"/>
            <a:ext cx="2629852" cy="335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522" y="2678216"/>
            <a:ext cx="2629852" cy="3352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24" y="3581400"/>
            <a:ext cx="278701" cy="314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1000" y="3845005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training example                    : 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62" y="3845004"/>
            <a:ext cx="1125283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2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143001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SVM with Kernels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21787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Hypothesis: Given    , compute features</a:t>
            </a:r>
          </a:p>
          <a:p>
            <a:pPr lvl="1"/>
            <a:r>
              <a:rPr lang="en-US" sz="2200" dirty="0"/>
              <a:t>Predict “y=1” if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50" y="1788448"/>
            <a:ext cx="140398" cy="125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675640"/>
            <a:ext cx="1154620" cy="303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48" y="2018382"/>
            <a:ext cx="970216" cy="3038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242623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Training: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24" y="2857120"/>
            <a:ext cx="7508176" cy="80048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1E261-FF5F-5182-6D97-EC436A685032}"/>
              </a:ext>
            </a:extLst>
          </p:cNvPr>
          <p:cNvCxnSpPr/>
          <p:nvPr/>
        </p:nvCxnSpPr>
        <p:spPr>
          <a:xfrm flipH="1">
            <a:off x="7786255" y="2857120"/>
            <a:ext cx="228600" cy="86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ABCB91-4E58-3AF1-A307-4097F490F6D7}"/>
              </a:ext>
            </a:extLst>
          </p:cNvPr>
          <p:cNvSpPr txBox="1"/>
          <p:nvPr/>
        </p:nvSpPr>
        <p:spPr>
          <a:xfrm>
            <a:off x="7829416" y="252279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-304800" y="4225411"/>
            <a:ext cx="8305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                    Small     : Features     vary less smoothly.</a:t>
            </a:r>
          </a:p>
          <a:p>
            <a:r>
              <a:rPr lang="en-US" sz="2600" dirty="0"/>
              <a:t>		Lower bias, higher variance.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107758"/>
            <a:ext cx="830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SVM parameters: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545586"/>
            <a:ext cx="8305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 (         ).    Large C: Lower bias, high variance.</a:t>
            </a:r>
          </a:p>
          <a:p>
            <a:r>
              <a:rPr lang="en-US" sz="2600" dirty="0"/>
              <a:t>                    Small C: Higher bias, low variance.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94900" y="2603363"/>
            <a:ext cx="8305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    	        Large     : Features     vary more smoothly.</a:t>
            </a:r>
          </a:p>
          <a:p>
            <a:r>
              <a:rPr lang="en-US" sz="2600" dirty="0"/>
              <a:t>		Higher bias, lower variance.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" y="1556855"/>
            <a:ext cx="394219" cy="470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13997"/>
            <a:ext cx="257746" cy="249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946" y="2702122"/>
            <a:ext cx="257746" cy="249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37" y="4327263"/>
            <a:ext cx="257746" cy="249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55" y="2711902"/>
            <a:ext cx="190690" cy="253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99" y="4371584"/>
            <a:ext cx="190690" cy="25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2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143001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Use SVM software package (e.g. </a:t>
            </a:r>
            <a:r>
              <a:rPr lang="en-US" sz="2200" dirty="0" err="1"/>
              <a:t>liblinear</a:t>
            </a:r>
            <a:r>
              <a:rPr lang="en-US" sz="2200" dirty="0"/>
              <a:t>, </a:t>
            </a:r>
            <a:r>
              <a:rPr lang="en-US" sz="2200" dirty="0" err="1"/>
              <a:t>libsvm</a:t>
            </a:r>
            <a:r>
              <a:rPr lang="en-US" sz="2200" dirty="0"/>
              <a:t>, …) to solve for parameters    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75220"/>
            <a:ext cx="128016" cy="219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1898809"/>
            <a:ext cx="731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Need to specify:</a:t>
            </a:r>
          </a:p>
          <a:p>
            <a:pPr lvl="1"/>
            <a:r>
              <a:rPr lang="en-US" sz="2200" dirty="0"/>
              <a:t>Choice of parameter C.</a:t>
            </a:r>
          </a:p>
          <a:p>
            <a:pPr lvl="1"/>
            <a:r>
              <a:rPr lang="en-US" sz="2200" dirty="0"/>
              <a:t>Choice of kernel (similarity function):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3072379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E.g. No kernel (“linear kernel”)</a:t>
            </a:r>
          </a:p>
          <a:p>
            <a:pPr lvl="1"/>
            <a:r>
              <a:rPr lang="en-US" sz="2200" dirty="0"/>
              <a:t>Predict “y = 1” if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3457099"/>
            <a:ext cx="1051560" cy="3131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3887450"/>
            <a:ext cx="731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Gaussian kernel:</a:t>
            </a:r>
          </a:p>
          <a:p>
            <a:endParaRPr lang="en-US" sz="2200" dirty="0"/>
          </a:p>
          <a:p>
            <a:pPr lvl="1"/>
            <a:r>
              <a:rPr lang="en-US" sz="2200" dirty="0"/>
              <a:t>                                             , where                      . </a:t>
            </a:r>
          </a:p>
          <a:p>
            <a:pPr lvl="1"/>
            <a:r>
              <a:rPr lang="en-US" sz="2200" dirty="0"/>
              <a:t>Need to choose      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06" y="4589886"/>
            <a:ext cx="1209294" cy="29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47" y="4935072"/>
            <a:ext cx="281178" cy="272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244701"/>
            <a:ext cx="2743200" cy="64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4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143001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Other choices of kernel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1676400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Note: Not all similarity functions                               make valid kernels.</a:t>
            </a:r>
          </a:p>
          <a:p>
            <a:r>
              <a:rPr lang="en-US" sz="2200" dirty="0"/>
              <a:t>(Need to satisfy technical condition called “Mercer’s Theorem” to make sure SVM packages’ optimizations run correctly, and do not diverge).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124201"/>
            <a:ext cx="8305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Many off-the-shelf kernels available:</a:t>
            </a:r>
          </a:p>
          <a:p>
            <a:pPr marL="800100" lvl="1" indent="-342900">
              <a:buFontTx/>
              <a:buChar char="-"/>
            </a:pPr>
            <a:r>
              <a:rPr lang="en-US" sz="2200" dirty="0"/>
              <a:t>Polynomial kernel:</a:t>
            </a:r>
          </a:p>
          <a:p>
            <a:pPr marL="800100" lvl="1" indent="-342900">
              <a:buFontTx/>
              <a:buChar char="-"/>
            </a:pPr>
            <a:endParaRPr lang="en-US" sz="2200" dirty="0"/>
          </a:p>
          <a:p>
            <a:pPr marL="800100" lvl="1" indent="-342900">
              <a:buFontTx/>
              <a:buChar char="-"/>
            </a:pPr>
            <a:endParaRPr lang="en-US" sz="2200" dirty="0"/>
          </a:p>
          <a:p>
            <a:pPr marL="800100" lvl="1" indent="-342900">
              <a:buFontTx/>
              <a:buChar char="-"/>
            </a:pPr>
            <a:endParaRPr lang="en-US" sz="2200" dirty="0"/>
          </a:p>
          <a:p>
            <a:pPr marL="800100" lvl="1" indent="-342900">
              <a:buFontTx/>
              <a:buChar char="-"/>
            </a:pPr>
            <a:r>
              <a:rPr lang="en-US" sz="2200" dirty="0"/>
              <a:t>More esoteric: String kernel, chi-square kernel, histogram intersection kernel, …</a:t>
            </a:r>
          </a:p>
          <a:p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50" y="1758062"/>
            <a:ext cx="1732808" cy="285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CAE57D-8222-3ABF-D9A4-98B9956115E1}"/>
                  </a:ext>
                </a:extLst>
              </p:cNvPr>
              <p:cNvSpPr txBox="1"/>
              <p:nvPr/>
            </p:nvSpPr>
            <p:spPr>
              <a:xfrm>
                <a:off x="1489363" y="4177145"/>
                <a:ext cx="2260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 =(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CAE57D-8222-3ABF-D9A4-98B995611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63" y="4177145"/>
                <a:ext cx="2260875" cy="276999"/>
              </a:xfrm>
              <a:prstGeom prst="rect">
                <a:avLst/>
              </a:prstGeom>
              <a:blipFill>
                <a:blip r:embed="rId4"/>
                <a:stretch>
                  <a:fillRect l="-1887" t="-4348" r="-3235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31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ross 2"/>
          <p:cNvSpPr/>
          <p:nvPr/>
        </p:nvSpPr>
        <p:spPr>
          <a:xfrm rot="2734294">
            <a:off x="1296679" y="2046004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>
            <a:off x="1562463" y="225772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ross 4"/>
          <p:cNvSpPr/>
          <p:nvPr/>
        </p:nvSpPr>
        <p:spPr>
          <a:xfrm rot="2734294">
            <a:off x="1648350" y="1861235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085397" y="1715338"/>
            <a:ext cx="0" cy="21708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67066" y="3719604"/>
            <a:ext cx="242767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ross 9"/>
          <p:cNvSpPr/>
          <p:nvPr/>
        </p:nvSpPr>
        <p:spPr>
          <a:xfrm rot="2734294">
            <a:off x="1906350" y="2186714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40316" y="3025157"/>
            <a:ext cx="181976" cy="20704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74943" y="3317803"/>
            <a:ext cx="181976" cy="20704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42224" y="3214281"/>
            <a:ext cx="181976" cy="20704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6695" y="3203437"/>
            <a:ext cx="181976" cy="20704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2682331" y="1986298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2438401" y="2268522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2773319" y="2339536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3077124" y="2138698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52556" y="2936891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731479" y="338808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47471" y="330884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846752" y="3047413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1000" y="1143001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Multi-class classification</a:t>
            </a: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84" y="2428427"/>
            <a:ext cx="2487168" cy="30403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81000" y="3886200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Many SVM packages already have built-in multi-class classification functionality.</a:t>
            </a:r>
          </a:p>
          <a:p>
            <a:r>
              <a:rPr lang="en-US" sz="2200" dirty="0"/>
              <a:t>Otherwise, use one-vs.-all method. (Train       SVMs, one to distinguish</a:t>
            </a:r>
          </a:p>
          <a:p>
            <a:r>
              <a:rPr lang="en-US" sz="2200" dirty="0"/>
              <a:t>             from the rest, for                             ), get </a:t>
            </a:r>
          </a:p>
          <a:p>
            <a:r>
              <a:rPr lang="en-US" sz="2200" dirty="0"/>
              <a:t>Pick class    with largest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27" y="4671950"/>
            <a:ext cx="227093" cy="182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849" y="5014770"/>
            <a:ext cx="1784552" cy="25308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8" y="5002676"/>
            <a:ext cx="646938" cy="2651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929436"/>
            <a:ext cx="2288286" cy="34975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298861"/>
            <a:ext cx="838200" cy="3061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04" y="5334000"/>
            <a:ext cx="82296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17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143001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Logistic regression vs. SVMs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1664525"/>
            <a:ext cx="861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  number of features (                    ),            number of training examples</a:t>
            </a:r>
          </a:p>
          <a:p>
            <a:r>
              <a:rPr lang="en-US" sz="2200" dirty="0"/>
              <a:t>If     is large (relative to     ):</a:t>
            </a:r>
          </a:p>
          <a:p>
            <a:r>
              <a:rPr lang="en-US" sz="2200" dirty="0"/>
              <a:t>Use logistic regression, or SVM without a kernel (“linear kernel”)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5" y="1835138"/>
            <a:ext cx="480060" cy="13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136" y="1714486"/>
            <a:ext cx="1197864" cy="283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35138"/>
            <a:ext cx="564642" cy="137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375" y="2169225"/>
            <a:ext cx="251460" cy="137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7" y="2165233"/>
            <a:ext cx="166878" cy="137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0" y="2813209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If     is small,       is intermediate:</a:t>
            </a:r>
          </a:p>
          <a:p>
            <a:pPr lvl="1"/>
            <a:r>
              <a:rPr lang="en-US" sz="2200" dirty="0"/>
              <a:t>Use SVM with Gaussian kernel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1" y="2971179"/>
            <a:ext cx="166878" cy="137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971179"/>
            <a:ext cx="251460" cy="1371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1000" y="3616404"/>
            <a:ext cx="861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If     is small,      is large:</a:t>
            </a:r>
          </a:p>
          <a:p>
            <a:pPr lvl="1"/>
            <a:r>
              <a:rPr lang="en-US" sz="2200" dirty="0"/>
              <a:t>Create/add more features, then use logistic regression or SVM without a kernel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5" y="3792554"/>
            <a:ext cx="166878" cy="137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65" y="3792554"/>
            <a:ext cx="251460" cy="1371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1000" y="4683205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Neural network likely to work well for most of these settings, but may be slower to train.</a:t>
            </a:r>
          </a:p>
        </p:txBody>
      </p:sp>
    </p:spTree>
    <p:extLst>
      <p:ext uri="{BB962C8B-B14F-4D97-AF65-F5344CB8AC3E}">
        <p14:creationId xmlns:p14="http://schemas.microsoft.com/office/powerpoint/2010/main" val="314504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30D9-C529-9C5B-E34B-D73DF035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Support Vector Machine (SVM)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9FFEF-0157-5BC5-BB47-6B53BE052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237" y="1823154"/>
            <a:ext cx="2616824" cy="24859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4FFDDB-15E8-2D4A-C747-942C9C46E09A}"/>
              </a:ext>
            </a:extLst>
          </p:cNvPr>
          <p:cNvSpPr txBox="1"/>
          <p:nvPr/>
        </p:nvSpPr>
        <p:spPr>
          <a:xfrm>
            <a:off x="628650" y="182315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/>
              <a:t>The line that maximizes the minimum margin is a good bet.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7D5A6-A4DC-AABA-002E-FEE5ECC7F399}"/>
              </a:ext>
            </a:extLst>
          </p:cNvPr>
          <p:cNvSpPr txBox="1"/>
          <p:nvPr/>
        </p:nvSpPr>
        <p:spPr>
          <a:xfrm>
            <a:off x="628650" y="298768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/>
              <a:t>This maximum-margin separator is determined by a subset of the datapoints.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9A11A-B076-48F0-9D10-19F06342E97E}"/>
              </a:ext>
            </a:extLst>
          </p:cNvPr>
          <p:cNvSpPr txBox="1"/>
          <p:nvPr/>
        </p:nvSpPr>
        <p:spPr>
          <a:xfrm>
            <a:off x="386367" y="3784938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en-US" sz="1800" dirty="0"/>
              <a:t>Datapoints in this subset  are called “support vectors”.</a:t>
            </a:r>
          </a:p>
          <a:p>
            <a:pPr lvl="1"/>
            <a:r>
              <a:rPr lang="en-US" altLang="en-US" sz="1800" dirty="0"/>
              <a:t>It will be useful computationally if only a small fraction of the datapoints are support vectors, because we use the support vectors to decide which side of the separator a test case is on.</a:t>
            </a:r>
          </a:p>
        </p:txBody>
      </p:sp>
      <p:sp>
        <p:nvSpPr>
          <p:cNvPr id="12" name="Text Box 21">
            <a:extLst>
              <a:ext uri="{FF2B5EF4-FFF2-40B4-BE49-F238E27FC236}">
                <a16:creationId xmlns:a16="http://schemas.microsoft.com/office/drawing/2014/main" id="{6476E168-9A30-79D9-ACE1-E64E3B69B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848" y="4441602"/>
            <a:ext cx="32051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3333CC"/>
                </a:solidFill>
              </a:rPr>
              <a:t>The support vectors are indicated by the circles around them.</a:t>
            </a:r>
          </a:p>
        </p:txBody>
      </p:sp>
    </p:spTree>
    <p:extLst>
      <p:ext uri="{BB962C8B-B14F-4D97-AF65-F5344CB8AC3E}">
        <p14:creationId xmlns:p14="http://schemas.microsoft.com/office/powerpoint/2010/main" val="10191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551" y="669168"/>
            <a:ext cx="7656490" cy="775778"/>
          </a:xfrm>
        </p:spPr>
        <p:txBody>
          <a:bodyPr/>
          <a:lstStyle/>
          <a:p>
            <a:pPr algn="l"/>
            <a:r>
              <a:rPr lang="en-US" altLang="ko-KR" sz="3300" dirty="0">
                <a:solidFill>
                  <a:schemeClr val="tx1"/>
                </a:solidFill>
              </a:rPr>
              <a:t>Logistic regression: review</a:t>
            </a:r>
            <a:endParaRPr lang="ko-KR" altLang="en-US" sz="33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152651"/>
            <a:ext cx="6172200" cy="676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Logistic Regression Model: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Want 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62150" y="2829141"/>
                <a:ext cx="2121222" cy="46166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0≤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h</m:t>
                      </m:r>
                      <m:r>
                        <a:rPr kumimoji="0" lang="en-US" sz="2400" b="0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𝜃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≤1</m:t>
                      </m:r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150" y="2829141"/>
                <a:ext cx="2121222" cy="461665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90551" y="3660047"/>
                <a:ext cx="1771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h</m:t>
                      </m:r>
                      <m:r>
                        <a:rPr kumimoji="0" lang="en-US" sz="1800" b="0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𝜃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𝑔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(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𝜃</m:t>
                      </m:r>
                      <m:r>
                        <a:rPr kumimoji="0" lang="en-US" sz="1800" b="0" i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𝑥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1" y="3660047"/>
                <a:ext cx="177151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2967" y="4210051"/>
                <a:ext cx="1355436" cy="486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3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𝑧</m:t>
                          </m:r>
                        </m:e>
                      </m:d>
                      <m:r>
                        <a:rPr kumimoji="0" lang="en-US" sz="13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7" y="4210051"/>
                <a:ext cx="1355436" cy="486095"/>
              </a:xfrm>
              <a:prstGeom prst="rect">
                <a:avLst/>
              </a:prstGeom>
              <a:blipFill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02967" y="5444790"/>
                <a:ext cx="2851871" cy="302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342900"/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If y = 1, we want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h</m:t>
                    </m:r>
                    <m:r>
                      <a:rPr kumimoji="0" lang="en-US" sz="14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𝜃</m:t>
                    </m:r>
                    <m:d>
                      <m:d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1 so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400" i="1" baseline="30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&gt;&gt;0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7" y="5444790"/>
                <a:ext cx="2851871" cy="302840"/>
              </a:xfrm>
              <a:prstGeom prst="rect">
                <a:avLst/>
              </a:prstGeom>
              <a:blipFill>
                <a:blip r:embed="rId5"/>
                <a:stretch>
                  <a:fillRect l="-42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19400" y="3778130"/>
                <a:ext cx="2024208" cy="62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h</m:t>
                      </m:r>
                      <m:r>
                        <a:rPr kumimoji="0" lang="en-US" sz="1800" b="0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𝜃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𝜃</m:t>
                              </m:r>
                              <m:r>
                                <a:rPr kumimoji="0" lang="en-US" sz="1800" b="0" i="1" u="none" strike="noStrike" kern="1200" cap="none" spc="0" normalizeH="0" baseline="3000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778130"/>
                <a:ext cx="2024208" cy="62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2323861" y="3660048"/>
            <a:ext cx="438389" cy="835753"/>
          </a:xfrm>
          <a:prstGeom prst="rightBrace">
            <a:avLst>
              <a:gd name="adj1" fmla="val 8333"/>
              <a:gd name="adj2" fmla="val 52238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2"/>
              <p:cNvSpPr/>
              <p:nvPr/>
            </p:nvSpPr>
            <p:spPr>
              <a:xfrm>
                <a:off x="6705600" y="3729297"/>
                <a:ext cx="30944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3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𝑧</m:t>
                      </m:r>
                    </m:oMath>
                  </m:oMathPara>
                </a14:m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729297"/>
                <a:ext cx="309444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3"/>
              <p:cNvSpPr/>
              <p:nvPr/>
            </p:nvSpPr>
            <p:spPr>
              <a:xfrm>
                <a:off x="5470950" y="2209800"/>
                <a:ext cx="561949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3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950" y="2209800"/>
                <a:ext cx="561949" cy="3000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Image resul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2484676"/>
            <a:ext cx="2286000" cy="152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7"/>
              <p:cNvSpPr/>
              <p:nvPr/>
            </p:nvSpPr>
            <p:spPr>
              <a:xfrm>
                <a:off x="5109865" y="4228326"/>
                <a:ext cx="129266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3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𝑝𝑎𝑟𝑎𝑚𝑒𝑡𝑒𝑟𝑠</m:t>
                      </m:r>
                      <m:r>
                        <a:rPr kumimoji="0" lang="en-US" sz="13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 </m:t>
                      </m:r>
                      <m:r>
                        <a:rPr kumimoji="0" lang="en-US" sz="135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𝜽</m:t>
                      </m:r>
                    </m:oMath>
                  </m:oMathPara>
                </a14:m>
                <a:endParaRPr kumimoji="0" lang="en-US" sz="13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65" y="4228326"/>
                <a:ext cx="1292662" cy="300082"/>
              </a:xfrm>
              <a:prstGeom prst="rect">
                <a:avLst/>
              </a:prstGeom>
              <a:blipFill>
                <a:blip r:embed="rId10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A7DC4B8-76C6-2635-FAE2-81C8F99BB804}"/>
                  </a:ext>
                </a:extLst>
              </p:cNvPr>
              <p:cNvSpPr/>
              <p:nvPr/>
            </p:nvSpPr>
            <p:spPr>
              <a:xfrm>
                <a:off x="702967" y="5880523"/>
                <a:ext cx="2851871" cy="302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342900"/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If y = 0, we want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h</m:t>
                    </m:r>
                    <m:r>
                      <a:rPr kumimoji="0" lang="en-US" sz="14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𝜃</m:t>
                    </m:r>
                    <m:d>
                      <m:d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0 so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400" i="1" baseline="30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&lt;&lt;0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A7DC4B8-76C6-2635-FAE2-81C8F99BB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7" y="5880523"/>
                <a:ext cx="2851871" cy="302840"/>
              </a:xfrm>
              <a:prstGeom prst="rect">
                <a:avLst/>
              </a:prstGeom>
              <a:blipFill>
                <a:blip r:embed="rId11"/>
                <a:stretch>
                  <a:fillRect l="-427" t="-2041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22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C552-B9B1-83C1-7637-57B5BAAF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71A07-BED2-C576-EC38-EC66116427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35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𝑐𝑜𝑠𝑡</m:t>
                      </m:r>
                      <m:d>
                        <m:dPr>
                          <m:ctrlP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h</m:t>
                          </m:r>
                          <m:r>
                            <a:rPr kumimoji="0" lang="en-US" sz="1350" b="0" i="1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𝜃</m:t>
                          </m:r>
                          <m:d>
                            <m:dPr>
                              <m:ctrlPr>
                                <a:rPr kumimoji="0" lang="en-US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/>
                              </m:sSup>
                            </m:e>
                          </m:d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 ,</m:t>
                          </m:r>
                          <m:sSup>
                            <m:sSupPr>
                              <m:ctrlPr>
                                <a:rPr kumimoji="0" lang="en-US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𝑦</m:t>
                              </m:r>
                            </m:e>
                            <m:sup/>
                          </m:sSup>
                        </m:e>
                      </m:d>
                      <m:r>
                        <a:rPr kumimoji="0" lang="en-US" sz="13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=−</m:t>
                      </m:r>
                      <m:r>
                        <a:rPr kumimoji="0" lang="en-US" sz="13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𝑦</m:t>
                      </m:r>
                      <m:func>
                        <m:funcPr>
                          <m:ctrlP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h</m:t>
                              </m:r>
                              <m:r>
                                <a:rPr kumimoji="0" lang="en-US" sz="1350" b="0" i="1" u="none" strike="noStrike" kern="1200" cap="none" spc="0" normalizeH="0" baseline="-2500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kumimoji="0" lang="en-US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13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3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Cambria Math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p/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kumimoji="0" lang="en-US" sz="13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 −</m:t>
                      </m:r>
                      <m:d>
                        <m:dPr>
                          <m:ctrlP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1−</m:t>
                          </m:r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log</m:t>
                          </m:r>
                        </m:fName>
                        <m:e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(1−</m:t>
                          </m:r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h</m:t>
                          </m:r>
                          <m:r>
                            <a:rPr kumimoji="0" lang="en-US" sz="1350" b="0" i="1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𝜃</m:t>
                          </m:r>
                          <m:d>
                            <m:dPr>
                              <m:ctrlPr>
                                <a:rPr kumimoji="0" lang="en-US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/>
                              </m:sSup>
                              <m:r>
                                <a:rPr kumimoji="0" lang="en-US" sz="13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endParaRPr lang="en-US" dirty="0"/>
              </a:p>
              <a:p>
                <a:pPr marL="0" lvl="0" indent="0" defTabSz="34290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35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𝑐𝑜𝑠𝑡</m:t>
                      </m:r>
                      <m:d>
                        <m:dPr>
                          <m:ctrlP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h</m:t>
                          </m:r>
                          <m:r>
                            <a:rPr kumimoji="0" lang="en-US" sz="1350" b="0" i="1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𝜃</m:t>
                          </m:r>
                          <m:d>
                            <m:dPr>
                              <m:ctrlPr>
                                <a:rPr kumimoji="0" lang="en-US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/>
                              </m:sSup>
                            </m:e>
                          </m:d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 ,</m:t>
                          </m:r>
                          <m:sSup>
                            <m:sSupPr>
                              <m:ctrlPr>
                                <a:rPr kumimoji="0" lang="en-US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𝑦</m:t>
                              </m:r>
                            </m:e>
                            <m:sup/>
                          </m:sSup>
                        </m:e>
                      </m:d>
                      <m:r>
                        <a:rPr kumimoji="0" lang="en-US" sz="13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=−</m:t>
                      </m:r>
                      <m:r>
                        <a:rPr kumimoji="0" lang="en-US" sz="13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𝑦</m:t>
                      </m:r>
                      <m:func>
                        <m:funcPr>
                          <m:ctrlP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r>
                                        <a:rPr lang="en-US" sz="1400" i="1" baseline="3000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0" lang="en-US" sz="13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 −</m:t>
                      </m:r>
                      <m:d>
                        <m:dPr>
                          <m:ctrlP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1−</m:t>
                          </m:r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log</m:t>
                          </m:r>
                        </m:fName>
                        <m:e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sz="1400" i="1" baseline="30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71A07-BED2-C576-EC38-EC6611642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772032F-AFBD-FE81-593F-BE44C35F0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25" y="4160184"/>
            <a:ext cx="3025168" cy="2016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159E5-D5D2-BF4B-1734-E933180D109A}"/>
              </a:ext>
            </a:extLst>
          </p:cNvPr>
          <p:cNvSpPr txBox="1"/>
          <p:nvPr/>
        </p:nvSpPr>
        <p:spPr>
          <a:xfrm>
            <a:off x="2103590" y="605307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3EB23F-B0F4-1CCC-2F09-B3A264D0C623}"/>
                  </a:ext>
                </a:extLst>
              </p:cNvPr>
              <p:cNvSpPr txBox="1"/>
              <p:nvPr/>
            </p:nvSpPr>
            <p:spPr>
              <a:xfrm>
                <a:off x="1796604" y="4250076"/>
                <a:ext cx="1957589" cy="472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−</m:t>
                      </m:r>
                      <m:func>
                        <m:funcPr>
                          <m:ctrlPr>
                            <a:rPr kumimoji="0" lang="en-US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kumimoji="0" lang="en-US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en-US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kumimoji="0" lang="en-US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r>
                                        <a:rPr kumimoji="0" lang="en-US" sz="1100" b="0" i="1" u="none" strike="noStrike" kern="1200" cap="none" spc="0" normalizeH="0" baseline="3000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  <m:r>
                                        <a:rPr kumimoji="0" lang="en-US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3EB23F-B0F4-1CCC-2F09-B3A264D0C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04" y="4250076"/>
                <a:ext cx="1957589" cy="472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6D8F63-9A5F-FCB4-8FBC-14F59CA36304}"/>
              </a:ext>
            </a:extLst>
          </p:cNvPr>
          <p:cNvCxnSpPr/>
          <p:nvPr/>
        </p:nvCxnSpPr>
        <p:spPr>
          <a:xfrm>
            <a:off x="2775398" y="5975797"/>
            <a:ext cx="7856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Picture 26" descr="Shape&#10;&#10;Description automatically generated">
            <a:extLst>
              <a:ext uri="{FF2B5EF4-FFF2-40B4-BE49-F238E27FC236}">
                <a16:creationId xmlns:a16="http://schemas.microsoft.com/office/drawing/2014/main" id="{BC30BA5F-C9A6-98C8-E180-BCA5DBAB8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007" y="4160184"/>
            <a:ext cx="3025168" cy="20167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98B75B-7099-09DF-32FD-DF7526C7A8B6}"/>
                  </a:ext>
                </a:extLst>
              </p:cNvPr>
              <p:cNvSpPr txBox="1"/>
              <p:nvPr/>
            </p:nvSpPr>
            <p:spPr>
              <a:xfrm>
                <a:off x="5382490" y="4276879"/>
                <a:ext cx="1610446" cy="445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sz="1200" i="1" baseline="30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98B75B-7099-09DF-32FD-DF7526C7A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0" y="4276879"/>
                <a:ext cx="1610446" cy="4458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51B567-31F0-13B4-B2BB-8FEA870423D5}"/>
              </a:ext>
            </a:extLst>
          </p:cNvPr>
          <p:cNvCxnSpPr/>
          <p:nvPr/>
        </p:nvCxnSpPr>
        <p:spPr>
          <a:xfrm>
            <a:off x="5464447" y="5938721"/>
            <a:ext cx="7856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60BBA2-7D2C-E381-48A4-EA493AD5457A}"/>
              </a:ext>
            </a:extLst>
          </p:cNvPr>
          <p:cNvCxnSpPr>
            <a:cxnSpLocks/>
          </p:cNvCxnSpPr>
          <p:nvPr/>
        </p:nvCxnSpPr>
        <p:spPr>
          <a:xfrm flipH="1">
            <a:off x="6263910" y="4486423"/>
            <a:ext cx="1700506" cy="14522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94C3B2-8E3D-2A3D-B648-B6D85380D775}"/>
              </a:ext>
            </a:extLst>
          </p:cNvPr>
          <p:cNvCxnSpPr/>
          <p:nvPr/>
        </p:nvCxnSpPr>
        <p:spPr>
          <a:xfrm flipH="1" flipV="1">
            <a:off x="1087582" y="4499824"/>
            <a:ext cx="1687816" cy="1499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6179473-E8E3-8B66-F1B9-A65C21CF99E7}"/>
              </a:ext>
            </a:extLst>
          </p:cNvPr>
          <p:cNvSpPr txBox="1"/>
          <p:nvPr/>
        </p:nvSpPr>
        <p:spPr>
          <a:xfrm>
            <a:off x="1267876" y="5265200"/>
            <a:ext cx="90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</a:t>
            </a:r>
            <a:r>
              <a:rPr lang="en-US" baseline="-25000" dirty="0"/>
              <a:t>1</a:t>
            </a:r>
            <a:r>
              <a:rPr lang="en-US" dirty="0"/>
              <a:t>(z)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8D1CBD-4183-59C9-4502-D3774CD330FA}"/>
              </a:ext>
            </a:extLst>
          </p:cNvPr>
          <p:cNvSpPr txBox="1"/>
          <p:nvPr/>
        </p:nvSpPr>
        <p:spPr>
          <a:xfrm>
            <a:off x="6971068" y="5268010"/>
            <a:ext cx="90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</a:t>
            </a:r>
            <a:r>
              <a:rPr lang="en-US" baseline="-25000" dirty="0"/>
              <a:t>0</a:t>
            </a:r>
            <a:r>
              <a:rPr lang="en-US" dirty="0"/>
              <a:t>(z)</a:t>
            </a:r>
          </a:p>
        </p:txBody>
      </p:sp>
    </p:spTree>
    <p:extLst>
      <p:ext uri="{BB962C8B-B14F-4D97-AF65-F5344CB8AC3E}">
        <p14:creationId xmlns:p14="http://schemas.microsoft.com/office/powerpoint/2010/main" val="271222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6FB2-A2EE-ED3C-C4D8-356AB274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Modifying logistic regression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2A57FE-7A0E-D2B0-853A-2727762E7418}"/>
                  </a:ext>
                </a:extLst>
              </p:cNvPr>
              <p:cNvSpPr txBox="1"/>
              <p:nvPr/>
            </p:nvSpPr>
            <p:spPr>
              <a:xfrm>
                <a:off x="465860" y="2470193"/>
                <a:ext cx="804949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𝑚</m:t>
                              </m:r>
                            </m:den>
                          </m:f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(−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  <m:r>
                                        <a:rPr lang="en-US" i="1" baseline="-2500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((−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(1−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)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λ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2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𝑗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2A57FE-7A0E-D2B0-853A-2727762E7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60" y="2470193"/>
                <a:ext cx="804949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1A5BDF2-4DD5-5564-09FF-CF08B8F4E720}"/>
              </a:ext>
            </a:extLst>
          </p:cNvPr>
          <p:cNvSpPr txBox="1"/>
          <p:nvPr/>
        </p:nvSpPr>
        <p:spPr>
          <a:xfrm>
            <a:off x="465860" y="21008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logistic regression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EE51E-8C4A-95D9-4A15-E372E33C8E57}"/>
              </a:ext>
            </a:extLst>
          </p:cNvPr>
          <p:cNvSpPr txBox="1"/>
          <p:nvPr/>
        </p:nvSpPr>
        <p:spPr>
          <a:xfrm>
            <a:off x="465860" y="38534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5F0C4F-0EC2-625B-F1B9-BCAA8C1017EE}"/>
                  </a:ext>
                </a:extLst>
              </p:cNvPr>
              <p:cNvSpPr txBox="1"/>
              <p:nvPr/>
            </p:nvSpPr>
            <p:spPr>
              <a:xfrm>
                <a:off x="547255" y="4231045"/>
                <a:ext cx="804949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𝑚</m:t>
                              </m:r>
                            </m:den>
                          </m:f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)+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λ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2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𝑗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5F0C4F-0EC2-625B-F1B9-BCAA8C10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55" y="4231045"/>
                <a:ext cx="8049490" cy="87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A509455-7EFB-5A06-8759-60618667CD98}"/>
              </a:ext>
            </a:extLst>
          </p:cNvPr>
          <p:cNvSpPr txBox="1"/>
          <p:nvPr/>
        </p:nvSpPr>
        <p:spPr>
          <a:xfrm>
            <a:off x="547255" y="5329103"/>
            <a:ext cx="7223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remove m because it is the same for optimizing without m</a:t>
            </a:r>
          </a:p>
        </p:txBody>
      </p:sp>
    </p:spTree>
    <p:extLst>
      <p:ext uri="{BB962C8B-B14F-4D97-AF65-F5344CB8AC3E}">
        <p14:creationId xmlns:p14="http://schemas.microsoft.com/office/powerpoint/2010/main" val="196021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6FB2-A2EE-ED3C-C4D8-356AB274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Modifying logistic regression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2A57FE-7A0E-D2B0-853A-2727762E7418}"/>
                  </a:ext>
                </a:extLst>
              </p:cNvPr>
              <p:cNvSpPr txBox="1"/>
              <p:nvPr/>
            </p:nvSpPr>
            <p:spPr>
              <a:xfrm>
                <a:off x="465860" y="2470193"/>
                <a:ext cx="804949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𝑚</m:t>
                              </m:r>
                            </m:den>
                          </m:f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(−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  <m:r>
                                        <a:rPr lang="en-US" i="1" baseline="-2500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((−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(1−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)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2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𝑗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2A57FE-7A0E-D2B0-853A-2727762E7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60" y="2470193"/>
                <a:ext cx="804949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1A5BDF2-4DD5-5564-09FF-CF08B8F4E720}"/>
              </a:ext>
            </a:extLst>
          </p:cNvPr>
          <p:cNvSpPr txBox="1"/>
          <p:nvPr/>
        </p:nvSpPr>
        <p:spPr>
          <a:xfrm>
            <a:off x="465860" y="21008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logistic regression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EE51E-8C4A-95D9-4A15-E372E33C8E57}"/>
              </a:ext>
            </a:extLst>
          </p:cNvPr>
          <p:cNvSpPr txBox="1"/>
          <p:nvPr/>
        </p:nvSpPr>
        <p:spPr>
          <a:xfrm>
            <a:off x="465860" y="350795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5F0C4F-0EC2-625B-F1B9-BCAA8C1017EE}"/>
                  </a:ext>
                </a:extLst>
              </p:cNvPr>
              <p:cNvSpPr txBox="1"/>
              <p:nvPr/>
            </p:nvSpPr>
            <p:spPr>
              <a:xfrm>
                <a:off x="415637" y="3877284"/>
                <a:ext cx="804949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𝑚</m:t>
                              </m:r>
                            </m:den>
                          </m:f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)+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2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𝑗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5F0C4F-0EC2-625B-F1B9-BCAA8C10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7" y="3877284"/>
                <a:ext cx="8049490" cy="87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27431F-3AC5-13D0-5772-117E0B26EC17}"/>
                  </a:ext>
                </a:extLst>
              </p:cNvPr>
              <p:cNvSpPr txBox="1"/>
              <p:nvPr/>
            </p:nvSpPr>
            <p:spPr>
              <a:xfrm>
                <a:off x="3880491" y="5174173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λ</m:t>
                    </m:r>
                  </m:oMath>
                </a14:m>
                <a:r>
                  <a:rPr lang="en-US" dirty="0"/>
                  <a:t> B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27431F-3AC5-13D0-5772-117E0B26E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491" y="5174173"/>
                <a:ext cx="771365" cy="369332"/>
              </a:xfrm>
              <a:prstGeom prst="rect">
                <a:avLst/>
              </a:prstGeom>
              <a:blipFill>
                <a:blip r:embed="rId4"/>
                <a:stretch>
                  <a:fillRect l="-7143" t="-10000" r="-63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F2B0F502-AC46-FA68-07FE-1D65EFDDC9EF}"/>
              </a:ext>
            </a:extLst>
          </p:cNvPr>
          <p:cNvSpPr/>
          <p:nvPr/>
        </p:nvSpPr>
        <p:spPr>
          <a:xfrm>
            <a:off x="4142509" y="3089843"/>
            <a:ext cx="214745" cy="704158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C24E622-DA69-1620-FC61-1E2AA5284268}"/>
              </a:ext>
            </a:extLst>
          </p:cNvPr>
          <p:cNvSpPr/>
          <p:nvPr/>
        </p:nvSpPr>
        <p:spPr>
          <a:xfrm>
            <a:off x="4158802" y="4436550"/>
            <a:ext cx="214745" cy="704158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091904-2BD2-550A-D7A2-BBAC29C11D55}"/>
                  </a:ext>
                </a:extLst>
              </p:cNvPr>
              <p:cNvSpPr txBox="1"/>
              <p:nvPr/>
            </p:nvSpPr>
            <p:spPr>
              <a:xfrm>
                <a:off x="332509" y="4860182"/>
                <a:ext cx="36576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is used control the relative weighting b/w A and B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091904-2BD2-550A-D7A2-BBAC29C11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4860182"/>
                <a:ext cx="3657600" cy="646331"/>
              </a:xfrm>
              <a:prstGeom prst="rect">
                <a:avLst/>
              </a:prstGeom>
              <a:blipFill>
                <a:blip r:embed="rId5"/>
                <a:stretch>
                  <a:fillRect l="-150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DFB5EA4D-6B16-6DDD-4634-F40E0EF6D1E8}"/>
              </a:ext>
            </a:extLst>
          </p:cNvPr>
          <p:cNvSpPr/>
          <p:nvPr/>
        </p:nvSpPr>
        <p:spPr>
          <a:xfrm>
            <a:off x="4158802" y="5543505"/>
            <a:ext cx="214745" cy="704158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E53831-9E94-466D-11BE-7E51CC06F46A}"/>
                  </a:ext>
                </a:extLst>
              </p:cNvPr>
              <p:cNvSpPr txBox="1"/>
              <p:nvPr/>
            </p:nvSpPr>
            <p:spPr>
              <a:xfrm>
                <a:off x="3908200" y="6267273"/>
                <a:ext cx="840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</m:oMath>
                </a14:m>
                <a:r>
                  <a:rPr lang="en-US" dirty="0"/>
                  <a:t> B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E53831-9E94-466D-11BE-7E51CC06F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200" y="6267273"/>
                <a:ext cx="840295" cy="369332"/>
              </a:xfrm>
              <a:prstGeom prst="rect">
                <a:avLst/>
              </a:prstGeom>
              <a:blipFill>
                <a:blip r:embed="rId6"/>
                <a:stretch>
                  <a:fillRect l="-5797" t="-8197" r="-65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75F165-A06D-3624-F0DA-7853B50E888A}"/>
                  </a:ext>
                </a:extLst>
              </p:cNvPr>
              <p:cNvSpPr txBox="1"/>
              <p:nvPr/>
            </p:nvSpPr>
            <p:spPr>
              <a:xfrm>
                <a:off x="332509" y="5857496"/>
                <a:ext cx="36576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will C instead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to control A and B to show how much we care on optimizing A or B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75F165-A06D-3624-F0DA-7853B50E8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5857496"/>
                <a:ext cx="3657600" cy="923330"/>
              </a:xfrm>
              <a:prstGeom prst="rect">
                <a:avLst/>
              </a:prstGeom>
              <a:blipFill>
                <a:blip r:embed="rId7"/>
                <a:stretch>
                  <a:fillRect l="-1500" t="-3974" r="-1167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9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6FB2-A2EE-ED3C-C4D8-356AB274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EE51E-8C4A-95D9-4A15-E372E33C8E57}"/>
              </a:ext>
            </a:extLst>
          </p:cNvPr>
          <p:cNvSpPr txBox="1"/>
          <p:nvPr/>
        </p:nvSpPr>
        <p:spPr>
          <a:xfrm>
            <a:off x="452006" y="169068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5F0C4F-0EC2-625B-F1B9-BCAA8C1017EE}"/>
                  </a:ext>
                </a:extLst>
              </p:cNvPr>
              <p:cNvSpPr txBox="1"/>
              <p:nvPr/>
            </p:nvSpPr>
            <p:spPr>
              <a:xfrm>
                <a:off x="401783" y="2060021"/>
                <a:ext cx="804949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𝑚</m:t>
                              </m:r>
                            </m:den>
                          </m:f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)+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2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𝑗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5F0C4F-0EC2-625B-F1B9-BCAA8C10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3" y="2060021"/>
                <a:ext cx="804949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27431F-3AC5-13D0-5772-117E0B26EC17}"/>
                  </a:ext>
                </a:extLst>
              </p:cNvPr>
              <p:cNvSpPr txBox="1"/>
              <p:nvPr/>
            </p:nvSpPr>
            <p:spPr>
              <a:xfrm>
                <a:off x="3866637" y="3356910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λ</m:t>
                    </m:r>
                  </m:oMath>
                </a14:m>
                <a:r>
                  <a:rPr lang="en-US" dirty="0"/>
                  <a:t> B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27431F-3AC5-13D0-5772-117E0B26E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637" y="3356910"/>
                <a:ext cx="771365" cy="369332"/>
              </a:xfrm>
              <a:prstGeom prst="rect">
                <a:avLst/>
              </a:prstGeom>
              <a:blipFill>
                <a:blip r:embed="rId3"/>
                <a:stretch>
                  <a:fillRect l="-6299" t="-10000" r="-629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3C24E622-DA69-1620-FC61-1E2AA5284268}"/>
              </a:ext>
            </a:extLst>
          </p:cNvPr>
          <p:cNvSpPr/>
          <p:nvPr/>
        </p:nvSpPr>
        <p:spPr>
          <a:xfrm>
            <a:off x="4144948" y="2619287"/>
            <a:ext cx="214745" cy="704158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091904-2BD2-550A-D7A2-BBAC29C11D55}"/>
                  </a:ext>
                </a:extLst>
              </p:cNvPr>
              <p:cNvSpPr txBox="1"/>
              <p:nvPr/>
            </p:nvSpPr>
            <p:spPr>
              <a:xfrm>
                <a:off x="318655" y="3042919"/>
                <a:ext cx="36576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is used control the relative weighting b/w A and B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091904-2BD2-550A-D7A2-BBAC29C11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5" y="3042919"/>
                <a:ext cx="3657600" cy="646331"/>
              </a:xfrm>
              <a:prstGeom prst="rect">
                <a:avLst/>
              </a:prstGeom>
              <a:blipFill>
                <a:blip r:embed="rId4"/>
                <a:stretch>
                  <a:fillRect l="-133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DFB5EA4D-6B16-6DDD-4634-F40E0EF6D1E8}"/>
              </a:ext>
            </a:extLst>
          </p:cNvPr>
          <p:cNvSpPr/>
          <p:nvPr/>
        </p:nvSpPr>
        <p:spPr>
          <a:xfrm>
            <a:off x="4144948" y="3726242"/>
            <a:ext cx="214745" cy="704158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E53831-9E94-466D-11BE-7E51CC06F46A}"/>
                  </a:ext>
                </a:extLst>
              </p:cNvPr>
              <p:cNvSpPr txBox="1"/>
              <p:nvPr/>
            </p:nvSpPr>
            <p:spPr>
              <a:xfrm>
                <a:off x="3894346" y="4450010"/>
                <a:ext cx="840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</m:oMath>
                </a14:m>
                <a:r>
                  <a:rPr lang="en-US" dirty="0"/>
                  <a:t> B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E53831-9E94-466D-11BE-7E51CC06F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346" y="4450010"/>
                <a:ext cx="840295" cy="369332"/>
              </a:xfrm>
              <a:prstGeom prst="rect">
                <a:avLst/>
              </a:prstGeom>
              <a:blipFill>
                <a:blip r:embed="rId5"/>
                <a:stretch>
                  <a:fillRect l="-6522" t="-9836" r="-57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75F165-A06D-3624-F0DA-7853B50E888A}"/>
                  </a:ext>
                </a:extLst>
              </p:cNvPr>
              <p:cNvSpPr txBox="1"/>
              <p:nvPr/>
            </p:nvSpPr>
            <p:spPr>
              <a:xfrm>
                <a:off x="318655" y="4040233"/>
                <a:ext cx="36576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will C instead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to control A and B to show how much we care on optimizing A or B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75F165-A06D-3624-F0DA-7853B50E8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5" y="4040233"/>
                <a:ext cx="3657600" cy="923330"/>
              </a:xfrm>
              <a:prstGeom prst="rect">
                <a:avLst/>
              </a:prstGeom>
              <a:blipFill>
                <a:blip r:embed="rId6"/>
                <a:stretch>
                  <a:fillRect l="-1333" t="-3974" r="-1333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B18512-F23C-FED9-4222-E485732F39B9}"/>
                  </a:ext>
                </a:extLst>
              </p:cNvPr>
              <p:cNvSpPr txBox="1"/>
              <p:nvPr/>
            </p:nvSpPr>
            <p:spPr>
              <a:xfrm>
                <a:off x="227574" y="5613496"/>
                <a:ext cx="804949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𝐶</m:t>
                          </m:r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)+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𝑗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B18512-F23C-FED9-4222-E485732F3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74" y="5613496"/>
                <a:ext cx="8049490" cy="879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Down 14">
            <a:extLst>
              <a:ext uri="{FF2B5EF4-FFF2-40B4-BE49-F238E27FC236}">
                <a16:creationId xmlns:a16="http://schemas.microsoft.com/office/drawing/2014/main" id="{F6C7A85E-064F-CB21-A7B5-8835B3C82820}"/>
              </a:ext>
            </a:extLst>
          </p:cNvPr>
          <p:cNvSpPr/>
          <p:nvPr/>
        </p:nvSpPr>
        <p:spPr>
          <a:xfrm>
            <a:off x="4144948" y="4909338"/>
            <a:ext cx="214745" cy="704158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3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6FB2-A2EE-ED3C-C4D8-356AB274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EE51E-8C4A-95D9-4A15-E372E33C8E57}"/>
              </a:ext>
            </a:extLst>
          </p:cNvPr>
          <p:cNvSpPr txBox="1"/>
          <p:nvPr/>
        </p:nvSpPr>
        <p:spPr>
          <a:xfrm>
            <a:off x="452006" y="169068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B18512-F23C-FED9-4222-E485732F39B9}"/>
                  </a:ext>
                </a:extLst>
              </p:cNvPr>
              <p:cNvSpPr txBox="1"/>
              <p:nvPr/>
            </p:nvSpPr>
            <p:spPr>
              <a:xfrm>
                <a:off x="255284" y="1808914"/>
                <a:ext cx="804949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𝐶</m:t>
                          </m:r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)+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2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𝑗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B18512-F23C-FED9-4222-E485732F3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84" y="1808914"/>
                <a:ext cx="804949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FD5AC41-409B-CB60-5B84-A19BB3CAA66C}"/>
              </a:ext>
            </a:extLst>
          </p:cNvPr>
          <p:cNvSpPr txBox="1"/>
          <p:nvPr/>
        </p:nvSpPr>
        <p:spPr>
          <a:xfrm>
            <a:off x="380999" y="2800251"/>
            <a:ext cx="8049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SVM doesn’t output the probability. It just make the prediction of y=1 or y=0 directly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3C85FF-96F9-65C8-D8EB-67D33714333B}"/>
              </a:ext>
            </a:extLst>
          </p:cNvPr>
          <p:cNvSpPr/>
          <p:nvPr/>
        </p:nvSpPr>
        <p:spPr>
          <a:xfrm>
            <a:off x="1330036" y="3479165"/>
            <a:ext cx="637309" cy="102021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59B95E-4DE3-9262-2680-14AD21FA4223}"/>
                  </a:ext>
                </a:extLst>
              </p:cNvPr>
              <p:cNvSpPr txBox="1"/>
              <p:nvPr/>
            </p:nvSpPr>
            <p:spPr>
              <a:xfrm>
                <a:off x="2568993" y="3435565"/>
                <a:ext cx="1407262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59B95E-4DE3-9262-2680-14AD21FA4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993" y="3435565"/>
                <a:ext cx="1407262" cy="387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CF1F365-3591-0F56-C977-6A504B7AF22A}"/>
              </a:ext>
            </a:extLst>
          </p:cNvPr>
          <p:cNvSpPr txBox="1"/>
          <p:nvPr/>
        </p:nvSpPr>
        <p:spPr>
          <a:xfrm>
            <a:off x="2036619" y="3429000"/>
            <a:ext cx="34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724490-B808-CC23-BDD6-90BD2702BF8D}"/>
                  </a:ext>
                </a:extLst>
              </p:cNvPr>
              <p:cNvSpPr txBox="1"/>
              <p:nvPr/>
            </p:nvSpPr>
            <p:spPr>
              <a:xfrm>
                <a:off x="2568993" y="4136617"/>
                <a:ext cx="1407262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≤0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724490-B808-CC23-BDD6-90BD2702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993" y="4136617"/>
                <a:ext cx="1407262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731F523-1DDA-201D-FBE1-ED364761D7F8}"/>
              </a:ext>
            </a:extLst>
          </p:cNvPr>
          <p:cNvSpPr txBox="1"/>
          <p:nvPr/>
        </p:nvSpPr>
        <p:spPr>
          <a:xfrm>
            <a:off x="2036619" y="4130052"/>
            <a:ext cx="34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1F20A3-63BF-1C52-80D2-5371A41B9BBB}"/>
                  </a:ext>
                </a:extLst>
              </p:cNvPr>
              <p:cNvSpPr txBox="1"/>
              <p:nvPr/>
            </p:nvSpPr>
            <p:spPr>
              <a:xfrm>
                <a:off x="505692" y="3798332"/>
                <a:ext cx="9975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h</m:t>
                      </m:r>
                      <m:r>
                        <a:rPr kumimoji="0" lang="en-US" sz="1800" b="0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𝜃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1F20A3-63BF-1C52-80D2-5371A41B9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92" y="3798332"/>
                <a:ext cx="9975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1014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Predict $y=1$ if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^{(1)} = \begin{bmatrix} &#10;3 \\&#10;5 \\&#10;\end{bmatrix}, \quad&#10;f_1 &#10;=\exp\left(-\frac{\|x - l^{(1)}\|^2}{2\sigma^2}\right)&#10;$&#10;&#10;&#10;\end{document}"/>
  <p:tag name="IGUANATEXSIZE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igma^2=1$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igma^2=0.5$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igma^2=3$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^{(1)}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^{(2)}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^{(3)}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x&#10;\end{align*}&#10;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f_i = \mathrm{similarity}(x, l^{(i)})&#10;\end{align*}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= \exp\left(-\frac{||x-l^{(i)}||^2}{2\sigma^2}\right)&#10;\end{align*}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theta_0 &amp;+ \theta_1 x_1 + \theta_2 x_2  + \theta_3 x_1x_2 \\&#10; &amp;+ \theta_4x_1^2 + \theta_5x_2^2 + \dots \geq 0&#10;\end{align*}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= 1&#10;$&#10;&#10;\end{document}"/>
  <p:tag name="IGUANATEXSIZE" val="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_0 + \theta_1f_1 + \theta_2f_2 + \theta_3f_3 \geq 0&#10;$&#10;&#10;\end{document}"/>
  <p:tag name="IGUANATEXSIZE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l^{(1)},l^{(2)},l^{(3)},\dots&#10;$&#10;&#10;\end{document}"/>
  <p:tag name="IGUANATEXSIZE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x^{(1)},y^{(1)}),(x^{(2)},y^{(2)}),\dots,(x^{(m)},y^{(m)}),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l^{(1)} = x^{(1)},l^{(2)} = x^{(2)},\dots, l^{(m)} = x^{(m)}.&#10;$&#10;&#10;\end{document}"/>
  <p:tag name="IGUANATEXSIZE" val="2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&#10;$&#10;&#10;\end{document}"/>
  <p:tag name="IGUANATEXSIZE" val="2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f_2 = \mathrm{similarity}(x, l^{(2)})&#10;$&#10;&#10;\end{document}"/>
  <p:tag name="IGUANATEXSIZE" val="2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f_1 = \mathrm{similarity}(x, l^{(1)})&#10;$&#10;&#10;\end{document}"/>
  <p:tag name="IGUANATEXSIZE" val="2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dots&#10;$&#10;&#10;\end{document}"/>
  <p:tag name="IGUANATEXSIZE" val="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x^{(i)}, y^{(i)})&#10;$&#10;&#10;\end{document}"/>
  <p:tag name="IGUANATEXSIZE" val="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f_1,f_2,f_3,\dots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&#10;$&#10;&#10;\end{document}"/>
  <p:tag name="IGUANATEXSIZE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f \in \mathbb{R}^{m+1}&#10;$&#10;&#10;\end{document}"/>
  <p:tag name="IGUANATEXSIZE" val="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Tf \geq 0&#10;$&#10;&#10;\end{document}"/>
  <p:tag name="IGUANATEXSIZE" val="2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\theta C \sum^m_{i=1} y^{(i)} cost_1(\theta^Tf^{(i)}) &#10;+ (1-y^{(i)})cost_0(\theta^Tf^{(i)}) +&#10;\frac{1}{2} \sum^n_{j=1} \theta_j^2&#10;$&#10;&#10;\end{document}"/>
  <p:tag name="IGUANATEXSIZE" val="2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=\frac{1}{\lambda}&#10;$&#10;&#10;\end{document}"/>
  <p:tag name="IGUANATEXSIZE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sigma^2&#10;$&#10;&#10;\end{document}"/>
  <p:tag name="IGUANATEXSIZE" val="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sigma^2&#10;$&#10;&#10;\end{document}"/>
  <p:tag name="IGUANATEXSIZE" val="2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sigma^2&#10;$&#10;&#10;\end{document}"/>
  <p:tag name="IGUANATEXSIZE" val="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f_i&#10;$&#10;&#10;\end{document}"/>
  <p:tag name="IGUANATEXSIZE" val="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f_i&#10;$&#10;&#10;\end{document}"/>
  <p:tag name="IGUANATEXSIZE" val="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f_i = \mathrm{similarity}(x, l^{(i)})&#10;\end{align*}&#10;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Tx \geq 0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l^{(i)} = x^{(i)}&#10;$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sigma^2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f_i = \exp\left(-\frac{||x - l^{(i)}||^2}{2 \sigma^2}\right) &#10;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color}&#10;\pagestyle{empty}&#10;\begin{document}&#10;&#10;&#10;$\displaystyle&#10;\mathrm{similarity}(x,l)&#10;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\in \{1,2,3,\dots, K\}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i = 1,2,\dots, K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= i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= \exp\left(-\frac{||x-l^{(i)}||^2}{2\sigma^2}\right)&#10;\end{align*}&#10;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{(1)}, \theta^{(2)}, \dots, \theta^{(K)}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\theta^{(i)})^Tx&#10;$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i&#10;$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n=&#10;$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 \in \mathbb{R}^{n+1}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 =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^{(1)},l^{(2)},l^{(3)}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&#10;$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= \exp\left(-\frac{||x-l^{(i)}||^2}{2\sigma^2}\right)&#10;\end{align*}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f_i = \mathrm{similarity}(x, l^{(i)})&#10;\end{align*}&#10;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1266</Words>
  <Application>Microsoft Office PowerPoint</Application>
  <PresentationFormat>On-screen Show (4:3)</PresentationFormat>
  <Paragraphs>244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YouTube Sans</vt:lpstr>
      <vt:lpstr>Arial</vt:lpstr>
      <vt:lpstr>Calibri</vt:lpstr>
      <vt:lpstr>Calibri Light</vt:lpstr>
      <vt:lpstr>Cambria Math</vt:lpstr>
      <vt:lpstr>Times New Roman</vt:lpstr>
      <vt:lpstr>Office Theme</vt:lpstr>
      <vt:lpstr>1_Office Theme</vt:lpstr>
      <vt:lpstr>Artificial Intelligence Lecture 6</vt:lpstr>
      <vt:lpstr>Support Vector Machine (SVM)</vt:lpstr>
      <vt:lpstr>Support Vector Machine (SVM)</vt:lpstr>
      <vt:lpstr>Logistic regression: review</vt:lpstr>
      <vt:lpstr>Modifying logistic regression model</vt:lpstr>
      <vt:lpstr>Modifying logistic regression model</vt:lpstr>
      <vt:lpstr>Modifying logistic regression model</vt:lpstr>
      <vt:lpstr>PowerPoint Presentation</vt:lpstr>
      <vt:lpstr>PowerPoint Presentation</vt:lpstr>
      <vt:lpstr>Large Margin Intuition</vt:lpstr>
      <vt:lpstr>Large Margin Intuition</vt:lpstr>
      <vt:lpstr>SVM decision boundary: Linearly separable case</vt:lpstr>
      <vt:lpstr>SVM decision boundary: outlies presense</vt:lpstr>
      <vt:lpstr>Large Margin Intuition</vt:lpstr>
      <vt:lpstr>Mathematics Behind Large Margin Classification</vt:lpstr>
      <vt:lpstr>SVM Decision Boundary</vt:lpstr>
      <vt:lpstr>SVM Decision Boundary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타야라히랄</cp:lastModifiedBy>
  <cp:revision>1</cp:revision>
  <dcterms:created xsi:type="dcterms:W3CDTF">2017-09-07T13:06:28Z</dcterms:created>
  <dcterms:modified xsi:type="dcterms:W3CDTF">2023-03-31T02:20:37Z</dcterms:modified>
</cp:coreProperties>
</file>