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7"/>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2" r:id="rId17"/>
    <p:sldId id="271" r:id="rId18"/>
    <p:sldId id="273" r:id="rId19"/>
    <p:sldId id="274" r:id="rId20"/>
    <p:sldId id="276" r:id="rId21"/>
    <p:sldId id="277" r:id="rId22"/>
    <p:sldId id="278" r:id="rId23"/>
    <p:sldId id="282" r:id="rId24"/>
    <p:sldId id="283" r:id="rId25"/>
    <p:sldId id="28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22" autoAdjust="0"/>
    <p:restoredTop sz="73116" autoAdjust="0"/>
  </p:normalViewPr>
  <p:slideViewPr>
    <p:cSldViewPr snapToGrid="0">
      <p:cViewPr varScale="1">
        <p:scale>
          <a:sx n="113" d="100"/>
          <a:sy n="113" d="100"/>
        </p:scale>
        <p:origin x="242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타야라히랄" userId="4cbd64cf-559c-4aef-b363-525ec37fb7ad" providerId="ADAL" clId="{8E2150B5-3CD5-42A9-B898-EF03E45F3701}"/>
    <pc:docChg chg="undo custSel addSld delSld modSld">
      <pc:chgData name="타야라히랄" userId="4cbd64cf-559c-4aef-b363-525ec37fb7ad" providerId="ADAL" clId="{8E2150B5-3CD5-42A9-B898-EF03E45F3701}" dt="2023-03-03T02:03:59.577" v="209"/>
      <pc:docMkLst>
        <pc:docMk/>
      </pc:docMkLst>
      <pc:sldChg chg="modSp mod">
        <pc:chgData name="타야라히랄" userId="4cbd64cf-559c-4aef-b363-525ec37fb7ad" providerId="ADAL" clId="{8E2150B5-3CD5-42A9-B898-EF03E45F3701}" dt="2023-03-03T01:37:42.012" v="3" actId="20577"/>
        <pc:sldMkLst>
          <pc:docMk/>
          <pc:sldMk cId="1609272880" sldId="256"/>
        </pc:sldMkLst>
        <pc:spChg chg="mod">
          <ac:chgData name="타야라히랄" userId="4cbd64cf-559c-4aef-b363-525ec37fb7ad" providerId="ADAL" clId="{8E2150B5-3CD5-42A9-B898-EF03E45F3701}" dt="2023-03-03T01:37:42.012" v="3" actId="20577"/>
          <ac:spMkLst>
            <pc:docMk/>
            <pc:sldMk cId="1609272880" sldId="256"/>
            <ac:spMk id="2" creationId="{00000000-0000-0000-0000-000000000000}"/>
          </ac:spMkLst>
        </pc:spChg>
      </pc:sldChg>
      <pc:sldChg chg="addSp add del mod">
        <pc:chgData name="타야라히랄" userId="4cbd64cf-559c-4aef-b363-525ec37fb7ad" providerId="ADAL" clId="{8E2150B5-3CD5-42A9-B898-EF03E45F3701}" dt="2023-03-03T01:41:44.446" v="33" actId="22"/>
        <pc:sldMkLst>
          <pc:docMk/>
          <pc:sldMk cId="2374891868" sldId="257"/>
        </pc:sldMkLst>
        <pc:picChg chg="add">
          <ac:chgData name="타야라히랄" userId="4cbd64cf-559c-4aef-b363-525ec37fb7ad" providerId="ADAL" clId="{8E2150B5-3CD5-42A9-B898-EF03E45F3701}" dt="2023-03-03T01:41:44.446" v="33" actId="22"/>
          <ac:picMkLst>
            <pc:docMk/>
            <pc:sldMk cId="2374891868" sldId="257"/>
            <ac:picMk id="5" creationId="{D54F20C3-F0C5-A9B9-64B2-7C013FDAEF2E}"/>
          </ac:picMkLst>
        </pc:picChg>
      </pc:sldChg>
      <pc:sldChg chg="add del">
        <pc:chgData name="타야라히랄" userId="4cbd64cf-559c-4aef-b363-525ec37fb7ad" providerId="ADAL" clId="{8E2150B5-3CD5-42A9-B898-EF03E45F3701}" dt="2023-03-03T01:37:34.465" v="1"/>
        <pc:sldMkLst>
          <pc:docMk/>
          <pc:sldMk cId="1391928576" sldId="258"/>
        </pc:sldMkLst>
      </pc:sldChg>
      <pc:sldChg chg="add del">
        <pc:chgData name="타야라히랄" userId="4cbd64cf-559c-4aef-b363-525ec37fb7ad" providerId="ADAL" clId="{8E2150B5-3CD5-42A9-B898-EF03E45F3701}" dt="2023-03-03T01:37:34.465" v="1"/>
        <pc:sldMkLst>
          <pc:docMk/>
          <pc:sldMk cId="850049971" sldId="259"/>
        </pc:sldMkLst>
      </pc:sldChg>
      <pc:sldChg chg="add del">
        <pc:chgData name="타야라히랄" userId="4cbd64cf-559c-4aef-b363-525ec37fb7ad" providerId="ADAL" clId="{8E2150B5-3CD5-42A9-B898-EF03E45F3701}" dt="2023-03-03T01:37:34.465" v="1"/>
        <pc:sldMkLst>
          <pc:docMk/>
          <pc:sldMk cId="1861685527" sldId="260"/>
        </pc:sldMkLst>
      </pc:sldChg>
      <pc:sldChg chg="add del">
        <pc:chgData name="타야라히랄" userId="4cbd64cf-559c-4aef-b363-525ec37fb7ad" providerId="ADAL" clId="{8E2150B5-3CD5-42A9-B898-EF03E45F3701}" dt="2023-03-03T01:37:34.465" v="1"/>
        <pc:sldMkLst>
          <pc:docMk/>
          <pc:sldMk cId="1068225741" sldId="261"/>
        </pc:sldMkLst>
      </pc:sldChg>
      <pc:sldChg chg="addSp delSp modSp new mod">
        <pc:chgData name="타야라히랄" userId="4cbd64cf-559c-4aef-b363-525ec37fb7ad" providerId="ADAL" clId="{8E2150B5-3CD5-42A9-B898-EF03E45F3701}" dt="2023-03-03T01:38:10.100" v="6"/>
        <pc:sldMkLst>
          <pc:docMk/>
          <pc:sldMk cId="531166885" sldId="262"/>
        </pc:sldMkLst>
        <pc:spChg chg="mod">
          <ac:chgData name="타야라히랄" userId="4cbd64cf-559c-4aef-b363-525ec37fb7ad" providerId="ADAL" clId="{8E2150B5-3CD5-42A9-B898-EF03E45F3701}" dt="2023-03-03T01:38:10.100" v="6"/>
          <ac:spMkLst>
            <pc:docMk/>
            <pc:sldMk cId="531166885" sldId="262"/>
            <ac:spMk id="2" creationId="{1F491005-A6B8-1449-1CC6-0E18DCA1F6D5}"/>
          </ac:spMkLst>
        </pc:spChg>
        <pc:spChg chg="del">
          <ac:chgData name="타야라히랄" userId="4cbd64cf-559c-4aef-b363-525ec37fb7ad" providerId="ADAL" clId="{8E2150B5-3CD5-42A9-B898-EF03E45F3701}" dt="2023-03-03T01:38:04.908" v="5" actId="22"/>
          <ac:spMkLst>
            <pc:docMk/>
            <pc:sldMk cId="531166885" sldId="262"/>
            <ac:spMk id="3" creationId="{B25474B3-2FF5-9E20-A602-BD377BA89563}"/>
          </ac:spMkLst>
        </pc:spChg>
        <pc:picChg chg="add mod ord">
          <ac:chgData name="타야라히랄" userId="4cbd64cf-559c-4aef-b363-525ec37fb7ad" providerId="ADAL" clId="{8E2150B5-3CD5-42A9-B898-EF03E45F3701}" dt="2023-03-03T01:38:04.908" v="5" actId="22"/>
          <ac:picMkLst>
            <pc:docMk/>
            <pc:sldMk cId="531166885" sldId="262"/>
            <ac:picMk id="5" creationId="{F1CE4CAE-6918-2E85-67AE-C3ADD15F001A}"/>
          </ac:picMkLst>
        </pc:picChg>
      </pc:sldChg>
      <pc:sldChg chg="del">
        <pc:chgData name="타야라히랄" userId="4cbd64cf-559c-4aef-b363-525ec37fb7ad" providerId="ADAL" clId="{8E2150B5-3CD5-42A9-B898-EF03E45F3701}" dt="2023-03-03T01:37:28.077" v="0" actId="47"/>
        <pc:sldMkLst>
          <pc:docMk/>
          <pc:sldMk cId="1366717982" sldId="262"/>
        </pc:sldMkLst>
      </pc:sldChg>
      <pc:sldChg chg="addSp delSp modSp new mod">
        <pc:chgData name="타야라히랄" userId="4cbd64cf-559c-4aef-b363-525ec37fb7ad" providerId="ADAL" clId="{8E2150B5-3CD5-42A9-B898-EF03E45F3701}" dt="2023-03-03T01:38:31.513" v="13" actId="22"/>
        <pc:sldMkLst>
          <pc:docMk/>
          <pc:sldMk cId="329006851" sldId="263"/>
        </pc:sldMkLst>
        <pc:spChg chg="mod">
          <ac:chgData name="타야라히랄" userId="4cbd64cf-559c-4aef-b363-525ec37fb7ad" providerId="ADAL" clId="{8E2150B5-3CD5-42A9-B898-EF03E45F3701}" dt="2023-03-03T01:38:21.256" v="12" actId="20577"/>
          <ac:spMkLst>
            <pc:docMk/>
            <pc:sldMk cId="329006851" sldId="263"/>
            <ac:spMk id="2" creationId="{A734623B-508D-CF97-8FBC-D3EAB3EC80CF}"/>
          </ac:spMkLst>
        </pc:spChg>
        <pc:spChg chg="del">
          <ac:chgData name="타야라히랄" userId="4cbd64cf-559c-4aef-b363-525ec37fb7ad" providerId="ADAL" clId="{8E2150B5-3CD5-42A9-B898-EF03E45F3701}" dt="2023-03-03T01:38:31.513" v="13" actId="22"/>
          <ac:spMkLst>
            <pc:docMk/>
            <pc:sldMk cId="329006851" sldId="263"/>
            <ac:spMk id="3" creationId="{642A921A-0D52-9DE7-4C97-146C6BC86C45}"/>
          </ac:spMkLst>
        </pc:spChg>
        <pc:picChg chg="add mod ord">
          <ac:chgData name="타야라히랄" userId="4cbd64cf-559c-4aef-b363-525ec37fb7ad" providerId="ADAL" clId="{8E2150B5-3CD5-42A9-B898-EF03E45F3701}" dt="2023-03-03T01:38:31.513" v="13" actId="22"/>
          <ac:picMkLst>
            <pc:docMk/>
            <pc:sldMk cId="329006851" sldId="263"/>
            <ac:picMk id="5" creationId="{0D59EB85-4466-FABB-727E-08ABA57D7E3C}"/>
          </ac:picMkLst>
        </pc:picChg>
      </pc:sldChg>
      <pc:sldChg chg="del">
        <pc:chgData name="타야라히랄" userId="4cbd64cf-559c-4aef-b363-525ec37fb7ad" providerId="ADAL" clId="{8E2150B5-3CD5-42A9-B898-EF03E45F3701}" dt="2023-03-03T01:37:28.077" v="0" actId="47"/>
        <pc:sldMkLst>
          <pc:docMk/>
          <pc:sldMk cId="4246177540" sldId="263"/>
        </pc:sldMkLst>
      </pc:sldChg>
      <pc:sldChg chg="addSp delSp modSp new mod">
        <pc:chgData name="타야라히랄" userId="4cbd64cf-559c-4aef-b363-525ec37fb7ad" providerId="ADAL" clId="{8E2150B5-3CD5-42A9-B898-EF03E45F3701}" dt="2023-03-03T01:44:29.088" v="60"/>
        <pc:sldMkLst>
          <pc:docMk/>
          <pc:sldMk cId="3281743031" sldId="264"/>
        </pc:sldMkLst>
        <pc:spChg chg="mod">
          <ac:chgData name="타야라히랄" userId="4cbd64cf-559c-4aef-b363-525ec37fb7ad" providerId="ADAL" clId="{8E2150B5-3CD5-42A9-B898-EF03E45F3701}" dt="2023-03-03T01:44:29.088" v="60"/>
          <ac:spMkLst>
            <pc:docMk/>
            <pc:sldMk cId="3281743031" sldId="264"/>
            <ac:spMk id="2" creationId="{80659D30-E8AA-A421-D3CB-DB8D3B669528}"/>
          </ac:spMkLst>
        </pc:spChg>
        <pc:spChg chg="add del mod">
          <ac:chgData name="타야라히랄" userId="4cbd64cf-559c-4aef-b363-525ec37fb7ad" providerId="ADAL" clId="{8E2150B5-3CD5-42A9-B898-EF03E45F3701}" dt="2023-03-03T01:42:30.202" v="36" actId="478"/>
          <ac:spMkLst>
            <pc:docMk/>
            <pc:sldMk cId="3281743031" sldId="264"/>
            <ac:spMk id="3" creationId="{916AF18E-E652-FFD9-2DDB-6D308176BB8E}"/>
          </ac:spMkLst>
        </pc:spChg>
        <pc:spChg chg="add del mod">
          <ac:chgData name="타야라히랄" userId="4cbd64cf-559c-4aef-b363-525ec37fb7ad" providerId="ADAL" clId="{8E2150B5-3CD5-42A9-B898-EF03E45F3701}" dt="2023-03-03T01:42:41.770" v="39" actId="22"/>
          <ac:spMkLst>
            <pc:docMk/>
            <pc:sldMk cId="3281743031" sldId="264"/>
            <ac:spMk id="7" creationId="{D18D49F4-DD7D-5B77-35EA-70ED1289D965}"/>
          </ac:spMkLst>
        </pc:spChg>
        <pc:spChg chg="add mod">
          <ac:chgData name="타야라히랄" userId="4cbd64cf-559c-4aef-b363-525ec37fb7ad" providerId="ADAL" clId="{8E2150B5-3CD5-42A9-B898-EF03E45F3701}" dt="2023-03-03T01:42:55.094" v="43" actId="14100"/>
          <ac:spMkLst>
            <pc:docMk/>
            <pc:sldMk cId="3281743031" sldId="264"/>
            <ac:spMk id="13" creationId="{337D555E-AA2C-B7B7-9233-4635184905C2}"/>
          </ac:spMkLst>
        </pc:spChg>
        <pc:graphicFrameChg chg="add del mod">
          <ac:chgData name="타야라히랄" userId="4cbd64cf-559c-4aef-b363-525ec37fb7ad" providerId="ADAL" clId="{8E2150B5-3CD5-42A9-B898-EF03E45F3701}" dt="2023-03-03T01:39:38.057" v="16"/>
          <ac:graphicFrameMkLst>
            <pc:docMk/>
            <pc:sldMk cId="3281743031" sldId="264"/>
            <ac:graphicFrameMk id="4" creationId="{8379CABA-441F-8462-9861-4D9A468DF483}"/>
          </ac:graphicFrameMkLst>
        </pc:graphicFrameChg>
        <pc:graphicFrameChg chg="add del mod">
          <ac:chgData name="타야라히랄" userId="4cbd64cf-559c-4aef-b363-525ec37fb7ad" providerId="ADAL" clId="{8E2150B5-3CD5-42A9-B898-EF03E45F3701}" dt="2023-03-03T01:39:43.775" v="20"/>
          <ac:graphicFrameMkLst>
            <pc:docMk/>
            <pc:sldMk cId="3281743031" sldId="264"/>
            <ac:graphicFrameMk id="5" creationId="{DD88DC7E-927E-3D71-E879-02C79EDBEF0B}"/>
          </ac:graphicFrameMkLst>
        </pc:graphicFrameChg>
        <pc:picChg chg="add del">
          <ac:chgData name="타야라히랄" userId="4cbd64cf-559c-4aef-b363-525ec37fb7ad" providerId="ADAL" clId="{8E2150B5-3CD5-42A9-B898-EF03E45F3701}" dt="2023-03-03T01:42:33.737" v="38" actId="22"/>
          <ac:picMkLst>
            <pc:docMk/>
            <pc:sldMk cId="3281743031" sldId="264"/>
            <ac:picMk id="9" creationId="{0C38B6B1-D2EC-B35D-6633-9B14B233364D}"/>
          </ac:picMkLst>
        </pc:picChg>
        <pc:picChg chg="add mod ord">
          <ac:chgData name="타야라히랄" userId="4cbd64cf-559c-4aef-b363-525ec37fb7ad" providerId="ADAL" clId="{8E2150B5-3CD5-42A9-B898-EF03E45F3701}" dt="2023-03-03T01:42:50.654" v="41" actId="1076"/>
          <ac:picMkLst>
            <pc:docMk/>
            <pc:sldMk cId="3281743031" sldId="264"/>
            <ac:picMk id="11" creationId="{CFBB10CE-CB46-05A8-5008-89B1ABC16248}"/>
          </ac:picMkLst>
        </pc:picChg>
      </pc:sldChg>
      <pc:sldChg chg="del">
        <pc:chgData name="타야라히랄" userId="4cbd64cf-559c-4aef-b363-525ec37fb7ad" providerId="ADAL" clId="{8E2150B5-3CD5-42A9-B898-EF03E45F3701}" dt="2023-03-03T01:37:28.077" v="0" actId="47"/>
        <pc:sldMkLst>
          <pc:docMk/>
          <pc:sldMk cId="3580374553" sldId="264"/>
        </pc:sldMkLst>
      </pc:sldChg>
      <pc:sldChg chg="del">
        <pc:chgData name="타야라히랄" userId="4cbd64cf-559c-4aef-b363-525ec37fb7ad" providerId="ADAL" clId="{8E2150B5-3CD5-42A9-B898-EF03E45F3701}" dt="2023-03-03T01:37:28.077" v="0" actId="47"/>
        <pc:sldMkLst>
          <pc:docMk/>
          <pc:sldMk cId="578703236" sldId="265"/>
        </pc:sldMkLst>
      </pc:sldChg>
      <pc:sldChg chg="addSp delSp modSp new mod">
        <pc:chgData name="타야라히랄" userId="4cbd64cf-559c-4aef-b363-525ec37fb7ad" providerId="ADAL" clId="{8E2150B5-3CD5-42A9-B898-EF03E45F3701}" dt="2023-03-03T01:41:58.581" v="35" actId="22"/>
        <pc:sldMkLst>
          <pc:docMk/>
          <pc:sldMk cId="3565816383" sldId="265"/>
        </pc:sldMkLst>
        <pc:spChg chg="del">
          <ac:chgData name="타야라히랄" userId="4cbd64cf-559c-4aef-b363-525ec37fb7ad" providerId="ADAL" clId="{8E2150B5-3CD5-42A9-B898-EF03E45F3701}" dt="2023-03-03T01:41:58.581" v="35" actId="22"/>
          <ac:spMkLst>
            <pc:docMk/>
            <pc:sldMk cId="3565816383" sldId="265"/>
            <ac:spMk id="3" creationId="{1776DDD6-7947-4F31-5A77-108E868628FF}"/>
          </ac:spMkLst>
        </pc:spChg>
        <pc:picChg chg="add mod ord">
          <ac:chgData name="타야라히랄" userId="4cbd64cf-559c-4aef-b363-525ec37fb7ad" providerId="ADAL" clId="{8E2150B5-3CD5-42A9-B898-EF03E45F3701}" dt="2023-03-03T01:41:58.581" v="35" actId="22"/>
          <ac:picMkLst>
            <pc:docMk/>
            <pc:sldMk cId="3565816383" sldId="265"/>
            <ac:picMk id="5" creationId="{6DC638F9-9DF7-0A47-5C93-329896FB9AB6}"/>
          </ac:picMkLst>
        </pc:picChg>
      </pc:sldChg>
      <pc:sldChg chg="addSp delSp modSp new mod">
        <pc:chgData name="타야라히랄" userId="4cbd64cf-559c-4aef-b363-525ec37fb7ad" providerId="ADAL" clId="{8E2150B5-3CD5-42A9-B898-EF03E45F3701}" dt="2023-03-03T01:44:29.907" v="61"/>
        <pc:sldMkLst>
          <pc:docMk/>
          <pc:sldMk cId="1274432855" sldId="266"/>
        </pc:sldMkLst>
        <pc:spChg chg="mod">
          <ac:chgData name="타야라히랄" userId="4cbd64cf-559c-4aef-b363-525ec37fb7ad" providerId="ADAL" clId="{8E2150B5-3CD5-42A9-B898-EF03E45F3701}" dt="2023-03-03T01:44:29.907" v="61"/>
          <ac:spMkLst>
            <pc:docMk/>
            <pc:sldMk cId="1274432855" sldId="266"/>
            <ac:spMk id="2" creationId="{E01486DA-A2A6-E87E-CECF-A31B6CD62D7F}"/>
          </ac:spMkLst>
        </pc:spChg>
        <pc:spChg chg="del">
          <ac:chgData name="타야라히랄" userId="4cbd64cf-559c-4aef-b363-525ec37fb7ad" providerId="ADAL" clId="{8E2150B5-3CD5-42A9-B898-EF03E45F3701}" dt="2023-03-03T01:43:11.679" v="45" actId="22"/>
          <ac:spMkLst>
            <pc:docMk/>
            <pc:sldMk cId="1274432855" sldId="266"/>
            <ac:spMk id="3" creationId="{A52737CC-2E3C-868E-17BE-F7E26DA689A7}"/>
          </ac:spMkLst>
        </pc:spChg>
        <pc:spChg chg="add mod">
          <ac:chgData name="타야라히랄" userId="4cbd64cf-559c-4aef-b363-525ec37fb7ad" providerId="ADAL" clId="{8E2150B5-3CD5-42A9-B898-EF03E45F3701}" dt="2023-03-03T01:43:23.160" v="49" actId="20577"/>
          <ac:spMkLst>
            <pc:docMk/>
            <pc:sldMk cId="1274432855" sldId="266"/>
            <ac:spMk id="7" creationId="{D92CD40E-3BA3-3035-9819-BED6E25B123F}"/>
          </ac:spMkLst>
        </pc:spChg>
        <pc:picChg chg="add mod ord">
          <ac:chgData name="타야라히랄" userId="4cbd64cf-559c-4aef-b363-525ec37fb7ad" providerId="ADAL" clId="{8E2150B5-3CD5-42A9-B898-EF03E45F3701}" dt="2023-03-03T01:43:12.899" v="46" actId="1076"/>
          <ac:picMkLst>
            <pc:docMk/>
            <pc:sldMk cId="1274432855" sldId="266"/>
            <ac:picMk id="5" creationId="{DC9750AD-5424-7568-F208-790EFD2663F1}"/>
          </ac:picMkLst>
        </pc:picChg>
      </pc:sldChg>
      <pc:sldChg chg="del">
        <pc:chgData name="타야라히랄" userId="4cbd64cf-559c-4aef-b363-525ec37fb7ad" providerId="ADAL" clId="{8E2150B5-3CD5-42A9-B898-EF03E45F3701}" dt="2023-03-03T01:37:28.077" v="0" actId="47"/>
        <pc:sldMkLst>
          <pc:docMk/>
          <pc:sldMk cId="1937229516" sldId="266"/>
        </pc:sldMkLst>
      </pc:sldChg>
      <pc:sldChg chg="addSp delSp modSp new mod">
        <pc:chgData name="타야라히랄" userId="4cbd64cf-559c-4aef-b363-525ec37fb7ad" providerId="ADAL" clId="{8E2150B5-3CD5-42A9-B898-EF03E45F3701}" dt="2023-03-03T01:44:30.820" v="62"/>
        <pc:sldMkLst>
          <pc:docMk/>
          <pc:sldMk cId="1214637690" sldId="267"/>
        </pc:sldMkLst>
        <pc:spChg chg="mod">
          <ac:chgData name="타야라히랄" userId="4cbd64cf-559c-4aef-b363-525ec37fb7ad" providerId="ADAL" clId="{8E2150B5-3CD5-42A9-B898-EF03E45F3701}" dt="2023-03-03T01:44:30.820" v="62"/>
          <ac:spMkLst>
            <pc:docMk/>
            <pc:sldMk cId="1214637690" sldId="267"/>
            <ac:spMk id="2" creationId="{65FDA0C7-A33E-A0F8-F9C4-6DB52249AA95}"/>
          </ac:spMkLst>
        </pc:spChg>
        <pc:spChg chg="del">
          <ac:chgData name="타야라히랄" userId="4cbd64cf-559c-4aef-b363-525ec37fb7ad" providerId="ADAL" clId="{8E2150B5-3CD5-42A9-B898-EF03E45F3701}" dt="2023-03-03T01:43:44.611" v="51" actId="22"/>
          <ac:spMkLst>
            <pc:docMk/>
            <pc:sldMk cId="1214637690" sldId="267"/>
            <ac:spMk id="3" creationId="{1298CBF2-2EE1-7D43-4926-4DB5426493F7}"/>
          </ac:spMkLst>
        </pc:spChg>
        <pc:spChg chg="add mod">
          <ac:chgData name="타야라히랄" userId="4cbd64cf-559c-4aef-b363-525ec37fb7ad" providerId="ADAL" clId="{8E2150B5-3CD5-42A9-B898-EF03E45F3701}" dt="2023-03-03T01:43:58.717" v="56" actId="14100"/>
          <ac:spMkLst>
            <pc:docMk/>
            <pc:sldMk cId="1214637690" sldId="267"/>
            <ac:spMk id="7" creationId="{DD6102EB-9F35-87B2-ED26-9E4B646ACF45}"/>
          </ac:spMkLst>
        </pc:spChg>
        <pc:picChg chg="add mod ord">
          <ac:chgData name="타야라히랄" userId="4cbd64cf-559c-4aef-b363-525ec37fb7ad" providerId="ADAL" clId="{8E2150B5-3CD5-42A9-B898-EF03E45F3701}" dt="2023-03-03T01:43:48.063" v="53" actId="1076"/>
          <ac:picMkLst>
            <pc:docMk/>
            <pc:sldMk cId="1214637690" sldId="267"/>
            <ac:picMk id="5" creationId="{E08C9596-0E67-7330-5504-B22F5586A64C}"/>
          </ac:picMkLst>
        </pc:picChg>
      </pc:sldChg>
      <pc:sldChg chg="del">
        <pc:chgData name="타야라히랄" userId="4cbd64cf-559c-4aef-b363-525ec37fb7ad" providerId="ADAL" clId="{8E2150B5-3CD5-42A9-B898-EF03E45F3701}" dt="2023-03-03T01:37:28.077" v="0" actId="47"/>
        <pc:sldMkLst>
          <pc:docMk/>
          <pc:sldMk cId="2929569224" sldId="267"/>
        </pc:sldMkLst>
      </pc:sldChg>
      <pc:sldChg chg="del">
        <pc:chgData name="타야라히랄" userId="4cbd64cf-559c-4aef-b363-525ec37fb7ad" providerId="ADAL" clId="{8E2150B5-3CD5-42A9-B898-EF03E45F3701}" dt="2023-03-03T01:37:28.077" v="0" actId="47"/>
        <pc:sldMkLst>
          <pc:docMk/>
          <pc:sldMk cId="1390799946" sldId="268"/>
        </pc:sldMkLst>
      </pc:sldChg>
      <pc:sldChg chg="modSp new mod">
        <pc:chgData name="타야라히랄" userId="4cbd64cf-559c-4aef-b363-525ec37fb7ad" providerId="ADAL" clId="{8E2150B5-3CD5-42A9-B898-EF03E45F3701}" dt="2023-03-03T01:44:38.920" v="63"/>
        <pc:sldMkLst>
          <pc:docMk/>
          <pc:sldMk cId="2916051295" sldId="268"/>
        </pc:sldMkLst>
        <pc:spChg chg="mod">
          <ac:chgData name="타야라히랄" userId="4cbd64cf-559c-4aef-b363-525ec37fb7ad" providerId="ADAL" clId="{8E2150B5-3CD5-42A9-B898-EF03E45F3701}" dt="2023-03-03T01:44:25.097" v="59" actId="20577"/>
          <ac:spMkLst>
            <pc:docMk/>
            <pc:sldMk cId="2916051295" sldId="268"/>
            <ac:spMk id="2" creationId="{B365157A-7E98-A2EC-5E54-7788399D0B77}"/>
          </ac:spMkLst>
        </pc:spChg>
        <pc:spChg chg="mod">
          <ac:chgData name="타야라히랄" userId="4cbd64cf-559c-4aef-b363-525ec37fb7ad" providerId="ADAL" clId="{8E2150B5-3CD5-42A9-B898-EF03E45F3701}" dt="2023-03-03T01:44:38.920" v="63"/>
          <ac:spMkLst>
            <pc:docMk/>
            <pc:sldMk cId="2916051295" sldId="268"/>
            <ac:spMk id="3" creationId="{04DB5953-B1A6-31A0-70F8-612215AB7E5B}"/>
          </ac:spMkLst>
        </pc:spChg>
      </pc:sldChg>
      <pc:sldChg chg="del">
        <pc:chgData name="타야라히랄" userId="4cbd64cf-559c-4aef-b363-525ec37fb7ad" providerId="ADAL" clId="{8E2150B5-3CD5-42A9-B898-EF03E45F3701}" dt="2023-03-03T01:37:28.077" v="0" actId="47"/>
        <pc:sldMkLst>
          <pc:docMk/>
          <pc:sldMk cId="2770658371" sldId="269"/>
        </pc:sldMkLst>
      </pc:sldChg>
      <pc:sldChg chg="addSp delSp modSp new mod">
        <pc:chgData name="타야라히랄" userId="4cbd64cf-559c-4aef-b363-525ec37fb7ad" providerId="ADAL" clId="{8E2150B5-3CD5-42A9-B898-EF03E45F3701}" dt="2023-03-03T01:45:06.188" v="70" actId="22"/>
        <pc:sldMkLst>
          <pc:docMk/>
          <pc:sldMk cId="3384362720" sldId="269"/>
        </pc:sldMkLst>
        <pc:spChg chg="add del mod">
          <ac:chgData name="타야라히랄" userId="4cbd64cf-559c-4aef-b363-525ec37fb7ad" providerId="ADAL" clId="{8E2150B5-3CD5-42A9-B898-EF03E45F3701}" dt="2023-03-03T01:44:56.552" v="69" actId="20577"/>
          <ac:spMkLst>
            <pc:docMk/>
            <pc:sldMk cId="3384362720" sldId="269"/>
            <ac:spMk id="2" creationId="{5FFEC198-822A-3998-E01B-5DEE365220FC}"/>
          </ac:spMkLst>
        </pc:spChg>
        <pc:spChg chg="del">
          <ac:chgData name="타야라히랄" userId="4cbd64cf-559c-4aef-b363-525ec37fb7ad" providerId="ADAL" clId="{8E2150B5-3CD5-42A9-B898-EF03E45F3701}" dt="2023-03-03T01:45:06.188" v="70" actId="22"/>
          <ac:spMkLst>
            <pc:docMk/>
            <pc:sldMk cId="3384362720" sldId="269"/>
            <ac:spMk id="3" creationId="{D63A9EA8-E76F-630C-B104-A56499DA1C39}"/>
          </ac:spMkLst>
        </pc:spChg>
        <pc:spChg chg="add del mod">
          <ac:chgData name="타야라히랄" userId="4cbd64cf-559c-4aef-b363-525ec37fb7ad" providerId="ADAL" clId="{8E2150B5-3CD5-42A9-B898-EF03E45F3701}" dt="2023-03-03T01:44:55.491" v="66"/>
          <ac:spMkLst>
            <pc:docMk/>
            <pc:sldMk cId="3384362720" sldId="269"/>
            <ac:spMk id="4" creationId="{FE0B7000-87CD-D37F-4F54-C05DC7D270FE}"/>
          </ac:spMkLst>
        </pc:spChg>
        <pc:picChg chg="add mod ord">
          <ac:chgData name="타야라히랄" userId="4cbd64cf-559c-4aef-b363-525ec37fb7ad" providerId="ADAL" clId="{8E2150B5-3CD5-42A9-B898-EF03E45F3701}" dt="2023-03-03T01:45:06.188" v="70" actId="22"/>
          <ac:picMkLst>
            <pc:docMk/>
            <pc:sldMk cId="3384362720" sldId="269"/>
            <ac:picMk id="6" creationId="{9643897D-6EF9-8908-BF00-DD93ECAD43D9}"/>
          </ac:picMkLst>
        </pc:picChg>
      </pc:sldChg>
      <pc:sldChg chg="addSp delSp modSp new mod">
        <pc:chgData name="타야라히랄" userId="4cbd64cf-559c-4aef-b363-525ec37fb7ad" providerId="ADAL" clId="{8E2150B5-3CD5-42A9-B898-EF03E45F3701}" dt="2023-03-03T01:45:33.530" v="72" actId="22"/>
        <pc:sldMkLst>
          <pc:docMk/>
          <pc:sldMk cId="3183066201" sldId="270"/>
        </pc:sldMkLst>
        <pc:spChg chg="del">
          <ac:chgData name="타야라히랄" userId="4cbd64cf-559c-4aef-b363-525ec37fb7ad" providerId="ADAL" clId="{8E2150B5-3CD5-42A9-B898-EF03E45F3701}" dt="2023-03-03T01:45:33.530" v="72" actId="22"/>
          <ac:spMkLst>
            <pc:docMk/>
            <pc:sldMk cId="3183066201" sldId="270"/>
            <ac:spMk id="3" creationId="{EA839F83-F04D-106F-EE1F-FFE10F7DEDF7}"/>
          </ac:spMkLst>
        </pc:spChg>
        <pc:picChg chg="add mod ord">
          <ac:chgData name="타야라히랄" userId="4cbd64cf-559c-4aef-b363-525ec37fb7ad" providerId="ADAL" clId="{8E2150B5-3CD5-42A9-B898-EF03E45F3701}" dt="2023-03-03T01:45:33.530" v="72" actId="22"/>
          <ac:picMkLst>
            <pc:docMk/>
            <pc:sldMk cId="3183066201" sldId="270"/>
            <ac:picMk id="5" creationId="{3A6F098A-8D69-D365-0BF4-70F55D7B8B48}"/>
          </ac:picMkLst>
        </pc:picChg>
      </pc:sldChg>
      <pc:sldChg chg="del">
        <pc:chgData name="타야라히랄" userId="4cbd64cf-559c-4aef-b363-525ec37fb7ad" providerId="ADAL" clId="{8E2150B5-3CD5-42A9-B898-EF03E45F3701}" dt="2023-03-03T01:37:28.077" v="0" actId="47"/>
        <pc:sldMkLst>
          <pc:docMk/>
          <pc:sldMk cId="3737928901" sldId="270"/>
        </pc:sldMkLst>
      </pc:sldChg>
      <pc:sldChg chg="addSp delSp modSp new mod">
        <pc:chgData name="타야라히랄" userId="4cbd64cf-559c-4aef-b363-525ec37fb7ad" providerId="ADAL" clId="{8E2150B5-3CD5-42A9-B898-EF03E45F3701}" dt="2023-03-03T01:47:08.025" v="100" actId="1076"/>
        <pc:sldMkLst>
          <pc:docMk/>
          <pc:sldMk cId="3559128260" sldId="271"/>
        </pc:sldMkLst>
        <pc:spChg chg="mod">
          <ac:chgData name="타야라히랄" userId="4cbd64cf-559c-4aef-b363-525ec37fb7ad" providerId="ADAL" clId="{8E2150B5-3CD5-42A9-B898-EF03E45F3701}" dt="2023-03-03T01:46:42.033" v="92" actId="27636"/>
          <ac:spMkLst>
            <pc:docMk/>
            <pc:sldMk cId="3559128260" sldId="271"/>
            <ac:spMk id="2" creationId="{F203BAA2-81A6-3D27-5D1E-A0B4B196C222}"/>
          </ac:spMkLst>
        </pc:spChg>
        <pc:spChg chg="add del mod">
          <ac:chgData name="타야라히랄" userId="4cbd64cf-559c-4aef-b363-525ec37fb7ad" providerId="ADAL" clId="{8E2150B5-3CD5-42A9-B898-EF03E45F3701}" dt="2023-03-03T01:46:51.175" v="96"/>
          <ac:spMkLst>
            <pc:docMk/>
            <pc:sldMk cId="3559128260" sldId="271"/>
            <ac:spMk id="3" creationId="{834BF0CE-76FE-65F0-9DBA-608D6EDCBCA1}"/>
          </ac:spMkLst>
        </pc:spChg>
        <pc:spChg chg="add del mod">
          <ac:chgData name="타야라히랄" userId="4cbd64cf-559c-4aef-b363-525ec37fb7ad" providerId="ADAL" clId="{8E2150B5-3CD5-42A9-B898-EF03E45F3701}" dt="2023-03-03T01:46:51.171" v="94"/>
          <ac:spMkLst>
            <pc:docMk/>
            <pc:sldMk cId="3559128260" sldId="271"/>
            <ac:spMk id="4" creationId="{48F4E4DD-587A-E03B-957B-83BF7AFDE900}"/>
          </ac:spMkLst>
        </pc:spChg>
        <pc:picChg chg="add mod">
          <ac:chgData name="타야라히랄" userId="4cbd64cf-559c-4aef-b363-525ec37fb7ad" providerId="ADAL" clId="{8E2150B5-3CD5-42A9-B898-EF03E45F3701}" dt="2023-03-03T01:47:08.025" v="100" actId="1076"/>
          <ac:picMkLst>
            <pc:docMk/>
            <pc:sldMk cId="3559128260" sldId="271"/>
            <ac:picMk id="6" creationId="{CA7415C5-81C5-3BB7-3D5A-1FB59C3D78CC}"/>
          </ac:picMkLst>
        </pc:picChg>
      </pc:sldChg>
      <pc:sldChg chg="del">
        <pc:chgData name="타야라히랄" userId="4cbd64cf-559c-4aef-b363-525ec37fb7ad" providerId="ADAL" clId="{8E2150B5-3CD5-42A9-B898-EF03E45F3701}" dt="2023-03-03T01:37:28.077" v="0" actId="47"/>
        <pc:sldMkLst>
          <pc:docMk/>
          <pc:sldMk cId="4085064878" sldId="271"/>
        </pc:sldMkLst>
      </pc:sldChg>
      <pc:sldChg chg="del">
        <pc:chgData name="타야라히랄" userId="4cbd64cf-559c-4aef-b363-525ec37fb7ad" providerId="ADAL" clId="{8E2150B5-3CD5-42A9-B898-EF03E45F3701}" dt="2023-03-03T01:37:28.077" v="0" actId="47"/>
        <pc:sldMkLst>
          <pc:docMk/>
          <pc:sldMk cId="2159049945" sldId="272"/>
        </pc:sldMkLst>
      </pc:sldChg>
      <pc:sldChg chg="addSp delSp modSp new mod">
        <pc:chgData name="타야라히랄" userId="4cbd64cf-559c-4aef-b363-525ec37fb7ad" providerId="ADAL" clId="{8E2150B5-3CD5-42A9-B898-EF03E45F3701}" dt="2023-03-03T01:48:14.211" v="106" actId="1076"/>
        <pc:sldMkLst>
          <pc:docMk/>
          <pc:sldMk cId="3501459616" sldId="272"/>
        </pc:sldMkLst>
        <pc:spChg chg="add del mod">
          <ac:chgData name="타야라히랄" userId="4cbd64cf-559c-4aef-b363-525ec37fb7ad" providerId="ADAL" clId="{8E2150B5-3CD5-42A9-B898-EF03E45F3701}" dt="2023-03-03T01:48:00.404" v="104"/>
          <ac:spMkLst>
            <pc:docMk/>
            <pc:sldMk cId="3501459616" sldId="272"/>
            <ac:spMk id="3" creationId="{293D830F-A720-C844-FB30-39C37AAD0ADD}"/>
          </ac:spMkLst>
        </pc:spChg>
        <pc:spChg chg="add del mod">
          <ac:chgData name="타야라히랄" userId="4cbd64cf-559c-4aef-b363-525ec37fb7ad" providerId="ADAL" clId="{8E2150B5-3CD5-42A9-B898-EF03E45F3701}" dt="2023-03-03T01:48:00.400" v="102"/>
          <ac:spMkLst>
            <pc:docMk/>
            <pc:sldMk cId="3501459616" sldId="272"/>
            <ac:spMk id="4" creationId="{595F1EAA-2C72-B097-690F-1FBB601087CA}"/>
          </ac:spMkLst>
        </pc:spChg>
        <pc:picChg chg="add mod">
          <ac:chgData name="타야라히랄" userId="4cbd64cf-559c-4aef-b363-525ec37fb7ad" providerId="ADAL" clId="{8E2150B5-3CD5-42A9-B898-EF03E45F3701}" dt="2023-03-03T01:48:14.211" v="106" actId="1076"/>
          <ac:picMkLst>
            <pc:docMk/>
            <pc:sldMk cId="3501459616" sldId="272"/>
            <ac:picMk id="6" creationId="{1A085F54-552F-B10D-ECD4-121E92A8A97E}"/>
          </ac:picMkLst>
        </pc:picChg>
      </pc:sldChg>
      <pc:sldChg chg="addSp delSp modSp new mod">
        <pc:chgData name="타야라히랄" userId="4cbd64cf-559c-4aef-b363-525ec37fb7ad" providerId="ADAL" clId="{8E2150B5-3CD5-42A9-B898-EF03E45F3701}" dt="2023-03-03T01:48:50.478" v="107" actId="22"/>
        <pc:sldMkLst>
          <pc:docMk/>
          <pc:sldMk cId="860283674" sldId="273"/>
        </pc:sldMkLst>
        <pc:spChg chg="del">
          <ac:chgData name="타야라히랄" userId="4cbd64cf-559c-4aef-b363-525ec37fb7ad" providerId="ADAL" clId="{8E2150B5-3CD5-42A9-B898-EF03E45F3701}" dt="2023-03-03T01:48:50.478" v="107" actId="22"/>
          <ac:spMkLst>
            <pc:docMk/>
            <pc:sldMk cId="860283674" sldId="273"/>
            <ac:spMk id="3" creationId="{EC8042C3-55FC-0EB5-9DD2-99ADA5B8A735}"/>
          </ac:spMkLst>
        </pc:spChg>
        <pc:picChg chg="add mod ord">
          <ac:chgData name="타야라히랄" userId="4cbd64cf-559c-4aef-b363-525ec37fb7ad" providerId="ADAL" clId="{8E2150B5-3CD5-42A9-B898-EF03E45F3701}" dt="2023-03-03T01:48:50.478" v="107" actId="22"/>
          <ac:picMkLst>
            <pc:docMk/>
            <pc:sldMk cId="860283674" sldId="273"/>
            <ac:picMk id="5" creationId="{9A9D9C68-0164-39E7-0EB5-039D0064338E}"/>
          </ac:picMkLst>
        </pc:picChg>
      </pc:sldChg>
      <pc:sldChg chg="del">
        <pc:chgData name="타야라히랄" userId="4cbd64cf-559c-4aef-b363-525ec37fb7ad" providerId="ADAL" clId="{8E2150B5-3CD5-42A9-B898-EF03E45F3701}" dt="2023-03-03T01:37:28.077" v="0" actId="47"/>
        <pc:sldMkLst>
          <pc:docMk/>
          <pc:sldMk cId="2905987893" sldId="273"/>
        </pc:sldMkLst>
      </pc:sldChg>
      <pc:sldChg chg="addSp delSp modSp new mod">
        <pc:chgData name="타야라히랄" userId="4cbd64cf-559c-4aef-b363-525ec37fb7ad" providerId="ADAL" clId="{8E2150B5-3CD5-42A9-B898-EF03E45F3701}" dt="2023-03-03T01:49:08.257" v="108" actId="22"/>
        <pc:sldMkLst>
          <pc:docMk/>
          <pc:sldMk cId="1616513270" sldId="274"/>
        </pc:sldMkLst>
        <pc:spChg chg="del">
          <ac:chgData name="타야라히랄" userId="4cbd64cf-559c-4aef-b363-525ec37fb7ad" providerId="ADAL" clId="{8E2150B5-3CD5-42A9-B898-EF03E45F3701}" dt="2023-03-03T01:49:08.257" v="108" actId="22"/>
          <ac:spMkLst>
            <pc:docMk/>
            <pc:sldMk cId="1616513270" sldId="274"/>
            <ac:spMk id="3" creationId="{31A491AD-4CAC-23FE-DA36-1C7ABBDC1CC1}"/>
          </ac:spMkLst>
        </pc:spChg>
        <pc:picChg chg="add mod ord">
          <ac:chgData name="타야라히랄" userId="4cbd64cf-559c-4aef-b363-525ec37fb7ad" providerId="ADAL" clId="{8E2150B5-3CD5-42A9-B898-EF03E45F3701}" dt="2023-03-03T01:49:08.257" v="108" actId="22"/>
          <ac:picMkLst>
            <pc:docMk/>
            <pc:sldMk cId="1616513270" sldId="274"/>
            <ac:picMk id="5" creationId="{1894C358-5E29-4110-37FC-B4DBA5629EBB}"/>
          </ac:picMkLst>
        </pc:picChg>
      </pc:sldChg>
      <pc:sldChg chg="del">
        <pc:chgData name="타야라히랄" userId="4cbd64cf-559c-4aef-b363-525ec37fb7ad" providerId="ADAL" clId="{8E2150B5-3CD5-42A9-B898-EF03E45F3701}" dt="2023-03-03T01:37:28.077" v="0" actId="47"/>
        <pc:sldMkLst>
          <pc:docMk/>
          <pc:sldMk cId="2169892880" sldId="274"/>
        </pc:sldMkLst>
      </pc:sldChg>
      <pc:sldChg chg="del">
        <pc:chgData name="타야라히랄" userId="4cbd64cf-559c-4aef-b363-525ec37fb7ad" providerId="ADAL" clId="{8E2150B5-3CD5-42A9-B898-EF03E45F3701}" dt="2023-03-03T01:37:28.077" v="0" actId="47"/>
        <pc:sldMkLst>
          <pc:docMk/>
          <pc:sldMk cId="1802171135" sldId="275"/>
        </pc:sldMkLst>
      </pc:sldChg>
      <pc:sldChg chg="addSp delSp modSp new mod">
        <pc:chgData name="타야라히랄" userId="4cbd64cf-559c-4aef-b363-525ec37fb7ad" providerId="ADAL" clId="{8E2150B5-3CD5-42A9-B898-EF03E45F3701}" dt="2023-03-03T01:49:36.846" v="112" actId="22"/>
        <pc:sldMkLst>
          <pc:docMk/>
          <pc:sldMk cId="1839441100" sldId="275"/>
        </pc:sldMkLst>
        <pc:spChg chg="mod">
          <ac:chgData name="타야라히랄" userId="4cbd64cf-559c-4aef-b363-525ec37fb7ad" providerId="ADAL" clId="{8E2150B5-3CD5-42A9-B898-EF03E45F3701}" dt="2023-03-03T01:49:21.288" v="111" actId="20577"/>
          <ac:spMkLst>
            <pc:docMk/>
            <pc:sldMk cId="1839441100" sldId="275"/>
            <ac:spMk id="2" creationId="{80D1C04F-6DC9-739C-3C68-258DCE2B8162}"/>
          </ac:spMkLst>
        </pc:spChg>
        <pc:spChg chg="del">
          <ac:chgData name="타야라히랄" userId="4cbd64cf-559c-4aef-b363-525ec37fb7ad" providerId="ADAL" clId="{8E2150B5-3CD5-42A9-B898-EF03E45F3701}" dt="2023-03-03T01:49:36.846" v="112" actId="22"/>
          <ac:spMkLst>
            <pc:docMk/>
            <pc:sldMk cId="1839441100" sldId="275"/>
            <ac:spMk id="3" creationId="{9E5D51ED-D581-C359-6FA9-F87D574FE297}"/>
          </ac:spMkLst>
        </pc:spChg>
        <pc:picChg chg="add mod ord">
          <ac:chgData name="타야라히랄" userId="4cbd64cf-559c-4aef-b363-525ec37fb7ad" providerId="ADAL" clId="{8E2150B5-3CD5-42A9-B898-EF03E45F3701}" dt="2023-03-03T01:49:36.846" v="112" actId="22"/>
          <ac:picMkLst>
            <pc:docMk/>
            <pc:sldMk cId="1839441100" sldId="275"/>
            <ac:picMk id="5" creationId="{71CCE917-1F38-6CF9-4072-1B4818576664}"/>
          </ac:picMkLst>
        </pc:picChg>
      </pc:sldChg>
      <pc:sldChg chg="addSp delSp modSp new mod">
        <pc:chgData name="타야라히랄" userId="4cbd64cf-559c-4aef-b363-525ec37fb7ad" providerId="ADAL" clId="{8E2150B5-3CD5-42A9-B898-EF03E45F3701}" dt="2023-03-03T01:51:35.944" v="118" actId="22"/>
        <pc:sldMkLst>
          <pc:docMk/>
          <pc:sldMk cId="1508692426" sldId="276"/>
        </pc:sldMkLst>
        <pc:spChg chg="add del mod">
          <ac:chgData name="타야라히랄" userId="4cbd64cf-559c-4aef-b363-525ec37fb7ad" providerId="ADAL" clId="{8E2150B5-3CD5-42A9-B898-EF03E45F3701}" dt="2023-03-03T01:51:26.440" v="117" actId="20577"/>
          <ac:spMkLst>
            <pc:docMk/>
            <pc:sldMk cId="1508692426" sldId="276"/>
            <ac:spMk id="2" creationId="{8EF22534-2526-CC90-43E2-BAD4C597B5A1}"/>
          </ac:spMkLst>
        </pc:spChg>
        <pc:spChg chg="del">
          <ac:chgData name="타야라히랄" userId="4cbd64cf-559c-4aef-b363-525ec37fb7ad" providerId="ADAL" clId="{8E2150B5-3CD5-42A9-B898-EF03E45F3701}" dt="2023-03-03T01:51:35.944" v="118" actId="22"/>
          <ac:spMkLst>
            <pc:docMk/>
            <pc:sldMk cId="1508692426" sldId="276"/>
            <ac:spMk id="3" creationId="{5EE1EEB9-5251-CC29-1BBE-89F1C7C36B98}"/>
          </ac:spMkLst>
        </pc:spChg>
        <pc:spChg chg="add del mod">
          <ac:chgData name="타야라히랄" userId="4cbd64cf-559c-4aef-b363-525ec37fb7ad" providerId="ADAL" clId="{8E2150B5-3CD5-42A9-B898-EF03E45F3701}" dt="2023-03-03T01:51:25.171" v="114"/>
          <ac:spMkLst>
            <pc:docMk/>
            <pc:sldMk cId="1508692426" sldId="276"/>
            <ac:spMk id="4" creationId="{F0790DDC-AF1A-904D-9432-D0209EA7DA28}"/>
          </ac:spMkLst>
        </pc:spChg>
        <pc:picChg chg="add mod ord">
          <ac:chgData name="타야라히랄" userId="4cbd64cf-559c-4aef-b363-525ec37fb7ad" providerId="ADAL" clId="{8E2150B5-3CD5-42A9-B898-EF03E45F3701}" dt="2023-03-03T01:51:35.944" v="118" actId="22"/>
          <ac:picMkLst>
            <pc:docMk/>
            <pc:sldMk cId="1508692426" sldId="276"/>
            <ac:picMk id="6" creationId="{334BCE14-7C5B-C095-E424-1CA15CAF9AF4}"/>
          </ac:picMkLst>
        </pc:picChg>
      </pc:sldChg>
      <pc:sldChg chg="del">
        <pc:chgData name="타야라히랄" userId="4cbd64cf-559c-4aef-b363-525ec37fb7ad" providerId="ADAL" clId="{8E2150B5-3CD5-42A9-B898-EF03E45F3701}" dt="2023-03-03T01:37:28.077" v="0" actId="47"/>
        <pc:sldMkLst>
          <pc:docMk/>
          <pc:sldMk cId="4142335082" sldId="276"/>
        </pc:sldMkLst>
      </pc:sldChg>
      <pc:sldChg chg="addSp delSp modSp new mod">
        <pc:chgData name="타야라히랄" userId="4cbd64cf-559c-4aef-b363-525ec37fb7ad" providerId="ADAL" clId="{8E2150B5-3CD5-42A9-B898-EF03E45F3701}" dt="2023-03-03T01:52:04.489" v="124" actId="22"/>
        <pc:sldMkLst>
          <pc:docMk/>
          <pc:sldMk cId="1558989214" sldId="277"/>
        </pc:sldMkLst>
        <pc:spChg chg="add del mod">
          <ac:chgData name="타야라히랄" userId="4cbd64cf-559c-4aef-b363-525ec37fb7ad" providerId="ADAL" clId="{8E2150B5-3CD5-42A9-B898-EF03E45F3701}" dt="2023-03-03T01:51:47.640" v="123" actId="20577"/>
          <ac:spMkLst>
            <pc:docMk/>
            <pc:sldMk cId="1558989214" sldId="277"/>
            <ac:spMk id="2" creationId="{825F3C82-6BA8-9C2E-A402-E708DD81DBDA}"/>
          </ac:spMkLst>
        </pc:spChg>
        <pc:spChg chg="del">
          <ac:chgData name="타야라히랄" userId="4cbd64cf-559c-4aef-b363-525ec37fb7ad" providerId="ADAL" clId="{8E2150B5-3CD5-42A9-B898-EF03E45F3701}" dt="2023-03-03T01:52:04.489" v="124" actId="22"/>
          <ac:spMkLst>
            <pc:docMk/>
            <pc:sldMk cId="1558989214" sldId="277"/>
            <ac:spMk id="3" creationId="{30018E3F-B0EA-566D-41CB-C8112AA11656}"/>
          </ac:spMkLst>
        </pc:spChg>
        <pc:spChg chg="add del mod">
          <ac:chgData name="타야라히랄" userId="4cbd64cf-559c-4aef-b363-525ec37fb7ad" providerId="ADAL" clId="{8E2150B5-3CD5-42A9-B898-EF03E45F3701}" dt="2023-03-03T01:51:46.471" v="120"/>
          <ac:spMkLst>
            <pc:docMk/>
            <pc:sldMk cId="1558989214" sldId="277"/>
            <ac:spMk id="4" creationId="{4372DF40-4416-6326-7E4F-06A3D17E4009}"/>
          </ac:spMkLst>
        </pc:spChg>
        <pc:picChg chg="add mod ord">
          <ac:chgData name="타야라히랄" userId="4cbd64cf-559c-4aef-b363-525ec37fb7ad" providerId="ADAL" clId="{8E2150B5-3CD5-42A9-B898-EF03E45F3701}" dt="2023-03-03T01:52:04.489" v="124" actId="22"/>
          <ac:picMkLst>
            <pc:docMk/>
            <pc:sldMk cId="1558989214" sldId="277"/>
            <ac:picMk id="6" creationId="{28CC078E-380E-FE6D-ACF5-76B5B9AB7C7C}"/>
          </ac:picMkLst>
        </pc:picChg>
      </pc:sldChg>
      <pc:sldChg chg="del">
        <pc:chgData name="타야라히랄" userId="4cbd64cf-559c-4aef-b363-525ec37fb7ad" providerId="ADAL" clId="{8E2150B5-3CD5-42A9-B898-EF03E45F3701}" dt="2023-03-03T01:37:28.077" v="0" actId="47"/>
        <pc:sldMkLst>
          <pc:docMk/>
          <pc:sldMk cId="2621619790" sldId="277"/>
        </pc:sldMkLst>
      </pc:sldChg>
      <pc:sldChg chg="addSp delSp modSp new mod setBg">
        <pc:chgData name="타야라히랄" userId="4cbd64cf-559c-4aef-b363-525ec37fb7ad" providerId="ADAL" clId="{8E2150B5-3CD5-42A9-B898-EF03E45F3701}" dt="2023-03-03T01:52:54.141" v="136" actId="22"/>
        <pc:sldMkLst>
          <pc:docMk/>
          <pc:sldMk cId="1512701713" sldId="278"/>
        </pc:sldMkLst>
        <pc:spChg chg="add del mod">
          <ac:chgData name="타야라히랄" userId="4cbd64cf-559c-4aef-b363-525ec37fb7ad" providerId="ADAL" clId="{8E2150B5-3CD5-42A9-B898-EF03E45F3701}" dt="2023-03-03T01:52:42.536" v="135" actId="20577"/>
          <ac:spMkLst>
            <pc:docMk/>
            <pc:sldMk cId="1512701713" sldId="278"/>
            <ac:spMk id="2" creationId="{5066F20F-AA7E-3643-64E1-AD088C0B94EF}"/>
          </ac:spMkLst>
        </pc:spChg>
        <pc:spChg chg="add del">
          <ac:chgData name="타야라히랄" userId="4cbd64cf-559c-4aef-b363-525ec37fb7ad" providerId="ADAL" clId="{8E2150B5-3CD5-42A9-B898-EF03E45F3701}" dt="2023-03-03T01:52:54.141" v="136" actId="22"/>
          <ac:spMkLst>
            <pc:docMk/>
            <pc:sldMk cId="1512701713" sldId="278"/>
            <ac:spMk id="3" creationId="{239393A2-EDC6-4E88-AE5C-A463B4C2833E}"/>
          </ac:spMkLst>
        </pc:spChg>
        <pc:spChg chg="add del mod">
          <ac:chgData name="타야라히랄" userId="4cbd64cf-559c-4aef-b363-525ec37fb7ad" providerId="ADAL" clId="{8E2150B5-3CD5-42A9-B898-EF03E45F3701}" dt="2023-03-03T01:52:38.586" v="128"/>
          <ac:spMkLst>
            <pc:docMk/>
            <pc:sldMk cId="1512701713" sldId="278"/>
            <ac:spMk id="4" creationId="{EB46BCD1-E4B7-31EF-0FAC-FCD8A0A424DB}"/>
          </ac:spMkLst>
        </pc:spChg>
        <pc:spChg chg="add del mod">
          <ac:chgData name="타야라히랄" userId="4cbd64cf-559c-4aef-b363-525ec37fb7ad" providerId="ADAL" clId="{8E2150B5-3CD5-42A9-B898-EF03E45F3701}" dt="2023-03-03T01:52:41.556" v="132"/>
          <ac:spMkLst>
            <pc:docMk/>
            <pc:sldMk cId="1512701713" sldId="278"/>
            <ac:spMk id="5" creationId="{274BB100-FA10-9CD4-55AD-F5768D29C095}"/>
          </ac:spMkLst>
        </pc:spChg>
        <pc:spChg chg="add del">
          <ac:chgData name="타야라히랄" userId="4cbd64cf-559c-4aef-b363-525ec37fb7ad" providerId="ADAL" clId="{8E2150B5-3CD5-42A9-B898-EF03E45F3701}" dt="2023-03-03T01:52:37.017" v="127" actId="26606"/>
          <ac:spMkLst>
            <pc:docMk/>
            <pc:sldMk cId="1512701713" sldId="278"/>
            <ac:spMk id="10" creationId="{C1DD1A8A-57D5-4A81-AD04-532B043C5611}"/>
          </ac:spMkLst>
        </pc:spChg>
        <pc:spChg chg="add del">
          <ac:chgData name="타야라히랄" userId="4cbd64cf-559c-4aef-b363-525ec37fb7ad" providerId="ADAL" clId="{8E2150B5-3CD5-42A9-B898-EF03E45F3701}" dt="2023-03-03T01:52:37.017" v="127" actId="26606"/>
          <ac:spMkLst>
            <pc:docMk/>
            <pc:sldMk cId="1512701713" sldId="278"/>
            <ac:spMk id="12" creationId="{007891EC-4501-44ED-A8C8-B11B6DB767AB}"/>
          </ac:spMkLst>
        </pc:spChg>
        <pc:picChg chg="add del">
          <ac:chgData name="타야라히랄" userId="4cbd64cf-559c-4aef-b363-525ec37fb7ad" providerId="ADAL" clId="{8E2150B5-3CD5-42A9-B898-EF03E45F3701}" dt="2023-03-03T01:52:37.017" v="127" actId="26606"/>
          <ac:picMkLst>
            <pc:docMk/>
            <pc:sldMk cId="1512701713" sldId="278"/>
            <ac:picMk id="6" creationId="{540E42A2-5319-4362-ECF6-3525C465E5D9}"/>
          </ac:picMkLst>
        </pc:picChg>
        <pc:picChg chg="add mod ord">
          <ac:chgData name="타야라히랄" userId="4cbd64cf-559c-4aef-b363-525ec37fb7ad" providerId="ADAL" clId="{8E2150B5-3CD5-42A9-B898-EF03E45F3701}" dt="2023-03-03T01:52:54.141" v="136" actId="22"/>
          <ac:picMkLst>
            <pc:docMk/>
            <pc:sldMk cId="1512701713" sldId="278"/>
            <ac:picMk id="8" creationId="{4CA7AA03-B92C-79C0-0101-F1DAA9BF3989}"/>
          </ac:picMkLst>
        </pc:picChg>
      </pc:sldChg>
      <pc:sldChg chg="del">
        <pc:chgData name="타야라히랄" userId="4cbd64cf-559c-4aef-b363-525ec37fb7ad" providerId="ADAL" clId="{8E2150B5-3CD5-42A9-B898-EF03E45F3701}" dt="2023-03-03T01:37:28.077" v="0" actId="47"/>
        <pc:sldMkLst>
          <pc:docMk/>
          <pc:sldMk cId="3211737385" sldId="278"/>
        </pc:sldMkLst>
      </pc:sldChg>
      <pc:sldChg chg="del">
        <pc:chgData name="타야라히랄" userId="4cbd64cf-559c-4aef-b363-525ec37fb7ad" providerId="ADAL" clId="{8E2150B5-3CD5-42A9-B898-EF03E45F3701}" dt="2023-03-03T01:37:28.077" v="0" actId="47"/>
        <pc:sldMkLst>
          <pc:docMk/>
          <pc:sldMk cId="198777614" sldId="279"/>
        </pc:sldMkLst>
      </pc:sldChg>
      <pc:sldChg chg="addSp delSp modSp new mod">
        <pc:chgData name="타야라히랄" userId="4cbd64cf-559c-4aef-b363-525ec37fb7ad" providerId="ADAL" clId="{8E2150B5-3CD5-42A9-B898-EF03E45F3701}" dt="2023-03-03T01:53:09.468" v="137" actId="22"/>
        <pc:sldMkLst>
          <pc:docMk/>
          <pc:sldMk cId="1846100108" sldId="279"/>
        </pc:sldMkLst>
        <pc:spChg chg="del">
          <ac:chgData name="타야라히랄" userId="4cbd64cf-559c-4aef-b363-525ec37fb7ad" providerId="ADAL" clId="{8E2150B5-3CD5-42A9-B898-EF03E45F3701}" dt="2023-03-03T01:53:09.468" v="137" actId="22"/>
          <ac:spMkLst>
            <pc:docMk/>
            <pc:sldMk cId="1846100108" sldId="279"/>
            <ac:spMk id="3" creationId="{70DF9340-BF59-D7B5-CF7C-8CAD82917E79}"/>
          </ac:spMkLst>
        </pc:spChg>
        <pc:picChg chg="add mod ord">
          <ac:chgData name="타야라히랄" userId="4cbd64cf-559c-4aef-b363-525ec37fb7ad" providerId="ADAL" clId="{8E2150B5-3CD5-42A9-B898-EF03E45F3701}" dt="2023-03-03T01:53:09.468" v="137" actId="22"/>
          <ac:picMkLst>
            <pc:docMk/>
            <pc:sldMk cId="1846100108" sldId="279"/>
            <ac:picMk id="5" creationId="{EEB8C926-E7D8-C3EE-680F-D583C0A52DCA}"/>
          </ac:picMkLst>
        </pc:picChg>
      </pc:sldChg>
      <pc:sldChg chg="del">
        <pc:chgData name="타야라히랄" userId="4cbd64cf-559c-4aef-b363-525ec37fb7ad" providerId="ADAL" clId="{8E2150B5-3CD5-42A9-B898-EF03E45F3701}" dt="2023-03-03T01:37:28.077" v="0" actId="47"/>
        <pc:sldMkLst>
          <pc:docMk/>
          <pc:sldMk cId="1214086796" sldId="280"/>
        </pc:sldMkLst>
      </pc:sldChg>
      <pc:sldChg chg="addSp delSp modSp new mod">
        <pc:chgData name="타야라히랄" userId="4cbd64cf-559c-4aef-b363-525ec37fb7ad" providerId="ADAL" clId="{8E2150B5-3CD5-42A9-B898-EF03E45F3701}" dt="2023-03-03T01:53:24.107" v="138" actId="22"/>
        <pc:sldMkLst>
          <pc:docMk/>
          <pc:sldMk cId="3258271885" sldId="280"/>
        </pc:sldMkLst>
        <pc:spChg chg="del">
          <ac:chgData name="타야라히랄" userId="4cbd64cf-559c-4aef-b363-525ec37fb7ad" providerId="ADAL" clId="{8E2150B5-3CD5-42A9-B898-EF03E45F3701}" dt="2023-03-03T01:53:24.107" v="138" actId="22"/>
          <ac:spMkLst>
            <pc:docMk/>
            <pc:sldMk cId="3258271885" sldId="280"/>
            <ac:spMk id="3" creationId="{CD4277E8-73C9-9412-F257-AE5472489B4D}"/>
          </ac:spMkLst>
        </pc:spChg>
        <pc:picChg chg="add mod ord">
          <ac:chgData name="타야라히랄" userId="4cbd64cf-559c-4aef-b363-525ec37fb7ad" providerId="ADAL" clId="{8E2150B5-3CD5-42A9-B898-EF03E45F3701}" dt="2023-03-03T01:53:24.107" v="138" actId="22"/>
          <ac:picMkLst>
            <pc:docMk/>
            <pc:sldMk cId="3258271885" sldId="280"/>
            <ac:picMk id="5" creationId="{45D98977-DC5C-D8F5-65CD-C0D7A02EA675}"/>
          </ac:picMkLst>
        </pc:picChg>
      </pc:sldChg>
      <pc:sldChg chg="del">
        <pc:chgData name="타야라히랄" userId="4cbd64cf-559c-4aef-b363-525ec37fb7ad" providerId="ADAL" clId="{8E2150B5-3CD5-42A9-B898-EF03E45F3701}" dt="2023-03-03T01:37:28.077" v="0" actId="47"/>
        <pc:sldMkLst>
          <pc:docMk/>
          <pc:sldMk cId="2039319012" sldId="281"/>
        </pc:sldMkLst>
      </pc:sldChg>
      <pc:sldChg chg="addSp delSp modSp new mod">
        <pc:chgData name="타야라히랄" userId="4cbd64cf-559c-4aef-b363-525ec37fb7ad" providerId="ADAL" clId="{8E2150B5-3CD5-42A9-B898-EF03E45F3701}" dt="2023-03-03T01:53:55.541" v="144" actId="22"/>
        <pc:sldMkLst>
          <pc:docMk/>
          <pc:sldMk cId="3022091405" sldId="281"/>
        </pc:sldMkLst>
        <pc:spChg chg="mod">
          <ac:chgData name="타야라히랄" userId="4cbd64cf-559c-4aef-b363-525ec37fb7ad" providerId="ADAL" clId="{8E2150B5-3CD5-42A9-B898-EF03E45F3701}" dt="2023-03-03T01:53:32.535" v="143" actId="20577"/>
          <ac:spMkLst>
            <pc:docMk/>
            <pc:sldMk cId="3022091405" sldId="281"/>
            <ac:spMk id="2" creationId="{07AB69DF-D0FC-E7A5-475D-3B67A404EA87}"/>
          </ac:spMkLst>
        </pc:spChg>
        <pc:spChg chg="del">
          <ac:chgData name="타야라히랄" userId="4cbd64cf-559c-4aef-b363-525ec37fb7ad" providerId="ADAL" clId="{8E2150B5-3CD5-42A9-B898-EF03E45F3701}" dt="2023-03-03T01:53:55.541" v="144" actId="22"/>
          <ac:spMkLst>
            <pc:docMk/>
            <pc:sldMk cId="3022091405" sldId="281"/>
            <ac:spMk id="3" creationId="{5DC98656-C487-BFA4-BA1F-E6F3F0AA0B87}"/>
          </ac:spMkLst>
        </pc:spChg>
        <pc:picChg chg="add mod ord">
          <ac:chgData name="타야라히랄" userId="4cbd64cf-559c-4aef-b363-525ec37fb7ad" providerId="ADAL" clId="{8E2150B5-3CD5-42A9-B898-EF03E45F3701}" dt="2023-03-03T01:53:55.541" v="144" actId="22"/>
          <ac:picMkLst>
            <pc:docMk/>
            <pc:sldMk cId="3022091405" sldId="281"/>
            <ac:picMk id="5" creationId="{9D517078-B8DD-4A3B-DFA4-45566F10BCE7}"/>
          </ac:picMkLst>
        </pc:picChg>
      </pc:sldChg>
      <pc:sldChg chg="del">
        <pc:chgData name="타야라히랄" userId="4cbd64cf-559c-4aef-b363-525ec37fb7ad" providerId="ADAL" clId="{8E2150B5-3CD5-42A9-B898-EF03E45F3701}" dt="2023-03-03T01:37:28.077" v="0" actId="47"/>
        <pc:sldMkLst>
          <pc:docMk/>
          <pc:sldMk cId="183006625" sldId="282"/>
        </pc:sldMkLst>
      </pc:sldChg>
      <pc:sldChg chg="addSp delSp modSp new mod">
        <pc:chgData name="타야라히랄" userId="4cbd64cf-559c-4aef-b363-525ec37fb7ad" providerId="ADAL" clId="{8E2150B5-3CD5-42A9-B898-EF03E45F3701}" dt="2023-03-03T01:55:18.070" v="159" actId="14100"/>
        <pc:sldMkLst>
          <pc:docMk/>
          <pc:sldMk cId="299718294" sldId="282"/>
        </pc:sldMkLst>
        <pc:spChg chg="add del mod">
          <ac:chgData name="타야라히랄" userId="4cbd64cf-559c-4aef-b363-525ec37fb7ad" providerId="ADAL" clId="{8E2150B5-3CD5-42A9-B898-EF03E45F3701}" dt="2023-03-03T01:54:13.328" v="149" actId="20577"/>
          <ac:spMkLst>
            <pc:docMk/>
            <pc:sldMk cId="299718294" sldId="282"/>
            <ac:spMk id="2" creationId="{5C707328-0E90-7AEC-391C-91BAC2E0D7D1}"/>
          </ac:spMkLst>
        </pc:spChg>
        <pc:spChg chg="del">
          <ac:chgData name="타야라히랄" userId="4cbd64cf-559c-4aef-b363-525ec37fb7ad" providerId="ADAL" clId="{8E2150B5-3CD5-42A9-B898-EF03E45F3701}" dt="2023-03-03T01:54:24.103" v="150" actId="22"/>
          <ac:spMkLst>
            <pc:docMk/>
            <pc:sldMk cId="299718294" sldId="282"/>
            <ac:spMk id="3" creationId="{5F77DB6F-40BB-00AA-0F34-66B5988591BB}"/>
          </ac:spMkLst>
        </pc:spChg>
        <pc:spChg chg="add del mod">
          <ac:chgData name="타야라히랄" userId="4cbd64cf-559c-4aef-b363-525ec37fb7ad" providerId="ADAL" clId="{8E2150B5-3CD5-42A9-B898-EF03E45F3701}" dt="2023-03-03T01:54:12.329" v="146"/>
          <ac:spMkLst>
            <pc:docMk/>
            <pc:sldMk cId="299718294" sldId="282"/>
            <ac:spMk id="4" creationId="{7FEDEEAE-DF12-7009-2C6A-4D7DE7C4CD24}"/>
          </ac:spMkLst>
        </pc:spChg>
        <pc:picChg chg="add mod ord">
          <ac:chgData name="타야라히랄" userId="4cbd64cf-559c-4aef-b363-525ec37fb7ad" providerId="ADAL" clId="{8E2150B5-3CD5-42A9-B898-EF03E45F3701}" dt="2023-03-03T01:54:24.103" v="150" actId="22"/>
          <ac:picMkLst>
            <pc:docMk/>
            <pc:sldMk cId="299718294" sldId="282"/>
            <ac:picMk id="6" creationId="{3C803851-79AC-A47D-0169-8AC8C8AAF55E}"/>
          </ac:picMkLst>
        </pc:picChg>
        <pc:picChg chg="add mod">
          <ac:chgData name="타야라히랄" userId="4cbd64cf-559c-4aef-b363-525ec37fb7ad" providerId="ADAL" clId="{8E2150B5-3CD5-42A9-B898-EF03E45F3701}" dt="2023-03-03T01:55:12.012" v="155" actId="1076"/>
          <ac:picMkLst>
            <pc:docMk/>
            <pc:sldMk cId="299718294" sldId="282"/>
            <ac:picMk id="8" creationId="{448F46E5-41DB-396B-32C0-65D2D0C46A85}"/>
          </ac:picMkLst>
        </pc:picChg>
        <pc:picChg chg="add mod">
          <ac:chgData name="타야라히랄" userId="4cbd64cf-559c-4aef-b363-525ec37fb7ad" providerId="ADAL" clId="{8E2150B5-3CD5-42A9-B898-EF03E45F3701}" dt="2023-03-03T01:55:18.070" v="159" actId="14100"/>
          <ac:picMkLst>
            <pc:docMk/>
            <pc:sldMk cId="299718294" sldId="282"/>
            <ac:picMk id="10" creationId="{BDE33361-4E01-84DD-B7E6-260587487CC0}"/>
          </ac:picMkLst>
        </pc:picChg>
      </pc:sldChg>
      <pc:sldChg chg="addSp delSp modSp new mod">
        <pc:chgData name="타야라히랄" userId="4cbd64cf-559c-4aef-b363-525ec37fb7ad" providerId="ADAL" clId="{8E2150B5-3CD5-42A9-B898-EF03E45F3701}" dt="2023-03-03T01:55:40.183" v="166" actId="20577"/>
        <pc:sldMkLst>
          <pc:docMk/>
          <pc:sldMk cId="2758833754" sldId="283"/>
        </pc:sldMkLst>
        <pc:spChg chg="mod">
          <ac:chgData name="타야라히랄" userId="4cbd64cf-559c-4aef-b363-525ec37fb7ad" providerId="ADAL" clId="{8E2150B5-3CD5-42A9-B898-EF03E45F3701}" dt="2023-03-03T01:55:40.183" v="166" actId="20577"/>
          <ac:spMkLst>
            <pc:docMk/>
            <pc:sldMk cId="2758833754" sldId="283"/>
            <ac:spMk id="2" creationId="{BB431A49-2B9A-15DD-7F4F-4420B7BE1E0F}"/>
          </ac:spMkLst>
        </pc:spChg>
        <pc:spChg chg="del">
          <ac:chgData name="타야라히랄" userId="4cbd64cf-559c-4aef-b363-525ec37fb7ad" providerId="ADAL" clId="{8E2150B5-3CD5-42A9-B898-EF03E45F3701}" dt="2023-03-03T01:55:31.861" v="160" actId="22"/>
          <ac:spMkLst>
            <pc:docMk/>
            <pc:sldMk cId="2758833754" sldId="283"/>
            <ac:spMk id="3" creationId="{BE1CC86C-6EC2-BAA8-FADE-58913F0D6669}"/>
          </ac:spMkLst>
        </pc:spChg>
        <pc:picChg chg="add mod ord">
          <ac:chgData name="타야라히랄" userId="4cbd64cf-559c-4aef-b363-525ec37fb7ad" providerId="ADAL" clId="{8E2150B5-3CD5-42A9-B898-EF03E45F3701}" dt="2023-03-03T01:55:35.428" v="161" actId="1076"/>
          <ac:picMkLst>
            <pc:docMk/>
            <pc:sldMk cId="2758833754" sldId="283"/>
            <ac:picMk id="5" creationId="{EBB555CE-912A-140E-68A9-82E23878854A}"/>
          </ac:picMkLst>
        </pc:picChg>
      </pc:sldChg>
      <pc:sldChg chg="del">
        <pc:chgData name="타야라히랄" userId="4cbd64cf-559c-4aef-b363-525ec37fb7ad" providerId="ADAL" clId="{8E2150B5-3CD5-42A9-B898-EF03E45F3701}" dt="2023-03-03T01:37:28.077" v="0" actId="47"/>
        <pc:sldMkLst>
          <pc:docMk/>
          <pc:sldMk cId="3356695558" sldId="283"/>
        </pc:sldMkLst>
      </pc:sldChg>
      <pc:sldChg chg="addSp delSp modSp new mod">
        <pc:chgData name="타야라히랄" userId="4cbd64cf-559c-4aef-b363-525ec37fb7ad" providerId="ADAL" clId="{8E2150B5-3CD5-42A9-B898-EF03E45F3701}" dt="2023-03-03T01:56:35.722" v="168"/>
        <pc:sldMkLst>
          <pc:docMk/>
          <pc:sldMk cId="457391829" sldId="284"/>
        </pc:sldMkLst>
        <pc:spChg chg="mod">
          <ac:chgData name="타야라히랄" userId="4cbd64cf-559c-4aef-b363-525ec37fb7ad" providerId="ADAL" clId="{8E2150B5-3CD5-42A9-B898-EF03E45F3701}" dt="2023-03-03T01:56:35.722" v="168"/>
          <ac:spMkLst>
            <pc:docMk/>
            <pc:sldMk cId="457391829" sldId="284"/>
            <ac:spMk id="2" creationId="{3F9E629A-E848-099C-8D31-4ADB39E8C6D8}"/>
          </ac:spMkLst>
        </pc:spChg>
        <pc:spChg chg="del">
          <ac:chgData name="타야라히랄" userId="4cbd64cf-559c-4aef-b363-525ec37fb7ad" providerId="ADAL" clId="{8E2150B5-3CD5-42A9-B898-EF03E45F3701}" dt="2023-03-03T01:56:30.245" v="167" actId="22"/>
          <ac:spMkLst>
            <pc:docMk/>
            <pc:sldMk cId="457391829" sldId="284"/>
            <ac:spMk id="3" creationId="{8BB70C2C-0C04-A051-F1F3-1228B9B493D3}"/>
          </ac:spMkLst>
        </pc:spChg>
        <pc:picChg chg="add mod ord">
          <ac:chgData name="타야라히랄" userId="4cbd64cf-559c-4aef-b363-525ec37fb7ad" providerId="ADAL" clId="{8E2150B5-3CD5-42A9-B898-EF03E45F3701}" dt="2023-03-03T01:56:30.245" v="167" actId="22"/>
          <ac:picMkLst>
            <pc:docMk/>
            <pc:sldMk cId="457391829" sldId="284"/>
            <ac:picMk id="5" creationId="{1A4D9C48-56BE-7F6C-7743-B707547D5AAC}"/>
          </ac:picMkLst>
        </pc:picChg>
      </pc:sldChg>
      <pc:sldChg chg="del">
        <pc:chgData name="타야라히랄" userId="4cbd64cf-559c-4aef-b363-525ec37fb7ad" providerId="ADAL" clId="{8E2150B5-3CD5-42A9-B898-EF03E45F3701}" dt="2023-03-03T01:37:28.077" v="0" actId="47"/>
        <pc:sldMkLst>
          <pc:docMk/>
          <pc:sldMk cId="2355934399" sldId="284"/>
        </pc:sldMkLst>
      </pc:sldChg>
      <pc:sldChg chg="del">
        <pc:chgData name="타야라히랄" userId="4cbd64cf-559c-4aef-b363-525ec37fb7ad" providerId="ADAL" clId="{8E2150B5-3CD5-42A9-B898-EF03E45F3701}" dt="2023-03-03T01:37:28.077" v="0" actId="47"/>
        <pc:sldMkLst>
          <pc:docMk/>
          <pc:sldMk cId="762675473" sldId="285"/>
        </pc:sldMkLst>
      </pc:sldChg>
      <pc:sldChg chg="addSp delSp modSp new mod">
        <pc:chgData name="타야라히랄" userId="4cbd64cf-559c-4aef-b363-525ec37fb7ad" providerId="ADAL" clId="{8E2150B5-3CD5-42A9-B898-EF03E45F3701}" dt="2023-03-03T01:58:30.214" v="185" actId="20577"/>
        <pc:sldMkLst>
          <pc:docMk/>
          <pc:sldMk cId="1191867572" sldId="285"/>
        </pc:sldMkLst>
        <pc:spChg chg="mod">
          <ac:chgData name="타야라히랄" userId="4cbd64cf-559c-4aef-b363-525ec37fb7ad" providerId="ADAL" clId="{8E2150B5-3CD5-42A9-B898-EF03E45F3701}" dt="2023-03-03T01:58:30.214" v="185" actId="20577"/>
          <ac:spMkLst>
            <pc:docMk/>
            <pc:sldMk cId="1191867572" sldId="285"/>
            <ac:spMk id="2" creationId="{96CC66E7-DC24-AE7A-CAE5-92022A2C8BC1}"/>
          </ac:spMkLst>
        </pc:spChg>
        <pc:spChg chg="del">
          <ac:chgData name="타야라히랄" userId="4cbd64cf-559c-4aef-b363-525ec37fb7ad" providerId="ADAL" clId="{8E2150B5-3CD5-42A9-B898-EF03E45F3701}" dt="2023-03-03T01:58:19.828" v="169" actId="22"/>
          <ac:spMkLst>
            <pc:docMk/>
            <pc:sldMk cId="1191867572" sldId="285"/>
            <ac:spMk id="3" creationId="{65B4B73E-3988-5CC3-0553-6650F66CB488}"/>
          </ac:spMkLst>
        </pc:spChg>
        <pc:picChg chg="add mod ord">
          <ac:chgData name="타야라히랄" userId="4cbd64cf-559c-4aef-b363-525ec37fb7ad" providerId="ADAL" clId="{8E2150B5-3CD5-42A9-B898-EF03E45F3701}" dt="2023-03-03T01:58:19.828" v="169" actId="22"/>
          <ac:picMkLst>
            <pc:docMk/>
            <pc:sldMk cId="1191867572" sldId="285"/>
            <ac:picMk id="5" creationId="{1E506F9F-B11B-A468-0926-7754EA57291D}"/>
          </ac:picMkLst>
        </pc:picChg>
      </pc:sldChg>
      <pc:sldChg chg="del">
        <pc:chgData name="타야라히랄" userId="4cbd64cf-559c-4aef-b363-525ec37fb7ad" providerId="ADAL" clId="{8E2150B5-3CD5-42A9-B898-EF03E45F3701}" dt="2023-03-03T01:37:28.077" v="0" actId="47"/>
        <pc:sldMkLst>
          <pc:docMk/>
          <pc:sldMk cId="2582662204" sldId="286"/>
        </pc:sldMkLst>
      </pc:sldChg>
      <pc:sldChg chg="modSp new mod">
        <pc:chgData name="타야라히랄" userId="4cbd64cf-559c-4aef-b363-525ec37fb7ad" providerId="ADAL" clId="{8E2150B5-3CD5-42A9-B898-EF03E45F3701}" dt="2023-03-03T01:58:48.991" v="190" actId="20577"/>
        <pc:sldMkLst>
          <pc:docMk/>
          <pc:sldMk cId="3770105981" sldId="286"/>
        </pc:sldMkLst>
        <pc:spChg chg="mod">
          <ac:chgData name="타야라히랄" userId="4cbd64cf-559c-4aef-b363-525ec37fb7ad" providerId="ADAL" clId="{8E2150B5-3CD5-42A9-B898-EF03E45F3701}" dt="2023-03-03T01:58:39.360" v="187" actId="20577"/>
          <ac:spMkLst>
            <pc:docMk/>
            <pc:sldMk cId="3770105981" sldId="286"/>
            <ac:spMk id="2" creationId="{6E07F41E-B592-467D-FB1A-D08DDA5BB64D}"/>
          </ac:spMkLst>
        </pc:spChg>
        <pc:spChg chg="mod">
          <ac:chgData name="타야라히랄" userId="4cbd64cf-559c-4aef-b363-525ec37fb7ad" providerId="ADAL" clId="{8E2150B5-3CD5-42A9-B898-EF03E45F3701}" dt="2023-03-03T01:58:48.991" v="190" actId="20577"/>
          <ac:spMkLst>
            <pc:docMk/>
            <pc:sldMk cId="3770105981" sldId="286"/>
            <ac:spMk id="3" creationId="{B1EADFA0-1B86-7CED-6F11-83B2C2FEDDE4}"/>
          </ac:spMkLst>
        </pc:spChg>
      </pc:sldChg>
      <pc:sldChg chg="modSp new mod">
        <pc:chgData name="타야라히랄" userId="4cbd64cf-559c-4aef-b363-525ec37fb7ad" providerId="ADAL" clId="{8E2150B5-3CD5-42A9-B898-EF03E45F3701}" dt="2023-03-03T02:00:37.917" v="199" actId="15"/>
        <pc:sldMkLst>
          <pc:docMk/>
          <pc:sldMk cId="110344399" sldId="287"/>
        </pc:sldMkLst>
        <pc:spChg chg="mod">
          <ac:chgData name="타야라히랄" userId="4cbd64cf-559c-4aef-b363-525ec37fb7ad" providerId="ADAL" clId="{8E2150B5-3CD5-42A9-B898-EF03E45F3701}" dt="2023-03-03T02:00:18.848" v="193" actId="20577"/>
          <ac:spMkLst>
            <pc:docMk/>
            <pc:sldMk cId="110344399" sldId="287"/>
            <ac:spMk id="2" creationId="{F4992CEB-7476-1F30-16BD-72F50ED4A8EF}"/>
          </ac:spMkLst>
        </pc:spChg>
        <pc:spChg chg="mod">
          <ac:chgData name="타야라히랄" userId="4cbd64cf-559c-4aef-b363-525ec37fb7ad" providerId="ADAL" clId="{8E2150B5-3CD5-42A9-B898-EF03E45F3701}" dt="2023-03-03T02:00:37.917" v="199" actId="15"/>
          <ac:spMkLst>
            <pc:docMk/>
            <pc:sldMk cId="110344399" sldId="287"/>
            <ac:spMk id="3" creationId="{A406A165-C732-0D3D-1F47-8142063FB56C}"/>
          </ac:spMkLst>
        </pc:spChg>
      </pc:sldChg>
      <pc:sldChg chg="del">
        <pc:chgData name="타야라히랄" userId="4cbd64cf-559c-4aef-b363-525ec37fb7ad" providerId="ADAL" clId="{8E2150B5-3CD5-42A9-B898-EF03E45F3701}" dt="2023-03-03T01:37:28.077" v="0" actId="47"/>
        <pc:sldMkLst>
          <pc:docMk/>
          <pc:sldMk cId="887977546" sldId="287"/>
        </pc:sldMkLst>
      </pc:sldChg>
      <pc:sldChg chg="del">
        <pc:chgData name="타야라히랄" userId="4cbd64cf-559c-4aef-b363-525ec37fb7ad" providerId="ADAL" clId="{8E2150B5-3CD5-42A9-B898-EF03E45F3701}" dt="2023-03-03T01:37:28.077" v="0" actId="47"/>
        <pc:sldMkLst>
          <pc:docMk/>
          <pc:sldMk cId="468450495" sldId="288"/>
        </pc:sldMkLst>
      </pc:sldChg>
      <pc:sldChg chg="modSp new mod">
        <pc:chgData name="타야라히랄" userId="4cbd64cf-559c-4aef-b363-525ec37fb7ad" providerId="ADAL" clId="{8E2150B5-3CD5-42A9-B898-EF03E45F3701}" dt="2023-03-03T02:03:40.866" v="206"/>
        <pc:sldMkLst>
          <pc:docMk/>
          <pc:sldMk cId="985394644" sldId="288"/>
        </pc:sldMkLst>
        <pc:spChg chg="mod">
          <ac:chgData name="타야라히랄" userId="4cbd64cf-559c-4aef-b363-525ec37fb7ad" providerId="ADAL" clId="{8E2150B5-3CD5-42A9-B898-EF03E45F3701}" dt="2023-03-03T02:03:33.190" v="205" actId="20577"/>
          <ac:spMkLst>
            <pc:docMk/>
            <pc:sldMk cId="985394644" sldId="288"/>
            <ac:spMk id="2" creationId="{593FCEF3-FC7D-38DC-BE80-EE1046FEF835}"/>
          </ac:spMkLst>
        </pc:spChg>
        <pc:spChg chg="mod">
          <ac:chgData name="타야라히랄" userId="4cbd64cf-559c-4aef-b363-525ec37fb7ad" providerId="ADAL" clId="{8E2150B5-3CD5-42A9-B898-EF03E45F3701}" dt="2023-03-03T02:03:40.866" v="206"/>
          <ac:spMkLst>
            <pc:docMk/>
            <pc:sldMk cId="985394644" sldId="288"/>
            <ac:spMk id="3" creationId="{B2278008-9C2B-9731-60F4-CDB82E2B64AB}"/>
          </ac:spMkLst>
        </pc:spChg>
      </pc:sldChg>
      <pc:sldChg chg="modSp new mod">
        <pc:chgData name="타야라히랄" userId="4cbd64cf-559c-4aef-b363-525ec37fb7ad" providerId="ADAL" clId="{8E2150B5-3CD5-42A9-B898-EF03E45F3701}" dt="2023-03-03T02:03:59.577" v="209"/>
        <pc:sldMkLst>
          <pc:docMk/>
          <pc:sldMk cId="3711362850" sldId="289"/>
        </pc:sldMkLst>
        <pc:spChg chg="mod">
          <ac:chgData name="타야라히랄" userId="4cbd64cf-559c-4aef-b363-525ec37fb7ad" providerId="ADAL" clId="{8E2150B5-3CD5-42A9-B898-EF03E45F3701}" dt="2023-03-03T02:03:59.577" v="209"/>
          <ac:spMkLst>
            <pc:docMk/>
            <pc:sldMk cId="3711362850" sldId="289"/>
            <ac:spMk id="2" creationId="{C9B12CBF-EF22-8B5A-1CC2-0E28AAC31BB3}"/>
          </ac:spMkLst>
        </pc:spChg>
        <pc:spChg chg="mod">
          <ac:chgData name="타야라히랄" userId="4cbd64cf-559c-4aef-b363-525ec37fb7ad" providerId="ADAL" clId="{8E2150B5-3CD5-42A9-B898-EF03E45F3701}" dt="2023-03-03T02:03:54.782" v="208"/>
          <ac:spMkLst>
            <pc:docMk/>
            <pc:sldMk cId="3711362850" sldId="289"/>
            <ac:spMk id="3" creationId="{88E3DBBE-BB21-0B43-2C66-DB89DC16BBF1}"/>
          </ac:spMkLst>
        </pc:spChg>
      </pc:sldChg>
      <pc:sldChg chg="del">
        <pc:chgData name="타야라히랄" userId="4cbd64cf-559c-4aef-b363-525ec37fb7ad" providerId="ADAL" clId="{8E2150B5-3CD5-42A9-B898-EF03E45F3701}" dt="2023-03-03T01:37:28.077" v="0" actId="47"/>
        <pc:sldMkLst>
          <pc:docMk/>
          <pc:sldMk cId="3792513042" sldId="289"/>
        </pc:sldMkLst>
      </pc:sldChg>
      <pc:sldChg chg="del">
        <pc:chgData name="타야라히랄" userId="4cbd64cf-559c-4aef-b363-525ec37fb7ad" providerId="ADAL" clId="{8E2150B5-3CD5-42A9-B898-EF03E45F3701}" dt="2023-03-03T01:37:28.077" v="0" actId="47"/>
        <pc:sldMkLst>
          <pc:docMk/>
          <pc:sldMk cId="1874443894" sldId="290"/>
        </pc:sldMkLst>
      </pc:sldChg>
      <pc:sldChg chg="del">
        <pc:chgData name="타야라히랄" userId="4cbd64cf-559c-4aef-b363-525ec37fb7ad" providerId="ADAL" clId="{8E2150B5-3CD5-42A9-B898-EF03E45F3701}" dt="2023-03-03T01:37:28.077" v="0" actId="47"/>
        <pc:sldMkLst>
          <pc:docMk/>
          <pc:sldMk cId="2949946638" sldId="291"/>
        </pc:sldMkLst>
      </pc:sldChg>
      <pc:sldChg chg="del">
        <pc:chgData name="타야라히랄" userId="4cbd64cf-559c-4aef-b363-525ec37fb7ad" providerId="ADAL" clId="{8E2150B5-3CD5-42A9-B898-EF03E45F3701}" dt="2023-03-03T01:37:28.077" v="0" actId="47"/>
        <pc:sldMkLst>
          <pc:docMk/>
          <pc:sldMk cId="3077073509" sldId="292"/>
        </pc:sldMkLst>
      </pc:sldChg>
      <pc:sldChg chg="del">
        <pc:chgData name="타야라히랄" userId="4cbd64cf-559c-4aef-b363-525ec37fb7ad" providerId="ADAL" clId="{8E2150B5-3CD5-42A9-B898-EF03E45F3701}" dt="2023-03-03T01:37:28.077" v="0" actId="47"/>
        <pc:sldMkLst>
          <pc:docMk/>
          <pc:sldMk cId="1068628121" sldId="293"/>
        </pc:sldMkLst>
      </pc:sldChg>
      <pc:sldChg chg="del">
        <pc:chgData name="타야라히랄" userId="4cbd64cf-559c-4aef-b363-525ec37fb7ad" providerId="ADAL" clId="{8E2150B5-3CD5-42A9-B898-EF03E45F3701}" dt="2023-03-03T01:37:28.077" v="0" actId="47"/>
        <pc:sldMkLst>
          <pc:docMk/>
          <pc:sldMk cId="969684683" sldId="294"/>
        </pc:sldMkLst>
      </pc:sldChg>
      <pc:sldChg chg="del">
        <pc:chgData name="타야라히랄" userId="4cbd64cf-559c-4aef-b363-525ec37fb7ad" providerId="ADAL" clId="{8E2150B5-3CD5-42A9-B898-EF03E45F3701}" dt="2023-03-03T01:37:28.077" v="0" actId="47"/>
        <pc:sldMkLst>
          <pc:docMk/>
          <pc:sldMk cId="3223589529" sldId="295"/>
        </pc:sldMkLst>
      </pc:sldChg>
      <pc:sldChg chg="del">
        <pc:chgData name="타야라히랄" userId="4cbd64cf-559c-4aef-b363-525ec37fb7ad" providerId="ADAL" clId="{8E2150B5-3CD5-42A9-B898-EF03E45F3701}" dt="2023-03-03T01:37:28.077" v="0" actId="47"/>
        <pc:sldMkLst>
          <pc:docMk/>
          <pc:sldMk cId="2023960645" sldId="296"/>
        </pc:sldMkLst>
      </pc:sldChg>
      <pc:sldChg chg="del">
        <pc:chgData name="타야라히랄" userId="4cbd64cf-559c-4aef-b363-525ec37fb7ad" providerId="ADAL" clId="{8E2150B5-3CD5-42A9-B898-EF03E45F3701}" dt="2023-03-03T01:37:28.077" v="0" actId="47"/>
        <pc:sldMkLst>
          <pc:docMk/>
          <pc:sldMk cId="2440520929" sldId="297"/>
        </pc:sldMkLst>
      </pc:sldChg>
      <pc:sldChg chg="del">
        <pc:chgData name="타야라히랄" userId="4cbd64cf-559c-4aef-b363-525ec37fb7ad" providerId="ADAL" clId="{8E2150B5-3CD5-42A9-B898-EF03E45F3701}" dt="2023-03-03T01:37:28.077" v="0" actId="47"/>
        <pc:sldMkLst>
          <pc:docMk/>
          <pc:sldMk cId="1031112521" sldId="298"/>
        </pc:sldMkLst>
      </pc:sldChg>
      <pc:sldChg chg="del">
        <pc:chgData name="타야라히랄" userId="4cbd64cf-559c-4aef-b363-525ec37fb7ad" providerId="ADAL" clId="{8E2150B5-3CD5-42A9-B898-EF03E45F3701}" dt="2023-03-03T01:37:28.077" v="0" actId="47"/>
        <pc:sldMkLst>
          <pc:docMk/>
          <pc:sldMk cId="3324948078" sldId="299"/>
        </pc:sldMkLst>
      </pc:sldChg>
      <pc:sldChg chg="del">
        <pc:chgData name="타야라히랄" userId="4cbd64cf-559c-4aef-b363-525ec37fb7ad" providerId="ADAL" clId="{8E2150B5-3CD5-42A9-B898-EF03E45F3701}" dt="2023-03-03T01:37:28.077" v="0" actId="47"/>
        <pc:sldMkLst>
          <pc:docMk/>
          <pc:sldMk cId="3412957250" sldId="300"/>
        </pc:sldMkLst>
      </pc:sldChg>
      <pc:sldChg chg="del">
        <pc:chgData name="타야라히랄" userId="4cbd64cf-559c-4aef-b363-525ec37fb7ad" providerId="ADAL" clId="{8E2150B5-3CD5-42A9-B898-EF03E45F3701}" dt="2023-03-03T01:37:28.077" v="0" actId="47"/>
        <pc:sldMkLst>
          <pc:docMk/>
          <pc:sldMk cId="603430250" sldId="301"/>
        </pc:sldMkLst>
      </pc:sldChg>
      <pc:sldChg chg="del">
        <pc:chgData name="타야라히랄" userId="4cbd64cf-559c-4aef-b363-525ec37fb7ad" providerId="ADAL" clId="{8E2150B5-3CD5-42A9-B898-EF03E45F3701}" dt="2023-03-03T01:37:38.230" v="2" actId="47"/>
        <pc:sldMkLst>
          <pc:docMk/>
          <pc:sldMk cId="432755432" sldId="302"/>
        </pc:sldMkLst>
      </pc:sldChg>
    </pc:docChg>
  </pc:docChgLst>
  <pc:docChgLst>
    <pc:chgData name="타야라히랄" userId="4cbd64cf-559c-4aef-b363-525ec37fb7ad" providerId="ADAL" clId="{29F6BFF5-ECF7-41A0-B614-6A32C4EB41E8}"/>
    <pc:docChg chg="undo custSel addSld delSld modSld sldOrd">
      <pc:chgData name="타야라히랄" userId="4cbd64cf-559c-4aef-b363-525ec37fb7ad" providerId="ADAL" clId="{29F6BFF5-ECF7-41A0-B614-6A32C4EB41E8}" dt="2023-03-29T04:47:12.220" v="292" actId="1076"/>
      <pc:docMkLst>
        <pc:docMk/>
      </pc:docMkLst>
      <pc:sldChg chg="del">
        <pc:chgData name="타야라히랄" userId="4cbd64cf-559c-4aef-b363-525ec37fb7ad" providerId="ADAL" clId="{29F6BFF5-ECF7-41A0-B614-6A32C4EB41E8}" dt="2023-03-29T02:11:06.687" v="0" actId="47"/>
        <pc:sldMkLst>
          <pc:docMk/>
          <pc:sldMk cId="2374891868" sldId="257"/>
        </pc:sldMkLst>
      </pc:sldChg>
      <pc:sldChg chg="addSp delSp modSp new mod">
        <pc:chgData name="타야라히랄" userId="4cbd64cf-559c-4aef-b363-525ec37fb7ad" providerId="ADAL" clId="{29F6BFF5-ECF7-41A0-B614-6A32C4EB41E8}" dt="2023-03-29T02:17:15.273" v="19" actId="1076"/>
        <pc:sldMkLst>
          <pc:docMk/>
          <pc:sldMk cId="3564068771" sldId="257"/>
        </pc:sldMkLst>
        <pc:spChg chg="mod">
          <ac:chgData name="타야라히랄" userId="4cbd64cf-559c-4aef-b363-525ec37fb7ad" providerId="ADAL" clId="{29F6BFF5-ECF7-41A0-B614-6A32C4EB41E8}" dt="2023-03-29T02:17:00.872" v="16" actId="20577"/>
          <ac:spMkLst>
            <pc:docMk/>
            <pc:sldMk cId="3564068771" sldId="257"/>
            <ac:spMk id="2" creationId="{E412F673-4B96-FE23-324E-3CA625FEB8B0}"/>
          </ac:spMkLst>
        </pc:spChg>
        <pc:spChg chg="del">
          <ac:chgData name="타야라히랄" userId="4cbd64cf-559c-4aef-b363-525ec37fb7ad" providerId="ADAL" clId="{29F6BFF5-ECF7-41A0-B614-6A32C4EB41E8}" dt="2023-03-29T02:16:56.777" v="2" actId="22"/>
          <ac:spMkLst>
            <pc:docMk/>
            <pc:sldMk cId="3564068771" sldId="257"/>
            <ac:spMk id="3" creationId="{4E7302D9-6F4F-1A25-245B-852DDD2B6DC7}"/>
          </ac:spMkLst>
        </pc:spChg>
        <pc:picChg chg="add mod ord">
          <ac:chgData name="타야라히랄" userId="4cbd64cf-559c-4aef-b363-525ec37fb7ad" providerId="ADAL" clId="{29F6BFF5-ECF7-41A0-B614-6A32C4EB41E8}" dt="2023-03-29T02:17:12.527" v="17" actId="14100"/>
          <ac:picMkLst>
            <pc:docMk/>
            <pc:sldMk cId="3564068771" sldId="257"/>
            <ac:picMk id="5" creationId="{4EA59906-F0F2-A231-F40B-5EF49FE50768}"/>
          </ac:picMkLst>
        </pc:picChg>
        <pc:picChg chg="add mod">
          <ac:chgData name="타야라히랄" userId="4cbd64cf-559c-4aef-b363-525ec37fb7ad" providerId="ADAL" clId="{29F6BFF5-ECF7-41A0-B614-6A32C4EB41E8}" dt="2023-03-29T02:17:15.273" v="19" actId="1076"/>
          <ac:picMkLst>
            <pc:docMk/>
            <pc:sldMk cId="3564068771" sldId="257"/>
            <ac:picMk id="7" creationId="{ACFAADE1-7EC1-BD55-3336-04468339BC94}"/>
          </ac:picMkLst>
        </pc:picChg>
      </pc:sldChg>
      <pc:sldChg chg="del">
        <pc:chgData name="타야라히랄" userId="4cbd64cf-559c-4aef-b363-525ec37fb7ad" providerId="ADAL" clId="{29F6BFF5-ECF7-41A0-B614-6A32C4EB41E8}" dt="2023-03-29T02:11:06.687" v="0" actId="47"/>
        <pc:sldMkLst>
          <pc:docMk/>
          <pc:sldMk cId="1391928576" sldId="258"/>
        </pc:sldMkLst>
      </pc:sldChg>
      <pc:sldChg chg="addSp delSp modSp new mod">
        <pc:chgData name="타야라히랄" userId="4cbd64cf-559c-4aef-b363-525ec37fb7ad" providerId="ADAL" clId="{29F6BFF5-ECF7-41A0-B614-6A32C4EB41E8}" dt="2023-03-29T02:19:31.529" v="48" actId="20577"/>
        <pc:sldMkLst>
          <pc:docMk/>
          <pc:sldMk cId="3117242349" sldId="258"/>
        </pc:sldMkLst>
        <pc:spChg chg="mod">
          <ac:chgData name="타야라히랄" userId="4cbd64cf-559c-4aef-b363-525ec37fb7ad" providerId="ADAL" clId="{29F6BFF5-ECF7-41A0-B614-6A32C4EB41E8}" dt="2023-03-29T02:19:31.529" v="48" actId="20577"/>
          <ac:spMkLst>
            <pc:docMk/>
            <pc:sldMk cId="3117242349" sldId="258"/>
            <ac:spMk id="2" creationId="{03B46141-ADF6-C631-FFD2-AEDE93AFF991}"/>
          </ac:spMkLst>
        </pc:spChg>
        <pc:spChg chg="del">
          <ac:chgData name="타야라히랄" userId="4cbd64cf-559c-4aef-b363-525ec37fb7ad" providerId="ADAL" clId="{29F6BFF5-ECF7-41A0-B614-6A32C4EB41E8}" dt="2023-03-29T02:17:44.406" v="23" actId="22"/>
          <ac:spMkLst>
            <pc:docMk/>
            <pc:sldMk cId="3117242349" sldId="258"/>
            <ac:spMk id="3" creationId="{19873D28-5859-455F-49C6-A9AE9AA9285B}"/>
          </ac:spMkLst>
        </pc:spChg>
        <pc:picChg chg="add mod ord">
          <ac:chgData name="타야라히랄" userId="4cbd64cf-559c-4aef-b363-525ec37fb7ad" providerId="ADAL" clId="{29F6BFF5-ECF7-41A0-B614-6A32C4EB41E8}" dt="2023-03-29T02:17:47.417" v="24" actId="1076"/>
          <ac:picMkLst>
            <pc:docMk/>
            <pc:sldMk cId="3117242349" sldId="258"/>
            <ac:picMk id="5" creationId="{3D02875F-AB23-8111-DF47-54A0432A15E1}"/>
          </ac:picMkLst>
        </pc:picChg>
        <pc:picChg chg="add del mod">
          <ac:chgData name="타야라히랄" userId="4cbd64cf-559c-4aef-b363-525ec37fb7ad" providerId="ADAL" clId="{29F6BFF5-ECF7-41A0-B614-6A32C4EB41E8}" dt="2023-03-29T02:18:26.408" v="35" actId="21"/>
          <ac:picMkLst>
            <pc:docMk/>
            <pc:sldMk cId="3117242349" sldId="258"/>
            <ac:picMk id="7" creationId="{3B9FA5D8-14C6-4CDC-2869-BA5A640C29EC}"/>
          </ac:picMkLst>
        </pc:picChg>
      </pc:sldChg>
      <pc:sldChg chg="del">
        <pc:chgData name="타야라히랄" userId="4cbd64cf-559c-4aef-b363-525ec37fb7ad" providerId="ADAL" clId="{29F6BFF5-ECF7-41A0-B614-6A32C4EB41E8}" dt="2023-03-29T02:11:06.687" v="0" actId="47"/>
        <pc:sldMkLst>
          <pc:docMk/>
          <pc:sldMk cId="850049971" sldId="259"/>
        </pc:sldMkLst>
      </pc:sldChg>
      <pc:sldChg chg="addSp delSp modSp new mod">
        <pc:chgData name="타야라히랄" userId="4cbd64cf-559c-4aef-b363-525ec37fb7ad" providerId="ADAL" clId="{29F6BFF5-ECF7-41A0-B614-6A32C4EB41E8}" dt="2023-03-29T02:19:38.211" v="50" actId="20577"/>
        <pc:sldMkLst>
          <pc:docMk/>
          <pc:sldMk cId="4019941343" sldId="259"/>
        </pc:sldMkLst>
        <pc:spChg chg="mod">
          <ac:chgData name="타야라히랄" userId="4cbd64cf-559c-4aef-b363-525ec37fb7ad" providerId="ADAL" clId="{29F6BFF5-ECF7-41A0-B614-6A32C4EB41E8}" dt="2023-03-29T02:19:38.211" v="50" actId="20577"/>
          <ac:spMkLst>
            <pc:docMk/>
            <pc:sldMk cId="4019941343" sldId="259"/>
            <ac:spMk id="2" creationId="{5FC8D74B-A2C0-5FAA-40C6-579122BD261A}"/>
          </ac:spMkLst>
        </pc:spChg>
        <pc:spChg chg="del">
          <ac:chgData name="타야라히랄" userId="4cbd64cf-559c-4aef-b363-525ec37fb7ad" providerId="ADAL" clId="{29F6BFF5-ECF7-41A0-B614-6A32C4EB41E8}" dt="2023-03-29T02:18:30.622" v="36"/>
          <ac:spMkLst>
            <pc:docMk/>
            <pc:sldMk cId="4019941343" sldId="259"/>
            <ac:spMk id="3" creationId="{8B765FAC-B987-AC30-E548-CA025D161D17}"/>
          </ac:spMkLst>
        </pc:spChg>
        <pc:picChg chg="add mod">
          <ac:chgData name="타야라히랄" userId="4cbd64cf-559c-4aef-b363-525ec37fb7ad" providerId="ADAL" clId="{29F6BFF5-ECF7-41A0-B614-6A32C4EB41E8}" dt="2023-03-29T02:18:49.555" v="45" actId="14100"/>
          <ac:picMkLst>
            <pc:docMk/>
            <pc:sldMk cId="4019941343" sldId="259"/>
            <ac:picMk id="4" creationId="{EF473CD7-C0AE-9E37-9287-40834F5E7DB9}"/>
          </ac:picMkLst>
        </pc:picChg>
        <pc:picChg chg="add del mod">
          <ac:chgData name="타야라히랄" userId="4cbd64cf-559c-4aef-b363-525ec37fb7ad" providerId="ADAL" clId="{29F6BFF5-ECF7-41A0-B614-6A32C4EB41E8}" dt="2023-03-29T02:18:45.977" v="43" actId="478"/>
          <ac:picMkLst>
            <pc:docMk/>
            <pc:sldMk cId="4019941343" sldId="259"/>
            <ac:picMk id="5" creationId="{910347BF-0D9B-3E72-2797-371E693EADD3}"/>
          </ac:picMkLst>
        </pc:picChg>
      </pc:sldChg>
      <pc:sldChg chg="addSp delSp modSp new mod">
        <pc:chgData name="타야라히랄" userId="4cbd64cf-559c-4aef-b363-525ec37fb7ad" providerId="ADAL" clId="{29F6BFF5-ECF7-41A0-B614-6A32C4EB41E8}" dt="2023-03-29T02:19:40.911" v="52" actId="20577"/>
        <pc:sldMkLst>
          <pc:docMk/>
          <pc:sldMk cId="244226955" sldId="260"/>
        </pc:sldMkLst>
        <pc:spChg chg="mod">
          <ac:chgData name="타야라히랄" userId="4cbd64cf-559c-4aef-b363-525ec37fb7ad" providerId="ADAL" clId="{29F6BFF5-ECF7-41A0-B614-6A32C4EB41E8}" dt="2023-03-29T02:19:40.911" v="52" actId="20577"/>
          <ac:spMkLst>
            <pc:docMk/>
            <pc:sldMk cId="244226955" sldId="260"/>
            <ac:spMk id="2" creationId="{0BD20E26-E312-1BFE-64BF-87A66D947252}"/>
          </ac:spMkLst>
        </pc:spChg>
        <pc:spChg chg="del">
          <ac:chgData name="타야라히랄" userId="4cbd64cf-559c-4aef-b363-525ec37fb7ad" providerId="ADAL" clId="{29F6BFF5-ECF7-41A0-B614-6A32C4EB41E8}" dt="2023-03-29T02:19:27.826" v="46" actId="22"/>
          <ac:spMkLst>
            <pc:docMk/>
            <pc:sldMk cId="244226955" sldId="260"/>
            <ac:spMk id="3" creationId="{CD9748B5-D8BF-B091-D6E8-38258BDAAF55}"/>
          </ac:spMkLst>
        </pc:spChg>
        <pc:picChg chg="add mod ord">
          <ac:chgData name="타야라히랄" userId="4cbd64cf-559c-4aef-b363-525ec37fb7ad" providerId="ADAL" clId="{29F6BFF5-ECF7-41A0-B614-6A32C4EB41E8}" dt="2023-03-29T02:19:27.826" v="46" actId="22"/>
          <ac:picMkLst>
            <pc:docMk/>
            <pc:sldMk cId="244226955" sldId="260"/>
            <ac:picMk id="5" creationId="{51E1C0F1-1926-D099-5D0E-83B7C07605A4}"/>
          </ac:picMkLst>
        </pc:picChg>
      </pc:sldChg>
      <pc:sldChg chg="del">
        <pc:chgData name="타야라히랄" userId="4cbd64cf-559c-4aef-b363-525ec37fb7ad" providerId="ADAL" clId="{29F6BFF5-ECF7-41A0-B614-6A32C4EB41E8}" dt="2023-03-29T02:11:06.687" v="0" actId="47"/>
        <pc:sldMkLst>
          <pc:docMk/>
          <pc:sldMk cId="1861685527" sldId="260"/>
        </pc:sldMkLst>
      </pc:sldChg>
      <pc:sldChg chg="del">
        <pc:chgData name="타야라히랄" userId="4cbd64cf-559c-4aef-b363-525ec37fb7ad" providerId="ADAL" clId="{29F6BFF5-ECF7-41A0-B614-6A32C4EB41E8}" dt="2023-03-29T02:11:06.687" v="0" actId="47"/>
        <pc:sldMkLst>
          <pc:docMk/>
          <pc:sldMk cId="1068225741" sldId="261"/>
        </pc:sldMkLst>
      </pc:sldChg>
      <pc:sldChg chg="addSp delSp modSp new mod">
        <pc:chgData name="타야라히랄" userId="4cbd64cf-559c-4aef-b363-525ec37fb7ad" providerId="ADAL" clId="{29F6BFF5-ECF7-41A0-B614-6A32C4EB41E8}" dt="2023-03-29T02:23:16.596" v="62" actId="1076"/>
        <pc:sldMkLst>
          <pc:docMk/>
          <pc:sldMk cId="1146680470" sldId="261"/>
        </pc:sldMkLst>
        <pc:spChg chg="add del mod">
          <ac:chgData name="타야라히랄" userId="4cbd64cf-559c-4aef-b363-525ec37fb7ad" providerId="ADAL" clId="{29F6BFF5-ECF7-41A0-B614-6A32C4EB41E8}" dt="2023-03-29T02:19:54.722" v="58" actId="20577"/>
          <ac:spMkLst>
            <pc:docMk/>
            <pc:sldMk cId="1146680470" sldId="261"/>
            <ac:spMk id="2" creationId="{4F251A51-D116-1CAB-D760-0224DBCFFCE2}"/>
          </ac:spMkLst>
        </pc:spChg>
        <pc:spChg chg="del">
          <ac:chgData name="타야라히랄" userId="4cbd64cf-559c-4aef-b363-525ec37fb7ad" providerId="ADAL" clId="{29F6BFF5-ECF7-41A0-B614-6A32C4EB41E8}" dt="2023-03-29T02:20:03.698" v="59" actId="22"/>
          <ac:spMkLst>
            <pc:docMk/>
            <pc:sldMk cId="1146680470" sldId="261"/>
            <ac:spMk id="3" creationId="{141F4963-8CEF-5C66-4791-D29DE2830C4D}"/>
          </ac:spMkLst>
        </pc:spChg>
        <pc:spChg chg="add del mod">
          <ac:chgData name="타야라히랄" userId="4cbd64cf-559c-4aef-b363-525ec37fb7ad" providerId="ADAL" clId="{29F6BFF5-ECF7-41A0-B614-6A32C4EB41E8}" dt="2023-03-29T02:19:53.749" v="55"/>
          <ac:spMkLst>
            <pc:docMk/>
            <pc:sldMk cId="1146680470" sldId="261"/>
            <ac:spMk id="4" creationId="{8652DE88-9C1A-6042-C8E5-B0D247EE02B4}"/>
          </ac:spMkLst>
        </pc:spChg>
        <pc:picChg chg="add mod ord">
          <ac:chgData name="타야라히랄" userId="4cbd64cf-559c-4aef-b363-525ec37fb7ad" providerId="ADAL" clId="{29F6BFF5-ECF7-41A0-B614-6A32C4EB41E8}" dt="2023-03-29T02:23:16.596" v="62" actId="1076"/>
          <ac:picMkLst>
            <pc:docMk/>
            <pc:sldMk cId="1146680470" sldId="261"/>
            <ac:picMk id="6" creationId="{1DAD2C9B-4116-BF53-F9ED-0B26ABAA2EC2}"/>
          </ac:picMkLst>
        </pc:picChg>
      </pc:sldChg>
      <pc:sldChg chg="addSp delSp modSp new mod">
        <pc:chgData name="타야라히랄" userId="4cbd64cf-559c-4aef-b363-525ec37fb7ad" providerId="ADAL" clId="{29F6BFF5-ECF7-41A0-B614-6A32C4EB41E8}" dt="2023-03-29T02:26:18.519" v="101"/>
        <pc:sldMkLst>
          <pc:docMk/>
          <pc:sldMk cId="354861307" sldId="262"/>
        </pc:sldMkLst>
        <pc:spChg chg="mod">
          <ac:chgData name="타야라히랄" userId="4cbd64cf-559c-4aef-b363-525ec37fb7ad" providerId="ADAL" clId="{29F6BFF5-ECF7-41A0-B614-6A32C4EB41E8}" dt="2023-03-29T02:26:18.519" v="101"/>
          <ac:spMkLst>
            <pc:docMk/>
            <pc:sldMk cId="354861307" sldId="262"/>
            <ac:spMk id="2" creationId="{A06885E8-5810-B991-8EAA-923C5BB7041D}"/>
          </ac:spMkLst>
        </pc:spChg>
        <pc:spChg chg="mod">
          <ac:chgData name="타야라히랄" userId="4cbd64cf-559c-4aef-b363-525ec37fb7ad" providerId="ADAL" clId="{29F6BFF5-ECF7-41A0-B614-6A32C4EB41E8}" dt="2023-03-29T02:26:09.555" v="100" actId="27636"/>
          <ac:spMkLst>
            <pc:docMk/>
            <pc:sldMk cId="354861307" sldId="262"/>
            <ac:spMk id="3" creationId="{05A13193-A794-7119-2F5C-6F1343C7007E}"/>
          </ac:spMkLst>
        </pc:spChg>
        <pc:spChg chg="add del">
          <ac:chgData name="타야라히랄" userId="4cbd64cf-559c-4aef-b363-525ec37fb7ad" providerId="ADAL" clId="{29F6BFF5-ECF7-41A0-B614-6A32C4EB41E8}" dt="2023-03-29T02:25:54.283" v="82"/>
          <ac:spMkLst>
            <pc:docMk/>
            <pc:sldMk cId="354861307" sldId="262"/>
            <ac:spMk id="4" creationId="{ACDA7F54-5843-0342-B640-238E3ED50498}"/>
          </ac:spMkLst>
        </pc:spChg>
      </pc:sldChg>
      <pc:sldChg chg="del">
        <pc:chgData name="타야라히랄" userId="4cbd64cf-559c-4aef-b363-525ec37fb7ad" providerId="ADAL" clId="{29F6BFF5-ECF7-41A0-B614-6A32C4EB41E8}" dt="2023-03-29T02:11:06.687" v="0" actId="47"/>
        <pc:sldMkLst>
          <pc:docMk/>
          <pc:sldMk cId="531166885" sldId="262"/>
        </pc:sldMkLst>
      </pc:sldChg>
      <pc:sldChg chg="del">
        <pc:chgData name="타야라히랄" userId="4cbd64cf-559c-4aef-b363-525ec37fb7ad" providerId="ADAL" clId="{29F6BFF5-ECF7-41A0-B614-6A32C4EB41E8}" dt="2023-03-29T02:11:06.687" v="0" actId="47"/>
        <pc:sldMkLst>
          <pc:docMk/>
          <pc:sldMk cId="329006851" sldId="263"/>
        </pc:sldMkLst>
      </pc:sldChg>
      <pc:sldChg chg="addSp delSp modSp new mod">
        <pc:chgData name="타야라히랄" userId="4cbd64cf-559c-4aef-b363-525ec37fb7ad" providerId="ADAL" clId="{29F6BFF5-ECF7-41A0-B614-6A32C4EB41E8}" dt="2023-03-29T02:28:36.303" v="107" actId="1076"/>
        <pc:sldMkLst>
          <pc:docMk/>
          <pc:sldMk cId="550874958" sldId="263"/>
        </pc:sldMkLst>
        <pc:spChg chg="del">
          <ac:chgData name="타야라히랄" userId="4cbd64cf-559c-4aef-b363-525ec37fb7ad" providerId="ADAL" clId="{29F6BFF5-ECF7-41A0-B614-6A32C4EB41E8}" dt="2023-03-29T02:28:18.879" v="103" actId="22"/>
          <ac:spMkLst>
            <pc:docMk/>
            <pc:sldMk cId="550874958" sldId="263"/>
            <ac:spMk id="3" creationId="{385C4916-FA99-A5A8-161F-304278525F52}"/>
          </ac:spMkLst>
        </pc:spChg>
        <pc:picChg chg="add mod ord">
          <ac:chgData name="타야라히랄" userId="4cbd64cf-559c-4aef-b363-525ec37fb7ad" providerId="ADAL" clId="{29F6BFF5-ECF7-41A0-B614-6A32C4EB41E8}" dt="2023-03-29T02:28:36.303" v="107" actId="1076"/>
          <ac:picMkLst>
            <pc:docMk/>
            <pc:sldMk cId="550874958" sldId="263"/>
            <ac:picMk id="5" creationId="{62A42C43-18BA-D4C8-6C31-DCFE6A434A28}"/>
          </ac:picMkLst>
        </pc:picChg>
      </pc:sldChg>
      <pc:sldChg chg="modSp new mod ord">
        <pc:chgData name="타야라히랄" userId="4cbd64cf-559c-4aef-b363-525ec37fb7ad" providerId="ADAL" clId="{29F6BFF5-ECF7-41A0-B614-6A32C4EB41E8}" dt="2023-03-29T02:31:34.052" v="135"/>
        <pc:sldMkLst>
          <pc:docMk/>
          <pc:sldMk cId="2543077277" sldId="264"/>
        </pc:sldMkLst>
        <pc:spChg chg="mod">
          <ac:chgData name="타야라히랄" userId="4cbd64cf-559c-4aef-b363-525ec37fb7ad" providerId="ADAL" clId="{29F6BFF5-ECF7-41A0-B614-6A32C4EB41E8}" dt="2023-03-29T02:29:43.712" v="112"/>
          <ac:spMkLst>
            <pc:docMk/>
            <pc:sldMk cId="2543077277" sldId="264"/>
            <ac:spMk id="2" creationId="{E4DA195A-5884-8F7B-A309-AA42435B938F}"/>
          </ac:spMkLst>
        </pc:spChg>
        <pc:spChg chg="mod">
          <ac:chgData name="타야라히랄" userId="4cbd64cf-559c-4aef-b363-525ec37fb7ad" providerId="ADAL" clId="{29F6BFF5-ECF7-41A0-B614-6A32C4EB41E8}" dt="2023-03-29T02:31:17.362" v="132" actId="33524"/>
          <ac:spMkLst>
            <pc:docMk/>
            <pc:sldMk cId="2543077277" sldId="264"/>
            <ac:spMk id="3" creationId="{D8D3077D-98D1-C47B-BE67-9080FBB08509}"/>
          </ac:spMkLst>
        </pc:spChg>
      </pc:sldChg>
      <pc:sldChg chg="del">
        <pc:chgData name="타야라히랄" userId="4cbd64cf-559c-4aef-b363-525ec37fb7ad" providerId="ADAL" clId="{29F6BFF5-ECF7-41A0-B614-6A32C4EB41E8}" dt="2023-03-29T02:11:06.687" v="0" actId="47"/>
        <pc:sldMkLst>
          <pc:docMk/>
          <pc:sldMk cId="3281743031" sldId="264"/>
        </pc:sldMkLst>
      </pc:sldChg>
      <pc:sldChg chg="del">
        <pc:chgData name="타야라히랄" userId="4cbd64cf-559c-4aef-b363-525ec37fb7ad" providerId="ADAL" clId="{29F6BFF5-ECF7-41A0-B614-6A32C4EB41E8}" dt="2023-03-29T02:11:06.687" v="0" actId="47"/>
        <pc:sldMkLst>
          <pc:docMk/>
          <pc:sldMk cId="3565816383" sldId="265"/>
        </pc:sldMkLst>
      </pc:sldChg>
      <pc:sldChg chg="addSp delSp modSp new mod">
        <pc:chgData name="타야라히랄" userId="4cbd64cf-559c-4aef-b363-525ec37fb7ad" providerId="ADAL" clId="{29F6BFF5-ECF7-41A0-B614-6A32C4EB41E8}" dt="2023-03-29T02:41:11.721" v="176" actId="1076"/>
        <pc:sldMkLst>
          <pc:docMk/>
          <pc:sldMk cId="4129983642" sldId="265"/>
        </pc:sldMkLst>
        <pc:spChg chg="del">
          <ac:chgData name="타야라히랄" userId="4cbd64cf-559c-4aef-b363-525ec37fb7ad" providerId="ADAL" clId="{29F6BFF5-ECF7-41A0-B614-6A32C4EB41E8}" dt="2023-03-29T02:37:33.512" v="136"/>
          <ac:spMkLst>
            <pc:docMk/>
            <pc:sldMk cId="4129983642" sldId="265"/>
            <ac:spMk id="2" creationId="{119F97B5-61D1-69BF-3025-AA40B5D0D437}"/>
          </ac:spMkLst>
        </pc:spChg>
        <pc:spChg chg="del">
          <ac:chgData name="타야라히랄" userId="4cbd64cf-559c-4aef-b363-525ec37fb7ad" providerId="ADAL" clId="{29F6BFF5-ECF7-41A0-B614-6A32C4EB41E8}" dt="2023-03-29T02:37:54.750" v="140" actId="22"/>
          <ac:spMkLst>
            <pc:docMk/>
            <pc:sldMk cId="4129983642" sldId="265"/>
            <ac:spMk id="3" creationId="{1A4E903D-3FA5-C52A-0CA4-860E85C10D48}"/>
          </ac:spMkLst>
        </pc:spChg>
        <pc:spChg chg="add del mod">
          <ac:chgData name="타야라히랄" userId="4cbd64cf-559c-4aef-b363-525ec37fb7ad" providerId="ADAL" clId="{29F6BFF5-ECF7-41A0-B614-6A32C4EB41E8}" dt="2023-03-29T02:37:35.104" v="137" actId="478"/>
          <ac:spMkLst>
            <pc:docMk/>
            <pc:sldMk cId="4129983642" sldId="265"/>
            <ac:spMk id="4" creationId="{F6D87A85-C5C0-AE66-56C8-4AC60C95C291}"/>
          </ac:spMkLst>
        </pc:spChg>
        <pc:spChg chg="add del mod">
          <ac:chgData name="타야라히랄" userId="4cbd64cf-559c-4aef-b363-525ec37fb7ad" providerId="ADAL" clId="{29F6BFF5-ECF7-41A0-B614-6A32C4EB41E8}" dt="2023-03-29T02:37:37.264" v="138"/>
          <ac:spMkLst>
            <pc:docMk/>
            <pc:sldMk cId="4129983642" sldId="265"/>
            <ac:spMk id="5" creationId="{177C1DED-F00B-E056-6EED-C817F49F5639}"/>
          </ac:spMkLst>
        </pc:spChg>
        <pc:spChg chg="add mod">
          <ac:chgData name="타야라히랄" userId="4cbd64cf-559c-4aef-b363-525ec37fb7ad" providerId="ADAL" clId="{29F6BFF5-ECF7-41A0-B614-6A32C4EB41E8}" dt="2023-03-29T02:37:38.465" v="139" actId="20577"/>
          <ac:spMkLst>
            <pc:docMk/>
            <pc:sldMk cId="4129983642" sldId="265"/>
            <ac:spMk id="6" creationId="{FB28BA22-D012-5FE5-B326-0622324E2637}"/>
          </ac:spMkLst>
        </pc:spChg>
        <pc:spChg chg="add del">
          <ac:chgData name="타야라히랄" userId="4cbd64cf-559c-4aef-b363-525ec37fb7ad" providerId="ADAL" clId="{29F6BFF5-ECF7-41A0-B614-6A32C4EB41E8}" dt="2023-03-29T02:38:31.291" v="147" actId="22"/>
          <ac:spMkLst>
            <pc:docMk/>
            <pc:sldMk cId="4129983642" sldId="265"/>
            <ac:spMk id="12" creationId="{538CD469-0B4A-D514-3C9C-2DD7948E4E90}"/>
          </ac:spMkLst>
        </pc:spChg>
        <pc:spChg chg="add mod">
          <ac:chgData name="타야라히랄" userId="4cbd64cf-559c-4aef-b363-525ec37fb7ad" providerId="ADAL" clId="{29F6BFF5-ECF7-41A0-B614-6A32C4EB41E8}" dt="2023-03-29T02:41:11.721" v="176" actId="1076"/>
          <ac:spMkLst>
            <pc:docMk/>
            <pc:sldMk cId="4129983642" sldId="265"/>
            <ac:spMk id="14" creationId="{BFB47451-8ECC-2F4A-6602-9C9CDCF9BB3F}"/>
          </ac:spMkLst>
        </pc:spChg>
        <pc:picChg chg="add mod ord">
          <ac:chgData name="타야라히랄" userId="4cbd64cf-559c-4aef-b363-525ec37fb7ad" providerId="ADAL" clId="{29F6BFF5-ECF7-41A0-B614-6A32C4EB41E8}" dt="2023-03-29T02:40:12.226" v="168" actId="14100"/>
          <ac:picMkLst>
            <pc:docMk/>
            <pc:sldMk cId="4129983642" sldId="265"/>
            <ac:picMk id="8" creationId="{2603B206-7EFE-821F-87C8-47BB7CABDFF5}"/>
          </ac:picMkLst>
        </pc:picChg>
        <pc:picChg chg="add mod">
          <ac:chgData name="타야라히랄" userId="4cbd64cf-559c-4aef-b363-525ec37fb7ad" providerId="ADAL" clId="{29F6BFF5-ECF7-41A0-B614-6A32C4EB41E8}" dt="2023-03-29T02:40:55.220" v="175" actId="1076"/>
          <ac:picMkLst>
            <pc:docMk/>
            <pc:sldMk cId="4129983642" sldId="265"/>
            <ac:picMk id="10" creationId="{FADF5940-5D03-BDD5-CC3E-29B987FF773B}"/>
          </ac:picMkLst>
        </pc:picChg>
      </pc:sldChg>
      <pc:sldChg chg="addSp delSp modSp new mod">
        <pc:chgData name="타야라히랄" userId="4cbd64cf-559c-4aef-b363-525ec37fb7ad" providerId="ADAL" clId="{29F6BFF5-ECF7-41A0-B614-6A32C4EB41E8}" dt="2023-03-29T02:42:19.794" v="183" actId="22"/>
        <pc:sldMkLst>
          <pc:docMk/>
          <pc:sldMk cId="1049774042" sldId="266"/>
        </pc:sldMkLst>
        <pc:spChg chg="add del mod">
          <ac:chgData name="타야라히랄" userId="4cbd64cf-559c-4aef-b363-525ec37fb7ad" providerId="ADAL" clId="{29F6BFF5-ECF7-41A0-B614-6A32C4EB41E8}" dt="2023-03-29T02:42:05.235" v="182" actId="20577"/>
          <ac:spMkLst>
            <pc:docMk/>
            <pc:sldMk cId="1049774042" sldId="266"/>
            <ac:spMk id="2" creationId="{66A51C80-AB30-A1C5-7E97-03433312D772}"/>
          </ac:spMkLst>
        </pc:spChg>
        <pc:spChg chg="del">
          <ac:chgData name="타야라히랄" userId="4cbd64cf-559c-4aef-b363-525ec37fb7ad" providerId="ADAL" clId="{29F6BFF5-ECF7-41A0-B614-6A32C4EB41E8}" dt="2023-03-29T02:42:19.794" v="183" actId="22"/>
          <ac:spMkLst>
            <pc:docMk/>
            <pc:sldMk cId="1049774042" sldId="266"/>
            <ac:spMk id="3" creationId="{F55A31D5-EB21-B6B4-6768-0B630CF42705}"/>
          </ac:spMkLst>
        </pc:spChg>
        <pc:spChg chg="add del mod">
          <ac:chgData name="타야라히랄" userId="4cbd64cf-559c-4aef-b363-525ec37fb7ad" providerId="ADAL" clId="{29F6BFF5-ECF7-41A0-B614-6A32C4EB41E8}" dt="2023-03-29T02:42:04.266" v="179"/>
          <ac:spMkLst>
            <pc:docMk/>
            <pc:sldMk cId="1049774042" sldId="266"/>
            <ac:spMk id="4" creationId="{BE67BB02-02C1-96C6-D190-AD4FEEAC98CE}"/>
          </ac:spMkLst>
        </pc:spChg>
        <pc:picChg chg="add mod ord">
          <ac:chgData name="타야라히랄" userId="4cbd64cf-559c-4aef-b363-525ec37fb7ad" providerId="ADAL" clId="{29F6BFF5-ECF7-41A0-B614-6A32C4EB41E8}" dt="2023-03-29T02:42:19.794" v="183" actId="22"/>
          <ac:picMkLst>
            <pc:docMk/>
            <pc:sldMk cId="1049774042" sldId="266"/>
            <ac:picMk id="6" creationId="{0570572D-271A-E718-5515-7E87974A22D5}"/>
          </ac:picMkLst>
        </pc:picChg>
      </pc:sldChg>
      <pc:sldChg chg="del">
        <pc:chgData name="타야라히랄" userId="4cbd64cf-559c-4aef-b363-525ec37fb7ad" providerId="ADAL" clId="{29F6BFF5-ECF7-41A0-B614-6A32C4EB41E8}" dt="2023-03-29T02:11:06.687" v="0" actId="47"/>
        <pc:sldMkLst>
          <pc:docMk/>
          <pc:sldMk cId="1274432855" sldId="266"/>
        </pc:sldMkLst>
      </pc:sldChg>
      <pc:sldChg chg="del">
        <pc:chgData name="타야라히랄" userId="4cbd64cf-559c-4aef-b363-525ec37fb7ad" providerId="ADAL" clId="{29F6BFF5-ECF7-41A0-B614-6A32C4EB41E8}" dt="2023-03-29T02:11:06.687" v="0" actId="47"/>
        <pc:sldMkLst>
          <pc:docMk/>
          <pc:sldMk cId="1214637690" sldId="267"/>
        </pc:sldMkLst>
      </pc:sldChg>
      <pc:sldChg chg="addSp delSp modSp new mod">
        <pc:chgData name="타야라히랄" userId="4cbd64cf-559c-4aef-b363-525ec37fb7ad" providerId="ADAL" clId="{29F6BFF5-ECF7-41A0-B614-6A32C4EB41E8}" dt="2023-03-29T02:43:21.601" v="188" actId="22"/>
        <pc:sldMkLst>
          <pc:docMk/>
          <pc:sldMk cId="1616938833" sldId="267"/>
        </pc:sldMkLst>
        <pc:spChg chg="mod">
          <ac:chgData name="타야라히랄" userId="4cbd64cf-559c-4aef-b363-525ec37fb7ad" providerId="ADAL" clId="{29F6BFF5-ECF7-41A0-B614-6A32C4EB41E8}" dt="2023-03-29T02:43:10.138" v="187" actId="20577"/>
          <ac:spMkLst>
            <pc:docMk/>
            <pc:sldMk cId="1616938833" sldId="267"/>
            <ac:spMk id="2" creationId="{41FA5A00-FA78-28EC-C67B-220B15EF358A}"/>
          </ac:spMkLst>
        </pc:spChg>
        <pc:spChg chg="del">
          <ac:chgData name="타야라히랄" userId="4cbd64cf-559c-4aef-b363-525ec37fb7ad" providerId="ADAL" clId="{29F6BFF5-ECF7-41A0-B614-6A32C4EB41E8}" dt="2023-03-29T02:43:21.601" v="188" actId="22"/>
          <ac:spMkLst>
            <pc:docMk/>
            <pc:sldMk cId="1616938833" sldId="267"/>
            <ac:spMk id="3" creationId="{F795D401-597B-8232-E0C4-6BC753C1C180}"/>
          </ac:spMkLst>
        </pc:spChg>
        <pc:picChg chg="add mod ord">
          <ac:chgData name="타야라히랄" userId="4cbd64cf-559c-4aef-b363-525ec37fb7ad" providerId="ADAL" clId="{29F6BFF5-ECF7-41A0-B614-6A32C4EB41E8}" dt="2023-03-29T02:43:21.601" v="188" actId="22"/>
          <ac:picMkLst>
            <pc:docMk/>
            <pc:sldMk cId="1616938833" sldId="267"/>
            <ac:picMk id="5" creationId="{861289DA-5A2C-0A97-58CF-0F6ECB36FAC8}"/>
          </ac:picMkLst>
        </pc:picChg>
      </pc:sldChg>
      <pc:sldChg chg="addSp delSp modSp new mod">
        <pc:chgData name="타야라히랄" userId="4cbd64cf-559c-4aef-b363-525ec37fb7ad" providerId="ADAL" clId="{29F6BFF5-ECF7-41A0-B614-6A32C4EB41E8}" dt="2023-03-29T02:44:32.773" v="192"/>
        <pc:sldMkLst>
          <pc:docMk/>
          <pc:sldMk cId="1502919488" sldId="268"/>
        </pc:sldMkLst>
        <pc:spChg chg="mod">
          <ac:chgData name="타야라히랄" userId="4cbd64cf-559c-4aef-b363-525ec37fb7ad" providerId="ADAL" clId="{29F6BFF5-ECF7-41A0-B614-6A32C4EB41E8}" dt="2023-03-29T02:44:32.773" v="192"/>
          <ac:spMkLst>
            <pc:docMk/>
            <pc:sldMk cId="1502919488" sldId="268"/>
            <ac:spMk id="2" creationId="{070A102A-CD56-3D9B-2D85-EFCF5D4760B2}"/>
          </ac:spMkLst>
        </pc:spChg>
        <pc:spChg chg="del">
          <ac:chgData name="타야라히랄" userId="4cbd64cf-559c-4aef-b363-525ec37fb7ad" providerId="ADAL" clId="{29F6BFF5-ECF7-41A0-B614-6A32C4EB41E8}" dt="2023-03-29T02:44:27.707" v="190" actId="22"/>
          <ac:spMkLst>
            <pc:docMk/>
            <pc:sldMk cId="1502919488" sldId="268"/>
            <ac:spMk id="3" creationId="{AE1717D0-345D-D7B7-21E2-1789CAF1EBEE}"/>
          </ac:spMkLst>
        </pc:spChg>
        <pc:picChg chg="add mod ord">
          <ac:chgData name="타야라히랄" userId="4cbd64cf-559c-4aef-b363-525ec37fb7ad" providerId="ADAL" clId="{29F6BFF5-ECF7-41A0-B614-6A32C4EB41E8}" dt="2023-03-29T02:44:29.320" v="191" actId="1076"/>
          <ac:picMkLst>
            <pc:docMk/>
            <pc:sldMk cId="1502919488" sldId="268"/>
            <ac:picMk id="5" creationId="{7182226A-AA09-EE4A-B901-EA2600E8EFD5}"/>
          </ac:picMkLst>
        </pc:picChg>
      </pc:sldChg>
      <pc:sldChg chg="del">
        <pc:chgData name="타야라히랄" userId="4cbd64cf-559c-4aef-b363-525ec37fb7ad" providerId="ADAL" clId="{29F6BFF5-ECF7-41A0-B614-6A32C4EB41E8}" dt="2023-03-29T02:11:06.687" v="0" actId="47"/>
        <pc:sldMkLst>
          <pc:docMk/>
          <pc:sldMk cId="2916051295" sldId="268"/>
        </pc:sldMkLst>
      </pc:sldChg>
      <pc:sldChg chg="del">
        <pc:chgData name="타야라히랄" userId="4cbd64cf-559c-4aef-b363-525ec37fb7ad" providerId="ADAL" clId="{29F6BFF5-ECF7-41A0-B614-6A32C4EB41E8}" dt="2023-03-29T02:11:06.687" v="0" actId="47"/>
        <pc:sldMkLst>
          <pc:docMk/>
          <pc:sldMk cId="3384362720" sldId="269"/>
        </pc:sldMkLst>
      </pc:sldChg>
      <pc:sldChg chg="addSp delSp modSp new mod">
        <pc:chgData name="타야라히랄" userId="4cbd64cf-559c-4aef-b363-525ec37fb7ad" providerId="ADAL" clId="{29F6BFF5-ECF7-41A0-B614-6A32C4EB41E8}" dt="2023-03-29T02:45:08.250" v="200" actId="1076"/>
        <pc:sldMkLst>
          <pc:docMk/>
          <pc:sldMk cId="4104431105" sldId="269"/>
        </pc:sldMkLst>
        <pc:spChg chg="mod">
          <ac:chgData name="타야라히랄" userId="4cbd64cf-559c-4aef-b363-525ec37fb7ad" providerId="ADAL" clId="{29F6BFF5-ECF7-41A0-B614-6A32C4EB41E8}" dt="2023-03-29T02:44:46.569" v="198" actId="20577"/>
          <ac:spMkLst>
            <pc:docMk/>
            <pc:sldMk cId="4104431105" sldId="269"/>
            <ac:spMk id="2" creationId="{54A84F18-C08C-89E3-5D27-8C49927BFF88}"/>
          </ac:spMkLst>
        </pc:spChg>
        <pc:spChg chg="del">
          <ac:chgData name="타야라히랄" userId="4cbd64cf-559c-4aef-b363-525ec37fb7ad" providerId="ADAL" clId="{29F6BFF5-ECF7-41A0-B614-6A32C4EB41E8}" dt="2023-03-29T02:45:05.731" v="199" actId="22"/>
          <ac:spMkLst>
            <pc:docMk/>
            <pc:sldMk cId="4104431105" sldId="269"/>
            <ac:spMk id="3" creationId="{357EAB2A-EDD6-07A0-E3AC-718F5E2796D2}"/>
          </ac:spMkLst>
        </pc:spChg>
        <pc:picChg chg="add mod ord">
          <ac:chgData name="타야라히랄" userId="4cbd64cf-559c-4aef-b363-525ec37fb7ad" providerId="ADAL" clId="{29F6BFF5-ECF7-41A0-B614-6A32C4EB41E8}" dt="2023-03-29T02:45:08.250" v="200" actId="1076"/>
          <ac:picMkLst>
            <pc:docMk/>
            <pc:sldMk cId="4104431105" sldId="269"/>
            <ac:picMk id="5" creationId="{74190076-74A0-C154-83EC-998F7CC40237}"/>
          </ac:picMkLst>
        </pc:picChg>
      </pc:sldChg>
      <pc:sldChg chg="addSp delSp modSp new mod">
        <pc:chgData name="타야라히랄" userId="4cbd64cf-559c-4aef-b363-525ec37fb7ad" providerId="ADAL" clId="{29F6BFF5-ECF7-41A0-B614-6A32C4EB41E8}" dt="2023-03-29T04:35:09.185" v="275" actId="1076"/>
        <pc:sldMkLst>
          <pc:docMk/>
          <pc:sldMk cId="1334594443" sldId="270"/>
        </pc:sldMkLst>
        <pc:spChg chg="add del mod">
          <ac:chgData name="타야라히랄" userId="4cbd64cf-559c-4aef-b363-525ec37fb7ad" providerId="ADAL" clId="{29F6BFF5-ECF7-41A0-B614-6A32C4EB41E8}" dt="2023-03-29T02:45:20.101" v="208" actId="20577"/>
          <ac:spMkLst>
            <pc:docMk/>
            <pc:sldMk cId="1334594443" sldId="270"/>
            <ac:spMk id="2" creationId="{8B9C6813-39F8-7AA1-E485-BDB3D656D6B6}"/>
          </ac:spMkLst>
        </pc:spChg>
        <pc:spChg chg="del">
          <ac:chgData name="타야라히랄" userId="4cbd64cf-559c-4aef-b363-525ec37fb7ad" providerId="ADAL" clId="{29F6BFF5-ECF7-41A0-B614-6A32C4EB41E8}" dt="2023-03-29T02:45:35.358" v="209" actId="22"/>
          <ac:spMkLst>
            <pc:docMk/>
            <pc:sldMk cId="1334594443" sldId="270"/>
            <ac:spMk id="3" creationId="{B6B3CD7B-41D8-DE6E-6E41-3C84C8FBBD0A}"/>
          </ac:spMkLst>
        </pc:spChg>
        <pc:spChg chg="add del mod">
          <ac:chgData name="타야라히랄" userId="4cbd64cf-559c-4aef-b363-525ec37fb7ad" providerId="ADAL" clId="{29F6BFF5-ECF7-41A0-B614-6A32C4EB41E8}" dt="2023-03-29T02:45:19.245" v="205"/>
          <ac:spMkLst>
            <pc:docMk/>
            <pc:sldMk cId="1334594443" sldId="270"/>
            <ac:spMk id="4" creationId="{E360AB03-70BE-5715-1317-3DD3267DE672}"/>
          </ac:spMkLst>
        </pc:spChg>
        <pc:spChg chg="add mod">
          <ac:chgData name="타야라히랄" userId="4cbd64cf-559c-4aef-b363-525ec37fb7ad" providerId="ADAL" clId="{29F6BFF5-ECF7-41A0-B614-6A32C4EB41E8}" dt="2023-03-29T04:35:09.185" v="275" actId="1076"/>
          <ac:spMkLst>
            <pc:docMk/>
            <pc:sldMk cId="1334594443" sldId="270"/>
            <ac:spMk id="8" creationId="{B5A40502-E521-64B7-9302-5B72C12F139B}"/>
          </ac:spMkLst>
        </pc:spChg>
        <pc:picChg chg="add mod ord">
          <ac:chgData name="타야라히랄" userId="4cbd64cf-559c-4aef-b363-525ec37fb7ad" providerId="ADAL" clId="{29F6BFF5-ECF7-41A0-B614-6A32C4EB41E8}" dt="2023-03-29T04:34:39.235" v="219" actId="1076"/>
          <ac:picMkLst>
            <pc:docMk/>
            <pc:sldMk cId="1334594443" sldId="270"/>
            <ac:picMk id="6" creationId="{F080980E-A75A-0479-BFE4-C6BF15CD3E5F}"/>
          </ac:picMkLst>
        </pc:picChg>
      </pc:sldChg>
      <pc:sldChg chg="del">
        <pc:chgData name="타야라히랄" userId="4cbd64cf-559c-4aef-b363-525ec37fb7ad" providerId="ADAL" clId="{29F6BFF5-ECF7-41A0-B614-6A32C4EB41E8}" dt="2023-03-29T02:11:06.687" v="0" actId="47"/>
        <pc:sldMkLst>
          <pc:docMk/>
          <pc:sldMk cId="3183066201" sldId="270"/>
        </pc:sldMkLst>
      </pc:sldChg>
      <pc:sldChg chg="addSp delSp modSp new mod">
        <pc:chgData name="타야라히랄" userId="4cbd64cf-559c-4aef-b363-525ec37fb7ad" providerId="ADAL" clId="{29F6BFF5-ECF7-41A0-B614-6A32C4EB41E8}" dt="2023-03-29T04:46:40.278" v="286" actId="1076"/>
        <pc:sldMkLst>
          <pc:docMk/>
          <pc:sldMk cId="280204835" sldId="271"/>
        </pc:sldMkLst>
        <pc:spChg chg="mod">
          <ac:chgData name="타야라히랄" userId="4cbd64cf-559c-4aef-b363-525ec37fb7ad" providerId="ADAL" clId="{29F6BFF5-ECF7-41A0-B614-6A32C4EB41E8}" dt="2023-03-29T04:42:30.258" v="279" actId="27636"/>
          <ac:spMkLst>
            <pc:docMk/>
            <pc:sldMk cId="280204835" sldId="271"/>
            <ac:spMk id="2" creationId="{CFB3382C-EEDD-9295-B7B3-F33E13FC493E}"/>
          </ac:spMkLst>
        </pc:spChg>
        <pc:spChg chg="del">
          <ac:chgData name="타야라히랄" userId="4cbd64cf-559c-4aef-b363-525ec37fb7ad" providerId="ADAL" clId="{29F6BFF5-ECF7-41A0-B614-6A32C4EB41E8}" dt="2023-03-29T04:42:42.004" v="280" actId="22"/>
          <ac:spMkLst>
            <pc:docMk/>
            <pc:sldMk cId="280204835" sldId="271"/>
            <ac:spMk id="3" creationId="{ACC0368C-BECD-67E3-A7E2-BFB67F7E22A5}"/>
          </ac:spMkLst>
        </pc:spChg>
        <pc:spChg chg="add mod">
          <ac:chgData name="타야라히랄" userId="4cbd64cf-559c-4aef-b363-525ec37fb7ad" providerId="ADAL" clId="{29F6BFF5-ECF7-41A0-B614-6A32C4EB41E8}" dt="2023-03-29T04:46:40.278" v="286" actId="1076"/>
          <ac:spMkLst>
            <pc:docMk/>
            <pc:sldMk cId="280204835" sldId="271"/>
            <ac:spMk id="7" creationId="{9F21E8DA-3CD4-7AEA-583B-F3B2873E68C1}"/>
          </ac:spMkLst>
        </pc:spChg>
        <pc:picChg chg="add mod ord">
          <ac:chgData name="타야라히랄" userId="4cbd64cf-559c-4aef-b363-525ec37fb7ad" providerId="ADAL" clId="{29F6BFF5-ECF7-41A0-B614-6A32C4EB41E8}" dt="2023-03-29T04:43:35.220" v="281" actId="1076"/>
          <ac:picMkLst>
            <pc:docMk/>
            <pc:sldMk cId="280204835" sldId="271"/>
            <ac:picMk id="5" creationId="{03E94477-DAF3-DDD0-ECAE-31409FB079E3}"/>
          </ac:picMkLst>
        </pc:picChg>
      </pc:sldChg>
      <pc:sldChg chg="del">
        <pc:chgData name="타야라히랄" userId="4cbd64cf-559c-4aef-b363-525ec37fb7ad" providerId="ADAL" clId="{29F6BFF5-ECF7-41A0-B614-6A32C4EB41E8}" dt="2023-03-29T02:11:06.687" v="0" actId="47"/>
        <pc:sldMkLst>
          <pc:docMk/>
          <pc:sldMk cId="3559128260" sldId="271"/>
        </pc:sldMkLst>
      </pc:sldChg>
      <pc:sldChg chg="del">
        <pc:chgData name="타야라히랄" userId="4cbd64cf-559c-4aef-b363-525ec37fb7ad" providerId="ADAL" clId="{29F6BFF5-ECF7-41A0-B614-6A32C4EB41E8}" dt="2023-03-29T02:11:06.687" v="0" actId="47"/>
        <pc:sldMkLst>
          <pc:docMk/>
          <pc:sldMk cId="3501459616" sldId="272"/>
        </pc:sldMkLst>
      </pc:sldChg>
      <pc:sldChg chg="addSp delSp modSp new mod">
        <pc:chgData name="타야라히랄" userId="4cbd64cf-559c-4aef-b363-525ec37fb7ad" providerId="ADAL" clId="{29F6BFF5-ECF7-41A0-B614-6A32C4EB41E8}" dt="2023-03-29T04:47:12.220" v="292" actId="1076"/>
        <pc:sldMkLst>
          <pc:docMk/>
          <pc:sldMk cId="3778405772" sldId="272"/>
        </pc:sldMkLst>
        <pc:spChg chg="add del mod">
          <ac:chgData name="타야라히랄" userId="4cbd64cf-559c-4aef-b363-525ec37fb7ad" providerId="ADAL" clId="{29F6BFF5-ECF7-41A0-B614-6A32C4EB41E8}" dt="2023-03-29T02:46:23.146" v="217" actId="20577"/>
          <ac:spMkLst>
            <pc:docMk/>
            <pc:sldMk cId="3778405772" sldId="272"/>
            <ac:spMk id="2" creationId="{6A7C9376-7844-B33B-86D3-BAFDB12545B8}"/>
          </ac:spMkLst>
        </pc:spChg>
        <pc:spChg chg="del">
          <ac:chgData name="타야라히랄" userId="4cbd64cf-559c-4aef-b363-525ec37fb7ad" providerId="ADAL" clId="{29F6BFF5-ECF7-41A0-B614-6A32C4EB41E8}" dt="2023-03-29T02:46:33.418" v="218" actId="22"/>
          <ac:spMkLst>
            <pc:docMk/>
            <pc:sldMk cId="3778405772" sldId="272"/>
            <ac:spMk id="3" creationId="{C65A91DC-0205-4CE5-BCB6-D1FD1ACE83B0}"/>
          </ac:spMkLst>
        </pc:spChg>
        <pc:spChg chg="add del mod">
          <ac:chgData name="타야라히랄" userId="4cbd64cf-559c-4aef-b363-525ec37fb7ad" providerId="ADAL" clId="{29F6BFF5-ECF7-41A0-B614-6A32C4EB41E8}" dt="2023-03-29T02:46:22.210" v="214"/>
          <ac:spMkLst>
            <pc:docMk/>
            <pc:sldMk cId="3778405772" sldId="272"/>
            <ac:spMk id="4" creationId="{7E434AC6-A808-CDCC-7E4B-860F2421C17D}"/>
          </ac:spMkLst>
        </pc:spChg>
        <pc:spChg chg="add mod">
          <ac:chgData name="타야라히랄" userId="4cbd64cf-559c-4aef-b363-525ec37fb7ad" providerId="ADAL" clId="{29F6BFF5-ECF7-41A0-B614-6A32C4EB41E8}" dt="2023-03-29T04:47:12.220" v="292" actId="1076"/>
          <ac:spMkLst>
            <pc:docMk/>
            <pc:sldMk cId="3778405772" sldId="272"/>
            <ac:spMk id="8" creationId="{9729C0B6-E5DE-2319-A22B-C8F1CD62C1C6}"/>
          </ac:spMkLst>
        </pc:spChg>
        <pc:picChg chg="add mod ord">
          <ac:chgData name="타야라히랄" userId="4cbd64cf-559c-4aef-b363-525ec37fb7ad" providerId="ADAL" clId="{29F6BFF5-ECF7-41A0-B614-6A32C4EB41E8}" dt="2023-03-29T04:47:05.908" v="288" actId="14100"/>
          <ac:picMkLst>
            <pc:docMk/>
            <pc:sldMk cId="3778405772" sldId="272"/>
            <ac:picMk id="6" creationId="{67A86739-1128-1A09-A838-2150ED95358E}"/>
          </ac:picMkLst>
        </pc:picChg>
      </pc:sldChg>
      <pc:sldChg chg="del">
        <pc:chgData name="타야라히랄" userId="4cbd64cf-559c-4aef-b363-525ec37fb7ad" providerId="ADAL" clId="{29F6BFF5-ECF7-41A0-B614-6A32C4EB41E8}" dt="2023-03-29T02:11:06.687" v="0" actId="47"/>
        <pc:sldMkLst>
          <pc:docMk/>
          <pc:sldMk cId="860283674" sldId="273"/>
        </pc:sldMkLst>
      </pc:sldChg>
      <pc:sldChg chg="new">
        <pc:chgData name="타야라히랄" userId="4cbd64cf-559c-4aef-b363-525ec37fb7ad" providerId="ADAL" clId="{29F6BFF5-ECF7-41A0-B614-6A32C4EB41E8}" dt="2023-03-29T04:43:47.364" v="282" actId="680"/>
        <pc:sldMkLst>
          <pc:docMk/>
          <pc:sldMk cId="3241469996" sldId="273"/>
        </pc:sldMkLst>
      </pc:sldChg>
      <pc:sldChg chg="del">
        <pc:chgData name="타야라히랄" userId="4cbd64cf-559c-4aef-b363-525ec37fb7ad" providerId="ADAL" clId="{29F6BFF5-ECF7-41A0-B614-6A32C4EB41E8}" dt="2023-03-29T02:11:06.687" v="0" actId="47"/>
        <pc:sldMkLst>
          <pc:docMk/>
          <pc:sldMk cId="1616513270" sldId="274"/>
        </pc:sldMkLst>
      </pc:sldChg>
      <pc:sldChg chg="del">
        <pc:chgData name="타야라히랄" userId="4cbd64cf-559c-4aef-b363-525ec37fb7ad" providerId="ADAL" clId="{29F6BFF5-ECF7-41A0-B614-6A32C4EB41E8}" dt="2023-03-29T02:11:06.687" v="0" actId="47"/>
        <pc:sldMkLst>
          <pc:docMk/>
          <pc:sldMk cId="1839441100" sldId="275"/>
        </pc:sldMkLst>
      </pc:sldChg>
      <pc:sldChg chg="del">
        <pc:chgData name="타야라히랄" userId="4cbd64cf-559c-4aef-b363-525ec37fb7ad" providerId="ADAL" clId="{29F6BFF5-ECF7-41A0-B614-6A32C4EB41E8}" dt="2023-03-29T02:11:06.687" v="0" actId="47"/>
        <pc:sldMkLst>
          <pc:docMk/>
          <pc:sldMk cId="1508692426" sldId="276"/>
        </pc:sldMkLst>
      </pc:sldChg>
      <pc:sldChg chg="del">
        <pc:chgData name="타야라히랄" userId="4cbd64cf-559c-4aef-b363-525ec37fb7ad" providerId="ADAL" clId="{29F6BFF5-ECF7-41A0-B614-6A32C4EB41E8}" dt="2023-03-29T02:11:06.687" v="0" actId="47"/>
        <pc:sldMkLst>
          <pc:docMk/>
          <pc:sldMk cId="1558989214" sldId="277"/>
        </pc:sldMkLst>
      </pc:sldChg>
      <pc:sldChg chg="del">
        <pc:chgData name="타야라히랄" userId="4cbd64cf-559c-4aef-b363-525ec37fb7ad" providerId="ADAL" clId="{29F6BFF5-ECF7-41A0-B614-6A32C4EB41E8}" dt="2023-03-29T02:11:06.687" v="0" actId="47"/>
        <pc:sldMkLst>
          <pc:docMk/>
          <pc:sldMk cId="1512701713" sldId="278"/>
        </pc:sldMkLst>
      </pc:sldChg>
      <pc:sldChg chg="del">
        <pc:chgData name="타야라히랄" userId="4cbd64cf-559c-4aef-b363-525ec37fb7ad" providerId="ADAL" clId="{29F6BFF5-ECF7-41A0-B614-6A32C4EB41E8}" dt="2023-03-29T02:11:06.687" v="0" actId="47"/>
        <pc:sldMkLst>
          <pc:docMk/>
          <pc:sldMk cId="1846100108" sldId="279"/>
        </pc:sldMkLst>
      </pc:sldChg>
      <pc:sldChg chg="del">
        <pc:chgData name="타야라히랄" userId="4cbd64cf-559c-4aef-b363-525ec37fb7ad" providerId="ADAL" clId="{29F6BFF5-ECF7-41A0-B614-6A32C4EB41E8}" dt="2023-03-29T02:11:06.687" v="0" actId="47"/>
        <pc:sldMkLst>
          <pc:docMk/>
          <pc:sldMk cId="3258271885" sldId="280"/>
        </pc:sldMkLst>
      </pc:sldChg>
      <pc:sldChg chg="del">
        <pc:chgData name="타야라히랄" userId="4cbd64cf-559c-4aef-b363-525ec37fb7ad" providerId="ADAL" clId="{29F6BFF5-ECF7-41A0-B614-6A32C4EB41E8}" dt="2023-03-29T02:11:06.687" v="0" actId="47"/>
        <pc:sldMkLst>
          <pc:docMk/>
          <pc:sldMk cId="3022091405" sldId="281"/>
        </pc:sldMkLst>
      </pc:sldChg>
      <pc:sldChg chg="del">
        <pc:chgData name="타야라히랄" userId="4cbd64cf-559c-4aef-b363-525ec37fb7ad" providerId="ADAL" clId="{29F6BFF5-ECF7-41A0-B614-6A32C4EB41E8}" dt="2023-03-29T02:11:06.687" v="0" actId="47"/>
        <pc:sldMkLst>
          <pc:docMk/>
          <pc:sldMk cId="299718294" sldId="282"/>
        </pc:sldMkLst>
      </pc:sldChg>
      <pc:sldChg chg="del">
        <pc:chgData name="타야라히랄" userId="4cbd64cf-559c-4aef-b363-525ec37fb7ad" providerId="ADAL" clId="{29F6BFF5-ECF7-41A0-B614-6A32C4EB41E8}" dt="2023-03-29T02:11:06.687" v="0" actId="47"/>
        <pc:sldMkLst>
          <pc:docMk/>
          <pc:sldMk cId="2758833754" sldId="283"/>
        </pc:sldMkLst>
      </pc:sldChg>
      <pc:sldChg chg="del">
        <pc:chgData name="타야라히랄" userId="4cbd64cf-559c-4aef-b363-525ec37fb7ad" providerId="ADAL" clId="{29F6BFF5-ECF7-41A0-B614-6A32C4EB41E8}" dt="2023-03-29T02:11:06.687" v="0" actId="47"/>
        <pc:sldMkLst>
          <pc:docMk/>
          <pc:sldMk cId="457391829" sldId="284"/>
        </pc:sldMkLst>
      </pc:sldChg>
      <pc:sldChg chg="del">
        <pc:chgData name="타야라히랄" userId="4cbd64cf-559c-4aef-b363-525ec37fb7ad" providerId="ADAL" clId="{29F6BFF5-ECF7-41A0-B614-6A32C4EB41E8}" dt="2023-03-29T02:11:06.687" v="0" actId="47"/>
        <pc:sldMkLst>
          <pc:docMk/>
          <pc:sldMk cId="1191867572" sldId="285"/>
        </pc:sldMkLst>
      </pc:sldChg>
      <pc:sldChg chg="del">
        <pc:chgData name="타야라히랄" userId="4cbd64cf-559c-4aef-b363-525ec37fb7ad" providerId="ADAL" clId="{29F6BFF5-ECF7-41A0-B614-6A32C4EB41E8}" dt="2023-03-29T02:11:06.687" v="0" actId="47"/>
        <pc:sldMkLst>
          <pc:docMk/>
          <pc:sldMk cId="3770105981" sldId="286"/>
        </pc:sldMkLst>
      </pc:sldChg>
      <pc:sldChg chg="del">
        <pc:chgData name="타야라히랄" userId="4cbd64cf-559c-4aef-b363-525ec37fb7ad" providerId="ADAL" clId="{29F6BFF5-ECF7-41A0-B614-6A32C4EB41E8}" dt="2023-03-29T02:11:06.687" v="0" actId="47"/>
        <pc:sldMkLst>
          <pc:docMk/>
          <pc:sldMk cId="110344399" sldId="287"/>
        </pc:sldMkLst>
      </pc:sldChg>
      <pc:sldChg chg="del">
        <pc:chgData name="타야라히랄" userId="4cbd64cf-559c-4aef-b363-525ec37fb7ad" providerId="ADAL" clId="{29F6BFF5-ECF7-41A0-B614-6A32C4EB41E8}" dt="2023-03-29T02:11:06.687" v="0" actId="47"/>
        <pc:sldMkLst>
          <pc:docMk/>
          <pc:sldMk cId="985394644" sldId="288"/>
        </pc:sldMkLst>
      </pc:sldChg>
      <pc:sldChg chg="del">
        <pc:chgData name="타야라히랄" userId="4cbd64cf-559c-4aef-b363-525ec37fb7ad" providerId="ADAL" clId="{29F6BFF5-ECF7-41A0-B614-6A32C4EB41E8}" dt="2023-03-29T02:11:06.687" v="0" actId="47"/>
        <pc:sldMkLst>
          <pc:docMk/>
          <pc:sldMk cId="3711362850" sldId="289"/>
        </pc:sldMkLst>
      </pc:sldChg>
    </pc:docChg>
  </pc:docChgLst>
  <pc:docChgLst>
    <pc:chgData name="타야라히랄" userId="4cbd64cf-559c-4aef-b363-525ec37fb7ad" providerId="ADAL" clId="{710939E2-8772-4579-9DB7-F897211BAE81}"/>
    <pc:docChg chg="undo custSel addSld modSld">
      <pc:chgData name="타야라히랄" userId="4cbd64cf-559c-4aef-b363-525ec37fb7ad" providerId="ADAL" clId="{710939E2-8772-4579-9DB7-F897211BAE81}" dt="2023-03-03T01:36:17.472" v="278" actId="20577"/>
      <pc:docMkLst>
        <pc:docMk/>
      </pc:docMkLst>
      <pc:sldChg chg="modSp mod">
        <pc:chgData name="타야라히랄" userId="4cbd64cf-559c-4aef-b363-525ec37fb7ad" providerId="ADAL" clId="{710939E2-8772-4579-9DB7-F897211BAE81}" dt="2023-03-03T01:12:14.597" v="5" actId="20577"/>
        <pc:sldMkLst>
          <pc:docMk/>
          <pc:sldMk cId="1609272880" sldId="256"/>
        </pc:sldMkLst>
        <pc:spChg chg="mod">
          <ac:chgData name="타야라히랄" userId="4cbd64cf-559c-4aef-b363-525ec37fb7ad" providerId="ADAL" clId="{710939E2-8772-4579-9DB7-F897211BAE81}" dt="2023-03-03T01:12:14.597" v="5" actId="20577"/>
          <ac:spMkLst>
            <pc:docMk/>
            <pc:sldMk cId="1609272880" sldId="256"/>
            <ac:spMk id="2" creationId="{00000000-0000-0000-0000-000000000000}"/>
          </ac:spMkLst>
        </pc:spChg>
      </pc:sldChg>
      <pc:sldChg chg="modSp new mod">
        <pc:chgData name="타야라히랄" userId="4cbd64cf-559c-4aef-b363-525ec37fb7ad" providerId="ADAL" clId="{710939E2-8772-4579-9DB7-F897211BAE81}" dt="2023-03-03T01:12:24.701" v="11" actId="403"/>
        <pc:sldMkLst>
          <pc:docMk/>
          <pc:sldMk cId="2374891868" sldId="257"/>
        </pc:sldMkLst>
        <pc:spChg chg="mod">
          <ac:chgData name="타야라히랄" userId="4cbd64cf-559c-4aef-b363-525ec37fb7ad" providerId="ADAL" clId="{710939E2-8772-4579-9DB7-F897211BAE81}" dt="2023-03-03T01:12:24.701" v="11" actId="403"/>
          <ac:spMkLst>
            <pc:docMk/>
            <pc:sldMk cId="2374891868" sldId="257"/>
            <ac:spMk id="3" creationId="{3150F96D-849B-197B-E8DD-BF139AA194AF}"/>
          </ac:spMkLst>
        </pc:spChg>
      </pc:sldChg>
      <pc:sldChg chg="addSp new mod">
        <pc:chgData name="타야라히랄" userId="4cbd64cf-559c-4aef-b363-525ec37fb7ad" providerId="ADAL" clId="{710939E2-8772-4579-9DB7-F897211BAE81}" dt="2023-03-03T01:12:41.130" v="12" actId="22"/>
        <pc:sldMkLst>
          <pc:docMk/>
          <pc:sldMk cId="1391928576" sldId="258"/>
        </pc:sldMkLst>
        <pc:picChg chg="add">
          <ac:chgData name="타야라히랄" userId="4cbd64cf-559c-4aef-b363-525ec37fb7ad" providerId="ADAL" clId="{710939E2-8772-4579-9DB7-F897211BAE81}" dt="2023-03-03T01:12:41.130" v="12" actId="22"/>
          <ac:picMkLst>
            <pc:docMk/>
            <pc:sldMk cId="1391928576" sldId="258"/>
            <ac:picMk id="5" creationId="{248707B0-89F0-B694-AFD7-964DD0580010}"/>
          </ac:picMkLst>
        </pc:picChg>
      </pc:sldChg>
      <pc:sldChg chg="addSp delSp modSp new mod">
        <pc:chgData name="타야라히랄" userId="4cbd64cf-559c-4aef-b363-525ec37fb7ad" providerId="ADAL" clId="{710939E2-8772-4579-9DB7-F897211BAE81}" dt="2023-03-03T01:13:13.528" v="13" actId="22"/>
        <pc:sldMkLst>
          <pc:docMk/>
          <pc:sldMk cId="850049971" sldId="259"/>
        </pc:sldMkLst>
        <pc:spChg chg="del">
          <ac:chgData name="타야라히랄" userId="4cbd64cf-559c-4aef-b363-525ec37fb7ad" providerId="ADAL" clId="{710939E2-8772-4579-9DB7-F897211BAE81}" dt="2023-03-03T01:13:13.528" v="13" actId="22"/>
          <ac:spMkLst>
            <pc:docMk/>
            <pc:sldMk cId="850049971" sldId="259"/>
            <ac:spMk id="3" creationId="{91CB9F27-2E2E-96C1-8EF3-5290A29C199C}"/>
          </ac:spMkLst>
        </pc:spChg>
        <pc:picChg chg="add mod ord">
          <ac:chgData name="타야라히랄" userId="4cbd64cf-559c-4aef-b363-525ec37fb7ad" providerId="ADAL" clId="{710939E2-8772-4579-9DB7-F897211BAE81}" dt="2023-03-03T01:13:13.528" v="13" actId="22"/>
          <ac:picMkLst>
            <pc:docMk/>
            <pc:sldMk cId="850049971" sldId="259"/>
            <ac:picMk id="5" creationId="{92F56EA5-A761-E83A-210E-FCE62170C51C}"/>
          </ac:picMkLst>
        </pc:picChg>
      </pc:sldChg>
      <pc:sldChg chg="addSp delSp modSp new mod">
        <pc:chgData name="타야라히랄" userId="4cbd64cf-559c-4aef-b363-525ec37fb7ad" providerId="ADAL" clId="{710939E2-8772-4579-9DB7-F897211BAE81}" dt="2023-03-03T01:13:37.752" v="19" actId="22"/>
        <pc:sldMkLst>
          <pc:docMk/>
          <pc:sldMk cId="1861685527" sldId="260"/>
        </pc:sldMkLst>
        <pc:spChg chg="mod">
          <ac:chgData name="타야라히랄" userId="4cbd64cf-559c-4aef-b363-525ec37fb7ad" providerId="ADAL" clId="{710939E2-8772-4579-9DB7-F897211BAE81}" dt="2023-03-03T01:13:23.707" v="18" actId="20577"/>
          <ac:spMkLst>
            <pc:docMk/>
            <pc:sldMk cId="1861685527" sldId="260"/>
            <ac:spMk id="2" creationId="{6119C4FE-9AAE-2F2D-015C-4CCC0146A46C}"/>
          </ac:spMkLst>
        </pc:spChg>
        <pc:spChg chg="del">
          <ac:chgData name="타야라히랄" userId="4cbd64cf-559c-4aef-b363-525ec37fb7ad" providerId="ADAL" clId="{710939E2-8772-4579-9DB7-F897211BAE81}" dt="2023-03-03T01:13:37.752" v="19" actId="22"/>
          <ac:spMkLst>
            <pc:docMk/>
            <pc:sldMk cId="1861685527" sldId="260"/>
            <ac:spMk id="3" creationId="{6D78BEAA-FC87-0AA4-43A1-894786F24770}"/>
          </ac:spMkLst>
        </pc:spChg>
        <pc:picChg chg="add mod ord">
          <ac:chgData name="타야라히랄" userId="4cbd64cf-559c-4aef-b363-525ec37fb7ad" providerId="ADAL" clId="{710939E2-8772-4579-9DB7-F897211BAE81}" dt="2023-03-03T01:13:37.752" v="19" actId="22"/>
          <ac:picMkLst>
            <pc:docMk/>
            <pc:sldMk cId="1861685527" sldId="260"/>
            <ac:picMk id="5" creationId="{93A77C46-8BBF-B34F-A684-804919F5E1C8}"/>
          </ac:picMkLst>
        </pc:picChg>
      </pc:sldChg>
      <pc:sldChg chg="addSp delSp modSp new mod">
        <pc:chgData name="타야라히랄" userId="4cbd64cf-559c-4aef-b363-525ec37fb7ad" providerId="ADAL" clId="{710939E2-8772-4579-9DB7-F897211BAE81}" dt="2023-03-03T01:14:03.588" v="25" actId="22"/>
        <pc:sldMkLst>
          <pc:docMk/>
          <pc:sldMk cId="1068225741" sldId="261"/>
        </pc:sldMkLst>
        <pc:spChg chg="mod">
          <ac:chgData name="타야라히랄" userId="4cbd64cf-559c-4aef-b363-525ec37fb7ad" providerId="ADAL" clId="{710939E2-8772-4579-9DB7-F897211BAE81}" dt="2023-03-03T01:13:53.507" v="24" actId="20577"/>
          <ac:spMkLst>
            <pc:docMk/>
            <pc:sldMk cId="1068225741" sldId="261"/>
            <ac:spMk id="2" creationId="{FD6AB4ED-14C7-37BA-E021-4506451C8521}"/>
          </ac:spMkLst>
        </pc:spChg>
        <pc:spChg chg="del">
          <ac:chgData name="타야라히랄" userId="4cbd64cf-559c-4aef-b363-525ec37fb7ad" providerId="ADAL" clId="{710939E2-8772-4579-9DB7-F897211BAE81}" dt="2023-03-03T01:14:03.588" v="25" actId="22"/>
          <ac:spMkLst>
            <pc:docMk/>
            <pc:sldMk cId="1068225741" sldId="261"/>
            <ac:spMk id="3" creationId="{B93CB08D-7EF2-D7A9-94A5-4E6EB53599AA}"/>
          </ac:spMkLst>
        </pc:spChg>
        <pc:picChg chg="add mod ord">
          <ac:chgData name="타야라히랄" userId="4cbd64cf-559c-4aef-b363-525ec37fb7ad" providerId="ADAL" clId="{710939E2-8772-4579-9DB7-F897211BAE81}" dt="2023-03-03T01:14:03.588" v="25" actId="22"/>
          <ac:picMkLst>
            <pc:docMk/>
            <pc:sldMk cId="1068225741" sldId="261"/>
            <ac:picMk id="5" creationId="{D83C4A42-72C3-2507-F946-2563DFAA589A}"/>
          </ac:picMkLst>
        </pc:picChg>
      </pc:sldChg>
      <pc:sldChg chg="addSp delSp modSp new mod">
        <pc:chgData name="타야라히랄" userId="4cbd64cf-559c-4aef-b363-525ec37fb7ad" providerId="ADAL" clId="{710939E2-8772-4579-9DB7-F897211BAE81}" dt="2023-03-03T01:14:42.935" v="32" actId="22"/>
        <pc:sldMkLst>
          <pc:docMk/>
          <pc:sldMk cId="1366717982" sldId="262"/>
        </pc:sldMkLst>
        <pc:spChg chg="mod">
          <ac:chgData name="타야라히랄" userId="4cbd64cf-559c-4aef-b363-525ec37fb7ad" providerId="ADAL" clId="{710939E2-8772-4579-9DB7-F897211BAE81}" dt="2023-03-03T01:14:32.251" v="31" actId="20577"/>
          <ac:spMkLst>
            <pc:docMk/>
            <pc:sldMk cId="1366717982" sldId="262"/>
            <ac:spMk id="2" creationId="{BDA15C88-6003-BB9F-DC60-160478A2525F}"/>
          </ac:spMkLst>
        </pc:spChg>
        <pc:spChg chg="del">
          <ac:chgData name="타야라히랄" userId="4cbd64cf-559c-4aef-b363-525ec37fb7ad" providerId="ADAL" clId="{710939E2-8772-4579-9DB7-F897211BAE81}" dt="2023-03-03T01:14:42.935" v="32" actId="22"/>
          <ac:spMkLst>
            <pc:docMk/>
            <pc:sldMk cId="1366717982" sldId="262"/>
            <ac:spMk id="3" creationId="{E3DD8030-2CD2-C8EA-B99D-B92FC96E4D89}"/>
          </ac:spMkLst>
        </pc:spChg>
        <pc:picChg chg="add mod ord">
          <ac:chgData name="타야라히랄" userId="4cbd64cf-559c-4aef-b363-525ec37fb7ad" providerId="ADAL" clId="{710939E2-8772-4579-9DB7-F897211BAE81}" dt="2023-03-03T01:14:42.935" v="32" actId="22"/>
          <ac:picMkLst>
            <pc:docMk/>
            <pc:sldMk cId="1366717982" sldId="262"/>
            <ac:picMk id="5" creationId="{05487C0D-E2D3-26A4-3B6C-9360E824977B}"/>
          </ac:picMkLst>
        </pc:picChg>
      </pc:sldChg>
      <pc:sldChg chg="addSp delSp modSp new mod">
        <pc:chgData name="타야라히랄" userId="4cbd64cf-559c-4aef-b363-525ec37fb7ad" providerId="ADAL" clId="{710939E2-8772-4579-9DB7-F897211BAE81}" dt="2023-03-03T01:14:57.319" v="34" actId="22"/>
        <pc:sldMkLst>
          <pc:docMk/>
          <pc:sldMk cId="4246177540" sldId="263"/>
        </pc:sldMkLst>
        <pc:spChg chg="del">
          <ac:chgData name="타야라히랄" userId="4cbd64cf-559c-4aef-b363-525ec37fb7ad" providerId="ADAL" clId="{710939E2-8772-4579-9DB7-F897211BAE81}" dt="2023-03-03T01:14:57.319" v="34" actId="22"/>
          <ac:spMkLst>
            <pc:docMk/>
            <pc:sldMk cId="4246177540" sldId="263"/>
            <ac:spMk id="3" creationId="{A5C6DFAA-B69F-D639-10F0-DC8E71E8E3FD}"/>
          </ac:spMkLst>
        </pc:spChg>
        <pc:picChg chg="add mod ord">
          <ac:chgData name="타야라히랄" userId="4cbd64cf-559c-4aef-b363-525ec37fb7ad" providerId="ADAL" clId="{710939E2-8772-4579-9DB7-F897211BAE81}" dt="2023-03-03T01:14:57.319" v="34" actId="22"/>
          <ac:picMkLst>
            <pc:docMk/>
            <pc:sldMk cId="4246177540" sldId="263"/>
            <ac:picMk id="5" creationId="{0D0D1582-8991-5305-EA8F-EFA808E00EB4}"/>
          </ac:picMkLst>
        </pc:picChg>
      </pc:sldChg>
      <pc:sldChg chg="addSp delSp modSp new mod">
        <pc:chgData name="타야라히랄" userId="4cbd64cf-559c-4aef-b363-525ec37fb7ad" providerId="ADAL" clId="{710939E2-8772-4579-9DB7-F897211BAE81}" dt="2023-03-03T01:15:15.254" v="36" actId="22"/>
        <pc:sldMkLst>
          <pc:docMk/>
          <pc:sldMk cId="3580374553" sldId="264"/>
        </pc:sldMkLst>
        <pc:spChg chg="del">
          <ac:chgData name="타야라히랄" userId="4cbd64cf-559c-4aef-b363-525ec37fb7ad" providerId="ADAL" clId="{710939E2-8772-4579-9DB7-F897211BAE81}" dt="2023-03-03T01:15:15.254" v="36" actId="22"/>
          <ac:spMkLst>
            <pc:docMk/>
            <pc:sldMk cId="3580374553" sldId="264"/>
            <ac:spMk id="3" creationId="{B5835776-7E71-06AE-4662-EFE6665E476A}"/>
          </ac:spMkLst>
        </pc:spChg>
        <pc:picChg chg="add mod ord">
          <ac:chgData name="타야라히랄" userId="4cbd64cf-559c-4aef-b363-525ec37fb7ad" providerId="ADAL" clId="{710939E2-8772-4579-9DB7-F897211BAE81}" dt="2023-03-03T01:15:15.254" v="36" actId="22"/>
          <ac:picMkLst>
            <pc:docMk/>
            <pc:sldMk cId="3580374553" sldId="264"/>
            <ac:picMk id="5" creationId="{A969C746-3A30-C437-B248-6BA19FBD210C}"/>
          </ac:picMkLst>
        </pc:picChg>
      </pc:sldChg>
      <pc:sldChg chg="addSp delSp modSp new mod">
        <pc:chgData name="타야라히랄" userId="4cbd64cf-559c-4aef-b363-525ec37fb7ad" providerId="ADAL" clId="{710939E2-8772-4579-9DB7-F897211BAE81}" dt="2023-03-03T01:15:40.492" v="44" actId="1076"/>
        <pc:sldMkLst>
          <pc:docMk/>
          <pc:sldMk cId="578703236" sldId="265"/>
        </pc:sldMkLst>
        <pc:spChg chg="add del mod">
          <ac:chgData name="타야라히랄" userId="4cbd64cf-559c-4aef-b363-525ec37fb7ad" providerId="ADAL" clId="{710939E2-8772-4579-9DB7-F897211BAE81}" dt="2023-03-03T01:15:29.371" v="42" actId="20577"/>
          <ac:spMkLst>
            <pc:docMk/>
            <pc:sldMk cId="578703236" sldId="265"/>
            <ac:spMk id="2" creationId="{67EEE611-5090-6854-36F8-C1C20C4CD4A9}"/>
          </ac:spMkLst>
        </pc:spChg>
        <pc:spChg chg="del">
          <ac:chgData name="타야라히랄" userId="4cbd64cf-559c-4aef-b363-525ec37fb7ad" providerId="ADAL" clId="{710939E2-8772-4579-9DB7-F897211BAE81}" dt="2023-03-03T01:15:38.282" v="43" actId="22"/>
          <ac:spMkLst>
            <pc:docMk/>
            <pc:sldMk cId="578703236" sldId="265"/>
            <ac:spMk id="3" creationId="{EA08E559-A75B-58D3-845D-1B82AEE197D0}"/>
          </ac:spMkLst>
        </pc:spChg>
        <pc:spChg chg="add del mod">
          <ac:chgData name="타야라히랄" userId="4cbd64cf-559c-4aef-b363-525ec37fb7ad" providerId="ADAL" clId="{710939E2-8772-4579-9DB7-F897211BAE81}" dt="2023-03-03T01:15:27.956" v="39"/>
          <ac:spMkLst>
            <pc:docMk/>
            <pc:sldMk cId="578703236" sldId="265"/>
            <ac:spMk id="4" creationId="{3A2B3189-CBC0-3E16-C87C-76D70F99106F}"/>
          </ac:spMkLst>
        </pc:spChg>
        <pc:picChg chg="add mod ord">
          <ac:chgData name="타야라히랄" userId="4cbd64cf-559c-4aef-b363-525ec37fb7ad" providerId="ADAL" clId="{710939E2-8772-4579-9DB7-F897211BAE81}" dt="2023-03-03T01:15:40.492" v="44" actId="1076"/>
          <ac:picMkLst>
            <pc:docMk/>
            <pc:sldMk cId="578703236" sldId="265"/>
            <ac:picMk id="6" creationId="{7477CC31-D4E8-925A-7DD5-38364C2FB677}"/>
          </ac:picMkLst>
        </pc:picChg>
      </pc:sldChg>
      <pc:sldChg chg="addSp delSp modSp new mod">
        <pc:chgData name="타야라히랄" userId="4cbd64cf-559c-4aef-b363-525ec37fb7ad" providerId="ADAL" clId="{710939E2-8772-4579-9DB7-F897211BAE81}" dt="2023-03-03T01:16:08.904" v="51" actId="22"/>
        <pc:sldMkLst>
          <pc:docMk/>
          <pc:sldMk cId="1937229516" sldId="266"/>
        </pc:sldMkLst>
        <pc:spChg chg="mod">
          <ac:chgData name="타야라히랄" userId="4cbd64cf-559c-4aef-b363-525ec37fb7ad" providerId="ADAL" clId="{710939E2-8772-4579-9DB7-F897211BAE81}" dt="2023-03-03T01:15:54.162" v="50" actId="20577"/>
          <ac:spMkLst>
            <pc:docMk/>
            <pc:sldMk cId="1937229516" sldId="266"/>
            <ac:spMk id="2" creationId="{9B054DFF-1B09-DFBA-2454-47EE2EB9044F}"/>
          </ac:spMkLst>
        </pc:spChg>
        <pc:spChg chg="del">
          <ac:chgData name="타야라히랄" userId="4cbd64cf-559c-4aef-b363-525ec37fb7ad" providerId="ADAL" clId="{710939E2-8772-4579-9DB7-F897211BAE81}" dt="2023-03-03T01:16:08.904" v="51" actId="22"/>
          <ac:spMkLst>
            <pc:docMk/>
            <pc:sldMk cId="1937229516" sldId="266"/>
            <ac:spMk id="3" creationId="{B3EC6776-B90A-D2B8-6E51-E1ED27DCAB3E}"/>
          </ac:spMkLst>
        </pc:spChg>
        <pc:picChg chg="add mod ord">
          <ac:chgData name="타야라히랄" userId="4cbd64cf-559c-4aef-b363-525ec37fb7ad" providerId="ADAL" clId="{710939E2-8772-4579-9DB7-F897211BAE81}" dt="2023-03-03T01:16:08.904" v="51" actId="22"/>
          <ac:picMkLst>
            <pc:docMk/>
            <pc:sldMk cId="1937229516" sldId="266"/>
            <ac:picMk id="5" creationId="{D8394C42-5FDC-E29C-F17D-3E9BC253DA9B}"/>
          </ac:picMkLst>
        </pc:picChg>
      </pc:sldChg>
      <pc:sldChg chg="addSp delSp modSp new mod">
        <pc:chgData name="타야라히랄" userId="4cbd64cf-559c-4aef-b363-525ec37fb7ad" providerId="ADAL" clId="{710939E2-8772-4579-9DB7-F897211BAE81}" dt="2023-03-03T01:16:36.578" v="63" actId="20577"/>
        <pc:sldMkLst>
          <pc:docMk/>
          <pc:sldMk cId="2929569224" sldId="267"/>
        </pc:sldMkLst>
        <pc:spChg chg="mod">
          <ac:chgData name="타야라히랄" userId="4cbd64cf-559c-4aef-b363-525ec37fb7ad" providerId="ADAL" clId="{710939E2-8772-4579-9DB7-F897211BAE81}" dt="2023-03-03T01:16:36.578" v="63" actId="20577"/>
          <ac:spMkLst>
            <pc:docMk/>
            <pc:sldMk cId="2929569224" sldId="267"/>
            <ac:spMk id="2" creationId="{67CA07CB-A167-9E1A-6CF1-79BEB9B7445B}"/>
          </ac:spMkLst>
        </pc:spChg>
        <pc:spChg chg="del">
          <ac:chgData name="타야라히랄" userId="4cbd64cf-559c-4aef-b363-525ec37fb7ad" providerId="ADAL" clId="{710939E2-8772-4579-9DB7-F897211BAE81}" dt="2023-03-03T01:16:31.120" v="58" actId="22"/>
          <ac:spMkLst>
            <pc:docMk/>
            <pc:sldMk cId="2929569224" sldId="267"/>
            <ac:spMk id="3" creationId="{AAE13AA3-C856-4D2C-50DB-170F458C5E01}"/>
          </ac:spMkLst>
        </pc:spChg>
        <pc:picChg chg="add mod ord">
          <ac:chgData name="타야라히랄" userId="4cbd64cf-559c-4aef-b363-525ec37fb7ad" providerId="ADAL" clId="{710939E2-8772-4579-9DB7-F897211BAE81}" dt="2023-03-03T01:16:31.120" v="58" actId="22"/>
          <ac:picMkLst>
            <pc:docMk/>
            <pc:sldMk cId="2929569224" sldId="267"/>
            <ac:picMk id="5" creationId="{B733F122-E20B-79ED-BB31-54C23DF6E492}"/>
          </ac:picMkLst>
        </pc:picChg>
      </pc:sldChg>
      <pc:sldChg chg="addSp delSp modSp new mod">
        <pc:chgData name="타야라히랄" userId="4cbd64cf-559c-4aef-b363-525ec37fb7ad" providerId="ADAL" clId="{710939E2-8772-4579-9DB7-F897211BAE81}" dt="2023-03-03T01:17:13.929" v="69" actId="22"/>
        <pc:sldMkLst>
          <pc:docMk/>
          <pc:sldMk cId="1390799946" sldId="268"/>
        </pc:sldMkLst>
        <pc:spChg chg="mod">
          <ac:chgData name="타야라히랄" userId="4cbd64cf-559c-4aef-b363-525ec37fb7ad" providerId="ADAL" clId="{710939E2-8772-4579-9DB7-F897211BAE81}" dt="2023-03-03T01:16:46.202" v="68" actId="20577"/>
          <ac:spMkLst>
            <pc:docMk/>
            <pc:sldMk cId="1390799946" sldId="268"/>
            <ac:spMk id="2" creationId="{DADBF880-A05A-5AEB-22ED-7AA4B632C8D1}"/>
          </ac:spMkLst>
        </pc:spChg>
        <pc:spChg chg="del">
          <ac:chgData name="타야라히랄" userId="4cbd64cf-559c-4aef-b363-525ec37fb7ad" providerId="ADAL" clId="{710939E2-8772-4579-9DB7-F897211BAE81}" dt="2023-03-03T01:17:13.929" v="69" actId="22"/>
          <ac:spMkLst>
            <pc:docMk/>
            <pc:sldMk cId="1390799946" sldId="268"/>
            <ac:spMk id="3" creationId="{07F553E4-655A-34A2-3CF7-949D09040253}"/>
          </ac:spMkLst>
        </pc:spChg>
        <pc:picChg chg="add mod ord">
          <ac:chgData name="타야라히랄" userId="4cbd64cf-559c-4aef-b363-525ec37fb7ad" providerId="ADAL" clId="{710939E2-8772-4579-9DB7-F897211BAE81}" dt="2023-03-03T01:17:13.929" v="69" actId="22"/>
          <ac:picMkLst>
            <pc:docMk/>
            <pc:sldMk cId="1390799946" sldId="268"/>
            <ac:picMk id="5" creationId="{42926765-F36E-FCE7-60B2-5DB94963EF32}"/>
          </ac:picMkLst>
        </pc:picChg>
      </pc:sldChg>
      <pc:sldChg chg="addSp delSp modSp new mod">
        <pc:chgData name="타야라히랄" userId="4cbd64cf-559c-4aef-b363-525ec37fb7ad" providerId="ADAL" clId="{710939E2-8772-4579-9DB7-F897211BAE81}" dt="2023-03-03T01:17:31.731" v="75" actId="20577"/>
        <pc:sldMkLst>
          <pc:docMk/>
          <pc:sldMk cId="2770658371" sldId="269"/>
        </pc:sldMkLst>
        <pc:spChg chg="mod">
          <ac:chgData name="타야라히랄" userId="4cbd64cf-559c-4aef-b363-525ec37fb7ad" providerId="ADAL" clId="{710939E2-8772-4579-9DB7-F897211BAE81}" dt="2023-03-03T01:17:31.731" v="75" actId="20577"/>
          <ac:spMkLst>
            <pc:docMk/>
            <pc:sldMk cId="2770658371" sldId="269"/>
            <ac:spMk id="2" creationId="{967E0A46-2310-F415-C858-471FC862DF37}"/>
          </ac:spMkLst>
        </pc:spChg>
        <pc:spChg chg="del">
          <ac:chgData name="타야라히랄" userId="4cbd64cf-559c-4aef-b363-525ec37fb7ad" providerId="ADAL" clId="{710939E2-8772-4579-9DB7-F897211BAE81}" dt="2023-03-03T01:17:25.304" v="70" actId="22"/>
          <ac:spMkLst>
            <pc:docMk/>
            <pc:sldMk cId="2770658371" sldId="269"/>
            <ac:spMk id="3" creationId="{B4DA7766-1F6A-5070-5040-0F890EAA0686}"/>
          </ac:spMkLst>
        </pc:spChg>
        <pc:picChg chg="add mod ord">
          <ac:chgData name="타야라히랄" userId="4cbd64cf-559c-4aef-b363-525ec37fb7ad" providerId="ADAL" clId="{710939E2-8772-4579-9DB7-F897211BAE81}" dt="2023-03-03T01:17:25.304" v="70" actId="22"/>
          <ac:picMkLst>
            <pc:docMk/>
            <pc:sldMk cId="2770658371" sldId="269"/>
            <ac:picMk id="5" creationId="{DD04A67B-E5A2-7F9C-9D42-B47DD0740BA9}"/>
          </ac:picMkLst>
        </pc:picChg>
      </pc:sldChg>
      <pc:sldChg chg="addSp delSp modSp new mod">
        <pc:chgData name="타야라히랄" userId="4cbd64cf-559c-4aef-b363-525ec37fb7ad" providerId="ADAL" clId="{710939E2-8772-4579-9DB7-F897211BAE81}" dt="2023-03-03T01:17:49.450" v="81" actId="22"/>
        <pc:sldMkLst>
          <pc:docMk/>
          <pc:sldMk cId="3737928901" sldId="270"/>
        </pc:sldMkLst>
        <pc:spChg chg="mod">
          <ac:chgData name="타야라히랄" userId="4cbd64cf-559c-4aef-b363-525ec37fb7ad" providerId="ADAL" clId="{710939E2-8772-4579-9DB7-F897211BAE81}" dt="2023-03-03T01:17:40.850" v="80" actId="20577"/>
          <ac:spMkLst>
            <pc:docMk/>
            <pc:sldMk cId="3737928901" sldId="270"/>
            <ac:spMk id="2" creationId="{3C5356D0-7045-0DA0-BDCB-DC1D6EC3DCC5}"/>
          </ac:spMkLst>
        </pc:spChg>
        <pc:spChg chg="del">
          <ac:chgData name="타야라히랄" userId="4cbd64cf-559c-4aef-b363-525ec37fb7ad" providerId="ADAL" clId="{710939E2-8772-4579-9DB7-F897211BAE81}" dt="2023-03-03T01:17:49.450" v="81" actId="22"/>
          <ac:spMkLst>
            <pc:docMk/>
            <pc:sldMk cId="3737928901" sldId="270"/>
            <ac:spMk id="3" creationId="{FBFF792F-70B7-77D0-38BE-56FD5155BCE2}"/>
          </ac:spMkLst>
        </pc:spChg>
        <pc:picChg chg="add mod ord">
          <ac:chgData name="타야라히랄" userId="4cbd64cf-559c-4aef-b363-525ec37fb7ad" providerId="ADAL" clId="{710939E2-8772-4579-9DB7-F897211BAE81}" dt="2023-03-03T01:17:49.450" v="81" actId="22"/>
          <ac:picMkLst>
            <pc:docMk/>
            <pc:sldMk cId="3737928901" sldId="270"/>
            <ac:picMk id="5" creationId="{74CE4BDB-EB32-C8E4-A848-21E14325944B}"/>
          </ac:picMkLst>
        </pc:picChg>
      </pc:sldChg>
      <pc:sldChg chg="addSp delSp modSp new mod">
        <pc:chgData name="타야라히랄" userId="4cbd64cf-559c-4aef-b363-525ec37fb7ad" providerId="ADAL" clId="{710939E2-8772-4579-9DB7-F897211BAE81}" dt="2023-03-03T01:18:22.838" v="84"/>
        <pc:sldMkLst>
          <pc:docMk/>
          <pc:sldMk cId="4085064878" sldId="271"/>
        </pc:sldMkLst>
        <pc:spChg chg="mod">
          <ac:chgData name="타야라히랄" userId="4cbd64cf-559c-4aef-b363-525ec37fb7ad" providerId="ADAL" clId="{710939E2-8772-4579-9DB7-F897211BAE81}" dt="2023-03-03T01:18:22.838" v="84"/>
          <ac:spMkLst>
            <pc:docMk/>
            <pc:sldMk cId="4085064878" sldId="271"/>
            <ac:spMk id="2" creationId="{14B08A1B-C041-5B0B-94F3-3324388EB7F9}"/>
          </ac:spMkLst>
        </pc:spChg>
        <pc:spChg chg="del">
          <ac:chgData name="타야라히랄" userId="4cbd64cf-559c-4aef-b363-525ec37fb7ad" providerId="ADAL" clId="{710939E2-8772-4579-9DB7-F897211BAE81}" dt="2023-03-03T01:18:01.769" v="82" actId="22"/>
          <ac:spMkLst>
            <pc:docMk/>
            <pc:sldMk cId="4085064878" sldId="271"/>
            <ac:spMk id="3" creationId="{23237E20-C503-438F-FC0B-7DE574DEE22B}"/>
          </ac:spMkLst>
        </pc:spChg>
        <pc:picChg chg="add mod ord">
          <ac:chgData name="타야라히랄" userId="4cbd64cf-559c-4aef-b363-525ec37fb7ad" providerId="ADAL" clId="{710939E2-8772-4579-9DB7-F897211BAE81}" dt="2023-03-03T01:18:01.769" v="82" actId="22"/>
          <ac:picMkLst>
            <pc:docMk/>
            <pc:sldMk cId="4085064878" sldId="271"/>
            <ac:picMk id="5" creationId="{C2CC69BB-4BDC-1C4D-9C67-01EF0FB2C600}"/>
          </ac:picMkLst>
        </pc:picChg>
      </pc:sldChg>
      <pc:sldChg chg="addSp delSp modSp new mod">
        <pc:chgData name="타야라히랄" userId="4cbd64cf-559c-4aef-b363-525ec37fb7ad" providerId="ADAL" clId="{710939E2-8772-4579-9DB7-F897211BAE81}" dt="2023-03-03T01:18:24.095" v="85"/>
        <pc:sldMkLst>
          <pc:docMk/>
          <pc:sldMk cId="2159049945" sldId="272"/>
        </pc:sldMkLst>
        <pc:spChg chg="mod">
          <ac:chgData name="타야라히랄" userId="4cbd64cf-559c-4aef-b363-525ec37fb7ad" providerId="ADAL" clId="{710939E2-8772-4579-9DB7-F897211BAE81}" dt="2023-03-03T01:18:24.095" v="85"/>
          <ac:spMkLst>
            <pc:docMk/>
            <pc:sldMk cId="2159049945" sldId="272"/>
            <ac:spMk id="2" creationId="{B0A6526F-D69D-58A3-583D-7BB5FF565EEE}"/>
          </ac:spMkLst>
        </pc:spChg>
        <pc:spChg chg="del">
          <ac:chgData name="타야라히랄" userId="4cbd64cf-559c-4aef-b363-525ec37fb7ad" providerId="ADAL" clId="{710939E2-8772-4579-9DB7-F897211BAE81}" dt="2023-03-03T01:18:17.546" v="83" actId="22"/>
          <ac:spMkLst>
            <pc:docMk/>
            <pc:sldMk cId="2159049945" sldId="272"/>
            <ac:spMk id="3" creationId="{14CD670E-3617-2C87-E4BC-E7918B0F8D47}"/>
          </ac:spMkLst>
        </pc:spChg>
        <pc:picChg chg="add mod ord">
          <ac:chgData name="타야라히랄" userId="4cbd64cf-559c-4aef-b363-525ec37fb7ad" providerId="ADAL" clId="{710939E2-8772-4579-9DB7-F897211BAE81}" dt="2023-03-03T01:18:17.546" v="83" actId="22"/>
          <ac:picMkLst>
            <pc:docMk/>
            <pc:sldMk cId="2159049945" sldId="272"/>
            <ac:picMk id="5" creationId="{2731FBFE-4788-9D65-08BC-6EAC6D414637}"/>
          </ac:picMkLst>
        </pc:picChg>
      </pc:sldChg>
      <pc:sldChg chg="addSp delSp modSp new mod">
        <pc:chgData name="타야라히랄" userId="4cbd64cf-559c-4aef-b363-525ec37fb7ad" providerId="ADAL" clId="{710939E2-8772-4579-9DB7-F897211BAE81}" dt="2023-03-03T01:19:08.280" v="98" actId="1076"/>
        <pc:sldMkLst>
          <pc:docMk/>
          <pc:sldMk cId="2905987893" sldId="273"/>
        </pc:sldMkLst>
        <pc:spChg chg="mod">
          <ac:chgData name="타야라히랄" userId="4cbd64cf-559c-4aef-b363-525ec37fb7ad" providerId="ADAL" clId="{710939E2-8772-4579-9DB7-F897211BAE81}" dt="2023-03-03T01:18:52.850" v="93" actId="20577"/>
          <ac:spMkLst>
            <pc:docMk/>
            <pc:sldMk cId="2905987893" sldId="273"/>
            <ac:spMk id="2" creationId="{5F381905-C401-182D-4ECF-B075F32AD8B8}"/>
          </ac:spMkLst>
        </pc:spChg>
        <pc:spChg chg="del">
          <ac:chgData name="타야라히랄" userId="4cbd64cf-559c-4aef-b363-525ec37fb7ad" providerId="ADAL" clId="{710939E2-8772-4579-9DB7-F897211BAE81}" dt="2023-03-03T01:18:59.713" v="94" actId="22"/>
          <ac:spMkLst>
            <pc:docMk/>
            <pc:sldMk cId="2905987893" sldId="273"/>
            <ac:spMk id="3" creationId="{14879664-A026-A6D8-C36F-8521EDBC9FE5}"/>
          </ac:spMkLst>
        </pc:spChg>
        <pc:picChg chg="add mod ord">
          <ac:chgData name="타야라히랄" userId="4cbd64cf-559c-4aef-b363-525ec37fb7ad" providerId="ADAL" clId="{710939E2-8772-4579-9DB7-F897211BAE81}" dt="2023-03-03T01:19:08.280" v="98" actId="1076"/>
          <ac:picMkLst>
            <pc:docMk/>
            <pc:sldMk cId="2905987893" sldId="273"/>
            <ac:picMk id="5" creationId="{ED541BD7-9594-1D93-7404-CBDA0401AA54}"/>
          </ac:picMkLst>
        </pc:picChg>
      </pc:sldChg>
      <pc:sldChg chg="addSp delSp modSp new mod">
        <pc:chgData name="타야라히랄" userId="4cbd64cf-559c-4aef-b363-525ec37fb7ad" providerId="ADAL" clId="{710939E2-8772-4579-9DB7-F897211BAE81}" dt="2023-03-03T01:20:29.121" v="104" actId="22"/>
        <pc:sldMkLst>
          <pc:docMk/>
          <pc:sldMk cId="2169892880" sldId="274"/>
        </pc:sldMkLst>
        <pc:spChg chg="mod">
          <ac:chgData name="타야라히랄" userId="4cbd64cf-559c-4aef-b363-525ec37fb7ad" providerId="ADAL" clId="{710939E2-8772-4579-9DB7-F897211BAE81}" dt="2023-03-03T01:20:09.222" v="103" actId="20577"/>
          <ac:spMkLst>
            <pc:docMk/>
            <pc:sldMk cId="2169892880" sldId="274"/>
            <ac:spMk id="2" creationId="{BB1CE444-8904-B719-5C17-31D04B46E011}"/>
          </ac:spMkLst>
        </pc:spChg>
        <pc:spChg chg="del">
          <ac:chgData name="타야라히랄" userId="4cbd64cf-559c-4aef-b363-525ec37fb7ad" providerId="ADAL" clId="{710939E2-8772-4579-9DB7-F897211BAE81}" dt="2023-03-03T01:20:29.121" v="104" actId="22"/>
          <ac:spMkLst>
            <pc:docMk/>
            <pc:sldMk cId="2169892880" sldId="274"/>
            <ac:spMk id="3" creationId="{19A0979A-9D3F-8A3D-8F81-C23139B843AA}"/>
          </ac:spMkLst>
        </pc:spChg>
        <pc:picChg chg="add mod ord">
          <ac:chgData name="타야라히랄" userId="4cbd64cf-559c-4aef-b363-525ec37fb7ad" providerId="ADAL" clId="{710939E2-8772-4579-9DB7-F897211BAE81}" dt="2023-03-03T01:20:29.121" v="104" actId="22"/>
          <ac:picMkLst>
            <pc:docMk/>
            <pc:sldMk cId="2169892880" sldId="274"/>
            <ac:picMk id="5" creationId="{E91E8DE4-A934-B66E-8442-582460E10310}"/>
          </ac:picMkLst>
        </pc:picChg>
      </pc:sldChg>
      <pc:sldChg chg="addSp delSp modSp new mod">
        <pc:chgData name="타야라히랄" userId="4cbd64cf-559c-4aef-b363-525ec37fb7ad" providerId="ADAL" clId="{710939E2-8772-4579-9DB7-F897211BAE81}" dt="2023-03-03T01:20:52.571" v="110" actId="22"/>
        <pc:sldMkLst>
          <pc:docMk/>
          <pc:sldMk cId="1802171135" sldId="275"/>
        </pc:sldMkLst>
        <pc:spChg chg="mod">
          <ac:chgData name="타야라히랄" userId="4cbd64cf-559c-4aef-b363-525ec37fb7ad" providerId="ADAL" clId="{710939E2-8772-4579-9DB7-F897211BAE81}" dt="2023-03-03T01:20:38.554" v="109" actId="20577"/>
          <ac:spMkLst>
            <pc:docMk/>
            <pc:sldMk cId="1802171135" sldId="275"/>
            <ac:spMk id="2" creationId="{A11CAE4C-3D11-CC5A-EB76-B924D20300AB}"/>
          </ac:spMkLst>
        </pc:spChg>
        <pc:spChg chg="del">
          <ac:chgData name="타야라히랄" userId="4cbd64cf-559c-4aef-b363-525ec37fb7ad" providerId="ADAL" clId="{710939E2-8772-4579-9DB7-F897211BAE81}" dt="2023-03-03T01:20:52.571" v="110" actId="22"/>
          <ac:spMkLst>
            <pc:docMk/>
            <pc:sldMk cId="1802171135" sldId="275"/>
            <ac:spMk id="3" creationId="{99343A4E-FA3D-337D-D11F-965F75D4FBEC}"/>
          </ac:spMkLst>
        </pc:spChg>
        <pc:picChg chg="add mod ord">
          <ac:chgData name="타야라히랄" userId="4cbd64cf-559c-4aef-b363-525ec37fb7ad" providerId="ADAL" clId="{710939E2-8772-4579-9DB7-F897211BAE81}" dt="2023-03-03T01:20:52.571" v="110" actId="22"/>
          <ac:picMkLst>
            <pc:docMk/>
            <pc:sldMk cId="1802171135" sldId="275"/>
            <ac:picMk id="5" creationId="{5AA57060-4035-5A68-0D53-EAB01FBF67EF}"/>
          </ac:picMkLst>
        </pc:picChg>
      </pc:sldChg>
      <pc:sldChg chg="addSp delSp modSp new mod">
        <pc:chgData name="타야라히랄" userId="4cbd64cf-559c-4aef-b363-525ec37fb7ad" providerId="ADAL" clId="{710939E2-8772-4579-9DB7-F897211BAE81}" dt="2023-03-03T01:22:37.410" v="123" actId="20577"/>
        <pc:sldMkLst>
          <pc:docMk/>
          <pc:sldMk cId="4142335082" sldId="276"/>
        </pc:sldMkLst>
        <pc:spChg chg="mod">
          <ac:chgData name="타야라히랄" userId="4cbd64cf-559c-4aef-b363-525ec37fb7ad" providerId="ADAL" clId="{710939E2-8772-4579-9DB7-F897211BAE81}" dt="2023-03-03T01:22:37.410" v="123" actId="20577"/>
          <ac:spMkLst>
            <pc:docMk/>
            <pc:sldMk cId="4142335082" sldId="276"/>
            <ac:spMk id="2" creationId="{1B1703BE-303F-3842-E92C-D6CECDECC40E}"/>
          </ac:spMkLst>
        </pc:spChg>
        <pc:spChg chg="del">
          <ac:chgData name="타야라히랄" userId="4cbd64cf-559c-4aef-b363-525ec37fb7ad" providerId="ADAL" clId="{710939E2-8772-4579-9DB7-F897211BAE81}" dt="2023-03-03T01:21:46.898" v="116" actId="22"/>
          <ac:spMkLst>
            <pc:docMk/>
            <pc:sldMk cId="4142335082" sldId="276"/>
            <ac:spMk id="3" creationId="{F53007B6-D6CD-D9BB-95AB-25019A4A9A0A}"/>
          </ac:spMkLst>
        </pc:spChg>
        <pc:picChg chg="add mod ord">
          <ac:chgData name="타야라히랄" userId="4cbd64cf-559c-4aef-b363-525ec37fb7ad" providerId="ADAL" clId="{710939E2-8772-4579-9DB7-F897211BAE81}" dt="2023-03-03T01:21:46.898" v="116" actId="22"/>
          <ac:picMkLst>
            <pc:docMk/>
            <pc:sldMk cId="4142335082" sldId="276"/>
            <ac:picMk id="5" creationId="{C68FA637-B95D-2688-872D-BAEF3C100B87}"/>
          </ac:picMkLst>
        </pc:picChg>
      </pc:sldChg>
      <pc:sldChg chg="addSp delSp modSp new mod">
        <pc:chgData name="타야라히랄" userId="4cbd64cf-559c-4aef-b363-525ec37fb7ad" providerId="ADAL" clId="{710939E2-8772-4579-9DB7-F897211BAE81}" dt="2023-03-03T01:22:39.629" v="124"/>
        <pc:sldMkLst>
          <pc:docMk/>
          <pc:sldMk cId="2621619790" sldId="277"/>
        </pc:sldMkLst>
        <pc:spChg chg="mod">
          <ac:chgData name="타야라히랄" userId="4cbd64cf-559c-4aef-b363-525ec37fb7ad" providerId="ADAL" clId="{710939E2-8772-4579-9DB7-F897211BAE81}" dt="2023-03-03T01:22:39.629" v="124"/>
          <ac:spMkLst>
            <pc:docMk/>
            <pc:sldMk cId="2621619790" sldId="277"/>
            <ac:spMk id="2" creationId="{03E600E0-4D51-C9D3-A300-C582AD7F1734}"/>
          </ac:spMkLst>
        </pc:spChg>
        <pc:spChg chg="del">
          <ac:chgData name="타야라히랄" userId="4cbd64cf-559c-4aef-b363-525ec37fb7ad" providerId="ADAL" clId="{710939E2-8772-4579-9DB7-F897211BAE81}" dt="2023-03-03T01:21:59.466" v="117" actId="22"/>
          <ac:spMkLst>
            <pc:docMk/>
            <pc:sldMk cId="2621619790" sldId="277"/>
            <ac:spMk id="3" creationId="{2816E63B-D669-A052-10BA-5CCA0018058E}"/>
          </ac:spMkLst>
        </pc:spChg>
        <pc:picChg chg="add mod ord">
          <ac:chgData name="타야라히랄" userId="4cbd64cf-559c-4aef-b363-525ec37fb7ad" providerId="ADAL" clId="{710939E2-8772-4579-9DB7-F897211BAE81}" dt="2023-03-03T01:21:59.466" v="117" actId="22"/>
          <ac:picMkLst>
            <pc:docMk/>
            <pc:sldMk cId="2621619790" sldId="277"/>
            <ac:picMk id="5" creationId="{A52F4384-7D21-B954-0ADA-8A9EE5D24928}"/>
          </ac:picMkLst>
        </pc:picChg>
      </pc:sldChg>
      <pc:sldChg chg="addSp delSp modSp new mod">
        <pc:chgData name="타야라히랄" userId="4cbd64cf-559c-4aef-b363-525ec37fb7ad" providerId="ADAL" clId="{710939E2-8772-4579-9DB7-F897211BAE81}" dt="2023-03-03T01:22:41.157" v="125"/>
        <pc:sldMkLst>
          <pc:docMk/>
          <pc:sldMk cId="3211737385" sldId="278"/>
        </pc:sldMkLst>
        <pc:spChg chg="mod">
          <ac:chgData name="타야라히랄" userId="4cbd64cf-559c-4aef-b363-525ec37fb7ad" providerId="ADAL" clId="{710939E2-8772-4579-9DB7-F897211BAE81}" dt="2023-03-03T01:22:41.157" v="125"/>
          <ac:spMkLst>
            <pc:docMk/>
            <pc:sldMk cId="3211737385" sldId="278"/>
            <ac:spMk id="2" creationId="{DD92BB45-7298-15C8-1122-58A80B5121EB}"/>
          </ac:spMkLst>
        </pc:spChg>
        <pc:spChg chg="del">
          <ac:chgData name="타야라히랄" userId="4cbd64cf-559c-4aef-b363-525ec37fb7ad" providerId="ADAL" clId="{710939E2-8772-4579-9DB7-F897211BAE81}" dt="2023-03-03T01:22:18.937" v="118" actId="22"/>
          <ac:spMkLst>
            <pc:docMk/>
            <pc:sldMk cId="3211737385" sldId="278"/>
            <ac:spMk id="3" creationId="{397C2341-2C71-6AC6-FCC6-0E1059966D47}"/>
          </ac:spMkLst>
        </pc:spChg>
        <pc:picChg chg="add mod ord">
          <ac:chgData name="타야라히랄" userId="4cbd64cf-559c-4aef-b363-525ec37fb7ad" providerId="ADAL" clId="{710939E2-8772-4579-9DB7-F897211BAE81}" dt="2023-03-03T01:22:18.937" v="118" actId="22"/>
          <ac:picMkLst>
            <pc:docMk/>
            <pc:sldMk cId="3211737385" sldId="278"/>
            <ac:picMk id="5" creationId="{09D521E7-83C0-B0EC-5CDD-C639AEC145C4}"/>
          </ac:picMkLst>
        </pc:picChg>
      </pc:sldChg>
      <pc:sldChg chg="addSp delSp modSp new mod">
        <pc:chgData name="타야라히랄" userId="4cbd64cf-559c-4aef-b363-525ec37fb7ad" providerId="ADAL" clId="{710939E2-8772-4579-9DB7-F897211BAE81}" dt="2023-03-03T01:23:11.775" v="136" actId="1076"/>
        <pc:sldMkLst>
          <pc:docMk/>
          <pc:sldMk cId="198777614" sldId="279"/>
        </pc:sldMkLst>
        <pc:spChg chg="add del mod">
          <ac:chgData name="타야라히랄" userId="4cbd64cf-559c-4aef-b363-525ec37fb7ad" providerId="ADAL" clId="{710939E2-8772-4579-9DB7-F897211BAE81}" dt="2023-03-03T01:22:54.731" v="134" actId="20577"/>
          <ac:spMkLst>
            <pc:docMk/>
            <pc:sldMk cId="198777614" sldId="279"/>
            <ac:spMk id="2" creationId="{E3CD1FAF-6767-4291-644C-6DA0B78EF612}"/>
          </ac:spMkLst>
        </pc:spChg>
        <pc:spChg chg="del">
          <ac:chgData name="타야라히랄" userId="4cbd64cf-559c-4aef-b363-525ec37fb7ad" providerId="ADAL" clId="{710939E2-8772-4579-9DB7-F897211BAE81}" dt="2023-03-03T01:23:09.518" v="135" actId="22"/>
          <ac:spMkLst>
            <pc:docMk/>
            <pc:sldMk cId="198777614" sldId="279"/>
            <ac:spMk id="3" creationId="{E93606A2-E308-4244-B132-ACA48F58E8F8}"/>
          </ac:spMkLst>
        </pc:spChg>
        <pc:spChg chg="add del mod">
          <ac:chgData name="타야라히랄" userId="4cbd64cf-559c-4aef-b363-525ec37fb7ad" providerId="ADAL" clId="{710939E2-8772-4579-9DB7-F897211BAE81}" dt="2023-03-03T01:22:53.643" v="131"/>
          <ac:spMkLst>
            <pc:docMk/>
            <pc:sldMk cId="198777614" sldId="279"/>
            <ac:spMk id="4" creationId="{027D540E-B46D-FA98-E92A-AAF6DDF42C16}"/>
          </ac:spMkLst>
        </pc:spChg>
        <pc:picChg chg="add mod ord">
          <ac:chgData name="타야라히랄" userId="4cbd64cf-559c-4aef-b363-525ec37fb7ad" providerId="ADAL" clId="{710939E2-8772-4579-9DB7-F897211BAE81}" dt="2023-03-03T01:23:11.775" v="136" actId="1076"/>
          <ac:picMkLst>
            <pc:docMk/>
            <pc:sldMk cId="198777614" sldId="279"/>
            <ac:picMk id="6" creationId="{46E74760-FD46-3FCF-B7EC-C23B02619DA5}"/>
          </ac:picMkLst>
        </pc:picChg>
      </pc:sldChg>
      <pc:sldChg chg="addSp delSp modSp new mod">
        <pc:chgData name="타야라히랄" userId="4cbd64cf-559c-4aef-b363-525ec37fb7ad" providerId="ADAL" clId="{710939E2-8772-4579-9DB7-F897211BAE81}" dt="2023-03-03T01:23:58.335" v="150" actId="1076"/>
        <pc:sldMkLst>
          <pc:docMk/>
          <pc:sldMk cId="1214086796" sldId="280"/>
        </pc:sldMkLst>
        <pc:spChg chg="mod">
          <ac:chgData name="타야라히랄" userId="4cbd64cf-559c-4aef-b363-525ec37fb7ad" providerId="ADAL" clId="{710939E2-8772-4579-9DB7-F897211BAE81}" dt="2023-03-03T01:23:31.674" v="141" actId="20577"/>
          <ac:spMkLst>
            <pc:docMk/>
            <pc:sldMk cId="1214086796" sldId="280"/>
            <ac:spMk id="2" creationId="{F4FF09D0-DA7C-137E-BC2C-6826DB8E8190}"/>
          </ac:spMkLst>
        </pc:spChg>
        <pc:spChg chg="del">
          <ac:chgData name="타야라히랄" userId="4cbd64cf-559c-4aef-b363-525ec37fb7ad" providerId="ADAL" clId="{710939E2-8772-4579-9DB7-F897211BAE81}" dt="2023-03-03T01:23:42.596" v="142" actId="22"/>
          <ac:spMkLst>
            <pc:docMk/>
            <pc:sldMk cId="1214086796" sldId="280"/>
            <ac:spMk id="3" creationId="{FAB0538C-A881-3725-5E75-4C455529990A}"/>
          </ac:spMkLst>
        </pc:spChg>
        <pc:spChg chg="add mod">
          <ac:chgData name="타야라히랄" userId="4cbd64cf-559c-4aef-b363-525ec37fb7ad" providerId="ADAL" clId="{710939E2-8772-4579-9DB7-F897211BAE81}" dt="2023-03-03T01:23:58.335" v="150" actId="1076"/>
          <ac:spMkLst>
            <pc:docMk/>
            <pc:sldMk cId="1214086796" sldId="280"/>
            <ac:spMk id="7" creationId="{1E3DFDFA-EFA1-AE05-B1CA-5E5960CB871A}"/>
          </ac:spMkLst>
        </pc:spChg>
        <pc:picChg chg="add mod ord">
          <ac:chgData name="타야라히랄" userId="4cbd64cf-559c-4aef-b363-525ec37fb7ad" providerId="ADAL" clId="{710939E2-8772-4579-9DB7-F897211BAE81}" dt="2023-03-03T01:23:42.596" v="142" actId="22"/>
          <ac:picMkLst>
            <pc:docMk/>
            <pc:sldMk cId="1214086796" sldId="280"/>
            <ac:picMk id="5" creationId="{7181651C-1052-8D0C-BFE6-1F32CBA5596A}"/>
          </ac:picMkLst>
        </pc:picChg>
      </pc:sldChg>
      <pc:sldChg chg="addSp delSp modSp new mod">
        <pc:chgData name="타야라히랄" userId="4cbd64cf-559c-4aef-b363-525ec37fb7ad" providerId="ADAL" clId="{710939E2-8772-4579-9DB7-F897211BAE81}" dt="2023-03-03T01:24:25.200" v="156" actId="22"/>
        <pc:sldMkLst>
          <pc:docMk/>
          <pc:sldMk cId="2039319012" sldId="281"/>
        </pc:sldMkLst>
        <pc:spChg chg="mod">
          <ac:chgData name="타야라히랄" userId="4cbd64cf-559c-4aef-b363-525ec37fb7ad" providerId="ADAL" clId="{710939E2-8772-4579-9DB7-F897211BAE81}" dt="2023-03-03T01:24:06.538" v="155" actId="20577"/>
          <ac:spMkLst>
            <pc:docMk/>
            <pc:sldMk cId="2039319012" sldId="281"/>
            <ac:spMk id="2" creationId="{0000FAB5-C574-4E1F-DD35-ED9E07B7B977}"/>
          </ac:spMkLst>
        </pc:spChg>
        <pc:spChg chg="del">
          <ac:chgData name="타야라히랄" userId="4cbd64cf-559c-4aef-b363-525ec37fb7ad" providerId="ADAL" clId="{710939E2-8772-4579-9DB7-F897211BAE81}" dt="2023-03-03T01:24:25.200" v="156" actId="22"/>
          <ac:spMkLst>
            <pc:docMk/>
            <pc:sldMk cId="2039319012" sldId="281"/>
            <ac:spMk id="3" creationId="{A0CD8B91-7BD7-FDA0-18FD-C956FCBFB84A}"/>
          </ac:spMkLst>
        </pc:spChg>
        <pc:picChg chg="add mod ord">
          <ac:chgData name="타야라히랄" userId="4cbd64cf-559c-4aef-b363-525ec37fb7ad" providerId="ADAL" clId="{710939E2-8772-4579-9DB7-F897211BAE81}" dt="2023-03-03T01:24:25.200" v="156" actId="22"/>
          <ac:picMkLst>
            <pc:docMk/>
            <pc:sldMk cId="2039319012" sldId="281"/>
            <ac:picMk id="5" creationId="{B06421DC-D0FD-DE89-78A7-42FD0A897CEE}"/>
          </ac:picMkLst>
        </pc:picChg>
      </pc:sldChg>
      <pc:sldChg chg="addSp delSp modSp new mod">
        <pc:chgData name="타야라히랄" userId="4cbd64cf-559c-4aef-b363-525ec37fb7ad" providerId="ADAL" clId="{710939E2-8772-4579-9DB7-F897211BAE81}" dt="2023-03-03T01:25:14.385" v="167" actId="22"/>
        <pc:sldMkLst>
          <pc:docMk/>
          <pc:sldMk cId="183006625" sldId="282"/>
        </pc:sldMkLst>
        <pc:spChg chg="add del mod">
          <ac:chgData name="타야라히랄" userId="4cbd64cf-559c-4aef-b363-525ec37fb7ad" providerId="ADAL" clId="{710939E2-8772-4579-9DB7-F897211BAE81}" dt="2023-03-03T01:24:59.098" v="164" actId="1076"/>
          <ac:spMkLst>
            <pc:docMk/>
            <pc:sldMk cId="183006625" sldId="282"/>
            <ac:spMk id="2" creationId="{483AB3B2-7644-E9EB-9286-149A3B88F96C}"/>
          </ac:spMkLst>
        </pc:spChg>
        <pc:spChg chg="del">
          <ac:chgData name="타야라히랄" userId="4cbd64cf-559c-4aef-b363-525ec37fb7ad" providerId="ADAL" clId="{710939E2-8772-4579-9DB7-F897211BAE81}" dt="2023-03-03T01:25:05.833" v="166" actId="478"/>
          <ac:spMkLst>
            <pc:docMk/>
            <pc:sldMk cId="183006625" sldId="282"/>
            <ac:spMk id="3" creationId="{34649753-81F0-3389-88DA-3B49BACCA299}"/>
          </ac:spMkLst>
        </pc:spChg>
        <pc:spChg chg="add del mod">
          <ac:chgData name="타야라히랄" userId="4cbd64cf-559c-4aef-b363-525ec37fb7ad" providerId="ADAL" clId="{710939E2-8772-4579-9DB7-F897211BAE81}" dt="2023-03-03T01:24:35.288" v="158"/>
          <ac:spMkLst>
            <pc:docMk/>
            <pc:sldMk cId="183006625" sldId="282"/>
            <ac:spMk id="4" creationId="{3C1088FB-D0A2-9778-D34E-879A5CF2BFBE}"/>
          </ac:spMkLst>
        </pc:spChg>
        <pc:spChg chg="add mod">
          <ac:chgData name="타야라히랄" userId="4cbd64cf-559c-4aef-b363-525ec37fb7ad" providerId="ADAL" clId="{710939E2-8772-4579-9DB7-F897211BAE81}" dt="2023-03-03T01:25:03.534" v="165" actId="1076"/>
          <ac:spMkLst>
            <pc:docMk/>
            <pc:sldMk cId="183006625" sldId="282"/>
            <ac:spMk id="5" creationId="{005F1286-F7D6-0EC2-CAF1-AAB3125B0F8E}"/>
          </ac:spMkLst>
        </pc:spChg>
        <pc:picChg chg="add">
          <ac:chgData name="타야라히랄" userId="4cbd64cf-559c-4aef-b363-525ec37fb7ad" providerId="ADAL" clId="{710939E2-8772-4579-9DB7-F897211BAE81}" dt="2023-03-03T01:25:14.385" v="167" actId="22"/>
          <ac:picMkLst>
            <pc:docMk/>
            <pc:sldMk cId="183006625" sldId="282"/>
            <ac:picMk id="7" creationId="{8DD75814-278D-BE6B-F905-76CC7C092F3E}"/>
          </ac:picMkLst>
        </pc:picChg>
      </pc:sldChg>
      <pc:sldChg chg="addSp delSp modSp new mod">
        <pc:chgData name="타야라히랄" userId="4cbd64cf-559c-4aef-b363-525ec37fb7ad" providerId="ADAL" clId="{710939E2-8772-4579-9DB7-F897211BAE81}" dt="2023-03-03T01:25:54.855" v="168" actId="22"/>
        <pc:sldMkLst>
          <pc:docMk/>
          <pc:sldMk cId="3356695558" sldId="283"/>
        </pc:sldMkLst>
        <pc:spChg chg="del">
          <ac:chgData name="타야라히랄" userId="4cbd64cf-559c-4aef-b363-525ec37fb7ad" providerId="ADAL" clId="{710939E2-8772-4579-9DB7-F897211BAE81}" dt="2023-03-03T01:25:54.855" v="168" actId="22"/>
          <ac:spMkLst>
            <pc:docMk/>
            <pc:sldMk cId="3356695558" sldId="283"/>
            <ac:spMk id="3" creationId="{5B68C8C0-9297-208E-4FBA-FEB127142C27}"/>
          </ac:spMkLst>
        </pc:spChg>
        <pc:picChg chg="add mod ord">
          <ac:chgData name="타야라히랄" userId="4cbd64cf-559c-4aef-b363-525ec37fb7ad" providerId="ADAL" clId="{710939E2-8772-4579-9DB7-F897211BAE81}" dt="2023-03-03T01:25:54.855" v="168" actId="22"/>
          <ac:picMkLst>
            <pc:docMk/>
            <pc:sldMk cId="3356695558" sldId="283"/>
            <ac:picMk id="5" creationId="{3994E197-8C32-A675-FC73-B6DD9EBCC189}"/>
          </ac:picMkLst>
        </pc:picChg>
      </pc:sldChg>
      <pc:sldChg chg="addSp delSp modSp new mod">
        <pc:chgData name="타야라히랄" userId="4cbd64cf-559c-4aef-b363-525ec37fb7ad" providerId="ADAL" clId="{710939E2-8772-4579-9DB7-F897211BAE81}" dt="2023-03-03T01:26:36.081" v="181" actId="1076"/>
        <pc:sldMkLst>
          <pc:docMk/>
          <pc:sldMk cId="2355934399" sldId="284"/>
        </pc:sldMkLst>
        <pc:spChg chg="add del mod">
          <ac:chgData name="타야라히랄" userId="4cbd64cf-559c-4aef-b363-525ec37fb7ad" providerId="ADAL" clId="{710939E2-8772-4579-9DB7-F897211BAE81}" dt="2023-03-03T01:26:06.410" v="175" actId="20577"/>
          <ac:spMkLst>
            <pc:docMk/>
            <pc:sldMk cId="2355934399" sldId="284"/>
            <ac:spMk id="2" creationId="{D9AA9374-7578-841B-681A-C892766E3E14}"/>
          </ac:spMkLst>
        </pc:spChg>
        <pc:spChg chg="del">
          <ac:chgData name="타야라히랄" userId="4cbd64cf-559c-4aef-b363-525ec37fb7ad" providerId="ADAL" clId="{710939E2-8772-4579-9DB7-F897211BAE81}" dt="2023-03-03T01:26:17.705" v="176" actId="22"/>
          <ac:spMkLst>
            <pc:docMk/>
            <pc:sldMk cId="2355934399" sldId="284"/>
            <ac:spMk id="3" creationId="{F95CB8EE-620D-EE12-B3B8-3FD033A22A43}"/>
          </ac:spMkLst>
        </pc:spChg>
        <pc:spChg chg="add del mod">
          <ac:chgData name="타야라히랄" userId="4cbd64cf-559c-4aef-b363-525ec37fb7ad" providerId="ADAL" clId="{710939E2-8772-4579-9DB7-F897211BAE81}" dt="2023-03-03T01:26:05.224" v="172"/>
          <ac:spMkLst>
            <pc:docMk/>
            <pc:sldMk cId="2355934399" sldId="284"/>
            <ac:spMk id="4" creationId="{6A1FFD47-B81A-CBB1-6AA6-F1C40B05C274}"/>
          </ac:spMkLst>
        </pc:spChg>
        <pc:spChg chg="add mod">
          <ac:chgData name="타야라히랄" userId="4cbd64cf-559c-4aef-b363-525ec37fb7ad" providerId="ADAL" clId="{710939E2-8772-4579-9DB7-F897211BAE81}" dt="2023-03-03T01:26:36.081" v="181" actId="1076"/>
          <ac:spMkLst>
            <pc:docMk/>
            <pc:sldMk cId="2355934399" sldId="284"/>
            <ac:spMk id="7" creationId="{ED0C687F-F4DF-DFD0-1ABC-677C90AAB8A4}"/>
          </ac:spMkLst>
        </pc:spChg>
        <pc:picChg chg="add mod ord">
          <ac:chgData name="타야라히랄" userId="4cbd64cf-559c-4aef-b363-525ec37fb7ad" providerId="ADAL" clId="{710939E2-8772-4579-9DB7-F897211BAE81}" dt="2023-03-03T01:26:20.262" v="177" actId="1076"/>
          <ac:picMkLst>
            <pc:docMk/>
            <pc:sldMk cId="2355934399" sldId="284"/>
            <ac:picMk id="6" creationId="{8F198C6D-59E5-5512-36AA-C3B849E4ABC7}"/>
          </ac:picMkLst>
        </pc:picChg>
      </pc:sldChg>
      <pc:sldChg chg="addSp delSp modSp new mod">
        <pc:chgData name="타야라히랄" userId="4cbd64cf-559c-4aef-b363-525ec37fb7ad" providerId="ADAL" clId="{710939E2-8772-4579-9DB7-F897211BAE81}" dt="2023-03-03T01:27:19.231" v="195" actId="1076"/>
        <pc:sldMkLst>
          <pc:docMk/>
          <pc:sldMk cId="762675473" sldId="285"/>
        </pc:sldMkLst>
        <pc:spChg chg="add del mod">
          <ac:chgData name="타야라히랄" userId="4cbd64cf-559c-4aef-b363-525ec37fb7ad" providerId="ADAL" clId="{710939E2-8772-4579-9DB7-F897211BAE81}" dt="2023-03-03T01:26:53.845" v="190" actId="20577"/>
          <ac:spMkLst>
            <pc:docMk/>
            <pc:sldMk cId="762675473" sldId="285"/>
            <ac:spMk id="2" creationId="{B9BD6343-E200-7F44-B7C5-D9E2979F980A}"/>
          </ac:spMkLst>
        </pc:spChg>
        <pc:spChg chg="del mod">
          <ac:chgData name="타야라히랄" userId="4cbd64cf-559c-4aef-b363-525ec37fb7ad" providerId="ADAL" clId="{710939E2-8772-4579-9DB7-F897211BAE81}" dt="2023-03-03T01:27:13.445" v="193" actId="22"/>
          <ac:spMkLst>
            <pc:docMk/>
            <pc:sldMk cId="762675473" sldId="285"/>
            <ac:spMk id="3" creationId="{10F40A15-5EB5-8BB6-52BB-8A833B2EDEA2}"/>
          </ac:spMkLst>
        </pc:spChg>
        <pc:spChg chg="add del mod">
          <ac:chgData name="타야라히랄" userId="4cbd64cf-559c-4aef-b363-525ec37fb7ad" providerId="ADAL" clId="{710939E2-8772-4579-9DB7-F897211BAE81}" dt="2023-03-03T01:26:52.361" v="187"/>
          <ac:spMkLst>
            <pc:docMk/>
            <pc:sldMk cId="762675473" sldId="285"/>
            <ac:spMk id="4" creationId="{EF03CCAD-3665-1439-71B4-00D0AA606932}"/>
          </ac:spMkLst>
        </pc:spChg>
        <pc:picChg chg="add mod ord">
          <ac:chgData name="타야라히랄" userId="4cbd64cf-559c-4aef-b363-525ec37fb7ad" providerId="ADAL" clId="{710939E2-8772-4579-9DB7-F897211BAE81}" dt="2023-03-03T01:27:19.231" v="195" actId="1076"/>
          <ac:picMkLst>
            <pc:docMk/>
            <pc:sldMk cId="762675473" sldId="285"/>
            <ac:picMk id="6" creationId="{66419EF9-4223-754E-F392-A2F892AF6023}"/>
          </ac:picMkLst>
        </pc:picChg>
      </pc:sldChg>
      <pc:sldChg chg="addSp delSp modSp new mod">
        <pc:chgData name="타야라히랄" userId="4cbd64cf-559c-4aef-b363-525ec37fb7ad" providerId="ADAL" clId="{710939E2-8772-4579-9DB7-F897211BAE81}" dt="2023-03-03T01:28:30.857" v="202" actId="20577"/>
        <pc:sldMkLst>
          <pc:docMk/>
          <pc:sldMk cId="2582662204" sldId="286"/>
        </pc:sldMkLst>
        <pc:spChg chg="mod">
          <ac:chgData name="타야라히랄" userId="4cbd64cf-559c-4aef-b363-525ec37fb7ad" providerId="ADAL" clId="{710939E2-8772-4579-9DB7-F897211BAE81}" dt="2023-03-03T01:28:30.857" v="202" actId="20577"/>
          <ac:spMkLst>
            <pc:docMk/>
            <pc:sldMk cId="2582662204" sldId="286"/>
            <ac:spMk id="2" creationId="{8524A633-D0F9-770A-8E24-8D741CA76C26}"/>
          </ac:spMkLst>
        </pc:spChg>
        <pc:spChg chg="del">
          <ac:chgData name="타야라히랄" userId="4cbd64cf-559c-4aef-b363-525ec37fb7ad" providerId="ADAL" clId="{710939E2-8772-4579-9DB7-F897211BAE81}" dt="2023-03-03T01:28:24.921" v="196" actId="22"/>
          <ac:spMkLst>
            <pc:docMk/>
            <pc:sldMk cId="2582662204" sldId="286"/>
            <ac:spMk id="3" creationId="{B8425BE8-C5FE-3D54-FA58-374FB3398733}"/>
          </ac:spMkLst>
        </pc:spChg>
        <pc:picChg chg="add mod ord">
          <ac:chgData name="타야라히랄" userId="4cbd64cf-559c-4aef-b363-525ec37fb7ad" providerId="ADAL" clId="{710939E2-8772-4579-9DB7-F897211BAE81}" dt="2023-03-03T01:28:25.985" v="197" actId="1076"/>
          <ac:picMkLst>
            <pc:docMk/>
            <pc:sldMk cId="2582662204" sldId="286"/>
            <ac:picMk id="5" creationId="{A959B9FF-37B0-F0A4-E839-F6DFBA77FB96}"/>
          </ac:picMkLst>
        </pc:picChg>
      </pc:sldChg>
      <pc:sldChg chg="modSp new mod">
        <pc:chgData name="타야라히랄" userId="4cbd64cf-559c-4aef-b363-525ec37fb7ad" providerId="ADAL" clId="{710939E2-8772-4579-9DB7-F897211BAE81}" dt="2023-03-03T01:28:51.419" v="211"/>
        <pc:sldMkLst>
          <pc:docMk/>
          <pc:sldMk cId="887977546" sldId="287"/>
        </pc:sldMkLst>
        <pc:spChg chg="mod">
          <ac:chgData name="타야라히랄" userId="4cbd64cf-559c-4aef-b363-525ec37fb7ad" providerId="ADAL" clId="{710939E2-8772-4579-9DB7-F897211BAE81}" dt="2023-03-03T01:28:44.177" v="210" actId="20577"/>
          <ac:spMkLst>
            <pc:docMk/>
            <pc:sldMk cId="887977546" sldId="287"/>
            <ac:spMk id="2" creationId="{F161DBF5-50FD-96D6-F196-2913F03398BF}"/>
          </ac:spMkLst>
        </pc:spChg>
        <pc:spChg chg="mod">
          <ac:chgData name="타야라히랄" userId="4cbd64cf-559c-4aef-b363-525ec37fb7ad" providerId="ADAL" clId="{710939E2-8772-4579-9DB7-F897211BAE81}" dt="2023-03-03T01:28:51.419" v="211"/>
          <ac:spMkLst>
            <pc:docMk/>
            <pc:sldMk cId="887977546" sldId="287"/>
            <ac:spMk id="3" creationId="{92FF9CAD-C022-53AA-9D0C-53C4FF6EB4FB}"/>
          </ac:spMkLst>
        </pc:spChg>
      </pc:sldChg>
      <pc:sldChg chg="addSp delSp modSp new mod">
        <pc:chgData name="타야라히랄" userId="4cbd64cf-559c-4aef-b363-525ec37fb7ad" providerId="ADAL" clId="{710939E2-8772-4579-9DB7-F897211BAE81}" dt="2023-03-03T01:29:31.010" v="217" actId="22"/>
        <pc:sldMkLst>
          <pc:docMk/>
          <pc:sldMk cId="468450495" sldId="288"/>
        </pc:sldMkLst>
        <pc:spChg chg="mod">
          <ac:chgData name="타야라히랄" userId="4cbd64cf-559c-4aef-b363-525ec37fb7ad" providerId="ADAL" clId="{710939E2-8772-4579-9DB7-F897211BAE81}" dt="2023-03-03T01:29:00.272" v="216" actId="20577"/>
          <ac:spMkLst>
            <pc:docMk/>
            <pc:sldMk cId="468450495" sldId="288"/>
            <ac:spMk id="2" creationId="{1926B1DB-2F51-9E84-6E57-EC6BBA3B4665}"/>
          </ac:spMkLst>
        </pc:spChg>
        <pc:spChg chg="del">
          <ac:chgData name="타야라히랄" userId="4cbd64cf-559c-4aef-b363-525ec37fb7ad" providerId="ADAL" clId="{710939E2-8772-4579-9DB7-F897211BAE81}" dt="2023-03-03T01:29:31.010" v="217" actId="22"/>
          <ac:spMkLst>
            <pc:docMk/>
            <pc:sldMk cId="468450495" sldId="288"/>
            <ac:spMk id="3" creationId="{847EFAB6-029B-6415-3E75-1B2FE8C1E1C1}"/>
          </ac:spMkLst>
        </pc:spChg>
        <pc:picChg chg="add mod ord">
          <ac:chgData name="타야라히랄" userId="4cbd64cf-559c-4aef-b363-525ec37fb7ad" providerId="ADAL" clId="{710939E2-8772-4579-9DB7-F897211BAE81}" dt="2023-03-03T01:29:31.010" v="217" actId="22"/>
          <ac:picMkLst>
            <pc:docMk/>
            <pc:sldMk cId="468450495" sldId="288"/>
            <ac:picMk id="5" creationId="{F328675E-0514-BA6B-9F97-FC5D3F631335}"/>
          </ac:picMkLst>
        </pc:picChg>
      </pc:sldChg>
      <pc:sldChg chg="addSp delSp modSp new mod">
        <pc:chgData name="타야라히랄" userId="4cbd64cf-559c-4aef-b363-525ec37fb7ad" providerId="ADAL" clId="{710939E2-8772-4579-9DB7-F897211BAE81}" dt="2023-03-03T01:30:04.261" v="219"/>
        <pc:sldMkLst>
          <pc:docMk/>
          <pc:sldMk cId="3792513042" sldId="289"/>
        </pc:sldMkLst>
        <pc:spChg chg="mod">
          <ac:chgData name="타야라히랄" userId="4cbd64cf-559c-4aef-b363-525ec37fb7ad" providerId="ADAL" clId="{710939E2-8772-4579-9DB7-F897211BAE81}" dt="2023-03-03T01:30:04.261" v="219"/>
          <ac:spMkLst>
            <pc:docMk/>
            <pc:sldMk cId="3792513042" sldId="289"/>
            <ac:spMk id="2" creationId="{D66BEB36-EE90-2EDE-2164-5F13676A7965}"/>
          </ac:spMkLst>
        </pc:spChg>
        <pc:spChg chg="del">
          <ac:chgData name="타야라히랄" userId="4cbd64cf-559c-4aef-b363-525ec37fb7ad" providerId="ADAL" clId="{710939E2-8772-4579-9DB7-F897211BAE81}" dt="2023-03-03T01:29:55.967" v="218" actId="22"/>
          <ac:spMkLst>
            <pc:docMk/>
            <pc:sldMk cId="3792513042" sldId="289"/>
            <ac:spMk id="3" creationId="{20174C38-3CB0-B45D-EC30-1AF6CB4C0620}"/>
          </ac:spMkLst>
        </pc:spChg>
        <pc:picChg chg="add mod ord">
          <ac:chgData name="타야라히랄" userId="4cbd64cf-559c-4aef-b363-525ec37fb7ad" providerId="ADAL" clId="{710939E2-8772-4579-9DB7-F897211BAE81}" dt="2023-03-03T01:29:55.967" v="218" actId="22"/>
          <ac:picMkLst>
            <pc:docMk/>
            <pc:sldMk cId="3792513042" sldId="289"/>
            <ac:picMk id="5" creationId="{65EEF56D-AF36-7E41-22AF-1B5A18BCDD7B}"/>
          </ac:picMkLst>
        </pc:picChg>
      </pc:sldChg>
      <pc:sldChg chg="addSp delSp modSp new mod">
        <pc:chgData name="타야라히랄" userId="4cbd64cf-559c-4aef-b363-525ec37fb7ad" providerId="ADAL" clId="{710939E2-8772-4579-9DB7-F897211BAE81}" dt="2023-03-03T01:30:38.739" v="226" actId="22"/>
        <pc:sldMkLst>
          <pc:docMk/>
          <pc:sldMk cId="1874443894" sldId="290"/>
        </pc:sldMkLst>
        <pc:spChg chg="add del mod">
          <ac:chgData name="타야라히랄" userId="4cbd64cf-559c-4aef-b363-525ec37fb7ad" providerId="ADAL" clId="{710939E2-8772-4579-9DB7-F897211BAE81}" dt="2023-03-03T01:30:24.002" v="225" actId="20577"/>
          <ac:spMkLst>
            <pc:docMk/>
            <pc:sldMk cId="1874443894" sldId="290"/>
            <ac:spMk id="2" creationId="{59DEB811-5165-5D63-A8E7-887D3F35CBBB}"/>
          </ac:spMkLst>
        </pc:spChg>
        <pc:spChg chg="del">
          <ac:chgData name="타야라히랄" userId="4cbd64cf-559c-4aef-b363-525ec37fb7ad" providerId="ADAL" clId="{710939E2-8772-4579-9DB7-F897211BAE81}" dt="2023-03-03T01:30:38.739" v="226" actId="22"/>
          <ac:spMkLst>
            <pc:docMk/>
            <pc:sldMk cId="1874443894" sldId="290"/>
            <ac:spMk id="3" creationId="{7E6B0948-8228-1ED7-0897-379875D6A2CD}"/>
          </ac:spMkLst>
        </pc:spChg>
        <pc:spChg chg="add del mod">
          <ac:chgData name="타야라히랄" userId="4cbd64cf-559c-4aef-b363-525ec37fb7ad" providerId="ADAL" clId="{710939E2-8772-4579-9DB7-F897211BAE81}" dt="2023-03-03T01:30:23.005" v="222"/>
          <ac:spMkLst>
            <pc:docMk/>
            <pc:sldMk cId="1874443894" sldId="290"/>
            <ac:spMk id="4" creationId="{53CDC8DC-671B-BE59-61EE-7D580FBBC26A}"/>
          </ac:spMkLst>
        </pc:spChg>
        <pc:picChg chg="add mod ord">
          <ac:chgData name="타야라히랄" userId="4cbd64cf-559c-4aef-b363-525ec37fb7ad" providerId="ADAL" clId="{710939E2-8772-4579-9DB7-F897211BAE81}" dt="2023-03-03T01:30:38.739" v="226" actId="22"/>
          <ac:picMkLst>
            <pc:docMk/>
            <pc:sldMk cId="1874443894" sldId="290"/>
            <ac:picMk id="6" creationId="{40E30912-B49A-DFDD-3740-60672D2281B1}"/>
          </ac:picMkLst>
        </pc:picChg>
      </pc:sldChg>
      <pc:sldChg chg="modSp new mod">
        <pc:chgData name="타야라히랄" userId="4cbd64cf-559c-4aef-b363-525ec37fb7ad" providerId="ADAL" clId="{710939E2-8772-4579-9DB7-F897211BAE81}" dt="2023-03-03T01:31:00.328" v="237"/>
        <pc:sldMkLst>
          <pc:docMk/>
          <pc:sldMk cId="2949946638" sldId="291"/>
        </pc:sldMkLst>
        <pc:spChg chg="mod">
          <ac:chgData name="타야라히랄" userId="4cbd64cf-559c-4aef-b363-525ec37fb7ad" providerId="ADAL" clId="{710939E2-8772-4579-9DB7-F897211BAE81}" dt="2023-03-03T01:30:52.297" v="236" actId="20577"/>
          <ac:spMkLst>
            <pc:docMk/>
            <pc:sldMk cId="2949946638" sldId="291"/>
            <ac:spMk id="2" creationId="{46673356-7EF2-44ED-05B8-7F86DF06FA17}"/>
          </ac:spMkLst>
        </pc:spChg>
        <pc:spChg chg="mod">
          <ac:chgData name="타야라히랄" userId="4cbd64cf-559c-4aef-b363-525ec37fb7ad" providerId="ADAL" clId="{710939E2-8772-4579-9DB7-F897211BAE81}" dt="2023-03-03T01:31:00.328" v="237"/>
          <ac:spMkLst>
            <pc:docMk/>
            <pc:sldMk cId="2949946638" sldId="291"/>
            <ac:spMk id="3" creationId="{8BCDAD04-C2C1-02D2-7BD9-DD179BBD66AB}"/>
          </ac:spMkLst>
        </pc:spChg>
      </pc:sldChg>
      <pc:sldChg chg="addSp delSp modSp new mod">
        <pc:chgData name="타야라히랄" userId="4cbd64cf-559c-4aef-b363-525ec37fb7ad" providerId="ADAL" clId="{710939E2-8772-4579-9DB7-F897211BAE81}" dt="2023-03-03T01:31:54.488" v="238" actId="22"/>
        <pc:sldMkLst>
          <pc:docMk/>
          <pc:sldMk cId="3077073509" sldId="292"/>
        </pc:sldMkLst>
        <pc:spChg chg="del">
          <ac:chgData name="타야라히랄" userId="4cbd64cf-559c-4aef-b363-525ec37fb7ad" providerId="ADAL" clId="{710939E2-8772-4579-9DB7-F897211BAE81}" dt="2023-03-03T01:31:54.488" v="238" actId="22"/>
          <ac:spMkLst>
            <pc:docMk/>
            <pc:sldMk cId="3077073509" sldId="292"/>
            <ac:spMk id="3" creationId="{A24EDBF1-D796-D68D-93A6-2851348743A4}"/>
          </ac:spMkLst>
        </pc:spChg>
        <pc:picChg chg="add mod ord">
          <ac:chgData name="타야라히랄" userId="4cbd64cf-559c-4aef-b363-525ec37fb7ad" providerId="ADAL" clId="{710939E2-8772-4579-9DB7-F897211BAE81}" dt="2023-03-03T01:31:54.488" v="238" actId="22"/>
          <ac:picMkLst>
            <pc:docMk/>
            <pc:sldMk cId="3077073509" sldId="292"/>
            <ac:picMk id="5" creationId="{94E9EC9E-C506-5248-07D6-8EDB9491A802}"/>
          </ac:picMkLst>
        </pc:picChg>
      </pc:sldChg>
      <pc:sldChg chg="addSp delSp modSp new mod">
        <pc:chgData name="타야라히랄" userId="4cbd64cf-559c-4aef-b363-525ec37fb7ad" providerId="ADAL" clId="{710939E2-8772-4579-9DB7-F897211BAE81}" dt="2023-03-03T01:32:14.740" v="239" actId="22"/>
        <pc:sldMkLst>
          <pc:docMk/>
          <pc:sldMk cId="1068628121" sldId="293"/>
        </pc:sldMkLst>
        <pc:spChg chg="del">
          <ac:chgData name="타야라히랄" userId="4cbd64cf-559c-4aef-b363-525ec37fb7ad" providerId="ADAL" clId="{710939E2-8772-4579-9DB7-F897211BAE81}" dt="2023-03-03T01:32:14.740" v="239" actId="22"/>
          <ac:spMkLst>
            <pc:docMk/>
            <pc:sldMk cId="1068628121" sldId="293"/>
            <ac:spMk id="3" creationId="{EF7E8C29-379F-1BCC-4639-13F730EE0B7C}"/>
          </ac:spMkLst>
        </pc:spChg>
        <pc:picChg chg="add mod ord">
          <ac:chgData name="타야라히랄" userId="4cbd64cf-559c-4aef-b363-525ec37fb7ad" providerId="ADAL" clId="{710939E2-8772-4579-9DB7-F897211BAE81}" dt="2023-03-03T01:32:14.740" v="239" actId="22"/>
          <ac:picMkLst>
            <pc:docMk/>
            <pc:sldMk cId="1068628121" sldId="293"/>
            <ac:picMk id="5" creationId="{A4FB9799-26D8-DCB3-B2F8-40C3FE49B74B}"/>
          </ac:picMkLst>
        </pc:picChg>
      </pc:sldChg>
      <pc:sldChg chg="modSp new mod">
        <pc:chgData name="타야라히랄" userId="4cbd64cf-559c-4aef-b363-525ec37fb7ad" providerId="ADAL" clId="{710939E2-8772-4579-9DB7-F897211BAE81}" dt="2023-03-03T01:32:51.650" v="245"/>
        <pc:sldMkLst>
          <pc:docMk/>
          <pc:sldMk cId="969684683" sldId="294"/>
        </pc:sldMkLst>
        <pc:spChg chg="mod">
          <ac:chgData name="타야라히랄" userId="4cbd64cf-559c-4aef-b363-525ec37fb7ad" providerId="ADAL" clId="{710939E2-8772-4579-9DB7-F897211BAE81}" dt="2023-03-03T01:32:45.617" v="244" actId="20577"/>
          <ac:spMkLst>
            <pc:docMk/>
            <pc:sldMk cId="969684683" sldId="294"/>
            <ac:spMk id="2" creationId="{8A5FAFD1-953F-680D-A8A4-89C18E68806F}"/>
          </ac:spMkLst>
        </pc:spChg>
        <pc:spChg chg="mod">
          <ac:chgData name="타야라히랄" userId="4cbd64cf-559c-4aef-b363-525ec37fb7ad" providerId="ADAL" clId="{710939E2-8772-4579-9DB7-F897211BAE81}" dt="2023-03-03T01:32:51.650" v="245"/>
          <ac:spMkLst>
            <pc:docMk/>
            <pc:sldMk cId="969684683" sldId="294"/>
            <ac:spMk id="3" creationId="{59AC1D00-B647-75DB-2234-0AB61804D0BB}"/>
          </ac:spMkLst>
        </pc:spChg>
      </pc:sldChg>
      <pc:sldChg chg="addSp delSp modSp new mod">
        <pc:chgData name="타야라히랄" userId="4cbd64cf-559c-4aef-b363-525ec37fb7ad" providerId="ADAL" clId="{710939E2-8772-4579-9DB7-F897211BAE81}" dt="2023-03-03T01:34:37.669" v="257" actId="22"/>
        <pc:sldMkLst>
          <pc:docMk/>
          <pc:sldMk cId="3223589529" sldId="295"/>
        </pc:sldMkLst>
        <pc:spChg chg="mod">
          <ac:chgData name="타야라히랄" userId="4cbd64cf-559c-4aef-b363-525ec37fb7ad" providerId="ADAL" clId="{710939E2-8772-4579-9DB7-F897211BAE81}" dt="2023-03-03T01:33:26.285" v="256" actId="20577"/>
          <ac:spMkLst>
            <pc:docMk/>
            <pc:sldMk cId="3223589529" sldId="295"/>
            <ac:spMk id="2" creationId="{065CE325-390B-F33B-A6CD-121441BEE310}"/>
          </ac:spMkLst>
        </pc:spChg>
        <pc:spChg chg="del">
          <ac:chgData name="타야라히랄" userId="4cbd64cf-559c-4aef-b363-525ec37fb7ad" providerId="ADAL" clId="{710939E2-8772-4579-9DB7-F897211BAE81}" dt="2023-03-03T01:34:37.669" v="257" actId="22"/>
          <ac:spMkLst>
            <pc:docMk/>
            <pc:sldMk cId="3223589529" sldId="295"/>
            <ac:spMk id="3" creationId="{408A8EDE-1908-4D40-BFAF-018BF2BF0FBB}"/>
          </ac:spMkLst>
        </pc:spChg>
        <pc:picChg chg="add mod ord">
          <ac:chgData name="타야라히랄" userId="4cbd64cf-559c-4aef-b363-525ec37fb7ad" providerId="ADAL" clId="{710939E2-8772-4579-9DB7-F897211BAE81}" dt="2023-03-03T01:34:37.669" v="257" actId="22"/>
          <ac:picMkLst>
            <pc:docMk/>
            <pc:sldMk cId="3223589529" sldId="295"/>
            <ac:picMk id="5" creationId="{2BAD0885-B67B-AB28-F671-5E848EC76044}"/>
          </ac:picMkLst>
        </pc:picChg>
      </pc:sldChg>
      <pc:sldChg chg="addSp delSp modSp new mod">
        <pc:chgData name="타야라히랄" userId="4cbd64cf-559c-4aef-b363-525ec37fb7ad" providerId="ADAL" clId="{710939E2-8772-4579-9DB7-F897211BAE81}" dt="2023-03-03T01:34:48.066" v="258" actId="22"/>
        <pc:sldMkLst>
          <pc:docMk/>
          <pc:sldMk cId="2023960645" sldId="296"/>
        </pc:sldMkLst>
        <pc:spChg chg="del">
          <ac:chgData name="타야라히랄" userId="4cbd64cf-559c-4aef-b363-525ec37fb7ad" providerId="ADAL" clId="{710939E2-8772-4579-9DB7-F897211BAE81}" dt="2023-03-03T01:34:48.066" v="258" actId="22"/>
          <ac:spMkLst>
            <pc:docMk/>
            <pc:sldMk cId="2023960645" sldId="296"/>
            <ac:spMk id="3" creationId="{DBC087F9-4116-3CBF-14F6-71889F14A5A8}"/>
          </ac:spMkLst>
        </pc:spChg>
        <pc:picChg chg="add mod ord">
          <ac:chgData name="타야라히랄" userId="4cbd64cf-559c-4aef-b363-525ec37fb7ad" providerId="ADAL" clId="{710939E2-8772-4579-9DB7-F897211BAE81}" dt="2023-03-03T01:34:48.066" v="258" actId="22"/>
          <ac:picMkLst>
            <pc:docMk/>
            <pc:sldMk cId="2023960645" sldId="296"/>
            <ac:picMk id="5" creationId="{E5480B28-900B-3AE6-E3F6-000E4804B7E6}"/>
          </ac:picMkLst>
        </pc:picChg>
      </pc:sldChg>
      <pc:sldChg chg="addSp delSp modSp new mod">
        <pc:chgData name="타야라히랄" userId="4cbd64cf-559c-4aef-b363-525ec37fb7ad" providerId="ADAL" clId="{710939E2-8772-4579-9DB7-F897211BAE81}" dt="2023-03-03T01:35:00.408" v="259" actId="22"/>
        <pc:sldMkLst>
          <pc:docMk/>
          <pc:sldMk cId="2440520929" sldId="297"/>
        </pc:sldMkLst>
        <pc:spChg chg="del">
          <ac:chgData name="타야라히랄" userId="4cbd64cf-559c-4aef-b363-525ec37fb7ad" providerId="ADAL" clId="{710939E2-8772-4579-9DB7-F897211BAE81}" dt="2023-03-03T01:35:00.408" v="259" actId="22"/>
          <ac:spMkLst>
            <pc:docMk/>
            <pc:sldMk cId="2440520929" sldId="297"/>
            <ac:spMk id="3" creationId="{C4756494-8976-3195-5ECF-528E3CA19F1A}"/>
          </ac:spMkLst>
        </pc:spChg>
        <pc:picChg chg="add mod ord">
          <ac:chgData name="타야라히랄" userId="4cbd64cf-559c-4aef-b363-525ec37fb7ad" providerId="ADAL" clId="{710939E2-8772-4579-9DB7-F897211BAE81}" dt="2023-03-03T01:35:00.408" v="259" actId="22"/>
          <ac:picMkLst>
            <pc:docMk/>
            <pc:sldMk cId="2440520929" sldId="297"/>
            <ac:picMk id="5" creationId="{EE45F9E7-793B-2491-297B-F49207FB50A9}"/>
          </ac:picMkLst>
        </pc:picChg>
      </pc:sldChg>
      <pc:sldChg chg="new">
        <pc:chgData name="타야라히랄" userId="4cbd64cf-559c-4aef-b363-525ec37fb7ad" providerId="ADAL" clId="{710939E2-8772-4579-9DB7-F897211BAE81}" dt="2023-03-03T01:33:21.321" v="248" actId="680"/>
        <pc:sldMkLst>
          <pc:docMk/>
          <pc:sldMk cId="1031112521" sldId="298"/>
        </pc:sldMkLst>
      </pc:sldChg>
      <pc:sldChg chg="new">
        <pc:chgData name="타야라히랄" userId="4cbd64cf-559c-4aef-b363-525ec37fb7ad" providerId="ADAL" clId="{710939E2-8772-4579-9DB7-F897211BAE81}" dt="2023-03-03T01:33:21.519" v="249" actId="680"/>
        <pc:sldMkLst>
          <pc:docMk/>
          <pc:sldMk cId="3324948078" sldId="299"/>
        </pc:sldMkLst>
      </pc:sldChg>
      <pc:sldChg chg="new">
        <pc:chgData name="타야라히랄" userId="4cbd64cf-559c-4aef-b363-525ec37fb7ad" providerId="ADAL" clId="{710939E2-8772-4579-9DB7-F897211BAE81}" dt="2023-03-03T01:33:21.834" v="250" actId="680"/>
        <pc:sldMkLst>
          <pc:docMk/>
          <pc:sldMk cId="3412957250" sldId="300"/>
        </pc:sldMkLst>
      </pc:sldChg>
      <pc:sldChg chg="new">
        <pc:chgData name="타야라히랄" userId="4cbd64cf-559c-4aef-b363-525ec37fb7ad" providerId="ADAL" clId="{710939E2-8772-4579-9DB7-F897211BAE81}" dt="2023-03-03T01:33:22.099" v="251" actId="680"/>
        <pc:sldMkLst>
          <pc:docMk/>
          <pc:sldMk cId="603430250" sldId="301"/>
        </pc:sldMkLst>
      </pc:sldChg>
      <pc:sldChg chg="modSp new mod">
        <pc:chgData name="타야라히랄" userId="4cbd64cf-559c-4aef-b363-525ec37fb7ad" providerId="ADAL" clId="{710939E2-8772-4579-9DB7-F897211BAE81}" dt="2023-03-03T01:36:17.472" v="278" actId="20577"/>
        <pc:sldMkLst>
          <pc:docMk/>
          <pc:sldMk cId="432755432" sldId="302"/>
        </pc:sldMkLst>
        <pc:spChg chg="mod">
          <ac:chgData name="타야라히랄" userId="4cbd64cf-559c-4aef-b363-525ec37fb7ad" providerId="ADAL" clId="{710939E2-8772-4579-9DB7-F897211BAE81}" dt="2023-03-03T01:36:17.472" v="278" actId="20577"/>
          <ac:spMkLst>
            <pc:docMk/>
            <pc:sldMk cId="432755432" sldId="302"/>
            <ac:spMk id="3" creationId="{0B252465-1B32-D832-5E8F-41DA74A51E08}"/>
          </ac:spMkLst>
        </pc:spChg>
      </pc:sldChg>
    </pc:docChg>
  </pc:docChgLst>
  <pc:docChgLst>
    <pc:chgData name="타야라히랄" userId="4cbd64cf-559c-4aef-b363-525ec37fb7ad" providerId="ADAL" clId="{575D6629-A65F-453F-8C09-2E61113B16B0}"/>
    <pc:docChg chg="delSld">
      <pc:chgData name="타야라히랄" userId="4cbd64cf-559c-4aef-b363-525ec37fb7ad" providerId="ADAL" clId="{575D6629-A65F-453F-8C09-2E61113B16B0}" dt="2023-03-02T05:03:27.903" v="0" actId="47"/>
      <pc:docMkLst>
        <pc:docMk/>
      </pc:docMkLst>
      <pc:sldChg chg="del">
        <pc:chgData name="타야라히랄" userId="4cbd64cf-559c-4aef-b363-525ec37fb7ad" providerId="ADAL" clId="{575D6629-A65F-453F-8C09-2E61113B16B0}" dt="2023-03-02T05:03:27.903" v="0" actId="47"/>
        <pc:sldMkLst>
          <pc:docMk/>
          <pc:sldMk cId="2836946267" sldId="257"/>
        </pc:sldMkLst>
      </pc:sldChg>
      <pc:sldChg chg="del">
        <pc:chgData name="타야라히랄" userId="4cbd64cf-559c-4aef-b363-525ec37fb7ad" providerId="ADAL" clId="{575D6629-A65F-453F-8C09-2E61113B16B0}" dt="2023-03-02T05:03:27.903" v="0" actId="47"/>
        <pc:sldMkLst>
          <pc:docMk/>
          <pc:sldMk cId="181420019" sldId="263"/>
        </pc:sldMkLst>
      </pc:sldChg>
      <pc:sldChg chg="del">
        <pc:chgData name="타야라히랄" userId="4cbd64cf-559c-4aef-b363-525ec37fb7ad" providerId="ADAL" clId="{575D6629-A65F-453F-8C09-2E61113B16B0}" dt="2023-03-02T05:03:27.903" v="0" actId="47"/>
        <pc:sldMkLst>
          <pc:docMk/>
          <pc:sldMk cId="1433640347" sldId="268"/>
        </pc:sldMkLst>
      </pc:sldChg>
      <pc:sldChg chg="del">
        <pc:chgData name="타야라히랄" userId="4cbd64cf-559c-4aef-b363-525ec37fb7ad" providerId="ADAL" clId="{575D6629-A65F-453F-8C09-2E61113B16B0}" dt="2023-03-02T05:03:27.903" v="0" actId="47"/>
        <pc:sldMkLst>
          <pc:docMk/>
          <pc:sldMk cId="1268555822" sldId="271"/>
        </pc:sldMkLst>
      </pc:sldChg>
      <pc:sldChg chg="del">
        <pc:chgData name="타야라히랄" userId="4cbd64cf-559c-4aef-b363-525ec37fb7ad" providerId="ADAL" clId="{575D6629-A65F-453F-8C09-2E61113B16B0}" dt="2023-03-02T05:03:27.903" v="0" actId="47"/>
        <pc:sldMkLst>
          <pc:docMk/>
          <pc:sldMk cId="2213630720" sldId="273"/>
        </pc:sldMkLst>
      </pc:sldChg>
      <pc:sldChg chg="del">
        <pc:chgData name="타야라히랄" userId="4cbd64cf-559c-4aef-b363-525ec37fb7ad" providerId="ADAL" clId="{575D6629-A65F-453F-8C09-2E61113B16B0}" dt="2023-03-02T05:03:27.903" v="0" actId="47"/>
        <pc:sldMkLst>
          <pc:docMk/>
          <pc:sldMk cId="1965592953" sldId="274"/>
        </pc:sldMkLst>
      </pc:sldChg>
      <pc:sldChg chg="del">
        <pc:chgData name="타야라히랄" userId="4cbd64cf-559c-4aef-b363-525ec37fb7ad" providerId="ADAL" clId="{575D6629-A65F-453F-8C09-2E61113B16B0}" dt="2023-03-02T05:03:27.903" v="0" actId="47"/>
        <pc:sldMkLst>
          <pc:docMk/>
          <pc:sldMk cId="2989238877" sldId="276"/>
        </pc:sldMkLst>
      </pc:sldChg>
      <pc:sldChg chg="del">
        <pc:chgData name="타야라히랄" userId="4cbd64cf-559c-4aef-b363-525ec37fb7ad" providerId="ADAL" clId="{575D6629-A65F-453F-8C09-2E61113B16B0}" dt="2023-03-02T05:03:27.903" v="0" actId="47"/>
        <pc:sldMkLst>
          <pc:docMk/>
          <pc:sldMk cId="3292759274" sldId="277"/>
        </pc:sldMkLst>
      </pc:sldChg>
      <pc:sldChg chg="del">
        <pc:chgData name="타야라히랄" userId="4cbd64cf-559c-4aef-b363-525ec37fb7ad" providerId="ADAL" clId="{575D6629-A65F-453F-8C09-2E61113B16B0}" dt="2023-03-02T05:03:27.903" v="0" actId="47"/>
        <pc:sldMkLst>
          <pc:docMk/>
          <pc:sldMk cId="2568434506" sldId="278"/>
        </pc:sldMkLst>
      </pc:sldChg>
      <pc:sldChg chg="del">
        <pc:chgData name="타야라히랄" userId="4cbd64cf-559c-4aef-b363-525ec37fb7ad" providerId="ADAL" clId="{575D6629-A65F-453F-8C09-2E61113B16B0}" dt="2023-03-02T05:03:27.903" v="0" actId="47"/>
        <pc:sldMkLst>
          <pc:docMk/>
          <pc:sldMk cId="820320373" sldId="279"/>
        </pc:sldMkLst>
      </pc:sldChg>
      <pc:sldChg chg="del">
        <pc:chgData name="타야라히랄" userId="4cbd64cf-559c-4aef-b363-525ec37fb7ad" providerId="ADAL" clId="{575D6629-A65F-453F-8C09-2E61113B16B0}" dt="2023-03-02T05:03:27.903" v="0" actId="47"/>
        <pc:sldMkLst>
          <pc:docMk/>
          <pc:sldMk cId="2661584697" sldId="283"/>
        </pc:sldMkLst>
      </pc:sldChg>
      <pc:sldChg chg="del">
        <pc:chgData name="타야라히랄" userId="4cbd64cf-559c-4aef-b363-525ec37fb7ad" providerId="ADAL" clId="{575D6629-A65F-453F-8C09-2E61113B16B0}" dt="2023-03-02T05:03:27.903" v="0" actId="47"/>
        <pc:sldMkLst>
          <pc:docMk/>
          <pc:sldMk cId="1796807113" sldId="284"/>
        </pc:sldMkLst>
      </pc:sldChg>
      <pc:sldChg chg="del">
        <pc:chgData name="타야라히랄" userId="4cbd64cf-559c-4aef-b363-525ec37fb7ad" providerId="ADAL" clId="{575D6629-A65F-453F-8C09-2E61113B16B0}" dt="2023-03-02T05:03:27.903" v="0" actId="47"/>
        <pc:sldMkLst>
          <pc:docMk/>
          <pc:sldMk cId="4034312350" sldId="286"/>
        </pc:sldMkLst>
      </pc:sldChg>
      <pc:sldChg chg="del">
        <pc:chgData name="타야라히랄" userId="4cbd64cf-559c-4aef-b363-525ec37fb7ad" providerId="ADAL" clId="{575D6629-A65F-453F-8C09-2E61113B16B0}" dt="2023-03-02T05:03:27.903" v="0" actId="47"/>
        <pc:sldMkLst>
          <pc:docMk/>
          <pc:sldMk cId="665125614" sldId="287"/>
        </pc:sldMkLst>
      </pc:sldChg>
      <pc:sldChg chg="del">
        <pc:chgData name="타야라히랄" userId="4cbd64cf-559c-4aef-b363-525ec37fb7ad" providerId="ADAL" clId="{575D6629-A65F-453F-8C09-2E61113B16B0}" dt="2023-03-02T05:03:27.903" v="0" actId="47"/>
        <pc:sldMkLst>
          <pc:docMk/>
          <pc:sldMk cId="735930999" sldId="295"/>
        </pc:sldMkLst>
      </pc:sldChg>
      <pc:sldChg chg="del">
        <pc:chgData name="타야라히랄" userId="4cbd64cf-559c-4aef-b363-525ec37fb7ad" providerId="ADAL" clId="{575D6629-A65F-453F-8C09-2E61113B16B0}" dt="2023-03-02T05:03:27.903" v="0" actId="47"/>
        <pc:sldMkLst>
          <pc:docMk/>
          <pc:sldMk cId="2208968163" sldId="296"/>
        </pc:sldMkLst>
      </pc:sldChg>
      <pc:sldChg chg="del">
        <pc:chgData name="타야라히랄" userId="4cbd64cf-559c-4aef-b363-525ec37fb7ad" providerId="ADAL" clId="{575D6629-A65F-453F-8C09-2E61113B16B0}" dt="2023-03-02T05:03:27.903" v="0" actId="47"/>
        <pc:sldMkLst>
          <pc:docMk/>
          <pc:sldMk cId="3307592115" sldId="298"/>
        </pc:sldMkLst>
      </pc:sldChg>
      <pc:sldChg chg="del">
        <pc:chgData name="타야라히랄" userId="4cbd64cf-559c-4aef-b363-525ec37fb7ad" providerId="ADAL" clId="{575D6629-A65F-453F-8C09-2E61113B16B0}" dt="2023-03-02T05:03:27.903" v="0" actId="47"/>
        <pc:sldMkLst>
          <pc:docMk/>
          <pc:sldMk cId="3186288590" sldId="300"/>
        </pc:sldMkLst>
      </pc:sldChg>
    </pc:docChg>
  </pc:docChgLst>
  <pc:docChgLst>
    <pc:chgData name="타야라히랄" userId="4cbd64cf-559c-4aef-b363-525ec37fb7ad" providerId="ADAL" clId="{FDD6CE76-E516-417D-88CC-672793D90E89}"/>
    <pc:docChg chg="custSel addSld delSld modSld">
      <pc:chgData name="타야라히랄" userId="4cbd64cf-559c-4aef-b363-525ec37fb7ad" providerId="ADAL" clId="{FDD6CE76-E516-417D-88CC-672793D90E89}" dt="2023-03-28T05:27:47.138" v="173" actId="1076"/>
      <pc:docMkLst>
        <pc:docMk/>
      </pc:docMkLst>
      <pc:sldChg chg="modSp mod">
        <pc:chgData name="타야라히랄" userId="4cbd64cf-559c-4aef-b363-525ec37fb7ad" providerId="ADAL" clId="{FDD6CE76-E516-417D-88CC-672793D90E89}" dt="2023-03-24T01:57:11.178" v="52" actId="20577"/>
        <pc:sldMkLst>
          <pc:docMk/>
          <pc:sldMk cId="850049971" sldId="259"/>
        </pc:sldMkLst>
        <pc:spChg chg="mod">
          <ac:chgData name="타야라히랄" userId="4cbd64cf-559c-4aef-b363-525ec37fb7ad" providerId="ADAL" clId="{FDD6CE76-E516-417D-88CC-672793D90E89}" dt="2023-03-24T01:57:11.178" v="52" actId="20577"/>
          <ac:spMkLst>
            <pc:docMk/>
            <pc:sldMk cId="850049971" sldId="259"/>
            <ac:spMk id="2" creationId="{03EA2248-1EC0-05DF-764D-81F719F22573}"/>
          </ac:spMkLst>
        </pc:spChg>
      </pc:sldChg>
      <pc:sldChg chg="addSp delSp modSp mod">
        <pc:chgData name="타야라히랄" userId="4cbd64cf-559c-4aef-b363-525ec37fb7ad" providerId="ADAL" clId="{FDD6CE76-E516-417D-88CC-672793D90E89}" dt="2023-03-24T02:03:53.463" v="58" actId="22"/>
        <pc:sldMkLst>
          <pc:docMk/>
          <pc:sldMk cId="329006851" sldId="263"/>
        </pc:sldMkLst>
        <pc:spChg chg="add del mod">
          <ac:chgData name="타야라히랄" userId="4cbd64cf-559c-4aef-b363-525ec37fb7ad" providerId="ADAL" clId="{FDD6CE76-E516-417D-88CC-672793D90E89}" dt="2023-03-24T02:03:52.126" v="57" actId="478"/>
          <ac:spMkLst>
            <pc:docMk/>
            <pc:sldMk cId="329006851" sldId="263"/>
            <ac:spMk id="3" creationId="{61E83334-6B4C-0F14-6C3D-E0A4C266D7DD}"/>
          </ac:spMkLst>
        </pc:spChg>
        <pc:spChg chg="add del mod">
          <ac:chgData name="타야라히랄" userId="4cbd64cf-559c-4aef-b363-525ec37fb7ad" providerId="ADAL" clId="{FDD6CE76-E516-417D-88CC-672793D90E89}" dt="2023-03-24T02:03:53.463" v="58" actId="22"/>
          <ac:spMkLst>
            <pc:docMk/>
            <pc:sldMk cId="329006851" sldId="263"/>
            <ac:spMk id="6" creationId="{48046607-A2F8-E323-6716-541BD2DDC7F1}"/>
          </ac:spMkLst>
        </pc:spChg>
        <pc:picChg chg="del">
          <ac:chgData name="타야라히랄" userId="4cbd64cf-559c-4aef-b363-525ec37fb7ad" providerId="ADAL" clId="{FDD6CE76-E516-417D-88CC-672793D90E89}" dt="2023-03-24T02:03:52.126" v="57" actId="478"/>
          <ac:picMkLst>
            <pc:docMk/>
            <pc:sldMk cId="329006851" sldId="263"/>
            <ac:picMk id="5" creationId="{0D59EB85-4466-FABB-727E-08ABA57D7E3C}"/>
          </ac:picMkLst>
        </pc:picChg>
        <pc:picChg chg="add mod ord">
          <ac:chgData name="타야라히랄" userId="4cbd64cf-559c-4aef-b363-525ec37fb7ad" providerId="ADAL" clId="{FDD6CE76-E516-417D-88CC-672793D90E89}" dt="2023-03-24T02:03:53.463" v="58" actId="22"/>
          <ac:picMkLst>
            <pc:docMk/>
            <pc:sldMk cId="329006851" sldId="263"/>
            <ac:picMk id="8" creationId="{45D357EB-556F-A083-A2F4-1DC7D26A5E55}"/>
          </ac:picMkLst>
        </pc:picChg>
      </pc:sldChg>
      <pc:sldChg chg="addSp modSp mod modAnim">
        <pc:chgData name="타야라히랄" userId="4cbd64cf-559c-4aef-b363-525ec37fb7ad" providerId="ADAL" clId="{FDD6CE76-E516-417D-88CC-672793D90E89}" dt="2023-03-24T02:09:31.629" v="83"/>
        <pc:sldMkLst>
          <pc:docMk/>
          <pc:sldMk cId="3281743031" sldId="264"/>
        </pc:sldMkLst>
        <pc:spChg chg="mod">
          <ac:chgData name="타야라히랄" userId="4cbd64cf-559c-4aef-b363-525ec37fb7ad" providerId="ADAL" clId="{FDD6CE76-E516-417D-88CC-672793D90E89}" dt="2023-03-24T02:09:30.484" v="82" actId="14100"/>
          <ac:spMkLst>
            <pc:docMk/>
            <pc:sldMk cId="3281743031" sldId="264"/>
            <ac:spMk id="13" creationId="{337D555E-AA2C-B7B7-9233-4635184905C2}"/>
          </ac:spMkLst>
        </pc:spChg>
        <pc:picChg chg="add mod">
          <ac:chgData name="타야라히랄" userId="4cbd64cf-559c-4aef-b363-525ec37fb7ad" providerId="ADAL" clId="{FDD6CE76-E516-417D-88CC-672793D90E89}" dt="2023-03-24T02:09:16.272" v="78" actId="1076"/>
          <ac:picMkLst>
            <pc:docMk/>
            <pc:sldMk cId="3281743031" sldId="264"/>
            <ac:picMk id="4" creationId="{92E952AD-C88D-6AE0-1993-C1D7F60CE133}"/>
          </ac:picMkLst>
        </pc:picChg>
        <pc:picChg chg="mod">
          <ac:chgData name="타야라히랄" userId="4cbd64cf-559c-4aef-b363-525ec37fb7ad" providerId="ADAL" clId="{FDD6CE76-E516-417D-88CC-672793D90E89}" dt="2023-03-24T02:08:36.118" v="74" actId="1076"/>
          <ac:picMkLst>
            <pc:docMk/>
            <pc:sldMk cId="3281743031" sldId="264"/>
            <ac:picMk id="11" creationId="{CFBB10CE-CB46-05A8-5008-89B1ABC16248}"/>
          </ac:picMkLst>
        </pc:picChg>
      </pc:sldChg>
      <pc:sldChg chg="addSp modSp mod modAnim">
        <pc:chgData name="타야라히랄" userId="4cbd64cf-559c-4aef-b363-525ec37fb7ad" providerId="ADAL" clId="{FDD6CE76-E516-417D-88CC-672793D90E89}" dt="2023-03-24T02:09:39.601" v="86"/>
        <pc:sldMkLst>
          <pc:docMk/>
          <pc:sldMk cId="1274432855" sldId="266"/>
        </pc:sldMkLst>
        <pc:spChg chg="mod">
          <ac:chgData name="타야라히랄" userId="4cbd64cf-559c-4aef-b363-525ec37fb7ad" providerId="ADAL" clId="{FDD6CE76-E516-417D-88CC-672793D90E89}" dt="2023-03-24T02:08:24.079" v="72" actId="1076"/>
          <ac:spMkLst>
            <pc:docMk/>
            <pc:sldMk cId="1274432855" sldId="266"/>
            <ac:spMk id="7" creationId="{D92CD40E-3BA3-3035-9819-BED6E25B123F}"/>
          </ac:spMkLst>
        </pc:spChg>
        <pc:picChg chg="add mod">
          <ac:chgData name="타야라히랄" userId="4cbd64cf-559c-4aef-b363-525ec37fb7ad" providerId="ADAL" clId="{FDD6CE76-E516-417D-88CC-672793D90E89}" dt="2023-03-24T02:08:26.793" v="73" actId="1076"/>
          <ac:picMkLst>
            <pc:docMk/>
            <pc:sldMk cId="1274432855" sldId="266"/>
            <ac:picMk id="4" creationId="{2332FBFA-0B8F-75BB-792F-71AAC8B45EF7}"/>
          </ac:picMkLst>
        </pc:picChg>
        <pc:picChg chg="mod">
          <ac:chgData name="타야라히랄" userId="4cbd64cf-559c-4aef-b363-525ec37fb7ad" providerId="ADAL" clId="{FDD6CE76-E516-417D-88CC-672793D90E89}" dt="2023-03-24T02:08:17.433" v="69" actId="1076"/>
          <ac:picMkLst>
            <pc:docMk/>
            <pc:sldMk cId="1274432855" sldId="266"/>
            <ac:picMk id="5" creationId="{DC9750AD-5424-7568-F208-790EFD2663F1}"/>
          </ac:picMkLst>
        </pc:picChg>
      </pc:sldChg>
      <pc:sldChg chg="addSp modSp mod modAnim">
        <pc:chgData name="타야라히랄" userId="4cbd64cf-559c-4aef-b363-525ec37fb7ad" providerId="ADAL" clId="{FDD6CE76-E516-417D-88CC-672793D90E89}" dt="2023-03-24T02:09:49.673" v="89"/>
        <pc:sldMkLst>
          <pc:docMk/>
          <pc:sldMk cId="1214637690" sldId="267"/>
        </pc:sldMkLst>
        <pc:spChg chg="mod">
          <ac:chgData name="타야라히랄" userId="4cbd64cf-559c-4aef-b363-525ec37fb7ad" providerId="ADAL" clId="{FDD6CE76-E516-417D-88CC-672793D90E89}" dt="2023-03-24T02:07:32.076" v="68" actId="1076"/>
          <ac:spMkLst>
            <pc:docMk/>
            <pc:sldMk cId="1214637690" sldId="267"/>
            <ac:spMk id="7" creationId="{DD6102EB-9F35-87B2-ED26-9E4B646ACF45}"/>
          </ac:spMkLst>
        </pc:spChg>
        <pc:picChg chg="add mod">
          <ac:chgData name="타야라히랄" userId="4cbd64cf-559c-4aef-b363-525ec37fb7ad" providerId="ADAL" clId="{FDD6CE76-E516-417D-88CC-672793D90E89}" dt="2023-03-24T02:07:28.532" v="67" actId="1076"/>
          <ac:picMkLst>
            <pc:docMk/>
            <pc:sldMk cId="1214637690" sldId="267"/>
            <ac:picMk id="4" creationId="{5F5875B7-E650-64D5-CB16-62C6B9712EF4}"/>
          </ac:picMkLst>
        </pc:picChg>
        <pc:picChg chg="mod">
          <ac:chgData name="타야라히랄" userId="4cbd64cf-559c-4aef-b363-525ec37fb7ad" providerId="ADAL" clId="{FDD6CE76-E516-417D-88CC-672793D90E89}" dt="2023-03-24T02:07:26.839" v="66" actId="1076"/>
          <ac:picMkLst>
            <pc:docMk/>
            <pc:sldMk cId="1214637690" sldId="267"/>
            <ac:picMk id="5" creationId="{E08C9596-0E67-7330-5504-B22F5586A64C}"/>
          </ac:picMkLst>
        </pc:picChg>
      </pc:sldChg>
      <pc:sldChg chg="addSp modSp mod modAnim">
        <pc:chgData name="타야라히랄" userId="4cbd64cf-559c-4aef-b363-525ec37fb7ad" providerId="ADAL" clId="{FDD6CE76-E516-417D-88CC-672793D90E89}" dt="2023-03-24T02:11:19.129" v="111"/>
        <pc:sldMkLst>
          <pc:docMk/>
          <pc:sldMk cId="2916051295" sldId="268"/>
        </pc:sldMkLst>
        <pc:spChg chg="mod">
          <ac:chgData name="타야라히랄" userId="4cbd64cf-559c-4aef-b363-525ec37fb7ad" providerId="ADAL" clId="{FDD6CE76-E516-417D-88CC-672793D90E89}" dt="2023-03-24T02:10:40.351" v="104" actId="1076"/>
          <ac:spMkLst>
            <pc:docMk/>
            <pc:sldMk cId="2916051295" sldId="268"/>
            <ac:spMk id="3" creationId="{04DB5953-B1A6-31A0-70F8-612215AB7E5B}"/>
          </ac:spMkLst>
        </pc:spChg>
        <pc:picChg chg="add mod">
          <ac:chgData name="타야라히랄" userId="4cbd64cf-559c-4aef-b363-525ec37fb7ad" providerId="ADAL" clId="{FDD6CE76-E516-417D-88CC-672793D90E89}" dt="2023-03-24T02:10:59.584" v="110" actId="1076"/>
          <ac:picMkLst>
            <pc:docMk/>
            <pc:sldMk cId="2916051295" sldId="268"/>
            <ac:picMk id="5" creationId="{CE6736E3-3688-869B-4E4D-AC3A3853D896}"/>
          </ac:picMkLst>
        </pc:picChg>
      </pc:sldChg>
      <pc:sldChg chg="modSp mod">
        <pc:chgData name="타야라히랄" userId="4cbd64cf-559c-4aef-b363-525ec37fb7ad" providerId="ADAL" clId="{FDD6CE76-E516-417D-88CC-672793D90E89}" dt="2023-03-24T02:11:26.281" v="112" actId="1076"/>
        <pc:sldMkLst>
          <pc:docMk/>
          <pc:sldMk cId="3384362720" sldId="269"/>
        </pc:sldMkLst>
        <pc:picChg chg="mod">
          <ac:chgData name="타야라히랄" userId="4cbd64cf-559c-4aef-b363-525ec37fb7ad" providerId="ADAL" clId="{FDD6CE76-E516-417D-88CC-672793D90E89}" dt="2023-03-24T02:11:26.281" v="112" actId="1076"/>
          <ac:picMkLst>
            <pc:docMk/>
            <pc:sldMk cId="3384362720" sldId="269"/>
            <ac:picMk id="6" creationId="{9643897D-6EF9-8908-BF00-DD93ECAD43D9}"/>
          </ac:picMkLst>
        </pc:picChg>
      </pc:sldChg>
      <pc:sldChg chg="modSp mod">
        <pc:chgData name="타야라히랄" userId="4cbd64cf-559c-4aef-b363-525ec37fb7ad" providerId="ADAL" clId="{FDD6CE76-E516-417D-88CC-672793D90E89}" dt="2023-03-24T02:11:49.182" v="113"/>
        <pc:sldMkLst>
          <pc:docMk/>
          <pc:sldMk cId="3183066201" sldId="270"/>
        </pc:sldMkLst>
        <pc:spChg chg="mod">
          <ac:chgData name="타야라히랄" userId="4cbd64cf-559c-4aef-b363-525ec37fb7ad" providerId="ADAL" clId="{FDD6CE76-E516-417D-88CC-672793D90E89}" dt="2023-03-24T02:11:49.182" v="113"/>
          <ac:spMkLst>
            <pc:docMk/>
            <pc:sldMk cId="3183066201" sldId="270"/>
            <ac:spMk id="2" creationId="{933687D1-23F6-6D2D-9C79-808294B9406B}"/>
          </ac:spMkLst>
        </pc:spChg>
      </pc:sldChg>
      <pc:sldChg chg="modSp mod">
        <pc:chgData name="타야라히랄" userId="4cbd64cf-559c-4aef-b363-525ec37fb7ad" providerId="ADAL" clId="{FDD6CE76-E516-417D-88CC-672793D90E89}" dt="2023-03-28T05:26:40.032" v="172" actId="14100"/>
        <pc:sldMkLst>
          <pc:docMk/>
          <pc:sldMk cId="1508692426" sldId="276"/>
        </pc:sldMkLst>
        <pc:picChg chg="mod">
          <ac:chgData name="타야라히랄" userId="4cbd64cf-559c-4aef-b363-525ec37fb7ad" providerId="ADAL" clId="{FDD6CE76-E516-417D-88CC-672793D90E89}" dt="2023-03-28T05:26:40.032" v="172" actId="14100"/>
          <ac:picMkLst>
            <pc:docMk/>
            <pc:sldMk cId="1508692426" sldId="276"/>
            <ac:picMk id="6" creationId="{334BCE14-7C5B-C095-E424-1CA15CAF9AF4}"/>
          </ac:picMkLst>
        </pc:picChg>
      </pc:sldChg>
      <pc:sldChg chg="modSp mod">
        <pc:chgData name="타야라히랄" userId="4cbd64cf-559c-4aef-b363-525ec37fb7ad" providerId="ADAL" clId="{FDD6CE76-E516-417D-88CC-672793D90E89}" dt="2023-03-28T05:27:47.138" v="173" actId="1076"/>
        <pc:sldMkLst>
          <pc:docMk/>
          <pc:sldMk cId="457391829" sldId="284"/>
        </pc:sldMkLst>
        <pc:picChg chg="mod">
          <ac:chgData name="타야라히랄" userId="4cbd64cf-559c-4aef-b363-525ec37fb7ad" providerId="ADAL" clId="{FDD6CE76-E516-417D-88CC-672793D90E89}" dt="2023-03-28T05:27:47.138" v="173" actId="1076"/>
          <ac:picMkLst>
            <pc:docMk/>
            <pc:sldMk cId="457391829" sldId="284"/>
            <ac:picMk id="5" creationId="{1A4D9C48-56BE-7F6C-7743-B707547D5AAC}"/>
          </ac:picMkLst>
        </pc:picChg>
      </pc:sldChg>
      <pc:sldChg chg="modSp mod">
        <pc:chgData name="타야라히랄" userId="4cbd64cf-559c-4aef-b363-525ec37fb7ad" providerId="ADAL" clId="{FDD6CE76-E516-417D-88CC-672793D90E89}" dt="2023-03-24T02:16:28.930" v="115" actId="20577"/>
        <pc:sldMkLst>
          <pc:docMk/>
          <pc:sldMk cId="3711362850" sldId="289"/>
        </pc:sldMkLst>
        <pc:spChg chg="mod">
          <ac:chgData name="타야라히랄" userId="4cbd64cf-559c-4aef-b363-525ec37fb7ad" providerId="ADAL" clId="{FDD6CE76-E516-417D-88CC-672793D90E89}" dt="2023-03-24T02:16:28.930" v="115" actId="20577"/>
          <ac:spMkLst>
            <pc:docMk/>
            <pc:sldMk cId="3711362850" sldId="289"/>
            <ac:spMk id="3" creationId="{88E3DBBE-BB21-0B43-2C66-DB89DC16BBF1}"/>
          </ac:spMkLst>
        </pc:spChg>
      </pc:sldChg>
      <pc:sldChg chg="addSp modSp new del mod">
        <pc:chgData name="타야라히랄" userId="4cbd64cf-559c-4aef-b363-525ec37fb7ad" providerId="ADAL" clId="{FDD6CE76-E516-417D-88CC-672793D90E89}" dt="2023-03-28T05:24:50.958" v="168" actId="47"/>
        <pc:sldMkLst>
          <pc:docMk/>
          <pc:sldMk cId="3457060332" sldId="290"/>
        </pc:sldMkLst>
        <pc:spChg chg="mod">
          <ac:chgData name="타야라히랄" userId="4cbd64cf-559c-4aef-b363-525ec37fb7ad" providerId="ADAL" clId="{FDD6CE76-E516-417D-88CC-672793D90E89}" dt="2023-03-24T02:23:36.649" v="117"/>
          <ac:spMkLst>
            <pc:docMk/>
            <pc:sldMk cId="3457060332" sldId="290"/>
            <ac:spMk id="2" creationId="{1153B56E-7020-5567-C486-8D39A5D8E4F8}"/>
          </ac:spMkLst>
        </pc:spChg>
        <pc:spChg chg="mod">
          <ac:chgData name="타야라히랄" userId="4cbd64cf-559c-4aef-b363-525ec37fb7ad" providerId="ADAL" clId="{FDD6CE76-E516-417D-88CC-672793D90E89}" dt="2023-03-24T02:24:01.803" v="126" actId="404"/>
          <ac:spMkLst>
            <pc:docMk/>
            <pc:sldMk cId="3457060332" sldId="290"/>
            <ac:spMk id="3" creationId="{B7FF5945-B7F6-6456-128C-5F8FFF00E500}"/>
          </ac:spMkLst>
        </pc:spChg>
        <pc:spChg chg="add mod">
          <ac:chgData name="타야라히랄" userId="4cbd64cf-559c-4aef-b363-525ec37fb7ad" providerId="ADAL" clId="{FDD6CE76-E516-417D-88CC-672793D90E89}" dt="2023-03-24T02:24:35.603" v="141" actId="404"/>
          <ac:spMkLst>
            <pc:docMk/>
            <pc:sldMk cId="3457060332" sldId="290"/>
            <ac:spMk id="4" creationId="{3DAFBD6D-34C5-976C-5574-4282C612CBDA}"/>
          </ac:spMkLst>
        </pc:spChg>
        <pc:picChg chg="add mod">
          <ac:chgData name="타야라히랄" userId="4cbd64cf-559c-4aef-b363-525ec37fb7ad" providerId="ADAL" clId="{FDD6CE76-E516-417D-88CC-672793D90E89}" dt="2023-03-24T02:24:24.174" v="134" actId="1076"/>
          <ac:picMkLst>
            <pc:docMk/>
            <pc:sldMk cId="3457060332" sldId="290"/>
            <ac:picMk id="1026" creationId="{DCCFCF98-6EC2-54C6-04FD-5D721B9D7083}"/>
          </ac:picMkLst>
        </pc:picChg>
      </pc:sldChg>
      <pc:sldChg chg="addSp modSp new del mod modNotesTx">
        <pc:chgData name="타야라히랄" userId="4cbd64cf-559c-4aef-b363-525ec37fb7ad" providerId="ADAL" clId="{FDD6CE76-E516-417D-88CC-672793D90E89}" dt="2023-03-28T05:24:50.958" v="168" actId="47"/>
        <pc:sldMkLst>
          <pc:docMk/>
          <pc:sldMk cId="791954352" sldId="291"/>
        </pc:sldMkLst>
        <pc:spChg chg="mod">
          <ac:chgData name="타야라히랄" userId="4cbd64cf-559c-4aef-b363-525ec37fb7ad" providerId="ADAL" clId="{FDD6CE76-E516-417D-88CC-672793D90E89}" dt="2023-03-24T02:38:33.486" v="166"/>
          <ac:spMkLst>
            <pc:docMk/>
            <pc:sldMk cId="791954352" sldId="291"/>
            <ac:spMk id="2" creationId="{52E9B5B3-0542-3D4E-2FCA-07C2C3BC26D2}"/>
          </ac:spMkLst>
        </pc:spChg>
        <pc:spChg chg="mod">
          <ac:chgData name="타야라히랄" userId="4cbd64cf-559c-4aef-b363-525ec37fb7ad" providerId="ADAL" clId="{FDD6CE76-E516-417D-88CC-672793D90E89}" dt="2023-03-24T02:34:15.819" v="152" actId="20577"/>
          <ac:spMkLst>
            <pc:docMk/>
            <pc:sldMk cId="791954352" sldId="291"/>
            <ac:spMk id="3" creationId="{C882EFBF-1CD8-815F-B407-7D64A17D5B66}"/>
          </ac:spMkLst>
        </pc:spChg>
        <pc:picChg chg="add mod">
          <ac:chgData name="타야라히랄" userId="4cbd64cf-559c-4aef-b363-525ec37fb7ad" providerId="ADAL" clId="{FDD6CE76-E516-417D-88CC-672793D90E89}" dt="2023-03-24T02:38:11.131" v="165" actId="1076"/>
          <ac:picMkLst>
            <pc:docMk/>
            <pc:sldMk cId="791954352" sldId="291"/>
            <ac:picMk id="4" creationId="{8B163998-592B-D41D-9BD3-DD1C2C694DB2}"/>
          </ac:picMkLst>
        </pc:picChg>
        <pc:picChg chg="add mod">
          <ac:chgData name="타야라히랄" userId="4cbd64cf-559c-4aef-b363-525ec37fb7ad" providerId="ADAL" clId="{FDD6CE76-E516-417D-88CC-672793D90E89}" dt="2023-03-24T02:38:09.218" v="164" actId="1076"/>
          <ac:picMkLst>
            <pc:docMk/>
            <pc:sldMk cId="791954352" sldId="291"/>
            <ac:picMk id="2050" creationId="{B81BE042-A48F-6261-F5E1-ECA3782872DD}"/>
          </ac:picMkLst>
        </pc:picChg>
      </pc:sldChg>
    </pc:docChg>
  </pc:docChgLst>
  <pc:docChgLst>
    <pc:chgData name="타야라히랄" userId="4cbd64cf-559c-4aef-b363-525ec37fb7ad" providerId="ADAL" clId="{28F87769-2F2D-4CD4-B3EE-D1F51BB4CF57}"/>
    <pc:docChg chg="undo custSel addSld delSld modSld">
      <pc:chgData name="타야라히랄" userId="4cbd64cf-559c-4aef-b363-525ec37fb7ad" providerId="ADAL" clId="{28F87769-2F2D-4CD4-B3EE-D1F51BB4CF57}" dt="2022-02-25T07:34:09.160" v="93" actId="6549"/>
      <pc:docMkLst>
        <pc:docMk/>
      </pc:docMkLst>
      <pc:sldChg chg="modSp mod">
        <pc:chgData name="타야라히랄" userId="4cbd64cf-559c-4aef-b363-525ec37fb7ad" providerId="ADAL" clId="{28F87769-2F2D-4CD4-B3EE-D1F51BB4CF57}" dt="2022-02-24T01:45:56.702" v="72" actId="20577"/>
        <pc:sldMkLst>
          <pc:docMk/>
          <pc:sldMk cId="2836946267" sldId="257"/>
        </pc:sldMkLst>
        <pc:spChg chg="mod">
          <ac:chgData name="타야라히랄" userId="4cbd64cf-559c-4aef-b363-525ec37fb7ad" providerId="ADAL" clId="{28F87769-2F2D-4CD4-B3EE-D1F51BB4CF57}" dt="2022-02-24T01:45:56.702" v="72" actId="20577"/>
          <ac:spMkLst>
            <pc:docMk/>
            <pc:sldMk cId="2836946267" sldId="257"/>
            <ac:spMk id="2" creationId="{00000000-0000-0000-0000-000000000000}"/>
          </ac:spMkLst>
        </pc:spChg>
      </pc:sldChg>
      <pc:sldChg chg="del">
        <pc:chgData name="타야라히랄" userId="4cbd64cf-559c-4aef-b363-525ec37fb7ad" providerId="ADAL" clId="{28F87769-2F2D-4CD4-B3EE-D1F51BB4CF57}" dt="2022-02-24T01:49:10.053" v="91" actId="47"/>
        <pc:sldMkLst>
          <pc:docMk/>
          <pc:sldMk cId="653134339" sldId="262"/>
        </pc:sldMkLst>
      </pc:sldChg>
      <pc:sldChg chg="del">
        <pc:chgData name="타야라히랄" userId="4cbd64cf-559c-4aef-b363-525ec37fb7ad" providerId="ADAL" clId="{28F87769-2F2D-4CD4-B3EE-D1F51BB4CF57}" dt="2022-02-24T01:49:10.053" v="91" actId="47"/>
        <pc:sldMkLst>
          <pc:docMk/>
          <pc:sldMk cId="3704145734" sldId="264"/>
        </pc:sldMkLst>
      </pc:sldChg>
      <pc:sldChg chg="addSp modSp mod">
        <pc:chgData name="타야라히랄" userId="4cbd64cf-559c-4aef-b363-525ec37fb7ad" providerId="ADAL" clId="{28F87769-2F2D-4CD4-B3EE-D1F51BB4CF57}" dt="2022-02-24T01:47:39.978" v="90" actId="1076"/>
        <pc:sldMkLst>
          <pc:docMk/>
          <pc:sldMk cId="1433640347" sldId="268"/>
        </pc:sldMkLst>
        <pc:spChg chg="add mod">
          <ac:chgData name="타야라히랄" userId="4cbd64cf-559c-4aef-b363-525ec37fb7ad" providerId="ADAL" clId="{28F87769-2F2D-4CD4-B3EE-D1F51BB4CF57}" dt="2022-02-24T01:47:39.978" v="90" actId="1076"/>
          <ac:spMkLst>
            <pc:docMk/>
            <pc:sldMk cId="1433640347" sldId="268"/>
            <ac:spMk id="27" creationId="{AD506B9F-B72E-491D-A3DA-4E662C7AABEC}"/>
          </ac:spMkLst>
        </pc:spChg>
      </pc:sldChg>
      <pc:sldChg chg="del">
        <pc:chgData name="타야라히랄" userId="4cbd64cf-559c-4aef-b363-525ec37fb7ad" providerId="ADAL" clId="{28F87769-2F2D-4CD4-B3EE-D1F51BB4CF57}" dt="2022-02-24T01:49:10.053" v="91" actId="47"/>
        <pc:sldMkLst>
          <pc:docMk/>
          <pc:sldMk cId="1130777152" sldId="270"/>
        </pc:sldMkLst>
      </pc:sldChg>
      <pc:sldChg chg="modSp mod">
        <pc:chgData name="타야라히랄" userId="4cbd64cf-559c-4aef-b363-525ec37fb7ad" providerId="ADAL" clId="{28F87769-2F2D-4CD4-B3EE-D1F51BB4CF57}" dt="2022-02-24T01:32:12.730" v="36" actId="6549"/>
        <pc:sldMkLst>
          <pc:docMk/>
          <pc:sldMk cId="2213630720" sldId="273"/>
        </pc:sldMkLst>
        <pc:spChg chg="mod">
          <ac:chgData name="타야라히랄" userId="4cbd64cf-559c-4aef-b363-525ec37fb7ad" providerId="ADAL" clId="{28F87769-2F2D-4CD4-B3EE-D1F51BB4CF57}" dt="2022-02-24T01:32:12.730" v="36" actId="6549"/>
          <ac:spMkLst>
            <pc:docMk/>
            <pc:sldMk cId="2213630720" sldId="273"/>
            <ac:spMk id="3" creationId="{00000000-0000-0000-0000-000000000000}"/>
          </ac:spMkLst>
        </pc:spChg>
      </pc:sldChg>
      <pc:sldChg chg="modNotesTx">
        <pc:chgData name="타야라히랄" userId="4cbd64cf-559c-4aef-b363-525ec37fb7ad" providerId="ADAL" clId="{28F87769-2F2D-4CD4-B3EE-D1F51BB4CF57}" dt="2022-02-25T07:34:09.160" v="93" actId="6549"/>
        <pc:sldMkLst>
          <pc:docMk/>
          <pc:sldMk cId="820320373" sldId="279"/>
        </pc:sldMkLst>
      </pc:sldChg>
      <pc:sldChg chg="modSp mod">
        <pc:chgData name="타야라히랄" userId="4cbd64cf-559c-4aef-b363-525ec37fb7ad" providerId="ADAL" clId="{28F87769-2F2D-4CD4-B3EE-D1F51BB4CF57}" dt="2022-02-24T01:50:21.826" v="92" actId="33524"/>
        <pc:sldMkLst>
          <pc:docMk/>
          <pc:sldMk cId="1796807113" sldId="284"/>
        </pc:sldMkLst>
        <pc:spChg chg="mod">
          <ac:chgData name="타야라히랄" userId="4cbd64cf-559c-4aef-b363-525ec37fb7ad" providerId="ADAL" clId="{28F87769-2F2D-4CD4-B3EE-D1F51BB4CF57}" dt="2022-02-24T01:50:21.826" v="92" actId="33524"/>
          <ac:spMkLst>
            <pc:docMk/>
            <pc:sldMk cId="1796807113" sldId="284"/>
            <ac:spMk id="3" creationId="{00000000-0000-0000-0000-000000000000}"/>
          </ac:spMkLst>
        </pc:spChg>
      </pc:sldChg>
      <pc:sldChg chg="del">
        <pc:chgData name="타야라히랄" userId="4cbd64cf-559c-4aef-b363-525ec37fb7ad" providerId="ADAL" clId="{28F87769-2F2D-4CD4-B3EE-D1F51BB4CF57}" dt="2022-02-24T01:45:52.367" v="70" actId="47"/>
        <pc:sldMkLst>
          <pc:docMk/>
          <pc:sldMk cId="2195373191" sldId="285"/>
        </pc:sldMkLst>
      </pc:sldChg>
      <pc:sldChg chg="modSp mod">
        <pc:chgData name="타야라히랄" userId="4cbd64cf-559c-4aef-b363-525ec37fb7ad" providerId="ADAL" clId="{28F87769-2F2D-4CD4-B3EE-D1F51BB4CF57}" dt="2022-02-24T01:46:08.119" v="78" actId="20577"/>
        <pc:sldMkLst>
          <pc:docMk/>
          <pc:sldMk cId="4034312350" sldId="286"/>
        </pc:sldMkLst>
        <pc:spChg chg="mod">
          <ac:chgData name="타야라히랄" userId="4cbd64cf-559c-4aef-b363-525ec37fb7ad" providerId="ADAL" clId="{28F87769-2F2D-4CD4-B3EE-D1F51BB4CF57}" dt="2022-02-24T01:46:08.119" v="78" actId="20577"/>
          <ac:spMkLst>
            <pc:docMk/>
            <pc:sldMk cId="4034312350" sldId="286"/>
            <ac:spMk id="2" creationId="{00000000-0000-0000-0000-000000000000}"/>
          </ac:spMkLst>
        </pc:spChg>
      </pc:sldChg>
      <pc:sldChg chg="del">
        <pc:chgData name="타야라히랄" userId="4cbd64cf-559c-4aef-b363-525ec37fb7ad" providerId="ADAL" clId="{28F87769-2F2D-4CD4-B3EE-D1F51BB4CF57}" dt="2022-02-24T01:49:10.053" v="91" actId="47"/>
        <pc:sldMkLst>
          <pc:docMk/>
          <pc:sldMk cId="1820341228" sldId="289"/>
        </pc:sldMkLst>
      </pc:sldChg>
      <pc:sldChg chg="del">
        <pc:chgData name="타야라히랄" userId="4cbd64cf-559c-4aef-b363-525ec37fb7ad" providerId="ADAL" clId="{28F87769-2F2D-4CD4-B3EE-D1F51BB4CF57}" dt="2022-02-24T01:49:10.053" v="91" actId="47"/>
        <pc:sldMkLst>
          <pc:docMk/>
          <pc:sldMk cId="2846012156" sldId="291"/>
        </pc:sldMkLst>
      </pc:sldChg>
      <pc:sldChg chg="del">
        <pc:chgData name="타야라히랄" userId="4cbd64cf-559c-4aef-b363-525ec37fb7ad" providerId="ADAL" clId="{28F87769-2F2D-4CD4-B3EE-D1F51BB4CF57}" dt="2022-02-24T01:49:10.053" v="91" actId="47"/>
        <pc:sldMkLst>
          <pc:docMk/>
          <pc:sldMk cId="2738707162" sldId="292"/>
        </pc:sldMkLst>
      </pc:sldChg>
      <pc:sldChg chg="del">
        <pc:chgData name="타야라히랄" userId="4cbd64cf-559c-4aef-b363-525ec37fb7ad" providerId="ADAL" clId="{28F87769-2F2D-4CD4-B3EE-D1F51BB4CF57}" dt="2022-02-24T01:49:10.053" v="91" actId="47"/>
        <pc:sldMkLst>
          <pc:docMk/>
          <pc:sldMk cId="4013734979" sldId="293"/>
        </pc:sldMkLst>
      </pc:sldChg>
      <pc:sldChg chg="del">
        <pc:chgData name="타야라히랄" userId="4cbd64cf-559c-4aef-b363-525ec37fb7ad" providerId="ADAL" clId="{28F87769-2F2D-4CD4-B3EE-D1F51BB4CF57}" dt="2022-02-24T01:49:10.053" v="91" actId="47"/>
        <pc:sldMkLst>
          <pc:docMk/>
          <pc:sldMk cId="290799128" sldId="294"/>
        </pc:sldMkLst>
      </pc:sldChg>
      <pc:sldChg chg="del">
        <pc:chgData name="타야라히랄" userId="4cbd64cf-559c-4aef-b363-525ec37fb7ad" providerId="ADAL" clId="{28F87769-2F2D-4CD4-B3EE-D1F51BB4CF57}" dt="2022-02-24T01:49:10.053" v="91" actId="47"/>
        <pc:sldMkLst>
          <pc:docMk/>
          <pc:sldMk cId="3103190464" sldId="297"/>
        </pc:sldMkLst>
      </pc:sldChg>
      <pc:sldChg chg="modSp mod">
        <pc:chgData name="타야라히랄" userId="4cbd64cf-559c-4aef-b363-525ec37fb7ad" providerId="ADAL" clId="{28F87769-2F2D-4CD4-B3EE-D1F51BB4CF57}" dt="2022-02-24T01:31:41.801" v="35" actId="948"/>
        <pc:sldMkLst>
          <pc:docMk/>
          <pc:sldMk cId="3307592115" sldId="298"/>
        </pc:sldMkLst>
        <pc:spChg chg="mod">
          <ac:chgData name="타야라히랄" userId="4cbd64cf-559c-4aef-b363-525ec37fb7ad" providerId="ADAL" clId="{28F87769-2F2D-4CD4-B3EE-D1F51BB4CF57}" dt="2022-02-24T01:31:41.801" v="35" actId="948"/>
          <ac:spMkLst>
            <pc:docMk/>
            <pc:sldMk cId="3307592115" sldId="298"/>
            <ac:spMk id="3" creationId="{BEA01B59-AA73-44AC-A5FF-B3DF298EC78E}"/>
          </ac:spMkLst>
        </pc:spChg>
      </pc:sldChg>
      <pc:sldChg chg="del">
        <pc:chgData name="타야라히랄" userId="4cbd64cf-559c-4aef-b363-525ec37fb7ad" providerId="ADAL" clId="{28F87769-2F2D-4CD4-B3EE-D1F51BB4CF57}" dt="2022-02-24T01:35:16.640" v="37" actId="47"/>
        <pc:sldMkLst>
          <pc:docMk/>
          <pc:sldMk cId="2266378506" sldId="299"/>
        </pc:sldMkLst>
      </pc:sldChg>
      <pc:sldChg chg="modSp mod">
        <pc:chgData name="타야라히랄" userId="4cbd64cf-559c-4aef-b363-525ec37fb7ad" providerId="ADAL" clId="{28F87769-2F2D-4CD4-B3EE-D1F51BB4CF57}" dt="2022-02-24T01:35:30.451" v="42" actId="20577"/>
        <pc:sldMkLst>
          <pc:docMk/>
          <pc:sldMk cId="3186288590" sldId="300"/>
        </pc:sldMkLst>
        <pc:spChg chg="mod">
          <ac:chgData name="타야라히랄" userId="4cbd64cf-559c-4aef-b363-525ec37fb7ad" providerId="ADAL" clId="{28F87769-2F2D-4CD4-B3EE-D1F51BB4CF57}" dt="2022-02-24T01:35:30.451" v="42" actId="20577"/>
          <ac:spMkLst>
            <pc:docMk/>
            <pc:sldMk cId="3186288590" sldId="300"/>
            <ac:spMk id="3" creationId="{03270600-43C5-4AD1-A07A-4A545015A478}"/>
          </ac:spMkLst>
        </pc:spChg>
      </pc:sldChg>
      <pc:sldChg chg="addSp delSp modSp new mod">
        <pc:chgData name="타야라히랄" userId="4cbd64cf-559c-4aef-b363-525ec37fb7ad" providerId="ADAL" clId="{28F87769-2F2D-4CD4-B3EE-D1F51BB4CF57}" dt="2022-02-24T01:45:47.078" v="69" actId="20577"/>
        <pc:sldMkLst>
          <pc:docMk/>
          <pc:sldMk cId="3274056778" sldId="301"/>
        </pc:sldMkLst>
        <pc:spChg chg="mod">
          <ac:chgData name="타야라히랄" userId="4cbd64cf-559c-4aef-b363-525ec37fb7ad" providerId="ADAL" clId="{28F87769-2F2D-4CD4-B3EE-D1F51BB4CF57}" dt="2022-02-24T01:45:47.078" v="69" actId="20577"/>
          <ac:spMkLst>
            <pc:docMk/>
            <pc:sldMk cId="3274056778" sldId="301"/>
            <ac:spMk id="2" creationId="{285800DA-86B5-474A-A270-F2F4B10C671E}"/>
          </ac:spMkLst>
        </pc:spChg>
        <pc:spChg chg="del">
          <ac:chgData name="타야라히랄" userId="4cbd64cf-559c-4aef-b363-525ec37fb7ad" providerId="ADAL" clId="{28F87769-2F2D-4CD4-B3EE-D1F51BB4CF57}" dt="2022-02-24T01:41:15.807" v="47" actId="22"/>
          <ac:spMkLst>
            <pc:docMk/>
            <pc:sldMk cId="3274056778" sldId="301"/>
            <ac:spMk id="3" creationId="{9A0AA9E2-D302-4485-91F7-5C862D02F9A2}"/>
          </ac:spMkLst>
        </pc:spChg>
        <pc:spChg chg="add mod">
          <ac:chgData name="타야라히랄" userId="4cbd64cf-559c-4aef-b363-525ec37fb7ad" providerId="ADAL" clId="{28F87769-2F2D-4CD4-B3EE-D1F51BB4CF57}" dt="2022-02-24T01:44:43.849" v="55" actId="1076"/>
          <ac:spMkLst>
            <pc:docMk/>
            <pc:sldMk cId="3274056778" sldId="301"/>
            <ac:spMk id="7" creationId="{CBCD7F30-722B-47FC-A93F-E1C983515E8C}"/>
          </ac:spMkLst>
        </pc:spChg>
        <pc:spChg chg="add mod">
          <ac:chgData name="타야라히랄" userId="4cbd64cf-559c-4aef-b363-525ec37fb7ad" providerId="ADAL" clId="{28F87769-2F2D-4CD4-B3EE-D1F51BB4CF57}" dt="2022-02-24T01:45:40.758" v="60" actId="20577"/>
          <ac:spMkLst>
            <pc:docMk/>
            <pc:sldMk cId="3274056778" sldId="301"/>
            <ac:spMk id="9" creationId="{CF24D039-4704-428D-8F58-38B6D67A2097}"/>
          </ac:spMkLst>
        </pc:spChg>
        <pc:picChg chg="add mod ord">
          <ac:chgData name="타야라히랄" userId="4cbd64cf-559c-4aef-b363-525ec37fb7ad" providerId="ADAL" clId="{28F87769-2F2D-4CD4-B3EE-D1F51BB4CF57}" dt="2022-02-24T01:41:28.550" v="52" actId="1076"/>
          <ac:picMkLst>
            <pc:docMk/>
            <pc:sldMk cId="3274056778" sldId="301"/>
            <ac:picMk id="5" creationId="{22D3C799-147B-45D9-976C-2C5A6F61E1FB}"/>
          </ac:picMkLst>
        </pc:picChg>
      </pc:sldChg>
    </pc:docChg>
  </pc:docChgLst>
  <pc:docChgLst>
    <pc:chgData name="타야라히랄" userId="4cbd64cf-559c-4aef-b363-525ec37fb7ad" providerId="ADAL" clId="{6CBE3B9B-5178-4A10-8BF5-4BA17FA94CFE}"/>
    <pc:docChg chg="custSel addSld delSld modSld sldOrd">
      <pc:chgData name="타야라히랄" userId="4cbd64cf-559c-4aef-b363-525ec37fb7ad" providerId="ADAL" clId="{6CBE3B9B-5178-4A10-8BF5-4BA17FA94CFE}" dt="2023-04-07T03:21:07.286" v="34" actId="22"/>
      <pc:docMkLst>
        <pc:docMk/>
      </pc:docMkLst>
      <pc:sldChg chg="modSp mod">
        <pc:chgData name="타야라히랄" userId="4cbd64cf-559c-4aef-b363-525ec37fb7ad" providerId="ADAL" clId="{6CBE3B9B-5178-4A10-8BF5-4BA17FA94CFE}" dt="2023-04-07T01:40:29.464" v="0" actId="20577"/>
        <pc:sldMkLst>
          <pc:docMk/>
          <pc:sldMk cId="1609272880" sldId="256"/>
        </pc:sldMkLst>
        <pc:spChg chg="mod">
          <ac:chgData name="타야라히랄" userId="4cbd64cf-559c-4aef-b363-525ec37fb7ad" providerId="ADAL" clId="{6CBE3B9B-5178-4A10-8BF5-4BA17FA94CFE}" dt="2023-04-07T01:40:29.464" v="0" actId="20577"/>
          <ac:spMkLst>
            <pc:docMk/>
            <pc:sldMk cId="1609272880" sldId="256"/>
            <ac:spMk id="2" creationId="{00000000-0000-0000-0000-000000000000}"/>
          </ac:spMkLst>
        </pc:spChg>
      </pc:sldChg>
      <pc:sldChg chg="addSp new mod">
        <pc:chgData name="타야라히랄" userId="4cbd64cf-559c-4aef-b363-525ec37fb7ad" providerId="ADAL" clId="{6CBE3B9B-5178-4A10-8BF5-4BA17FA94CFE}" dt="2023-04-07T02:59:38.880" v="2" actId="22"/>
        <pc:sldMkLst>
          <pc:docMk/>
          <pc:sldMk cId="25031380" sldId="274"/>
        </pc:sldMkLst>
        <pc:picChg chg="add">
          <ac:chgData name="타야라히랄" userId="4cbd64cf-559c-4aef-b363-525ec37fb7ad" providerId="ADAL" clId="{6CBE3B9B-5178-4A10-8BF5-4BA17FA94CFE}" dt="2023-04-07T02:59:38.880" v="2" actId="22"/>
          <ac:picMkLst>
            <pc:docMk/>
            <pc:sldMk cId="25031380" sldId="274"/>
            <ac:picMk id="5" creationId="{806EDDB5-B6D8-09C7-FAEF-B26260F18199}"/>
          </ac:picMkLst>
        </pc:picChg>
      </pc:sldChg>
      <pc:sldChg chg="addSp new del mod">
        <pc:chgData name="타야라히랄" userId="4cbd64cf-559c-4aef-b363-525ec37fb7ad" providerId="ADAL" clId="{6CBE3B9B-5178-4A10-8BF5-4BA17FA94CFE}" dt="2023-04-07T03:12:29.561" v="20" actId="47"/>
        <pc:sldMkLst>
          <pc:docMk/>
          <pc:sldMk cId="4075235653" sldId="275"/>
        </pc:sldMkLst>
        <pc:picChg chg="add">
          <ac:chgData name="타야라히랄" userId="4cbd64cf-559c-4aef-b363-525ec37fb7ad" providerId="ADAL" clId="{6CBE3B9B-5178-4A10-8BF5-4BA17FA94CFE}" dt="2023-04-07T03:00:07.899" v="7" actId="22"/>
          <ac:picMkLst>
            <pc:docMk/>
            <pc:sldMk cId="4075235653" sldId="275"/>
            <ac:picMk id="5" creationId="{6B47F814-28CF-341D-6E03-AADF57A06DEE}"/>
          </ac:picMkLst>
        </pc:picChg>
      </pc:sldChg>
      <pc:sldChg chg="modSp new mod">
        <pc:chgData name="타야라히랄" userId="4cbd64cf-559c-4aef-b363-525ec37fb7ad" providerId="ADAL" clId="{6CBE3B9B-5178-4A10-8BF5-4BA17FA94CFE}" dt="2023-04-07T03:01:12.096" v="13"/>
        <pc:sldMkLst>
          <pc:docMk/>
          <pc:sldMk cId="2866865633" sldId="276"/>
        </pc:sldMkLst>
        <pc:spChg chg="mod">
          <ac:chgData name="타야라히랄" userId="4cbd64cf-559c-4aef-b363-525ec37fb7ad" providerId="ADAL" clId="{6CBE3B9B-5178-4A10-8BF5-4BA17FA94CFE}" dt="2023-04-07T03:01:03.361" v="12" actId="20577"/>
          <ac:spMkLst>
            <pc:docMk/>
            <pc:sldMk cId="2866865633" sldId="276"/>
            <ac:spMk id="2" creationId="{641F7DFB-9226-60CC-DA66-8B4390F35B2F}"/>
          </ac:spMkLst>
        </pc:spChg>
        <pc:spChg chg="mod">
          <ac:chgData name="타야라히랄" userId="4cbd64cf-559c-4aef-b363-525ec37fb7ad" providerId="ADAL" clId="{6CBE3B9B-5178-4A10-8BF5-4BA17FA94CFE}" dt="2023-04-07T03:01:12.096" v="13"/>
          <ac:spMkLst>
            <pc:docMk/>
            <pc:sldMk cId="2866865633" sldId="276"/>
            <ac:spMk id="3" creationId="{C7BFDB27-6D7A-ECC1-4882-F723F461EFCC}"/>
          </ac:spMkLst>
        </pc:spChg>
      </pc:sldChg>
      <pc:sldChg chg="addSp new mod">
        <pc:chgData name="타야라히랄" userId="4cbd64cf-559c-4aef-b363-525ec37fb7ad" providerId="ADAL" clId="{6CBE3B9B-5178-4A10-8BF5-4BA17FA94CFE}" dt="2023-04-07T03:12:44.440" v="21" actId="22"/>
        <pc:sldMkLst>
          <pc:docMk/>
          <pc:sldMk cId="928388711" sldId="277"/>
        </pc:sldMkLst>
        <pc:picChg chg="add">
          <ac:chgData name="타야라히랄" userId="4cbd64cf-559c-4aef-b363-525ec37fb7ad" providerId="ADAL" clId="{6CBE3B9B-5178-4A10-8BF5-4BA17FA94CFE}" dt="2023-04-07T03:12:44.440" v="21" actId="22"/>
          <ac:picMkLst>
            <pc:docMk/>
            <pc:sldMk cId="928388711" sldId="277"/>
            <ac:picMk id="5" creationId="{8016170D-1992-895D-64FE-EB60CA2A3226}"/>
          </ac:picMkLst>
        </pc:picChg>
      </pc:sldChg>
      <pc:sldChg chg="addSp new mod">
        <pc:chgData name="타야라히랄" userId="4cbd64cf-559c-4aef-b363-525ec37fb7ad" providerId="ADAL" clId="{6CBE3B9B-5178-4A10-8BF5-4BA17FA94CFE}" dt="2023-04-07T03:18:42.029" v="22" actId="22"/>
        <pc:sldMkLst>
          <pc:docMk/>
          <pc:sldMk cId="2587985121" sldId="278"/>
        </pc:sldMkLst>
        <pc:picChg chg="add">
          <ac:chgData name="타야라히랄" userId="4cbd64cf-559c-4aef-b363-525ec37fb7ad" providerId="ADAL" clId="{6CBE3B9B-5178-4A10-8BF5-4BA17FA94CFE}" dt="2023-04-07T03:18:42.029" v="22" actId="22"/>
          <ac:picMkLst>
            <pc:docMk/>
            <pc:sldMk cId="2587985121" sldId="278"/>
            <ac:picMk id="5" creationId="{F2F7AD5B-A0CB-F6A9-9535-408EF4BEA11F}"/>
          </ac:picMkLst>
        </pc:picChg>
      </pc:sldChg>
      <pc:sldChg chg="new del">
        <pc:chgData name="타야라히랄" userId="4cbd64cf-559c-4aef-b363-525ec37fb7ad" providerId="ADAL" clId="{6CBE3B9B-5178-4A10-8BF5-4BA17FA94CFE}" dt="2023-04-07T03:20:22.969" v="30" actId="47"/>
        <pc:sldMkLst>
          <pc:docMk/>
          <pc:sldMk cId="1762380106" sldId="279"/>
        </pc:sldMkLst>
      </pc:sldChg>
      <pc:sldChg chg="addSp new del mod">
        <pc:chgData name="타야라히랄" userId="4cbd64cf-559c-4aef-b363-525ec37fb7ad" providerId="ADAL" clId="{6CBE3B9B-5178-4A10-8BF5-4BA17FA94CFE}" dt="2023-04-07T03:12:29.561" v="20" actId="47"/>
        <pc:sldMkLst>
          <pc:docMk/>
          <pc:sldMk cId="3475807641" sldId="279"/>
        </pc:sldMkLst>
        <pc:picChg chg="add">
          <ac:chgData name="타야라히랄" userId="4cbd64cf-559c-4aef-b363-525ec37fb7ad" providerId="ADAL" clId="{6CBE3B9B-5178-4A10-8BF5-4BA17FA94CFE}" dt="2023-04-07T03:04:09.599" v="15" actId="22"/>
          <ac:picMkLst>
            <pc:docMk/>
            <pc:sldMk cId="3475807641" sldId="279"/>
            <ac:picMk id="5" creationId="{FE45B104-9283-D351-428D-2543F44085EF}"/>
          </ac:picMkLst>
        </pc:picChg>
      </pc:sldChg>
      <pc:sldChg chg="new del">
        <pc:chgData name="타야라히랄" userId="4cbd64cf-559c-4aef-b363-525ec37fb7ad" providerId="ADAL" clId="{6CBE3B9B-5178-4A10-8BF5-4BA17FA94CFE}" dt="2023-04-07T03:20:22.969" v="30" actId="47"/>
        <pc:sldMkLst>
          <pc:docMk/>
          <pc:sldMk cId="2774928135" sldId="280"/>
        </pc:sldMkLst>
      </pc:sldChg>
      <pc:sldChg chg="addSp modSp new del mod modNotesTx">
        <pc:chgData name="타야라히랄" userId="4cbd64cf-559c-4aef-b363-525ec37fb7ad" providerId="ADAL" clId="{6CBE3B9B-5178-4A10-8BF5-4BA17FA94CFE}" dt="2023-04-07T03:12:29.561" v="20" actId="47"/>
        <pc:sldMkLst>
          <pc:docMk/>
          <pc:sldMk cId="3603983484" sldId="280"/>
        </pc:sldMkLst>
        <pc:picChg chg="add mod">
          <ac:chgData name="타야라히랄" userId="4cbd64cf-559c-4aef-b363-525ec37fb7ad" providerId="ADAL" clId="{6CBE3B9B-5178-4A10-8BF5-4BA17FA94CFE}" dt="2023-04-07T03:07:16.703" v="18" actId="1076"/>
          <ac:picMkLst>
            <pc:docMk/>
            <pc:sldMk cId="3603983484" sldId="280"/>
            <ac:picMk id="5" creationId="{AB718027-6230-1ECE-D353-AC3F27298B0D}"/>
          </ac:picMkLst>
        </pc:picChg>
      </pc:sldChg>
      <pc:sldChg chg="new del">
        <pc:chgData name="타야라히랄" userId="4cbd64cf-559c-4aef-b363-525ec37fb7ad" providerId="ADAL" clId="{6CBE3B9B-5178-4A10-8BF5-4BA17FA94CFE}" dt="2023-04-07T03:20:22.969" v="30" actId="47"/>
        <pc:sldMkLst>
          <pc:docMk/>
          <pc:sldMk cId="2157861588" sldId="281"/>
        </pc:sldMkLst>
      </pc:sldChg>
      <pc:sldChg chg="addSp new mod ord">
        <pc:chgData name="타야라히랄" userId="4cbd64cf-559c-4aef-b363-525ec37fb7ad" providerId="ADAL" clId="{6CBE3B9B-5178-4A10-8BF5-4BA17FA94CFE}" dt="2023-04-07T03:18:59.064" v="29"/>
        <pc:sldMkLst>
          <pc:docMk/>
          <pc:sldMk cId="418563707" sldId="282"/>
        </pc:sldMkLst>
        <pc:picChg chg="add">
          <ac:chgData name="타야라히랄" userId="4cbd64cf-559c-4aef-b363-525ec37fb7ad" providerId="ADAL" clId="{6CBE3B9B-5178-4A10-8BF5-4BA17FA94CFE}" dt="2023-04-07T03:18:56.169" v="27" actId="22"/>
          <ac:picMkLst>
            <pc:docMk/>
            <pc:sldMk cId="418563707" sldId="282"/>
            <ac:picMk id="5" creationId="{8E882970-6C2E-1D6B-2EF8-A9E846D699A5}"/>
          </ac:picMkLst>
        </pc:picChg>
      </pc:sldChg>
      <pc:sldChg chg="addSp new mod">
        <pc:chgData name="타야라히랄" userId="4cbd64cf-559c-4aef-b363-525ec37fb7ad" providerId="ADAL" clId="{6CBE3B9B-5178-4A10-8BF5-4BA17FA94CFE}" dt="2023-04-07T03:20:45.441" v="32" actId="22"/>
        <pc:sldMkLst>
          <pc:docMk/>
          <pc:sldMk cId="2067873792" sldId="283"/>
        </pc:sldMkLst>
        <pc:picChg chg="add">
          <ac:chgData name="타야라히랄" userId="4cbd64cf-559c-4aef-b363-525ec37fb7ad" providerId="ADAL" clId="{6CBE3B9B-5178-4A10-8BF5-4BA17FA94CFE}" dt="2023-04-07T03:20:45.441" v="32" actId="22"/>
          <ac:picMkLst>
            <pc:docMk/>
            <pc:sldMk cId="2067873792" sldId="283"/>
            <ac:picMk id="5" creationId="{1A436255-B4AE-15B4-B6C1-5E97A2313842}"/>
          </ac:picMkLst>
        </pc:picChg>
      </pc:sldChg>
      <pc:sldChg chg="addSp new mod">
        <pc:chgData name="타야라히랄" userId="4cbd64cf-559c-4aef-b363-525ec37fb7ad" providerId="ADAL" clId="{6CBE3B9B-5178-4A10-8BF5-4BA17FA94CFE}" dt="2023-04-07T03:21:07.286" v="34" actId="22"/>
        <pc:sldMkLst>
          <pc:docMk/>
          <pc:sldMk cId="2667145766" sldId="284"/>
        </pc:sldMkLst>
        <pc:picChg chg="add">
          <ac:chgData name="타야라히랄" userId="4cbd64cf-559c-4aef-b363-525ec37fb7ad" providerId="ADAL" clId="{6CBE3B9B-5178-4A10-8BF5-4BA17FA94CFE}" dt="2023-04-07T03:21:07.286" v="34" actId="22"/>
          <ac:picMkLst>
            <pc:docMk/>
            <pc:sldMk cId="2667145766" sldId="284"/>
            <ac:picMk id="5" creationId="{DD60D484-201D-A1F0-4C5E-FDCD9BF5FCEF}"/>
          </ac:picMkLst>
        </pc:picChg>
      </pc:sldChg>
    </pc:docChg>
  </pc:docChgLst>
  <pc:docChgLst>
    <pc:chgData name="타야라히랄" userId="4cbd64cf-559c-4aef-b363-525ec37fb7ad" providerId="ADAL" clId="{02BDE462-F0B1-4105-82AC-A67F1FD04DFD}"/>
    <pc:docChg chg="modSld">
      <pc:chgData name="타야라히랄" userId="4cbd64cf-559c-4aef-b363-525ec37fb7ad" providerId="ADAL" clId="{02BDE462-F0B1-4105-82AC-A67F1FD04DFD}" dt="2023-04-05T02:05:55.500" v="4" actId="22"/>
      <pc:docMkLst>
        <pc:docMk/>
      </pc:docMkLst>
      <pc:sldChg chg="modSp mod">
        <pc:chgData name="타야라히랄" userId="4cbd64cf-559c-4aef-b363-525ec37fb7ad" providerId="ADAL" clId="{02BDE462-F0B1-4105-82AC-A67F1FD04DFD}" dt="2023-04-05T01:57:40.418" v="1" actId="1076"/>
        <pc:sldMkLst>
          <pc:docMk/>
          <pc:sldMk cId="4019941343" sldId="259"/>
        </pc:sldMkLst>
        <pc:picChg chg="mod">
          <ac:chgData name="타야라히랄" userId="4cbd64cf-559c-4aef-b363-525ec37fb7ad" providerId="ADAL" clId="{02BDE462-F0B1-4105-82AC-A67F1FD04DFD}" dt="2023-04-05T01:57:40.418" v="1" actId="1076"/>
          <ac:picMkLst>
            <pc:docMk/>
            <pc:sldMk cId="4019941343" sldId="259"/>
            <ac:picMk id="4" creationId="{EF473CD7-C0AE-9E37-9287-40834F5E7DB9}"/>
          </ac:picMkLst>
        </pc:picChg>
      </pc:sldChg>
      <pc:sldChg chg="modSp mod">
        <pc:chgData name="타야라히랄" userId="4cbd64cf-559c-4aef-b363-525ec37fb7ad" providerId="ADAL" clId="{02BDE462-F0B1-4105-82AC-A67F1FD04DFD}" dt="2023-04-05T02:01:51.075" v="2" actId="113"/>
        <pc:sldMkLst>
          <pc:docMk/>
          <pc:sldMk cId="2543077277" sldId="264"/>
        </pc:sldMkLst>
        <pc:spChg chg="mod">
          <ac:chgData name="타야라히랄" userId="4cbd64cf-559c-4aef-b363-525ec37fb7ad" providerId="ADAL" clId="{02BDE462-F0B1-4105-82AC-A67F1FD04DFD}" dt="2023-04-05T02:01:51.075" v="2" actId="113"/>
          <ac:spMkLst>
            <pc:docMk/>
            <pc:sldMk cId="2543077277" sldId="264"/>
            <ac:spMk id="3" creationId="{D8D3077D-98D1-C47B-BE67-9080FBB08509}"/>
          </ac:spMkLst>
        </pc:spChg>
      </pc:sldChg>
      <pc:sldChg chg="modSp mod">
        <pc:chgData name="타야라히랄" userId="4cbd64cf-559c-4aef-b363-525ec37fb7ad" providerId="ADAL" clId="{02BDE462-F0B1-4105-82AC-A67F1FD04DFD}" dt="2023-04-05T02:03:29.098" v="3" actId="1076"/>
        <pc:sldMkLst>
          <pc:docMk/>
          <pc:sldMk cId="4129983642" sldId="265"/>
        </pc:sldMkLst>
        <pc:spChg chg="mod">
          <ac:chgData name="타야라히랄" userId="4cbd64cf-559c-4aef-b363-525ec37fb7ad" providerId="ADAL" clId="{02BDE462-F0B1-4105-82AC-A67F1FD04DFD}" dt="2023-04-05T02:03:29.098" v="3" actId="1076"/>
          <ac:spMkLst>
            <pc:docMk/>
            <pc:sldMk cId="4129983642" sldId="265"/>
            <ac:spMk id="14" creationId="{BFB47451-8ECC-2F4A-6602-9C9CDCF9BB3F}"/>
          </ac:spMkLst>
        </pc:spChg>
      </pc:sldChg>
      <pc:sldChg chg="addSp delSp modSp mod">
        <pc:chgData name="타야라히랄" userId="4cbd64cf-559c-4aef-b363-525ec37fb7ad" providerId="ADAL" clId="{02BDE462-F0B1-4105-82AC-A67F1FD04DFD}" dt="2023-04-05T02:05:55.500" v="4" actId="22"/>
        <pc:sldMkLst>
          <pc:docMk/>
          <pc:sldMk cId="3241469996" sldId="273"/>
        </pc:sldMkLst>
        <pc:spChg chg="del">
          <ac:chgData name="타야라히랄" userId="4cbd64cf-559c-4aef-b363-525ec37fb7ad" providerId="ADAL" clId="{02BDE462-F0B1-4105-82AC-A67F1FD04DFD}" dt="2023-04-05T02:05:55.500" v="4" actId="22"/>
          <ac:spMkLst>
            <pc:docMk/>
            <pc:sldMk cId="3241469996" sldId="273"/>
            <ac:spMk id="3" creationId="{41980AE2-647C-AF93-1A6B-C1BF5B9B2601}"/>
          </ac:spMkLst>
        </pc:spChg>
        <pc:picChg chg="add mod ord">
          <ac:chgData name="타야라히랄" userId="4cbd64cf-559c-4aef-b363-525ec37fb7ad" providerId="ADAL" clId="{02BDE462-F0B1-4105-82AC-A67F1FD04DFD}" dt="2023-04-05T02:05:55.500" v="4" actId="22"/>
          <ac:picMkLst>
            <pc:docMk/>
            <pc:sldMk cId="3241469996" sldId="273"/>
            <ac:picMk id="5" creationId="{76BD299A-F7F1-2766-5116-38DC9678E782}"/>
          </ac:picMkLst>
        </pc:picChg>
      </pc:sldChg>
    </pc:docChg>
  </pc:docChgLst>
  <pc:docChgLst>
    <pc:chgData name="타야라히랄" userId="4cbd64cf-559c-4aef-b363-525ec37fb7ad" providerId="ADAL" clId="{1CFC4B94-8DEF-43E3-9CEA-812FF6DB2C9D}"/>
    <pc:docChg chg="undo custSel delSld modSld">
      <pc:chgData name="타야라히랄" userId="4cbd64cf-559c-4aef-b363-525ec37fb7ad" providerId="ADAL" clId="{1CFC4B94-8DEF-43E3-9CEA-812FF6DB2C9D}" dt="2023-03-02T01:07:43.967" v="124" actId="47"/>
      <pc:docMkLst>
        <pc:docMk/>
      </pc:docMkLst>
      <pc:sldChg chg="addSp delSp modSp mod setBg delDesignElem">
        <pc:chgData name="타야라히랄" userId="4cbd64cf-559c-4aef-b363-525ec37fb7ad" providerId="ADAL" clId="{1CFC4B94-8DEF-43E3-9CEA-812FF6DB2C9D}" dt="2023-03-02T01:03:47.253" v="27" actId="26606"/>
        <pc:sldMkLst>
          <pc:docMk/>
          <pc:sldMk cId="1609272880" sldId="256"/>
        </pc:sldMkLst>
        <pc:spChg chg="mod ord">
          <ac:chgData name="타야라히랄" userId="4cbd64cf-559c-4aef-b363-525ec37fb7ad" providerId="ADAL" clId="{1CFC4B94-8DEF-43E3-9CEA-812FF6DB2C9D}" dt="2023-03-02T01:03:47.253" v="27" actId="26606"/>
          <ac:spMkLst>
            <pc:docMk/>
            <pc:sldMk cId="1609272880" sldId="256"/>
            <ac:spMk id="2" creationId="{00000000-0000-0000-0000-000000000000}"/>
          </ac:spMkLst>
        </pc:spChg>
        <pc:spChg chg="del">
          <ac:chgData name="타야라히랄" userId="4cbd64cf-559c-4aef-b363-525ec37fb7ad" providerId="ADAL" clId="{1CFC4B94-8DEF-43E3-9CEA-812FF6DB2C9D}" dt="2023-03-02T01:02:21.129" v="5" actId="478"/>
          <ac:spMkLst>
            <pc:docMk/>
            <pc:sldMk cId="1609272880" sldId="256"/>
            <ac:spMk id="3" creationId="{00000000-0000-0000-0000-000000000000}"/>
          </ac:spMkLst>
        </pc:spChg>
        <pc:spChg chg="add del">
          <ac:chgData name="타야라히랄" userId="4cbd64cf-559c-4aef-b363-525ec37fb7ad" providerId="ADAL" clId="{1CFC4B94-8DEF-43E3-9CEA-812FF6DB2C9D}" dt="2023-03-02T01:03:38.599" v="22" actId="26606"/>
          <ac:spMkLst>
            <pc:docMk/>
            <pc:sldMk cId="1609272880" sldId="256"/>
            <ac:spMk id="7" creationId="{1FBD4BA0-5E13-4403-B4A7-40DF3A0185D3}"/>
          </ac:spMkLst>
        </pc:spChg>
        <pc:spChg chg="add del">
          <ac:chgData name="타야라히랄" userId="4cbd64cf-559c-4aef-b363-525ec37fb7ad" providerId="ADAL" clId="{1CFC4B94-8DEF-43E3-9CEA-812FF6DB2C9D}" dt="2023-03-02T01:03:09" v="12"/>
          <ac:spMkLst>
            <pc:docMk/>
            <pc:sldMk cId="1609272880" sldId="256"/>
            <ac:spMk id="8" creationId="{C63C853E-3842-4594-86A9-051FFAF4D343}"/>
          </ac:spMkLst>
        </pc:spChg>
        <pc:spChg chg="add del">
          <ac:chgData name="타야라히랄" userId="4cbd64cf-559c-4aef-b363-525ec37fb7ad" providerId="ADAL" clId="{1CFC4B94-8DEF-43E3-9CEA-812FF6DB2C9D}" dt="2023-03-02T01:03:09" v="12"/>
          <ac:spMkLst>
            <pc:docMk/>
            <pc:sldMk cId="1609272880" sldId="256"/>
            <ac:spMk id="16" creationId="{2E67E8BF-E4B2-4098-9FB3-9E400BD86935}"/>
          </ac:spMkLst>
        </pc:spChg>
        <pc:spChg chg="add del">
          <ac:chgData name="타야라히랄" userId="4cbd64cf-559c-4aef-b363-525ec37fb7ad" providerId="ADAL" clId="{1CFC4B94-8DEF-43E3-9CEA-812FF6DB2C9D}" dt="2023-03-02T01:03:40.507" v="24" actId="26606"/>
          <ac:spMkLst>
            <pc:docMk/>
            <pc:sldMk cId="1609272880" sldId="256"/>
            <ac:spMk id="35" creationId="{BEBFA723-5A7B-472D-ABD7-1526B8D3A38B}"/>
          </ac:spMkLst>
        </pc:spChg>
        <pc:spChg chg="add del">
          <ac:chgData name="타야라히랄" userId="4cbd64cf-559c-4aef-b363-525ec37fb7ad" providerId="ADAL" clId="{1CFC4B94-8DEF-43E3-9CEA-812FF6DB2C9D}" dt="2023-03-02T01:03:40.507" v="24" actId="26606"/>
          <ac:spMkLst>
            <pc:docMk/>
            <pc:sldMk cId="1609272880" sldId="256"/>
            <ac:spMk id="36" creationId="{A6B27065-399A-4CF7-BF70-CF79B9848FC1}"/>
          </ac:spMkLst>
        </pc:spChg>
        <pc:spChg chg="add del">
          <ac:chgData name="타야라히랄" userId="4cbd64cf-559c-4aef-b363-525ec37fb7ad" providerId="ADAL" clId="{1CFC4B94-8DEF-43E3-9CEA-812FF6DB2C9D}" dt="2023-03-02T01:03:47.249" v="26" actId="26606"/>
          <ac:spMkLst>
            <pc:docMk/>
            <pc:sldMk cId="1609272880" sldId="256"/>
            <ac:spMk id="40" creationId="{A8384FB5-9ADC-4DDC-881B-597D56F5B15D}"/>
          </ac:spMkLst>
        </pc:spChg>
        <pc:spChg chg="add del">
          <ac:chgData name="타야라히랄" userId="4cbd64cf-559c-4aef-b363-525ec37fb7ad" providerId="ADAL" clId="{1CFC4B94-8DEF-43E3-9CEA-812FF6DB2C9D}" dt="2023-03-02T01:03:47.249" v="26" actId="26606"/>
          <ac:spMkLst>
            <pc:docMk/>
            <pc:sldMk cId="1609272880" sldId="256"/>
            <ac:spMk id="41" creationId="{91E5A9A7-95C6-4F4F-B00E-C82E07FE62EF}"/>
          </ac:spMkLst>
        </pc:spChg>
        <pc:spChg chg="add del">
          <ac:chgData name="타야라히랄" userId="4cbd64cf-559c-4aef-b363-525ec37fb7ad" providerId="ADAL" clId="{1CFC4B94-8DEF-43E3-9CEA-812FF6DB2C9D}" dt="2023-03-02T01:03:47.249" v="26" actId="26606"/>
          <ac:spMkLst>
            <pc:docMk/>
            <pc:sldMk cId="1609272880" sldId="256"/>
            <ac:spMk id="42" creationId="{D07DD2DE-F619-49DD-B5E7-03A290FF4ED1}"/>
          </ac:spMkLst>
        </pc:spChg>
        <pc:spChg chg="add del">
          <ac:chgData name="타야라히랄" userId="4cbd64cf-559c-4aef-b363-525ec37fb7ad" providerId="ADAL" clId="{1CFC4B94-8DEF-43E3-9CEA-812FF6DB2C9D}" dt="2023-03-02T01:03:47.249" v="26" actId="26606"/>
          <ac:spMkLst>
            <pc:docMk/>
            <pc:sldMk cId="1609272880" sldId="256"/>
            <ac:spMk id="43" creationId="{85149191-5F60-4A28-AAFF-039F96B0F3EC}"/>
          </ac:spMkLst>
        </pc:spChg>
        <pc:spChg chg="add del">
          <ac:chgData name="타야라히랄" userId="4cbd64cf-559c-4aef-b363-525ec37fb7ad" providerId="ADAL" clId="{1CFC4B94-8DEF-43E3-9CEA-812FF6DB2C9D}" dt="2023-03-02T01:03:47.249" v="26" actId="26606"/>
          <ac:spMkLst>
            <pc:docMk/>
            <pc:sldMk cId="1609272880" sldId="256"/>
            <ac:spMk id="44" creationId="{F8260ED5-17F7-4158-B241-D51DD4CF1B7E}"/>
          </ac:spMkLst>
        </pc:spChg>
        <pc:spChg chg="add">
          <ac:chgData name="타야라히랄" userId="4cbd64cf-559c-4aef-b363-525ec37fb7ad" providerId="ADAL" clId="{1CFC4B94-8DEF-43E3-9CEA-812FF6DB2C9D}" dt="2023-03-02T01:03:47.253" v="27" actId="26606"/>
          <ac:spMkLst>
            <pc:docMk/>
            <pc:sldMk cId="1609272880" sldId="256"/>
            <ac:spMk id="46" creationId="{37C89E4B-3C9F-44B9-8B86-D9E3D112D8EC}"/>
          </ac:spMkLst>
        </pc:spChg>
        <pc:grpChg chg="add del">
          <ac:chgData name="타야라히랄" userId="4cbd64cf-559c-4aef-b363-525ec37fb7ad" providerId="ADAL" clId="{1CFC4B94-8DEF-43E3-9CEA-812FF6DB2C9D}" dt="2023-03-02T01:03:38.599" v="22" actId="26606"/>
          <ac:grpSpMkLst>
            <pc:docMk/>
            <pc:sldMk cId="1609272880" sldId="256"/>
            <ac:grpSpMk id="9" creationId="{622F0806-F5D8-4CCD-A924-6CC3D7BB26F7}"/>
          </ac:grpSpMkLst>
        </pc:grpChg>
        <pc:grpChg chg="add del">
          <ac:chgData name="타야라히랄" userId="4cbd64cf-559c-4aef-b363-525ec37fb7ad" providerId="ADAL" clId="{1CFC4B94-8DEF-43E3-9CEA-812FF6DB2C9D}" dt="2023-03-02T01:03:40.507" v="24" actId="26606"/>
          <ac:grpSpMkLst>
            <pc:docMk/>
            <pc:sldMk cId="1609272880" sldId="256"/>
            <ac:grpSpMk id="37" creationId="{CF22986C-DDF7-4109-9D6A-006800D6B041}"/>
          </ac:grpSpMkLst>
        </pc:grpChg>
        <pc:picChg chg="add del mod">
          <ac:chgData name="타야라히랄" userId="4cbd64cf-559c-4aef-b363-525ec37fb7ad" providerId="ADAL" clId="{1CFC4B94-8DEF-43E3-9CEA-812FF6DB2C9D}" dt="2023-03-02T01:03:06.503" v="10" actId="21"/>
          <ac:picMkLst>
            <pc:docMk/>
            <pc:sldMk cId="1609272880" sldId="256"/>
            <ac:picMk id="4" creationId="{B02A0259-E3C5-4280-8448-42D00FA50943}"/>
          </ac:picMkLst>
        </pc:picChg>
        <pc:picChg chg="add mod ord">
          <ac:chgData name="타야라히랄" userId="4cbd64cf-559c-4aef-b363-525ec37fb7ad" providerId="ADAL" clId="{1CFC4B94-8DEF-43E3-9CEA-812FF6DB2C9D}" dt="2023-03-02T01:03:47.253" v="27" actId="26606"/>
          <ac:picMkLst>
            <pc:docMk/>
            <pc:sldMk cId="1609272880" sldId="256"/>
            <ac:picMk id="5" creationId="{6E200A30-7653-E15F-B837-39BC71862BF8}"/>
          </ac:picMkLst>
        </pc:picChg>
        <pc:picChg chg="add del">
          <ac:chgData name="타야라히랄" userId="4cbd64cf-559c-4aef-b363-525ec37fb7ad" providerId="ADAL" clId="{1CFC4B94-8DEF-43E3-9CEA-812FF6DB2C9D}" dt="2023-03-02T01:03:09" v="12"/>
          <ac:picMkLst>
            <pc:docMk/>
            <pc:sldMk cId="1609272880" sldId="256"/>
            <ac:picMk id="10" creationId="{B591CDC5-6B61-4116-B3B5-0FF42B6E606D}"/>
          </ac:picMkLst>
        </pc:picChg>
        <pc:cxnChg chg="add del">
          <ac:chgData name="타야라히랄" userId="4cbd64cf-559c-4aef-b363-525ec37fb7ad" providerId="ADAL" clId="{1CFC4B94-8DEF-43E3-9CEA-812FF6DB2C9D}" dt="2023-03-02T01:03:09" v="12"/>
          <ac:cxnSpMkLst>
            <pc:docMk/>
            <pc:sldMk cId="1609272880" sldId="256"/>
            <ac:cxnSpMk id="12" creationId="{25B08984-5BEB-422F-A364-2B41E6A516EB}"/>
          </ac:cxnSpMkLst>
        </pc:cxnChg>
        <pc:cxnChg chg="add del">
          <ac:chgData name="타야라히랄" userId="4cbd64cf-559c-4aef-b363-525ec37fb7ad" providerId="ADAL" clId="{1CFC4B94-8DEF-43E3-9CEA-812FF6DB2C9D}" dt="2023-03-02T01:03:09" v="12"/>
          <ac:cxnSpMkLst>
            <pc:docMk/>
            <pc:sldMk cId="1609272880" sldId="256"/>
            <ac:cxnSpMk id="14" creationId="{A8F413B1-54E0-4B16-92AB-1CC5C7D645BC}"/>
          </ac:cxnSpMkLst>
        </pc:cxnChg>
        <pc:cxnChg chg="add del">
          <ac:chgData name="타야라히랄" userId="4cbd64cf-559c-4aef-b363-525ec37fb7ad" providerId="ADAL" clId="{1CFC4B94-8DEF-43E3-9CEA-812FF6DB2C9D}" dt="2023-03-02T01:03:09" v="12"/>
          <ac:cxnSpMkLst>
            <pc:docMk/>
            <pc:sldMk cId="1609272880" sldId="256"/>
            <ac:cxnSpMk id="18" creationId="{3781A10F-5DF6-4C9B-AE0B-5249E4399D26}"/>
          </ac:cxnSpMkLst>
        </pc:cxnChg>
        <pc:cxnChg chg="add">
          <ac:chgData name="타야라히랄" userId="4cbd64cf-559c-4aef-b363-525ec37fb7ad" providerId="ADAL" clId="{1CFC4B94-8DEF-43E3-9CEA-812FF6DB2C9D}" dt="2023-03-02T01:03:47.253" v="27" actId="26606"/>
          <ac:cxnSpMkLst>
            <pc:docMk/>
            <pc:sldMk cId="1609272880" sldId="256"/>
            <ac:cxnSpMk id="47" creationId="{AA2EAA10-076F-46BD-8F0F-B9A2FB77A85C}"/>
          </ac:cxnSpMkLst>
        </pc:cxnChg>
        <pc:cxnChg chg="add">
          <ac:chgData name="타야라히랄" userId="4cbd64cf-559c-4aef-b363-525ec37fb7ad" providerId="ADAL" clId="{1CFC4B94-8DEF-43E3-9CEA-812FF6DB2C9D}" dt="2023-03-02T01:03:47.253" v="27" actId="26606"/>
          <ac:cxnSpMkLst>
            <pc:docMk/>
            <pc:sldMk cId="1609272880" sldId="256"/>
            <ac:cxnSpMk id="48" creationId="{D891E407-403B-4764-86C9-33A56D3BCAA3}"/>
          </ac:cxnSpMkLst>
        </pc:cxnChg>
      </pc:sldChg>
      <pc:sldChg chg="modSp">
        <pc:chgData name="타야라히랄" userId="4cbd64cf-559c-4aef-b363-525ec37fb7ad" providerId="ADAL" clId="{1CFC4B94-8DEF-43E3-9CEA-812FF6DB2C9D}" dt="2023-03-02T01:03:11.250" v="16"/>
        <pc:sldMkLst>
          <pc:docMk/>
          <pc:sldMk cId="2836946267" sldId="257"/>
        </pc:sldMkLst>
        <pc:spChg chg="mod">
          <ac:chgData name="타야라히랄" userId="4cbd64cf-559c-4aef-b363-525ec37fb7ad" providerId="ADAL" clId="{1CFC4B94-8DEF-43E3-9CEA-812FF6DB2C9D}" dt="2023-03-02T01:03:11.250" v="16"/>
          <ac:spMkLst>
            <pc:docMk/>
            <pc:sldMk cId="2836946267" sldId="257"/>
            <ac:spMk id="2" creationId="{00000000-0000-0000-0000-000000000000}"/>
          </ac:spMkLst>
        </pc:spChg>
      </pc:sldChg>
      <pc:sldChg chg="modSp mod">
        <pc:chgData name="타야라히랄" userId="4cbd64cf-559c-4aef-b363-525ec37fb7ad" providerId="ADAL" clId="{1CFC4B94-8DEF-43E3-9CEA-812FF6DB2C9D}" dt="2023-03-02T01:07:17.633" v="110" actId="1076"/>
        <pc:sldMkLst>
          <pc:docMk/>
          <pc:sldMk cId="181420019" sldId="263"/>
        </pc:sldMkLst>
        <pc:spChg chg="mod">
          <ac:chgData name="타야라히랄" userId="4cbd64cf-559c-4aef-b363-525ec37fb7ad" providerId="ADAL" clId="{1CFC4B94-8DEF-43E3-9CEA-812FF6DB2C9D}" dt="2023-03-02T01:03:11.250" v="16"/>
          <ac:spMkLst>
            <pc:docMk/>
            <pc:sldMk cId="181420019" sldId="263"/>
            <ac:spMk id="2" creationId="{00000000-0000-0000-0000-000000000000}"/>
          </ac:spMkLst>
        </pc:spChg>
        <pc:spChg chg="mod">
          <ac:chgData name="타야라히랄" userId="4cbd64cf-559c-4aef-b363-525ec37fb7ad" providerId="ADAL" clId="{1CFC4B94-8DEF-43E3-9CEA-812FF6DB2C9D}" dt="2023-03-02T01:07:17.633" v="110" actId="1076"/>
          <ac:spMkLst>
            <pc:docMk/>
            <pc:sldMk cId="181420019" sldId="263"/>
            <ac:spMk id="4" creationId="{00000000-0000-0000-0000-000000000000}"/>
          </ac:spMkLst>
        </pc:spChg>
        <pc:picChg chg="mod">
          <ac:chgData name="타야라히랄" userId="4cbd64cf-559c-4aef-b363-525ec37fb7ad" providerId="ADAL" clId="{1CFC4B94-8DEF-43E3-9CEA-812FF6DB2C9D}" dt="2023-03-02T01:07:12.808" v="109" actId="14100"/>
          <ac:picMkLst>
            <pc:docMk/>
            <pc:sldMk cId="181420019" sldId="263"/>
            <ac:picMk id="4098" creationId="{00000000-0000-0000-0000-000000000000}"/>
          </ac:picMkLst>
        </pc:picChg>
      </pc:sldChg>
      <pc:sldChg chg="modSp">
        <pc:chgData name="타야라히랄" userId="4cbd64cf-559c-4aef-b363-525ec37fb7ad" providerId="ADAL" clId="{1CFC4B94-8DEF-43E3-9CEA-812FF6DB2C9D}" dt="2023-03-02T01:03:11.250" v="16"/>
        <pc:sldMkLst>
          <pc:docMk/>
          <pc:sldMk cId="1433640347" sldId="268"/>
        </pc:sldMkLst>
        <pc:spChg chg="mod">
          <ac:chgData name="타야라히랄" userId="4cbd64cf-559c-4aef-b363-525ec37fb7ad" providerId="ADAL" clId="{1CFC4B94-8DEF-43E3-9CEA-812FF6DB2C9D}" dt="2023-03-02T01:03:11.250" v="16"/>
          <ac:spMkLst>
            <pc:docMk/>
            <pc:sldMk cId="1433640347" sldId="268"/>
            <ac:spMk id="26" creationId="{00000000-0000-0000-0000-000000000000}"/>
          </ac:spMkLst>
        </pc:spChg>
      </pc:sldChg>
      <pc:sldChg chg="modSp">
        <pc:chgData name="타야라히랄" userId="4cbd64cf-559c-4aef-b363-525ec37fb7ad" providerId="ADAL" clId="{1CFC4B94-8DEF-43E3-9CEA-812FF6DB2C9D}" dt="2023-03-02T01:03:11.250" v="16"/>
        <pc:sldMkLst>
          <pc:docMk/>
          <pc:sldMk cId="1268555822" sldId="271"/>
        </pc:sldMkLst>
        <pc:spChg chg="mod">
          <ac:chgData name="타야라히랄" userId="4cbd64cf-559c-4aef-b363-525ec37fb7ad" providerId="ADAL" clId="{1CFC4B94-8DEF-43E3-9CEA-812FF6DB2C9D}" dt="2023-03-02T01:03:11.250" v="16"/>
          <ac:spMkLst>
            <pc:docMk/>
            <pc:sldMk cId="1268555822" sldId="271"/>
            <ac:spMk id="2" creationId="{00000000-0000-0000-0000-000000000000}"/>
          </ac:spMkLst>
        </pc:spChg>
      </pc:sldChg>
      <pc:sldChg chg="modSp mod">
        <pc:chgData name="타야라히랄" userId="4cbd64cf-559c-4aef-b363-525ec37fb7ad" providerId="ADAL" clId="{1CFC4B94-8DEF-43E3-9CEA-812FF6DB2C9D}" dt="2023-03-02T01:03:11.250" v="16"/>
        <pc:sldMkLst>
          <pc:docMk/>
          <pc:sldMk cId="2213630720" sldId="273"/>
        </pc:sldMkLst>
        <pc:spChg chg="mod">
          <ac:chgData name="타야라히랄" userId="4cbd64cf-559c-4aef-b363-525ec37fb7ad" providerId="ADAL" clId="{1CFC4B94-8DEF-43E3-9CEA-812FF6DB2C9D}" dt="2023-03-02T01:03:11.250" v="16"/>
          <ac:spMkLst>
            <pc:docMk/>
            <pc:sldMk cId="2213630720" sldId="273"/>
            <ac:spMk id="2" creationId="{00000000-0000-0000-0000-000000000000}"/>
          </ac:spMkLst>
        </pc:spChg>
        <pc:spChg chg="mod">
          <ac:chgData name="타야라히랄" userId="4cbd64cf-559c-4aef-b363-525ec37fb7ad" providerId="ADAL" clId="{1CFC4B94-8DEF-43E3-9CEA-812FF6DB2C9D}" dt="2023-03-02T01:03:11.250" v="16"/>
          <ac:spMkLst>
            <pc:docMk/>
            <pc:sldMk cId="2213630720" sldId="273"/>
            <ac:spMk id="3" creationId="{00000000-0000-0000-0000-000000000000}"/>
          </ac:spMkLst>
        </pc:spChg>
      </pc:sldChg>
      <pc:sldChg chg="modSp">
        <pc:chgData name="타야라히랄" userId="4cbd64cf-559c-4aef-b363-525ec37fb7ad" providerId="ADAL" clId="{1CFC4B94-8DEF-43E3-9CEA-812FF6DB2C9D}" dt="2023-03-02T01:03:11.250" v="16"/>
        <pc:sldMkLst>
          <pc:docMk/>
          <pc:sldMk cId="1965592953" sldId="274"/>
        </pc:sldMkLst>
        <pc:spChg chg="mod">
          <ac:chgData name="타야라히랄" userId="4cbd64cf-559c-4aef-b363-525ec37fb7ad" providerId="ADAL" clId="{1CFC4B94-8DEF-43E3-9CEA-812FF6DB2C9D}" dt="2023-03-02T01:03:11.250" v="16"/>
          <ac:spMkLst>
            <pc:docMk/>
            <pc:sldMk cId="1965592953" sldId="274"/>
            <ac:spMk id="2" creationId="{00000000-0000-0000-0000-000000000000}"/>
          </ac:spMkLst>
        </pc:spChg>
      </pc:sldChg>
      <pc:sldChg chg="modSp">
        <pc:chgData name="타야라히랄" userId="4cbd64cf-559c-4aef-b363-525ec37fb7ad" providerId="ADAL" clId="{1CFC4B94-8DEF-43E3-9CEA-812FF6DB2C9D}" dt="2023-03-02T01:03:11.250" v="16"/>
        <pc:sldMkLst>
          <pc:docMk/>
          <pc:sldMk cId="2989238877" sldId="276"/>
        </pc:sldMkLst>
        <pc:spChg chg="mod">
          <ac:chgData name="타야라히랄" userId="4cbd64cf-559c-4aef-b363-525ec37fb7ad" providerId="ADAL" clId="{1CFC4B94-8DEF-43E3-9CEA-812FF6DB2C9D}" dt="2023-03-02T01:03:11.250" v="16"/>
          <ac:spMkLst>
            <pc:docMk/>
            <pc:sldMk cId="2989238877" sldId="276"/>
            <ac:spMk id="2" creationId="{00000000-0000-0000-0000-000000000000}"/>
          </ac:spMkLst>
        </pc:spChg>
      </pc:sldChg>
      <pc:sldChg chg="modSp">
        <pc:chgData name="타야라히랄" userId="4cbd64cf-559c-4aef-b363-525ec37fb7ad" providerId="ADAL" clId="{1CFC4B94-8DEF-43E3-9CEA-812FF6DB2C9D}" dt="2023-03-02T01:03:11.250" v="16"/>
        <pc:sldMkLst>
          <pc:docMk/>
          <pc:sldMk cId="3292759274" sldId="277"/>
        </pc:sldMkLst>
        <pc:spChg chg="mod">
          <ac:chgData name="타야라히랄" userId="4cbd64cf-559c-4aef-b363-525ec37fb7ad" providerId="ADAL" clId="{1CFC4B94-8DEF-43E3-9CEA-812FF6DB2C9D}" dt="2023-03-02T01:03:11.250" v="16"/>
          <ac:spMkLst>
            <pc:docMk/>
            <pc:sldMk cId="3292759274" sldId="277"/>
            <ac:spMk id="2" creationId="{00000000-0000-0000-0000-000000000000}"/>
          </ac:spMkLst>
        </pc:spChg>
        <pc:spChg chg="mod">
          <ac:chgData name="타야라히랄" userId="4cbd64cf-559c-4aef-b363-525ec37fb7ad" providerId="ADAL" clId="{1CFC4B94-8DEF-43E3-9CEA-812FF6DB2C9D}" dt="2023-03-02T01:03:11.250" v="16"/>
          <ac:spMkLst>
            <pc:docMk/>
            <pc:sldMk cId="3292759274" sldId="277"/>
            <ac:spMk id="3" creationId="{00000000-0000-0000-0000-000000000000}"/>
          </ac:spMkLst>
        </pc:spChg>
      </pc:sldChg>
      <pc:sldChg chg="modSp">
        <pc:chgData name="타야라히랄" userId="4cbd64cf-559c-4aef-b363-525ec37fb7ad" providerId="ADAL" clId="{1CFC4B94-8DEF-43E3-9CEA-812FF6DB2C9D}" dt="2023-03-02T01:03:11.250" v="16"/>
        <pc:sldMkLst>
          <pc:docMk/>
          <pc:sldMk cId="2568434506" sldId="278"/>
        </pc:sldMkLst>
        <pc:spChg chg="mod">
          <ac:chgData name="타야라히랄" userId="4cbd64cf-559c-4aef-b363-525ec37fb7ad" providerId="ADAL" clId="{1CFC4B94-8DEF-43E3-9CEA-812FF6DB2C9D}" dt="2023-03-02T01:03:11.250" v="16"/>
          <ac:spMkLst>
            <pc:docMk/>
            <pc:sldMk cId="2568434506" sldId="278"/>
            <ac:spMk id="2" creationId="{00000000-0000-0000-0000-000000000000}"/>
          </ac:spMkLst>
        </pc:spChg>
      </pc:sldChg>
      <pc:sldChg chg="modSp">
        <pc:chgData name="타야라히랄" userId="4cbd64cf-559c-4aef-b363-525ec37fb7ad" providerId="ADAL" clId="{1CFC4B94-8DEF-43E3-9CEA-812FF6DB2C9D}" dt="2023-03-02T01:03:11.250" v="16"/>
        <pc:sldMkLst>
          <pc:docMk/>
          <pc:sldMk cId="2661584697" sldId="283"/>
        </pc:sldMkLst>
        <pc:spChg chg="mod">
          <ac:chgData name="타야라히랄" userId="4cbd64cf-559c-4aef-b363-525ec37fb7ad" providerId="ADAL" clId="{1CFC4B94-8DEF-43E3-9CEA-812FF6DB2C9D}" dt="2023-03-02T01:03:11.250" v="16"/>
          <ac:spMkLst>
            <pc:docMk/>
            <pc:sldMk cId="2661584697" sldId="283"/>
            <ac:spMk id="2" creationId="{00000000-0000-0000-0000-000000000000}"/>
          </ac:spMkLst>
        </pc:spChg>
      </pc:sldChg>
      <pc:sldChg chg="modSp mod">
        <pc:chgData name="타야라히랄" userId="4cbd64cf-559c-4aef-b363-525ec37fb7ad" providerId="ADAL" clId="{1CFC4B94-8DEF-43E3-9CEA-812FF6DB2C9D}" dt="2023-03-02T01:03:11.250" v="16"/>
        <pc:sldMkLst>
          <pc:docMk/>
          <pc:sldMk cId="1796807113" sldId="284"/>
        </pc:sldMkLst>
        <pc:spChg chg="mod">
          <ac:chgData name="타야라히랄" userId="4cbd64cf-559c-4aef-b363-525ec37fb7ad" providerId="ADAL" clId="{1CFC4B94-8DEF-43E3-9CEA-812FF6DB2C9D}" dt="2023-03-02T01:03:11.250" v="16"/>
          <ac:spMkLst>
            <pc:docMk/>
            <pc:sldMk cId="1796807113" sldId="284"/>
            <ac:spMk id="2" creationId="{00000000-0000-0000-0000-000000000000}"/>
          </ac:spMkLst>
        </pc:spChg>
        <pc:spChg chg="mod">
          <ac:chgData name="타야라히랄" userId="4cbd64cf-559c-4aef-b363-525ec37fb7ad" providerId="ADAL" clId="{1CFC4B94-8DEF-43E3-9CEA-812FF6DB2C9D}" dt="2023-03-02T01:03:11.250" v="16"/>
          <ac:spMkLst>
            <pc:docMk/>
            <pc:sldMk cId="1796807113" sldId="284"/>
            <ac:spMk id="3" creationId="{00000000-0000-0000-0000-000000000000}"/>
          </ac:spMkLst>
        </pc:spChg>
      </pc:sldChg>
      <pc:sldChg chg="modSp">
        <pc:chgData name="타야라히랄" userId="4cbd64cf-559c-4aef-b363-525ec37fb7ad" providerId="ADAL" clId="{1CFC4B94-8DEF-43E3-9CEA-812FF6DB2C9D}" dt="2023-03-02T01:03:11.250" v="16"/>
        <pc:sldMkLst>
          <pc:docMk/>
          <pc:sldMk cId="4034312350" sldId="286"/>
        </pc:sldMkLst>
        <pc:spChg chg="mod">
          <ac:chgData name="타야라히랄" userId="4cbd64cf-559c-4aef-b363-525ec37fb7ad" providerId="ADAL" clId="{1CFC4B94-8DEF-43E3-9CEA-812FF6DB2C9D}" dt="2023-03-02T01:03:11.250" v="16"/>
          <ac:spMkLst>
            <pc:docMk/>
            <pc:sldMk cId="4034312350" sldId="286"/>
            <ac:spMk id="2" creationId="{00000000-0000-0000-0000-000000000000}"/>
          </ac:spMkLst>
        </pc:spChg>
        <pc:spChg chg="mod">
          <ac:chgData name="타야라히랄" userId="4cbd64cf-559c-4aef-b363-525ec37fb7ad" providerId="ADAL" clId="{1CFC4B94-8DEF-43E3-9CEA-812FF6DB2C9D}" dt="2023-03-02T01:03:11.250" v="16"/>
          <ac:spMkLst>
            <pc:docMk/>
            <pc:sldMk cId="4034312350" sldId="286"/>
            <ac:spMk id="3" creationId="{00000000-0000-0000-0000-000000000000}"/>
          </ac:spMkLst>
        </pc:spChg>
      </pc:sldChg>
      <pc:sldChg chg="modSp">
        <pc:chgData name="타야라히랄" userId="4cbd64cf-559c-4aef-b363-525ec37fb7ad" providerId="ADAL" clId="{1CFC4B94-8DEF-43E3-9CEA-812FF6DB2C9D}" dt="2023-03-02T01:03:11.250" v="16"/>
        <pc:sldMkLst>
          <pc:docMk/>
          <pc:sldMk cId="665125614" sldId="287"/>
        </pc:sldMkLst>
        <pc:spChg chg="mod">
          <ac:chgData name="타야라히랄" userId="4cbd64cf-559c-4aef-b363-525ec37fb7ad" providerId="ADAL" clId="{1CFC4B94-8DEF-43E3-9CEA-812FF6DB2C9D}" dt="2023-03-02T01:03:11.250" v="16"/>
          <ac:spMkLst>
            <pc:docMk/>
            <pc:sldMk cId="665125614" sldId="287"/>
            <ac:spMk id="2" creationId="{00000000-0000-0000-0000-000000000000}"/>
          </ac:spMkLst>
        </pc:spChg>
      </pc:sldChg>
      <pc:sldChg chg="modSp">
        <pc:chgData name="타야라히랄" userId="4cbd64cf-559c-4aef-b363-525ec37fb7ad" providerId="ADAL" clId="{1CFC4B94-8DEF-43E3-9CEA-812FF6DB2C9D}" dt="2023-03-02T01:03:11.250" v="16"/>
        <pc:sldMkLst>
          <pc:docMk/>
          <pc:sldMk cId="735930999" sldId="295"/>
        </pc:sldMkLst>
        <pc:spChg chg="mod">
          <ac:chgData name="타야라히랄" userId="4cbd64cf-559c-4aef-b363-525ec37fb7ad" providerId="ADAL" clId="{1CFC4B94-8DEF-43E3-9CEA-812FF6DB2C9D}" dt="2023-03-02T01:03:11.250" v="16"/>
          <ac:spMkLst>
            <pc:docMk/>
            <pc:sldMk cId="735930999" sldId="295"/>
            <ac:spMk id="2" creationId="{00000000-0000-0000-0000-000000000000}"/>
          </ac:spMkLst>
        </pc:spChg>
      </pc:sldChg>
      <pc:sldChg chg="modSp">
        <pc:chgData name="타야라히랄" userId="4cbd64cf-559c-4aef-b363-525ec37fb7ad" providerId="ADAL" clId="{1CFC4B94-8DEF-43E3-9CEA-812FF6DB2C9D}" dt="2023-03-02T01:03:11.250" v="16"/>
        <pc:sldMkLst>
          <pc:docMk/>
          <pc:sldMk cId="2208968163" sldId="296"/>
        </pc:sldMkLst>
        <pc:spChg chg="mod">
          <ac:chgData name="타야라히랄" userId="4cbd64cf-559c-4aef-b363-525ec37fb7ad" providerId="ADAL" clId="{1CFC4B94-8DEF-43E3-9CEA-812FF6DB2C9D}" dt="2023-03-02T01:03:11.250" v="16"/>
          <ac:spMkLst>
            <pc:docMk/>
            <pc:sldMk cId="2208968163" sldId="296"/>
            <ac:spMk id="2" creationId="{00000000-0000-0000-0000-000000000000}"/>
          </ac:spMkLst>
        </pc:spChg>
      </pc:sldChg>
      <pc:sldChg chg="modSp mod setBg setClrOvrMap">
        <pc:chgData name="타야라히랄" userId="4cbd64cf-559c-4aef-b363-525ec37fb7ad" providerId="ADAL" clId="{1CFC4B94-8DEF-43E3-9CEA-812FF6DB2C9D}" dt="2023-03-02T01:06:07.481" v="106" actId="20577"/>
        <pc:sldMkLst>
          <pc:docMk/>
          <pc:sldMk cId="3307592115" sldId="298"/>
        </pc:sldMkLst>
        <pc:spChg chg="mod">
          <ac:chgData name="타야라히랄" userId="4cbd64cf-559c-4aef-b363-525ec37fb7ad" providerId="ADAL" clId="{1CFC4B94-8DEF-43E3-9CEA-812FF6DB2C9D}" dt="2023-03-02T01:03:11.250" v="16"/>
          <ac:spMkLst>
            <pc:docMk/>
            <pc:sldMk cId="3307592115" sldId="298"/>
            <ac:spMk id="2" creationId="{D91A49CE-0308-4CDA-9F0B-7BFFB1C85A28}"/>
          </ac:spMkLst>
        </pc:spChg>
        <pc:spChg chg="mod">
          <ac:chgData name="타야라히랄" userId="4cbd64cf-559c-4aef-b363-525ec37fb7ad" providerId="ADAL" clId="{1CFC4B94-8DEF-43E3-9CEA-812FF6DB2C9D}" dt="2023-03-02T01:06:07.481" v="106" actId="20577"/>
          <ac:spMkLst>
            <pc:docMk/>
            <pc:sldMk cId="3307592115" sldId="298"/>
            <ac:spMk id="3" creationId="{BEA01B59-AA73-44AC-A5FF-B3DF298EC78E}"/>
          </ac:spMkLst>
        </pc:spChg>
      </pc:sldChg>
      <pc:sldChg chg="modSp mod">
        <pc:chgData name="타야라히랄" userId="4cbd64cf-559c-4aef-b363-525ec37fb7ad" providerId="ADAL" clId="{1CFC4B94-8DEF-43E3-9CEA-812FF6DB2C9D}" dt="2023-03-02T01:07:25.448" v="123" actId="20577"/>
        <pc:sldMkLst>
          <pc:docMk/>
          <pc:sldMk cId="3186288590" sldId="300"/>
        </pc:sldMkLst>
        <pc:spChg chg="mod">
          <ac:chgData name="타야라히랄" userId="4cbd64cf-559c-4aef-b363-525ec37fb7ad" providerId="ADAL" clId="{1CFC4B94-8DEF-43E3-9CEA-812FF6DB2C9D}" dt="2023-03-02T01:03:11.250" v="16"/>
          <ac:spMkLst>
            <pc:docMk/>
            <pc:sldMk cId="3186288590" sldId="300"/>
            <ac:spMk id="2" creationId="{EF3038E7-0393-42D7-8298-EA3BEFAACF18}"/>
          </ac:spMkLst>
        </pc:spChg>
        <pc:spChg chg="mod">
          <ac:chgData name="타야라히랄" userId="4cbd64cf-559c-4aef-b363-525ec37fb7ad" providerId="ADAL" clId="{1CFC4B94-8DEF-43E3-9CEA-812FF6DB2C9D}" dt="2023-03-02T01:07:25.448" v="123" actId="20577"/>
          <ac:spMkLst>
            <pc:docMk/>
            <pc:sldMk cId="3186288590" sldId="300"/>
            <ac:spMk id="3" creationId="{03270600-43C5-4AD1-A07A-4A545015A478}"/>
          </ac:spMkLst>
        </pc:spChg>
      </pc:sldChg>
      <pc:sldChg chg="modSp del">
        <pc:chgData name="타야라히랄" userId="4cbd64cf-559c-4aef-b363-525ec37fb7ad" providerId="ADAL" clId="{1CFC4B94-8DEF-43E3-9CEA-812FF6DB2C9D}" dt="2023-03-02T01:07:43.967" v="124" actId="47"/>
        <pc:sldMkLst>
          <pc:docMk/>
          <pc:sldMk cId="3274056778" sldId="301"/>
        </pc:sldMkLst>
        <pc:spChg chg="mod">
          <ac:chgData name="타야라히랄" userId="4cbd64cf-559c-4aef-b363-525ec37fb7ad" providerId="ADAL" clId="{1CFC4B94-8DEF-43E3-9CEA-812FF6DB2C9D}" dt="2023-03-02T01:03:11.250" v="16"/>
          <ac:spMkLst>
            <pc:docMk/>
            <pc:sldMk cId="3274056778" sldId="301"/>
            <ac:spMk id="2" creationId="{285800DA-86B5-474A-A270-F2F4B10C67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1B918E-E222-4B76-9493-2B4AAD7DB2DB}" type="datetimeFigureOut">
              <a:rPr lang="en-US" smtClean="0"/>
              <a:t>4/7/2023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167618-0EE5-4E4D-AA4F-7A0C5BFB9563}" type="slidenum">
              <a:rPr lang="en-US" smtClean="0"/>
              <a:t>‹#›</a:t>
            </a:fld>
            <a:endParaRPr lang="en-US"/>
          </a:p>
        </p:txBody>
      </p:sp>
    </p:spTree>
    <p:extLst>
      <p:ext uri="{BB962C8B-B14F-4D97-AF65-F5344CB8AC3E}">
        <p14:creationId xmlns:p14="http://schemas.microsoft.com/office/powerpoint/2010/main" val="4226104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21EC-6EFD-7D79-BB04-96E5032A4C5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72362DB-A0F9-6840-D99D-99329CB9731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6EAE2F9-630D-7E0D-5676-C8DB22AE06B7}"/>
              </a:ext>
            </a:extLst>
          </p:cNvPr>
          <p:cNvSpPr>
            <a:spLocks noGrp="1"/>
          </p:cNvSpPr>
          <p:nvPr>
            <p:ph type="dt" sz="half" idx="10"/>
          </p:nvPr>
        </p:nvSpPr>
        <p:spPr/>
        <p:txBody>
          <a:bodyPr/>
          <a:lstStyle/>
          <a:p>
            <a:fld id="{A637F877-3AAB-464C-9CBD-247AE6212CD8}" type="datetimeFigureOut">
              <a:rPr lang="en-US" smtClean="0"/>
              <a:t>4/7/2023</a:t>
            </a:fld>
            <a:endParaRPr lang="en-US"/>
          </a:p>
        </p:txBody>
      </p:sp>
      <p:sp>
        <p:nvSpPr>
          <p:cNvPr id="5" name="Footer Placeholder 4">
            <a:extLst>
              <a:ext uri="{FF2B5EF4-FFF2-40B4-BE49-F238E27FC236}">
                <a16:creationId xmlns:a16="http://schemas.microsoft.com/office/drawing/2014/main" id="{7DEF1C93-BC8E-4F2D-B985-650842478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6F2FD-5B7C-3509-8995-FD3EA5B5593E}"/>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3751162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60AD-2859-7E21-0B21-75625A48BB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74BCD4-4886-B045-1ADE-191298D73F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91E91-BF12-6EE7-235B-A1CF9F2F3421}"/>
              </a:ext>
            </a:extLst>
          </p:cNvPr>
          <p:cNvSpPr>
            <a:spLocks noGrp="1"/>
          </p:cNvSpPr>
          <p:nvPr>
            <p:ph type="dt" sz="half" idx="10"/>
          </p:nvPr>
        </p:nvSpPr>
        <p:spPr/>
        <p:txBody>
          <a:bodyPr/>
          <a:lstStyle/>
          <a:p>
            <a:fld id="{A637F877-3AAB-464C-9CBD-247AE6212CD8}" type="datetimeFigureOut">
              <a:rPr lang="en-US" smtClean="0"/>
              <a:t>4/7/2023</a:t>
            </a:fld>
            <a:endParaRPr lang="en-US"/>
          </a:p>
        </p:txBody>
      </p:sp>
      <p:sp>
        <p:nvSpPr>
          <p:cNvPr id="5" name="Footer Placeholder 4">
            <a:extLst>
              <a:ext uri="{FF2B5EF4-FFF2-40B4-BE49-F238E27FC236}">
                <a16:creationId xmlns:a16="http://schemas.microsoft.com/office/drawing/2014/main" id="{68A3541E-262D-1120-4488-C030C82C9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89CEF-04A5-FC38-28D9-4F86A00762D2}"/>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646080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486C65-186F-5F07-66C8-8678073183C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11F41-E104-9E9A-939E-179CECBDDAA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879CE-1195-4C1C-585C-AA87715AE589}"/>
              </a:ext>
            </a:extLst>
          </p:cNvPr>
          <p:cNvSpPr>
            <a:spLocks noGrp="1"/>
          </p:cNvSpPr>
          <p:nvPr>
            <p:ph type="dt" sz="half" idx="10"/>
          </p:nvPr>
        </p:nvSpPr>
        <p:spPr/>
        <p:txBody>
          <a:bodyPr/>
          <a:lstStyle/>
          <a:p>
            <a:fld id="{A637F877-3AAB-464C-9CBD-247AE6212CD8}" type="datetimeFigureOut">
              <a:rPr lang="en-US" smtClean="0"/>
              <a:t>4/7/2023</a:t>
            </a:fld>
            <a:endParaRPr lang="en-US"/>
          </a:p>
        </p:txBody>
      </p:sp>
      <p:sp>
        <p:nvSpPr>
          <p:cNvPr id="5" name="Footer Placeholder 4">
            <a:extLst>
              <a:ext uri="{FF2B5EF4-FFF2-40B4-BE49-F238E27FC236}">
                <a16:creationId xmlns:a16="http://schemas.microsoft.com/office/drawing/2014/main" id="{83552E71-77A9-3CBC-6828-986F7CF2D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725E4-31E0-E480-7C7A-F25BE00D44D8}"/>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562382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1B06-4162-8D1D-9651-EF5C390EFF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DE90B5-31D7-261D-4E3A-608E2CFC88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7FF78-E86F-7902-FF38-33F324886E32}"/>
              </a:ext>
            </a:extLst>
          </p:cNvPr>
          <p:cNvSpPr>
            <a:spLocks noGrp="1"/>
          </p:cNvSpPr>
          <p:nvPr>
            <p:ph type="dt" sz="half" idx="10"/>
          </p:nvPr>
        </p:nvSpPr>
        <p:spPr/>
        <p:txBody>
          <a:bodyPr/>
          <a:lstStyle/>
          <a:p>
            <a:fld id="{A637F877-3AAB-464C-9CBD-247AE6212CD8}" type="datetimeFigureOut">
              <a:rPr lang="en-US" smtClean="0"/>
              <a:t>4/7/2023</a:t>
            </a:fld>
            <a:endParaRPr lang="en-US"/>
          </a:p>
        </p:txBody>
      </p:sp>
      <p:sp>
        <p:nvSpPr>
          <p:cNvPr id="5" name="Footer Placeholder 4">
            <a:extLst>
              <a:ext uri="{FF2B5EF4-FFF2-40B4-BE49-F238E27FC236}">
                <a16:creationId xmlns:a16="http://schemas.microsoft.com/office/drawing/2014/main" id="{12B62F75-A62C-EE5A-50D4-2A30E6359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BD948-6A5F-A8FE-845D-4FF9F4B16A26}"/>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15580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7B64-B98A-B591-8641-9B38AF7A646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F1EF5C3-315B-231E-81B2-2B9154B58BC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B8404C-AA25-DC3A-B367-15397B5A281D}"/>
              </a:ext>
            </a:extLst>
          </p:cNvPr>
          <p:cNvSpPr>
            <a:spLocks noGrp="1"/>
          </p:cNvSpPr>
          <p:nvPr>
            <p:ph type="dt" sz="half" idx="10"/>
          </p:nvPr>
        </p:nvSpPr>
        <p:spPr/>
        <p:txBody>
          <a:bodyPr/>
          <a:lstStyle/>
          <a:p>
            <a:fld id="{A637F877-3AAB-464C-9CBD-247AE6212CD8}" type="datetimeFigureOut">
              <a:rPr lang="en-US" smtClean="0"/>
              <a:t>4/7/2023</a:t>
            </a:fld>
            <a:endParaRPr lang="en-US"/>
          </a:p>
        </p:txBody>
      </p:sp>
      <p:sp>
        <p:nvSpPr>
          <p:cNvPr id="5" name="Footer Placeholder 4">
            <a:extLst>
              <a:ext uri="{FF2B5EF4-FFF2-40B4-BE49-F238E27FC236}">
                <a16:creationId xmlns:a16="http://schemas.microsoft.com/office/drawing/2014/main" id="{C6863971-DB03-1FFB-FC83-A4F9BABE7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21A51-2490-70D2-C502-3708697478C2}"/>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56325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A321-1429-6917-D6D8-A310ABCA9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4A0E15-1B89-8484-8C13-2BE387386BE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F21EC5-A47C-41E0-9A7A-97171F17EFA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5A11B-FF1C-2A66-D573-EB94F98998AA}"/>
              </a:ext>
            </a:extLst>
          </p:cNvPr>
          <p:cNvSpPr>
            <a:spLocks noGrp="1"/>
          </p:cNvSpPr>
          <p:nvPr>
            <p:ph type="dt" sz="half" idx="10"/>
          </p:nvPr>
        </p:nvSpPr>
        <p:spPr/>
        <p:txBody>
          <a:bodyPr/>
          <a:lstStyle/>
          <a:p>
            <a:fld id="{A637F877-3AAB-464C-9CBD-247AE6212CD8}" type="datetimeFigureOut">
              <a:rPr lang="en-US" smtClean="0"/>
              <a:t>4/7/2023</a:t>
            </a:fld>
            <a:endParaRPr lang="en-US"/>
          </a:p>
        </p:txBody>
      </p:sp>
      <p:sp>
        <p:nvSpPr>
          <p:cNvPr id="6" name="Footer Placeholder 5">
            <a:extLst>
              <a:ext uri="{FF2B5EF4-FFF2-40B4-BE49-F238E27FC236}">
                <a16:creationId xmlns:a16="http://schemas.microsoft.com/office/drawing/2014/main" id="{66A0BE21-1483-EF35-A7BC-FC2FD01B4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F0C2E7-DF54-197A-6266-212D083A8BA9}"/>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586756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929B-84AD-5A1F-5C69-CFCA3C06B71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E0E5CC-5D14-C108-5414-20524203D28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503CC63-9CBA-6066-7A91-04B5783B322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BBEDB3-FBC1-6035-3C58-E24C0FCCFFE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52777-563B-7190-E48A-AEF6733747D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10726D-B8F6-877E-58CE-14B56F5AA8E1}"/>
              </a:ext>
            </a:extLst>
          </p:cNvPr>
          <p:cNvSpPr>
            <a:spLocks noGrp="1"/>
          </p:cNvSpPr>
          <p:nvPr>
            <p:ph type="dt" sz="half" idx="10"/>
          </p:nvPr>
        </p:nvSpPr>
        <p:spPr/>
        <p:txBody>
          <a:bodyPr/>
          <a:lstStyle/>
          <a:p>
            <a:fld id="{A637F877-3AAB-464C-9CBD-247AE6212CD8}" type="datetimeFigureOut">
              <a:rPr lang="en-US" smtClean="0"/>
              <a:t>4/7/2023</a:t>
            </a:fld>
            <a:endParaRPr lang="en-US"/>
          </a:p>
        </p:txBody>
      </p:sp>
      <p:sp>
        <p:nvSpPr>
          <p:cNvPr id="8" name="Footer Placeholder 7">
            <a:extLst>
              <a:ext uri="{FF2B5EF4-FFF2-40B4-BE49-F238E27FC236}">
                <a16:creationId xmlns:a16="http://schemas.microsoft.com/office/drawing/2014/main" id="{01E089C4-00C6-9F51-01FA-D9ED4766F1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FBB5E8-3CEE-612E-4086-571F45715984}"/>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20941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2888-AA47-1359-371F-777056C590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014CC5-216B-A4DC-A563-3DF14DE3436E}"/>
              </a:ext>
            </a:extLst>
          </p:cNvPr>
          <p:cNvSpPr>
            <a:spLocks noGrp="1"/>
          </p:cNvSpPr>
          <p:nvPr>
            <p:ph type="dt" sz="half" idx="10"/>
          </p:nvPr>
        </p:nvSpPr>
        <p:spPr/>
        <p:txBody>
          <a:bodyPr/>
          <a:lstStyle/>
          <a:p>
            <a:fld id="{A637F877-3AAB-464C-9CBD-247AE6212CD8}" type="datetimeFigureOut">
              <a:rPr lang="en-US" smtClean="0"/>
              <a:t>4/7/2023</a:t>
            </a:fld>
            <a:endParaRPr lang="en-US"/>
          </a:p>
        </p:txBody>
      </p:sp>
      <p:sp>
        <p:nvSpPr>
          <p:cNvPr id="4" name="Footer Placeholder 3">
            <a:extLst>
              <a:ext uri="{FF2B5EF4-FFF2-40B4-BE49-F238E27FC236}">
                <a16:creationId xmlns:a16="http://schemas.microsoft.com/office/drawing/2014/main" id="{110CC284-7BD9-B42A-A391-752E9AAFC3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D09D9F-A445-2090-05B3-8EFEECD7EF8B}"/>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241774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EDE25F-F06D-C79E-EA16-05AF52790A89}"/>
              </a:ext>
            </a:extLst>
          </p:cNvPr>
          <p:cNvSpPr>
            <a:spLocks noGrp="1"/>
          </p:cNvSpPr>
          <p:nvPr>
            <p:ph type="dt" sz="half" idx="10"/>
          </p:nvPr>
        </p:nvSpPr>
        <p:spPr/>
        <p:txBody>
          <a:bodyPr/>
          <a:lstStyle/>
          <a:p>
            <a:fld id="{A637F877-3AAB-464C-9CBD-247AE6212CD8}" type="datetimeFigureOut">
              <a:rPr lang="en-US" smtClean="0"/>
              <a:t>4/7/2023</a:t>
            </a:fld>
            <a:endParaRPr lang="en-US"/>
          </a:p>
        </p:txBody>
      </p:sp>
      <p:sp>
        <p:nvSpPr>
          <p:cNvPr id="3" name="Footer Placeholder 2">
            <a:extLst>
              <a:ext uri="{FF2B5EF4-FFF2-40B4-BE49-F238E27FC236}">
                <a16:creationId xmlns:a16="http://schemas.microsoft.com/office/drawing/2014/main" id="{CAB2A69A-CE36-43E1-1B57-7491A669D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AABAE8-CAD6-7781-0136-6A3B965E09FE}"/>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351574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EF9B-E5EB-ADDC-BBC6-72F04C12DA2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726AB96-8FF2-2B09-889B-A4EF25EFD16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58055C-09CD-8B9C-89E4-575B447413D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C219FC4-2E6B-8765-D2B8-7B4CEF35B464}"/>
              </a:ext>
            </a:extLst>
          </p:cNvPr>
          <p:cNvSpPr>
            <a:spLocks noGrp="1"/>
          </p:cNvSpPr>
          <p:nvPr>
            <p:ph type="dt" sz="half" idx="10"/>
          </p:nvPr>
        </p:nvSpPr>
        <p:spPr/>
        <p:txBody>
          <a:bodyPr/>
          <a:lstStyle/>
          <a:p>
            <a:fld id="{A637F877-3AAB-464C-9CBD-247AE6212CD8}" type="datetimeFigureOut">
              <a:rPr lang="en-US" smtClean="0"/>
              <a:t>4/7/2023</a:t>
            </a:fld>
            <a:endParaRPr lang="en-US"/>
          </a:p>
        </p:txBody>
      </p:sp>
      <p:sp>
        <p:nvSpPr>
          <p:cNvPr id="6" name="Footer Placeholder 5">
            <a:extLst>
              <a:ext uri="{FF2B5EF4-FFF2-40B4-BE49-F238E27FC236}">
                <a16:creationId xmlns:a16="http://schemas.microsoft.com/office/drawing/2014/main" id="{11F7F13F-522E-E0D0-5FB3-D188BE679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E722B-CE76-472F-29E2-E0655557C197}"/>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88354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2D5E-9215-0577-96FB-D034DCEC9BA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3D6A9B71-7977-C44A-BA9F-1385D845485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A982CDF-D5BC-EB7A-A351-05130B96322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4429214-09CA-180F-3D80-41D2C4260D8F}"/>
              </a:ext>
            </a:extLst>
          </p:cNvPr>
          <p:cNvSpPr>
            <a:spLocks noGrp="1"/>
          </p:cNvSpPr>
          <p:nvPr>
            <p:ph type="dt" sz="half" idx="10"/>
          </p:nvPr>
        </p:nvSpPr>
        <p:spPr/>
        <p:txBody>
          <a:bodyPr/>
          <a:lstStyle/>
          <a:p>
            <a:fld id="{A637F877-3AAB-464C-9CBD-247AE6212CD8}" type="datetimeFigureOut">
              <a:rPr lang="en-US" smtClean="0"/>
              <a:t>4/7/2023</a:t>
            </a:fld>
            <a:endParaRPr lang="en-US"/>
          </a:p>
        </p:txBody>
      </p:sp>
      <p:sp>
        <p:nvSpPr>
          <p:cNvPr id="6" name="Footer Placeholder 5">
            <a:extLst>
              <a:ext uri="{FF2B5EF4-FFF2-40B4-BE49-F238E27FC236}">
                <a16:creationId xmlns:a16="http://schemas.microsoft.com/office/drawing/2014/main" id="{DABB0470-D6FF-DD0B-415A-6833261F6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081949-DDBA-D523-E303-D842DBB84984}"/>
              </a:ext>
            </a:extLst>
          </p:cNvPr>
          <p:cNvSpPr>
            <a:spLocks noGrp="1"/>
          </p:cNvSpPr>
          <p:nvPr>
            <p:ph type="sldNum" sz="quarter" idx="12"/>
          </p:nvPr>
        </p:nvSpPr>
        <p:spPr/>
        <p:txBody>
          <a:bodyPr/>
          <a:lstStyle/>
          <a:p>
            <a:fld id="{0CC6FD37-B1E2-4A05-AA29-73A43F57351B}" type="slidenum">
              <a:rPr lang="en-US" smtClean="0"/>
              <a:t>‹#›</a:t>
            </a:fld>
            <a:endParaRPr lang="en-US"/>
          </a:p>
        </p:txBody>
      </p:sp>
    </p:spTree>
    <p:extLst>
      <p:ext uri="{BB962C8B-B14F-4D97-AF65-F5344CB8AC3E}">
        <p14:creationId xmlns:p14="http://schemas.microsoft.com/office/powerpoint/2010/main" val="265267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339274-8E96-77F6-2802-BFDAA1C602B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5CDD62-5B64-B06B-8C77-593592F05B9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62A87-8608-15BA-E2BC-3139E1578A0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637F877-3AAB-464C-9CBD-247AE6212CD8}" type="datetimeFigureOut">
              <a:rPr lang="en-US" smtClean="0"/>
              <a:t>4/7/2023</a:t>
            </a:fld>
            <a:endParaRPr lang="en-US"/>
          </a:p>
        </p:txBody>
      </p:sp>
      <p:sp>
        <p:nvSpPr>
          <p:cNvPr id="5" name="Footer Placeholder 4">
            <a:extLst>
              <a:ext uri="{FF2B5EF4-FFF2-40B4-BE49-F238E27FC236}">
                <a16:creationId xmlns:a16="http://schemas.microsoft.com/office/drawing/2014/main" id="{5497FF54-01A2-4BB3-32B0-E30201FB30C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4B2E04-9E04-DD0C-FFE3-D7070C85306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C6FD37-B1E2-4A05-AA29-73A43F57351B}" type="slidenum">
              <a:rPr lang="en-US" smtClean="0"/>
              <a:t>‹#›</a:t>
            </a:fld>
            <a:endParaRPr lang="en-US"/>
          </a:p>
        </p:txBody>
      </p:sp>
    </p:spTree>
    <p:extLst>
      <p:ext uri="{BB962C8B-B14F-4D97-AF65-F5344CB8AC3E}">
        <p14:creationId xmlns:p14="http://schemas.microsoft.com/office/powerpoint/2010/main" val="188770518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apers.nips.cc/paper/5867-precision-recall-gain-curves-pr-analysis-done-right.pdf" TargetMode="External"/><Relationship Id="rId2" Type="http://schemas.openxmlformats.org/officeDocument/2006/relationships/hyperlink" Target="https://www.biostat.wisc.edu/~page/rocpr.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 view of circuit shaped like a brain">
            <a:extLst>
              <a:ext uri="{FF2B5EF4-FFF2-40B4-BE49-F238E27FC236}">
                <a16:creationId xmlns:a16="http://schemas.microsoft.com/office/drawing/2014/main" id="{6E200A30-7653-E15F-B837-39BC71862BF8}"/>
              </a:ext>
            </a:extLst>
          </p:cNvPr>
          <p:cNvPicPr>
            <a:picLocks noChangeAspect="1"/>
          </p:cNvPicPr>
          <p:nvPr/>
        </p:nvPicPr>
        <p:blipFill rotWithShape="1">
          <a:blip r:embed="rId2"/>
          <a:srcRect l="4457" r="2544" b="2"/>
          <a:stretch/>
        </p:blipFill>
        <p:spPr>
          <a:xfrm>
            <a:off x="20" y="10"/>
            <a:ext cx="9143980" cy="6857990"/>
          </a:xfrm>
          <a:prstGeom prst="rect">
            <a:avLst/>
          </a:prstGeom>
        </p:spPr>
      </p:pic>
      <p:sp>
        <p:nvSpPr>
          <p:cNvPr id="46"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2906" y="5317240"/>
            <a:ext cx="8408194" cy="744836"/>
          </a:xfrm>
        </p:spPr>
        <p:txBody>
          <a:bodyPr vert="horz" lIns="91440" tIns="45720" rIns="91440" bIns="45720" rtlCol="0" anchor="ctr">
            <a:normAutofit/>
          </a:bodyPr>
          <a:lstStyle/>
          <a:p>
            <a:pPr defTabSz="914400"/>
            <a:r>
              <a:rPr lang="en-US" sz="2200" dirty="0">
                <a:solidFill>
                  <a:schemeClr val="tx1">
                    <a:lumMod val="85000"/>
                    <a:lumOff val="15000"/>
                  </a:schemeClr>
                </a:solidFill>
              </a:rPr>
              <a:t>Artificial Intelligence</a:t>
            </a:r>
            <a:br>
              <a:rPr lang="en-US" sz="2200" dirty="0">
                <a:solidFill>
                  <a:schemeClr val="tx1">
                    <a:lumMod val="85000"/>
                    <a:lumOff val="15000"/>
                  </a:schemeClr>
                </a:solidFill>
              </a:rPr>
            </a:br>
            <a:r>
              <a:rPr lang="en-US" sz="2200" dirty="0">
                <a:solidFill>
                  <a:schemeClr val="tx1">
                    <a:lumMod val="85000"/>
                    <a:lumOff val="15000"/>
                  </a:schemeClr>
                </a:solidFill>
              </a:rPr>
              <a:t>Lecture 7</a:t>
            </a:r>
          </a:p>
        </p:txBody>
      </p:sp>
      <p:cxnSp>
        <p:nvCxnSpPr>
          <p:cNvPr id="47"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272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603B206-7EFE-821F-87C8-47BB7CABDFF5}"/>
              </a:ext>
            </a:extLst>
          </p:cNvPr>
          <p:cNvPicPr>
            <a:picLocks noGrp="1" noChangeAspect="1"/>
          </p:cNvPicPr>
          <p:nvPr>
            <p:ph idx="1"/>
          </p:nvPr>
        </p:nvPicPr>
        <p:blipFill>
          <a:blip r:embed="rId2"/>
          <a:stretch>
            <a:fillRect/>
          </a:stretch>
        </p:blipFill>
        <p:spPr>
          <a:xfrm>
            <a:off x="256042" y="1494321"/>
            <a:ext cx="3270415" cy="2044009"/>
          </a:xfrm>
        </p:spPr>
      </p:pic>
      <p:sp>
        <p:nvSpPr>
          <p:cNvPr id="6" name="Rectangle 2">
            <a:extLst>
              <a:ext uri="{FF2B5EF4-FFF2-40B4-BE49-F238E27FC236}">
                <a16:creationId xmlns:a16="http://schemas.microsoft.com/office/drawing/2014/main" id="{FB28BA22-D012-5FE5-B326-0622324E2637}"/>
              </a:ext>
            </a:extLst>
          </p:cNvPr>
          <p:cNvSpPr>
            <a:spLocks noGrp="1" noChangeArrowheads="1"/>
          </p:cNvSpPr>
          <p:nvPr>
            <p:ph type="title"/>
          </p:nvPr>
        </p:nvSpPr>
        <p:spPr bwMode="auto">
          <a:xfrm>
            <a:off x="1922621" y="441223"/>
            <a:ext cx="5298758" cy="1173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ko-KR" sz="5200" b="0" i="0" u="none" strike="noStrike" cap="none" normalizeH="0" baseline="0" dirty="0">
                <a:ln>
                  <a:noFill/>
                </a:ln>
                <a:solidFill>
                  <a:srgbClr val="000000"/>
                </a:solidFill>
                <a:effectLst/>
                <a:latin typeface="Garamond" panose="02020404030301010803" pitchFamily="18" charset="0"/>
              </a:rPr>
              <a:t>Averaging strategies</a:t>
            </a:r>
            <a:br>
              <a:rPr kumimoji="0" lang="ko-KR" altLang="ko-KR" sz="2500" b="0" i="0" u="none" strike="noStrike" cap="none" normalizeH="0" baseline="0" dirty="0">
                <a:ln>
                  <a:noFill/>
                </a:ln>
                <a:solidFill>
                  <a:srgbClr val="000000"/>
                </a:solidFill>
                <a:effectLst/>
                <a:latin typeface="Arial Unicode MS"/>
                <a:ea typeface="Ubuntu Mono" panose="020B0509030602030204" pitchFamily="49" charset="0"/>
              </a:rPr>
            </a:b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FADF5940-5D03-BDD5-CC3E-29B987FF773B}"/>
              </a:ext>
            </a:extLst>
          </p:cNvPr>
          <p:cNvPicPr>
            <a:picLocks noChangeAspect="1"/>
          </p:cNvPicPr>
          <p:nvPr/>
        </p:nvPicPr>
        <p:blipFill>
          <a:blip r:embed="rId3"/>
          <a:stretch>
            <a:fillRect/>
          </a:stretch>
        </p:blipFill>
        <p:spPr>
          <a:xfrm>
            <a:off x="79514" y="5652523"/>
            <a:ext cx="7480852" cy="969536"/>
          </a:xfrm>
          <a:prstGeom prst="rect">
            <a:avLst/>
          </a:prstGeom>
        </p:spPr>
      </p:pic>
      <p:sp>
        <p:nvSpPr>
          <p:cNvPr id="14" name="TextBox 13">
            <a:extLst>
              <a:ext uri="{FF2B5EF4-FFF2-40B4-BE49-F238E27FC236}">
                <a16:creationId xmlns:a16="http://schemas.microsoft.com/office/drawing/2014/main" id="{BFB47451-8ECC-2F4A-6602-9C9CDCF9BB3F}"/>
              </a:ext>
            </a:extLst>
          </p:cNvPr>
          <p:cNvSpPr txBox="1"/>
          <p:nvPr/>
        </p:nvSpPr>
        <p:spPr>
          <a:xfrm>
            <a:off x="3637722" y="1374429"/>
            <a:ext cx="5506278" cy="4278094"/>
          </a:xfrm>
          <a:prstGeom prst="rect">
            <a:avLst/>
          </a:prstGeom>
          <a:noFill/>
        </p:spPr>
        <p:txBody>
          <a:bodyPr wrap="square">
            <a:spAutoFit/>
          </a:bodyPr>
          <a:lstStyle/>
          <a:p>
            <a:r>
              <a:rPr lang="en-US" altLang="ko-KR" sz="1600" dirty="0"/>
              <a:t>When the "average" parameter is set to "</a:t>
            </a:r>
            <a:r>
              <a:rPr lang="en-US" altLang="ko-KR" sz="1600" b="1" dirty="0"/>
              <a:t>macro</a:t>
            </a:r>
            <a:r>
              <a:rPr lang="en-US" altLang="ko-KR" sz="1600" dirty="0"/>
              <a:t>", the recall score is calculated as the average of the recall scores for each individual class, without considering the class imbalance. In other words, each class is given equal weight in the calculation, regardless of the number of instances of that class in the dataset. This approach is useful when each class is considered equally important, and the goal is to evaluate the model's performance on each class separately. </a:t>
            </a:r>
          </a:p>
          <a:p>
            <a:r>
              <a:rPr lang="en-US" altLang="ko-KR" sz="1600" dirty="0"/>
              <a:t>When the "average" parameter is set to "</a:t>
            </a:r>
            <a:r>
              <a:rPr lang="en-US" altLang="ko-KR" sz="1600" b="1" dirty="0"/>
              <a:t>weighted</a:t>
            </a:r>
            <a:r>
              <a:rPr lang="en-US" altLang="ko-KR" sz="1600" dirty="0"/>
              <a:t>", the recall score is calculated as the weighted average of the recall scores for each individual class, taking into account the class imbalance. In other words, each class is given a weight proportional to the number of instances of that class in the dataset, and the recall score for each class is multiplied by that weight before being averaged. This approach is useful when the dataset is imbalanced, and some classes have significantly more instances than others.</a:t>
            </a:r>
            <a:endParaRPr lang="ko-KR" altLang="en-US" sz="1600" dirty="0"/>
          </a:p>
        </p:txBody>
      </p:sp>
    </p:spTree>
    <p:extLst>
      <p:ext uri="{BB962C8B-B14F-4D97-AF65-F5344CB8AC3E}">
        <p14:creationId xmlns:p14="http://schemas.microsoft.com/office/powerpoint/2010/main" val="412998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1C80-AB30-A1C5-7E97-03433312D772}"/>
              </a:ext>
            </a:extLst>
          </p:cNvPr>
          <p:cNvSpPr>
            <a:spLocks noGrp="1"/>
          </p:cNvSpPr>
          <p:nvPr>
            <p:ph type="title"/>
          </p:nvPr>
        </p:nvSpPr>
        <p:spPr/>
        <p:txBody>
          <a:bodyPr/>
          <a:lstStyle/>
          <a:p>
            <a:r>
              <a:rPr lang="en-US" altLang="ko-KR" dirty="0"/>
              <a:t>Balanced Accuracy</a:t>
            </a:r>
            <a:endParaRPr lang="ko-KR" altLang="en-US" dirty="0"/>
          </a:p>
        </p:txBody>
      </p:sp>
      <p:pic>
        <p:nvPicPr>
          <p:cNvPr id="6" name="Content Placeholder 5">
            <a:extLst>
              <a:ext uri="{FF2B5EF4-FFF2-40B4-BE49-F238E27FC236}">
                <a16:creationId xmlns:a16="http://schemas.microsoft.com/office/drawing/2014/main" id="{0570572D-271A-E718-5515-7E87974A22D5}"/>
              </a:ext>
            </a:extLst>
          </p:cNvPr>
          <p:cNvPicPr>
            <a:picLocks noGrp="1" noChangeAspect="1"/>
          </p:cNvPicPr>
          <p:nvPr>
            <p:ph idx="1"/>
          </p:nvPr>
        </p:nvPicPr>
        <p:blipFill>
          <a:blip r:embed="rId2"/>
          <a:stretch>
            <a:fillRect/>
          </a:stretch>
        </p:blipFill>
        <p:spPr>
          <a:xfrm>
            <a:off x="628650" y="2345546"/>
            <a:ext cx="7886700" cy="3311496"/>
          </a:xfrm>
        </p:spPr>
      </p:pic>
    </p:spTree>
    <p:extLst>
      <p:ext uri="{BB962C8B-B14F-4D97-AF65-F5344CB8AC3E}">
        <p14:creationId xmlns:p14="http://schemas.microsoft.com/office/powerpoint/2010/main" val="104977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5A00-FA78-28EC-C67B-220B15EF358A}"/>
              </a:ext>
            </a:extLst>
          </p:cNvPr>
          <p:cNvSpPr>
            <a:spLocks noGrp="1"/>
          </p:cNvSpPr>
          <p:nvPr>
            <p:ph type="title"/>
          </p:nvPr>
        </p:nvSpPr>
        <p:spPr/>
        <p:txBody>
          <a:bodyPr/>
          <a:lstStyle/>
          <a:p>
            <a:r>
              <a:rPr lang="en-US" altLang="ko-KR" dirty="0"/>
              <a:t>Mammography Data</a:t>
            </a:r>
            <a:endParaRPr lang="ko-KR" altLang="en-US" dirty="0"/>
          </a:p>
        </p:txBody>
      </p:sp>
      <p:pic>
        <p:nvPicPr>
          <p:cNvPr id="5" name="Content Placeholder 4">
            <a:extLst>
              <a:ext uri="{FF2B5EF4-FFF2-40B4-BE49-F238E27FC236}">
                <a16:creationId xmlns:a16="http://schemas.microsoft.com/office/drawing/2014/main" id="{861289DA-5A2C-0A97-58CF-0F6ECB36FAC8}"/>
              </a:ext>
            </a:extLst>
          </p:cNvPr>
          <p:cNvPicPr>
            <a:picLocks noGrp="1" noChangeAspect="1"/>
          </p:cNvPicPr>
          <p:nvPr>
            <p:ph idx="1"/>
          </p:nvPr>
        </p:nvPicPr>
        <p:blipFill>
          <a:blip r:embed="rId2"/>
          <a:stretch>
            <a:fillRect/>
          </a:stretch>
        </p:blipFill>
        <p:spPr>
          <a:xfrm>
            <a:off x="628650" y="2272331"/>
            <a:ext cx="7886700" cy="3457925"/>
          </a:xfrm>
        </p:spPr>
      </p:pic>
    </p:spTree>
    <p:extLst>
      <p:ext uri="{BB962C8B-B14F-4D97-AF65-F5344CB8AC3E}">
        <p14:creationId xmlns:p14="http://schemas.microsoft.com/office/powerpoint/2010/main" val="161693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102A-CD56-3D9B-2D85-EFCF5D4760B2}"/>
              </a:ext>
            </a:extLst>
          </p:cNvPr>
          <p:cNvSpPr>
            <a:spLocks noGrp="1"/>
          </p:cNvSpPr>
          <p:nvPr>
            <p:ph type="title"/>
          </p:nvPr>
        </p:nvSpPr>
        <p:spPr/>
        <p:txBody>
          <a:bodyPr/>
          <a:lstStyle/>
          <a:p>
            <a:r>
              <a:rPr lang="en-US" altLang="ko-KR" dirty="0"/>
              <a:t>Mammography Data</a:t>
            </a:r>
            <a:endParaRPr lang="ko-KR" altLang="en-US" dirty="0"/>
          </a:p>
        </p:txBody>
      </p:sp>
      <p:pic>
        <p:nvPicPr>
          <p:cNvPr id="5" name="Content Placeholder 4">
            <a:extLst>
              <a:ext uri="{FF2B5EF4-FFF2-40B4-BE49-F238E27FC236}">
                <a16:creationId xmlns:a16="http://schemas.microsoft.com/office/drawing/2014/main" id="{7182226A-AA09-EE4A-B901-EA2600E8EFD5}"/>
              </a:ext>
            </a:extLst>
          </p:cNvPr>
          <p:cNvPicPr>
            <a:picLocks noGrp="1" noChangeAspect="1"/>
          </p:cNvPicPr>
          <p:nvPr>
            <p:ph idx="1"/>
          </p:nvPr>
        </p:nvPicPr>
        <p:blipFill>
          <a:blip r:embed="rId2"/>
          <a:stretch>
            <a:fillRect/>
          </a:stretch>
        </p:blipFill>
        <p:spPr>
          <a:xfrm>
            <a:off x="562389" y="2030242"/>
            <a:ext cx="7886700" cy="2630138"/>
          </a:xfrm>
        </p:spPr>
      </p:pic>
    </p:spTree>
    <p:extLst>
      <p:ext uri="{BB962C8B-B14F-4D97-AF65-F5344CB8AC3E}">
        <p14:creationId xmlns:p14="http://schemas.microsoft.com/office/powerpoint/2010/main" val="150291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4F18-C08C-89E3-5D27-8C49927BFF88}"/>
              </a:ext>
            </a:extLst>
          </p:cNvPr>
          <p:cNvSpPr>
            <a:spLocks noGrp="1"/>
          </p:cNvSpPr>
          <p:nvPr>
            <p:ph type="title"/>
          </p:nvPr>
        </p:nvSpPr>
        <p:spPr/>
        <p:txBody>
          <a:bodyPr>
            <a:normAutofit/>
          </a:bodyPr>
          <a:lstStyle/>
          <a:p>
            <a:r>
              <a:rPr lang="en-US" altLang="ko-KR" b="0" i="0" dirty="0">
                <a:solidFill>
                  <a:srgbClr val="000000"/>
                </a:solidFill>
                <a:effectLst/>
                <a:latin typeface="Garamond" panose="02020404030301010803" pitchFamily="18" charset="0"/>
              </a:rPr>
              <a:t>Goal setting!</a:t>
            </a:r>
            <a:endParaRPr lang="ko-KR" altLang="en-US" dirty="0"/>
          </a:p>
        </p:txBody>
      </p:sp>
      <p:pic>
        <p:nvPicPr>
          <p:cNvPr id="5" name="Content Placeholder 4">
            <a:extLst>
              <a:ext uri="{FF2B5EF4-FFF2-40B4-BE49-F238E27FC236}">
                <a16:creationId xmlns:a16="http://schemas.microsoft.com/office/drawing/2014/main" id="{74190076-74A0-C154-83EC-998F7CC40237}"/>
              </a:ext>
            </a:extLst>
          </p:cNvPr>
          <p:cNvPicPr>
            <a:picLocks noGrp="1" noChangeAspect="1"/>
          </p:cNvPicPr>
          <p:nvPr>
            <p:ph idx="1"/>
          </p:nvPr>
        </p:nvPicPr>
        <p:blipFill>
          <a:blip r:embed="rId2"/>
          <a:stretch>
            <a:fillRect/>
          </a:stretch>
        </p:blipFill>
        <p:spPr>
          <a:xfrm>
            <a:off x="555763" y="1941239"/>
            <a:ext cx="7886700" cy="2975522"/>
          </a:xfrm>
        </p:spPr>
      </p:pic>
    </p:spTree>
    <p:extLst>
      <p:ext uri="{BB962C8B-B14F-4D97-AF65-F5344CB8AC3E}">
        <p14:creationId xmlns:p14="http://schemas.microsoft.com/office/powerpoint/2010/main" val="4104431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6813-39F8-7AA1-E485-BDB3D656D6B6}"/>
              </a:ext>
            </a:extLst>
          </p:cNvPr>
          <p:cNvSpPr>
            <a:spLocks noGrp="1"/>
          </p:cNvSpPr>
          <p:nvPr>
            <p:ph type="title"/>
          </p:nvPr>
        </p:nvSpPr>
        <p:spPr/>
        <p:txBody>
          <a:bodyPr/>
          <a:lstStyle/>
          <a:p>
            <a:r>
              <a:rPr lang="en-US" altLang="ko-KR" dirty="0"/>
              <a:t>Changing Thresholds</a:t>
            </a:r>
            <a:endParaRPr lang="ko-KR" altLang="en-US" dirty="0"/>
          </a:p>
        </p:txBody>
      </p:sp>
      <p:pic>
        <p:nvPicPr>
          <p:cNvPr id="6" name="Content Placeholder 5">
            <a:extLst>
              <a:ext uri="{FF2B5EF4-FFF2-40B4-BE49-F238E27FC236}">
                <a16:creationId xmlns:a16="http://schemas.microsoft.com/office/drawing/2014/main" id="{F080980E-A75A-0479-BFE4-C6BF15CD3E5F}"/>
              </a:ext>
            </a:extLst>
          </p:cNvPr>
          <p:cNvPicPr>
            <a:picLocks noGrp="1" noChangeAspect="1"/>
          </p:cNvPicPr>
          <p:nvPr>
            <p:ph idx="1"/>
          </p:nvPr>
        </p:nvPicPr>
        <p:blipFill>
          <a:blip r:embed="rId2"/>
          <a:stretch>
            <a:fillRect/>
          </a:stretch>
        </p:blipFill>
        <p:spPr>
          <a:xfrm>
            <a:off x="628650" y="1432272"/>
            <a:ext cx="4376665" cy="4351338"/>
          </a:xfrm>
        </p:spPr>
      </p:pic>
      <p:sp>
        <p:nvSpPr>
          <p:cNvPr id="8" name="TextBox 7">
            <a:extLst>
              <a:ext uri="{FF2B5EF4-FFF2-40B4-BE49-F238E27FC236}">
                <a16:creationId xmlns:a16="http://schemas.microsoft.com/office/drawing/2014/main" id="{B5A40502-E521-64B7-9302-5B72C12F139B}"/>
              </a:ext>
            </a:extLst>
          </p:cNvPr>
          <p:cNvSpPr txBox="1"/>
          <p:nvPr/>
        </p:nvSpPr>
        <p:spPr>
          <a:xfrm>
            <a:off x="5267740" y="3559246"/>
            <a:ext cx="2875721" cy="646331"/>
          </a:xfrm>
          <a:prstGeom prst="rect">
            <a:avLst/>
          </a:prstGeom>
          <a:noFill/>
        </p:spPr>
        <p:txBody>
          <a:bodyPr wrap="square">
            <a:spAutoFit/>
          </a:bodyPr>
          <a:lstStyle/>
          <a:p>
            <a:r>
              <a:rPr lang="en-US" altLang="ko-KR" dirty="0"/>
              <a:t>For example, try to improve the recall of class True</a:t>
            </a:r>
            <a:endParaRPr lang="ko-KR" altLang="en-US" dirty="0"/>
          </a:p>
        </p:txBody>
      </p:sp>
    </p:spTree>
    <p:extLst>
      <p:ext uri="{BB962C8B-B14F-4D97-AF65-F5344CB8AC3E}">
        <p14:creationId xmlns:p14="http://schemas.microsoft.com/office/powerpoint/2010/main" val="1334594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9376-7844-B33B-86D3-BAFDB12545B8}"/>
              </a:ext>
            </a:extLst>
          </p:cNvPr>
          <p:cNvSpPr>
            <a:spLocks noGrp="1"/>
          </p:cNvSpPr>
          <p:nvPr>
            <p:ph type="title"/>
          </p:nvPr>
        </p:nvSpPr>
        <p:spPr/>
        <p:txBody>
          <a:bodyPr/>
          <a:lstStyle/>
          <a:p>
            <a:r>
              <a:rPr lang="en-US" altLang="ko-KR" dirty="0"/>
              <a:t>Precision-Recall curve</a:t>
            </a:r>
            <a:endParaRPr lang="ko-KR" altLang="en-US" dirty="0"/>
          </a:p>
        </p:txBody>
      </p:sp>
      <p:pic>
        <p:nvPicPr>
          <p:cNvPr id="6" name="Content Placeholder 5">
            <a:extLst>
              <a:ext uri="{FF2B5EF4-FFF2-40B4-BE49-F238E27FC236}">
                <a16:creationId xmlns:a16="http://schemas.microsoft.com/office/drawing/2014/main" id="{67A86739-1128-1A09-A838-2150ED95358E}"/>
              </a:ext>
            </a:extLst>
          </p:cNvPr>
          <p:cNvPicPr>
            <a:picLocks noGrp="1" noChangeAspect="1"/>
          </p:cNvPicPr>
          <p:nvPr>
            <p:ph idx="1"/>
          </p:nvPr>
        </p:nvPicPr>
        <p:blipFill>
          <a:blip r:embed="rId2"/>
          <a:stretch>
            <a:fillRect/>
          </a:stretch>
        </p:blipFill>
        <p:spPr>
          <a:xfrm>
            <a:off x="1530625" y="1434686"/>
            <a:ext cx="6731597" cy="3968792"/>
          </a:xfrm>
        </p:spPr>
      </p:pic>
      <p:sp>
        <p:nvSpPr>
          <p:cNvPr id="8" name="TextBox 7">
            <a:extLst>
              <a:ext uri="{FF2B5EF4-FFF2-40B4-BE49-F238E27FC236}">
                <a16:creationId xmlns:a16="http://schemas.microsoft.com/office/drawing/2014/main" id="{9729C0B6-E5DE-2319-A22B-C8F1CD62C1C6}"/>
              </a:ext>
            </a:extLst>
          </p:cNvPr>
          <p:cNvSpPr txBox="1"/>
          <p:nvPr/>
        </p:nvSpPr>
        <p:spPr>
          <a:xfrm>
            <a:off x="484532" y="5666099"/>
            <a:ext cx="8030818" cy="923330"/>
          </a:xfrm>
          <a:prstGeom prst="rect">
            <a:avLst/>
          </a:prstGeom>
          <a:noFill/>
        </p:spPr>
        <p:txBody>
          <a:bodyPr wrap="square">
            <a:spAutoFit/>
          </a:bodyPr>
          <a:lstStyle/>
          <a:p>
            <a:r>
              <a:rPr lang="en-US" altLang="ko-KR" dirty="0"/>
              <a:t>The PR curve is a useful tool for evaluating the trade-off between precision and recall at different classification thresholds, and is often used when the positive class is rare or when the cost of false positives and false negatives are asymmetric.</a:t>
            </a:r>
            <a:endParaRPr lang="ko-KR" altLang="en-US" dirty="0"/>
          </a:p>
        </p:txBody>
      </p:sp>
    </p:spTree>
    <p:extLst>
      <p:ext uri="{BB962C8B-B14F-4D97-AF65-F5344CB8AC3E}">
        <p14:creationId xmlns:p14="http://schemas.microsoft.com/office/powerpoint/2010/main" val="377840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382C-EEDD-9295-B7B3-F33E13FC493E}"/>
              </a:ext>
            </a:extLst>
          </p:cNvPr>
          <p:cNvSpPr>
            <a:spLocks noGrp="1"/>
          </p:cNvSpPr>
          <p:nvPr>
            <p:ph type="title"/>
          </p:nvPr>
        </p:nvSpPr>
        <p:spPr/>
        <p:txBody>
          <a:bodyPr>
            <a:normAutofit/>
          </a:bodyPr>
          <a:lstStyle/>
          <a:p>
            <a:r>
              <a:rPr lang="en-US" altLang="ko-KR" b="0" i="0" dirty="0">
                <a:solidFill>
                  <a:srgbClr val="000000"/>
                </a:solidFill>
                <a:effectLst/>
                <a:latin typeface="Garamond" panose="02020404030301010803" pitchFamily="18" charset="0"/>
              </a:rPr>
              <a:t>ROC Curve</a:t>
            </a:r>
            <a:br>
              <a:rPr lang="en-US" altLang="ko-KR" b="0" i="0" dirty="0">
                <a:solidFill>
                  <a:srgbClr val="000000"/>
                </a:solidFill>
                <a:effectLst/>
                <a:latin typeface="Garamond" panose="02020404030301010803" pitchFamily="18" charset="0"/>
              </a:rPr>
            </a:br>
            <a:r>
              <a:rPr lang="en-US" altLang="ko-KR" b="0" i="0" dirty="0">
                <a:solidFill>
                  <a:srgbClr val="000000"/>
                </a:solidFill>
                <a:effectLst/>
                <a:latin typeface="Garamond" panose="02020404030301010803" pitchFamily="18" charset="0"/>
              </a:rPr>
              <a:t>(Receiver Operating Characteristic)</a:t>
            </a:r>
            <a:endParaRPr lang="ko-KR" altLang="en-US" dirty="0"/>
          </a:p>
        </p:txBody>
      </p:sp>
      <p:pic>
        <p:nvPicPr>
          <p:cNvPr id="5" name="Content Placeholder 4">
            <a:extLst>
              <a:ext uri="{FF2B5EF4-FFF2-40B4-BE49-F238E27FC236}">
                <a16:creationId xmlns:a16="http://schemas.microsoft.com/office/drawing/2014/main" id="{03E94477-DAF3-DDD0-ECAE-31409FB079E3}"/>
              </a:ext>
            </a:extLst>
          </p:cNvPr>
          <p:cNvPicPr>
            <a:picLocks noGrp="1" noChangeAspect="1"/>
          </p:cNvPicPr>
          <p:nvPr>
            <p:ph idx="1"/>
          </p:nvPr>
        </p:nvPicPr>
        <p:blipFill>
          <a:blip r:embed="rId2"/>
          <a:stretch>
            <a:fillRect/>
          </a:stretch>
        </p:blipFill>
        <p:spPr>
          <a:xfrm>
            <a:off x="876676" y="1772616"/>
            <a:ext cx="7390648" cy="4351338"/>
          </a:xfrm>
        </p:spPr>
      </p:pic>
      <p:sp>
        <p:nvSpPr>
          <p:cNvPr id="7" name="TextBox 6">
            <a:extLst>
              <a:ext uri="{FF2B5EF4-FFF2-40B4-BE49-F238E27FC236}">
                <a16:creationId xmlns:a16="http://schemas.microsoft.com/office/drawing/2014/main" id="{9F21E8DA-3CD4-7AEA-583B-F3B2873E68C1}"/>
              </a:ext>
            </a:extLst>
          </p:cNvPr>
          <p:cNvSpPr txBox="1"/>
          <p:nvPr/>
        </p:nvSpPr>
        <p:spPr>
          <a:xfrm>
            <a:off x="278296" y="5940605"/>
            <a:ext cx="7613374" cy="923330"/>
          </a:xfrm>
          <a:prstGeom prst="rect">
            <a:avLst/>
          </a:prstGeom>
          <a:noFill/>
        </p:spPr>
        <p:txBody>
          <a:bodyPr wrap="square">
            <a:spAutoFit/>
          </a:bodyPr>
          <a:lstStyle/>
          <a:p>
            <a:r>
              <a:rPr lang="en-US" altLang="ko-KR" dirty="0"/>
              <a:t>The ROC curve is a useful tool for evaluating the trade-off between TPR and FPR at different classification thresholds, and is often used when the two classes are relatively balanced.</a:t>
            </a:r>
            <a:endParaRPr lang="ko-KR" altLang="en-US" dirty="0"/>
          </a:p>
        </p:txBody>
      </p:sp>
    </p:spTree>
    <p:extLst>
      <p:ext uri="{BB962C8B-B14F-4D97-AF65-F5344CB8AC3E}">
        <p14:creationId xmlns:p14="http://schemas.microsoft.com/office/powerpoint/2010/main" val="280204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788A-6E95-8EB8-70FB-161629391709}"/>
              </a:ext>
            </a:extLst>
          </p:cNvPr>
          <p:cNvSpPr>
            <a:spLocks noGrp="1"/>
          </p:cNvSpPr>
          <p:nvPr>
            <p:ph type="title"/>
          </p:nvPr>
        </p:nvSpPr>
        <p:spPr/>
        <p:txBody>
          <a:bodyPr/>
          <a:lstStyle/>
          <a:p>
            <a:endParaRPr lang="ko-KR" altLang="en-US"/>
          </a:p>
        </p:txBody>
      </p:sp>
      <p:pic>
        <p:nvPicPr>
          <p:cNvPr id="5" name="Content Placeholder 4">
            <a:extLst>
              <a:ext uri="{FF2B5EF4-FFF2-40B4-BE49-F238E27FC236}">
                <a16:creationId xmlns:a16="http://schemas.microsoft.com/office/drawing/2014/main" id="{76BD299A-F7F1-2766-5116-38DC9678E782}"/>
              </a:ext>
            </a:extLst>
          </p:cNvPr>
          <p:cNvPicPr>
            <a:picLocks noGrp="1" noChangeAspect="1"/>
          </p:cNvPicPr>
          <p:nvPr>
            <p:ph idx="1"/>
          </p:nvPr>
        </p:nvPicPr>
        <p:blipFill>
          <a:blip r:embed="rId2"/>
          <a:stretch>
            <a:fillRect/>
          </a:stretch>
        </p:blipFill>
        <p:spPr>
          <a:xfrm>
            <a:off x="628650" y="1937003"/>
            <a:ext cx="7886700" cy="4128582"/>
          </a:xfrm>
        </p:spPr>
      </p:pic>
    </p:spTree>
    <p:extLst>
      <p:ext uri="{BB962C8B-B14F-4D97-AF65-F5344CB8AC3E}">
        <p14:creationId xmlns:p14="http://schemas.microsoft.com/office/powerpoint/2010/main" val="3241469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4AD2-0336-D7F4-D4D4-3D7A2A52E4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919200-785A-4C5E-FC54-E9C6F048D5A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06EDDB5-B6D8-09C7-FAEF-B26260F18199}"/>
              </a:ext>
            </a:extLst>
          </p:cNvPr>
          <p:cNvPicPr>
            <a:picLocks noChangeAspect="1"/>
          </p:cNvPicPr>
          <p:nvPr/>
        </p:nvPicPr>
        <p:blipFill>
          <a:blip r:embed="rId2"/>
          <a:stretch>
            <a:fillRect/>
          </a:stretch>
        </p:blipFill>
        <p:spPr>
          <a:xfrm>
            <a:off x="0" y="396342"/>
            <a:ext cx="9144000" cy="6065315"/>
          </a:xfrm>
          <a:prstGeom prst="rect">
            <a:avLst/>
          </a:prstGeom>
        </p:spPr>
      </p:pic>
    </p:spTree>
    <p:extLst>
      <p:ext uri="{BB962C8B-B14F-4D97-AF65-F5344CB8AC3E}">
        <p14:creationId xmlns:p14="http://schemas.microsoft.com/office/powerpoint/2010/main" val="2503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2F673-4B96-FE23-324E-3CA625FEB8B0}"/>
              </a:ext>
            </a:extLst>
          </p:cNvPr>
          <p:cNvSpPr>
            <a:spLocks noGrp="1"/>
          </p:cNvSpPr>
          <p:nvPr>
            <p:ph type="title"/>
          </p:nvPr>
        </p:nvSpPr>
        <p:spPr/>
        <p:txBody>
          <a:bodyPr/>
          <a:lstStyle/>
          <a:p>
            <a:r>
              <a:rPr lang="en-US" altLang="ko-KR" dirty="0"/>
              <a:t>Classification</a:t>
            </a:r>
            <a:endParaRPr lang="ko-KR" altLang="en-US" dirty="0"/>
          </a:p>
        </p:txBody>
      </p:sp>
      <p:pic>
        <p:nvPicPr>
          <p:cNvPr id="5" name="Content Placeholder 4">
            <a:extLst>
              <a:ext uri="{FF2B5EF4-FFF2-40B4-BE49-F238E27FC236}">
                <a16:creationId xmlns:a16="http://schemas.microsoft.com/office/drawing/2014/main" id="{4EA59906-F0F2-A231-F40B-5EF49FE50768}"/>
              </a:ext>
            </a:extLst>
          </p:cNvPr>
          <p:cNvPicPr>
            <a:picLocks noGrp="1" noChangeAspect="1"/>
          </p:cNvPicPr>
          <p:nvPr>
            <p:ph idx="1"/>
          </p:nvPr>
        </p:nvPicPr>
        <p:blipFill>
          <a:blip r:embed="rId2"/>
          <a:stretch>
            <a:fillRect/>
          </a:stretch>
        </p:blipFill>
        <p:spPr>
          <a:xfrm>
            <a:off x="1371833" y="1825625"/>
            <a:ext cx="4101315" cy="2788325"/>
          </a:xfrm>
        </p:spPr>
      </p:pic>
      <p:pic>
        <p:nvPicPr>
          <p:cNvPr id="7" name="Picture 6">
            <a:extLst>
              <a:ext uri="{FF2B5EF4-FFF2-40B4-BE49-F238E27FC236}">
                <a16:creationId xmlns:a16="http://schemas.microsoft.com/office/drawing/2014/main" id="{ACFAADE1-7EC1-BD55-3336-04468339BC94}"/>
              </a:ext>
            </a:extLst>
          </p:cNvPr>
          <p:cNvPicPr>
            <a:picLocks noChangeAspect="1"/>
          </p:cNvPicPr>
          <p:nvPr/>
        </p:nvPicPr>
        <p:blipFill>
          <a:blip r:embed="rId3"/>
          <a:stretch>
            <a:fillRect/>
          </a:stretch>
        </p:blipFill>
        <p:spPr>
          <a:xfrm>
            <a:off x="0" y="4968874"/>
            <a:ext cx="9144000" cy="1524000"/>
          </a:xfrm>
          <a:prstGeom prst="rect">
            <a:avLst/>
          </a:prstGeom>
        </p:spPr>
      </p:pic>
    </p:spTree>
    <p:extLst>
      <p:ext uri="{BB962C8B-B14F-4D97-AF65-F5344CB8AC3E}">
        <p14:creationId xmlns:p14="http://schemas.microsoft.com/office/powerpoint/2010/main" val="3564068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7DFB-9226-60CC-DA66-8B4390F35B2F}"/>
              </a:ext>
            </a:extLst>
          </p:cNvPr>
          <p:cNvSpPr>
            <a:spLocks noGrp="1"/>
          </p:cNvSpPr>
          <p:nvPr>
            <p:ph type="title"/>
          </p:nvPr>
        </p:nvSpPr>
        <p:spPr/>
        <p:txBody>
          <a:bodyPr>
            <a:normAutofit/>
          </a:bodyPr>
          <a:lstStyle/>
          <a:p>
            <a:r>
              <a:rPr lang="en-US" b="0" i="0" dirty="0">
                <a:solidFill>
                  <a:srgbClr val="000000"/>
                </a:solidFill>
                <a:effectLst/>
                <a:latin typeface="Garamond" panose="02020404030301010803" pitchFamily="18" charset="0"/>
              </a:rPr>
              <a:t>Further reading on evaluation curves</a:t>
            </a:r>
            <a:endParaRPr lang="en-US" dirty="0"/>
          </a:p>
        </p:txBody>
      </p:sp>
      <p:sp>
        <p:nvSpPr>
          <p:cNvPr id="3" name="Content Placeholder 2">
            <a:extLst>
              <a:ext uri="{FF2B5EF4-FFF2-40B4-BE49-F238E27FC236}">
                <a16:creationId xmlns:a16="http://schemas.microsoft.com/office/drawing/2014/main" id="{C7BFDB27-6D7A-ECC1-4882-F723F461EFCC}"/>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Muli"/>
                <a:hlinkClick r:id="rId2"/>
              </a:rPr>
              <a:t>The Relationship Between Precision-Recall and ROC Curves</a:t>
            </a:r>
            <a:endParaRPr lang="en-US" b="0" i="0" dirty="0">
              <a:solidFill>
                <a:srgbClr val="000000"/>
              </a:solidFill>
              <a:effectLst/>
              <a:latin typeface="Muli"/>
            </a:endParaRPr>
          </a:p>
          <a:p>
            <a:pPr algn="l">
              <a:buFont typeface="Arial" panose="020B0604020202020204" pitchFamily="34" charset="0"/>
              <a:buChar char="•"/>
            </a:pPr>
            <a:r>
              <a:rPr lang="en-US" b="0" i="0" dirty="0">
                <a:solidFill>
                  <a:srgbClr val="000000"/>
                </a:solidFill>
                <a:effectLst/>
                <a:latin typeface="Muli"/>
                <a:hlinkClick r:id="rId3"/>
              </a:rPr>
              <a:t>Precision-Recall-Gain Curves: PR Analysis Done Right</a:t>
            </a:r>
            <a:endParaRPr lang="en-US" b="0" i="0" dirty="0">
              <a:solidFill>
                <a:srgbClr val="000000"/>
              </a:solidFill>
              <a:effectLst/>
              <a:latin typeface="Muli"/>
            </a:endParaRPr>
          </a:p>
          <a:p>
            <a:endParaRPr lang="en-US" dirty="0"/>
          </a:p>
        </p:txBody>
      </p:sp>
    </p:spTree>
    <p:extLst>
      <p:ext uri="{BB962C8B-B14F-4D97-AF65-F5344CB8AC3E}">
        <p14:creationId xmlns:p14="http://schemas.microsoft.com/office/powerpoint/2010/main" val="2866865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62AF-B56E-C463-AAA1-4E6313949B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C53B32-0FE6-9762-6DEA-6B921A6623F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016170D-1992-895D-64FE-EB60CA2A3226}"/>
              </a:ext>
            </a:extLst>
          </p:cNvPr>
          <p:cNvPicPr>
            <a:picLocks noChangeAspect="1"/>
          </p:cNvPicPr>
          <p:nvPr/>
        </p:nvPicPr>
        <p:blipFill>
          <a:blip r:embed="rId2"/>
          <a:stretch>
            <a:fillRect/>
          </a:stretch>
        </p:blipFill>
        <p:spPr>
          <a:xfrm>
            <a:off x="0" y="483075"/>
            <a:ext cx="9144000" cy="5891850"/>
          </a:xfrm>
          <a:prstGeom prst="rect">
            <a:avLst/>
          </a:prstGeom>
        </p:spPr>
      </p:pic>
    </p:spTree>
    <p:extLst>
      <p:ext uri="{BB962C8B-B14F-4D97-AF65-F5344CB8AC3E}">
        <p14:creationId xmlns:p14="http://schemas.microsoft.com/office/powerpoint/2010/main" val="928388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C680-9865-031B-0099-CD3BC81FEB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2B21D6-A0D3-BFFD-8159-4BA9F914985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2F7AD5B-A0CB-F6A9-9535-408EF4BEA11F}"/>
              </a:ext>
            </a:extLst>
          </p:cNvPr>
          <p:cNvPicPr>
            <a:picLocks noChangeAspect="1"/>
          </p:cNvPicPr>
          <p:nvPr/>
        </p:nvPicPr>
        <p:blipFill>
          <a:blip r:embed="rId2"/>
          <a:stretch>
            <a:fillRect/>
          </a:stretch>
        </p:blipFill>
        <p:spPr>
          <a:xfrm>
            <a:off x="0" y="1311780"/>
            <a:ext cx="9144000" cy="4234439"/>
          </a:xfrm>
          <a:prstGeom prst="rect">
            <a:avLst/>
          </a:prstGeom>
        </p:spPr>
      </p:pic>
    </p:spTree>
    <p:extLst>
      <p:ext uri="{BB962C8B-B14F-4D97-AF65-F5344CB8AC3E}">
        <p14:creationId xmlns:p14="http://schemas.microsoft.com/office/powerpoint/2010/main" val="2587985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4FC8-90E8-68C1-C792-55D0154008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901885-46A6-ED31-D603-0E21BF13C12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E882970-6C2E-1D6B-2EF8-A9E846D699A5}"/>
              </a:ext>
            </a:extLst>
          </p:cNvPr>
          <p:cNvPicPr>
            <a:picLocks noChangeAspect="1"/>
          </p:cNvPicPr>
          <p:nvPr/>
        </p:nvPicPr>
        <p:blipFill>
          <a:blip r:embed="rId2"/>
          <a:stretch>
            <a:fillRect/>
          </a:stretch>
        </p:blipFill>
        <p:spPr>
          <a:xfrm>
            <a:off x="0" y="1139562"/>
            <a:ext cx="9144000" cy="4578875"/>
          </a:xfrm>
          <a:prstGeom prst="rect">
            <a:avLst/>
          </a:prstGeom>
        </p:spPr>
      </p:pic>
    </p:spTree>
    <p:extLst>
      <p:ext uri="{BB962C8B-B14F-4D97-AF65-F5344CB8AC3E}">
        <p14:creationId xmlns:p14="http://schemas.microsoft.com/office/powerpoint/2010/main" val="418563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9B60-15FB-9AD6-4597-F8A4BF8BE4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BAEAB8-333F-0A45-B600-9F69A19B9B6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A436255-B4AE-15B4-B6C1-5E97A2313842}"/>
              </a:ext>
            </a:extLst>
          </p:cNvPr>
          <p:cNvPicPr>
            <a:picLocks noChangeAspect="1"/>
          </p:cNvPicPr>
          <p:nvPr/>
        </p:nvPicPr>
        <p:blipFill>
          <a:blip r:embed="rId2"/>
          <a:stretch>
            <a:fillRect/>
          </a:stretch>
        </p:blipFill>
        <p:spPr>
          <a:xfrm>
            <a:off x="0" y="682450"/>
            <a:ext cx="9144000" cy="5493099"/>
          </a:xfrm>
          <a:prstGeom prst="rect">
            <a:avLst/>
          </a:prstGeom>
        </p:spPr>
      </p:pic>
    </p:spTree>
    <p:extLst>
      <p:ext uri="{BB962C8B-B14F-4D97-AF65-F5344CB8AC3E}">
        <p14:creationId xmlns:p14="http://schemas.microsoft.com/office/powerpoint/2010/main" val="2067873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F9F-DED0-4653-05C2-2EFFC12A2B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C7DC2F-4AB0-AA76-75C3-D589147079A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D60D484-201D-A1F0-4C5E-FDCD9BF5FCEF}"/>
              </a:ext>
            </a:extLst>
          </p:cNvPr>
          <p:cNvPicPr>
            <a:picLocks noChangeAspect="1"/>
          </p:cNvPicPr>
          <p:nvPr/>
        </p:nvPicPr>
        <p:blipFill>
          <a:blip r:embed="rId2"/>
          <a:stretch>
            <a:fillRect/>
          </a:stretch>
        </p:blipFill>
        <p:spPr>
          <a:xfrm>
            <a:off x="0" y="1223631"/>
            <a:ext cx="9144000" cy="4410738"/>
          </a:xfrm>
          <a:prstGeom prst="rect">
            <a:avLst/>
          </a:prstGeom>
        </p:spPr>
      </p:pic>
    </p:spTree>
    <p:extLst>
      <p:ext uri="{BB962C8B-B14F-4D97-AF65-F5344CB8AC3E}">
        <p14:creationId xmlns:p14="http://schemas.microsoft.com/office/powerpoint/2010/main" val="2667145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6141-ADF6-C631-FFD2-AEDE93AFF991}"/>
              </a:ext>
            </a:extLst>
          </p:cNvPr>
          <p:cNvSpPr>
            <a:spLocks noGrp="1"/>
          </p:cNvSpPr>
          <p:nvPr>
            <p:ph type="title"/>
          </p:nvPr>
        </p:nvSpPr>
        <p:spPr/>
        <p:txBody>
          <a:bodyPr/>
          <a:lstStyle/>
          <a:p>
            <a:r>
              <a:rPr lang="en-US" altLang="ko-KR" dirty="0"/>
              <a:t>Example 1</a:t>
            </a:r>
            <a:endParaRPr lang="ko-KR" altLang="en-US" dirty="0"/>
          </a:p>
        </p:txBody>
      </p:sp>
      <p:pic>
        <p:nvPicPr>
          <p:cNvPr id="5" name="Content Placeholder 4">
            <a:extLst>
              <a:ext uri="{FF2B5EF4-FFF2-40B4-BE49-F238E27FC236}">
                <a16:creationId xmlns:a16="http://schemas.microsoft.com/office/drawing/2014/main" id="{3D02875F-AB23-8111-DF47-54A0432A15E1}"/>
              </a:ext>
            </a:extLst>
          </p:cNvPr>
          <p:cNvPicPr>
            <a:picLocks noGrp="1" noChangeAspect="1"/>
          </p:cNvPicPr>
          <p:nvPr>
            <p:ph idx="1"/>
          </p:nvPr>
        </p:nvPicPr>
        <p:blipFill>
          <a:blip r:embed="rId2"/>
          <a:stretch>
            <a:fillRect/>
          </a:stretch>
        </p:blipFill>
        <p:spPr>
          <a:xfrm>
            <a:off x="628650" y="1852129"/>
            <a:ext cx="6070116" cy="4351338"/>
          </a:xfrm>
        </p:spPr>
      </p:pic>
    </p:spTree>
    <p:extLst>
      <p:ext uri="{BB962C8B-B14F-4D97-AF65-F5344CB8AC3E}">
        <p14:creationId xmlns:p14="http://schemas.microsoft.com/office/powerpoint/2010/main" val="311724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D74B-A2C0-5FAA-40C6-579122BD261A}"/>
              </a:ext>
            </a:extLst>
          </p:cNvPr>
          <p:cNvSpPr>
            <a:spLocks noGrp="1"/>
          </p:cNvSpPr>
          <p:nvPr>
            <p:ph type="title"/>
          </p:nvPr>
        </p:nvSpPr>
        <p:spPr/>
        <p:txBody>
          <a:bodyPr/>
          <a:lstStyle/>
          <a:p>
            <a:r>
              <a:rPr lang="en-US" altLang="ko-KR" dirty="0"/>
              <a:t>Example 2</a:t>
            </a:r>
            <a:endParaRPr lang="ko-KR" altLang="en-US" dirty="0"/>
          </a:p>
        </p:txBody>
      </p:sp>
      <p:pic>
        <p:nvPicPr>
          <p:cNvPr id="4" name="Content Placeholder 3">
            <a:extLst>
              <a:ext uri="{FF2B5EF4-FFF2-40B4-BE49-F238E27FC236}">
                <a16:creationId xmlns:a16="http://schemas.microsoft.com/office/drawing/2014/main" id="{EF473CD7-C0AE-9E37-9287-40834F5E7DB9}"/>
              </a:ext>
            </a:extLst>
          </p:cNvPr>
          <p:cNvPicPr>
            <a:picLocks noGrp="1" noChangeAspect="1"/>
          </p:cNvPicPr>
          <p:nvPr>
            <p:ph idx="1"/>
          </p:nvPr>
        </p:nvPicPr>
        <p:blipFill>
          <a:blip r:embed="rId2"/>
          <a:stretch>
            <a:fillRect/>
          </a:stretch>
        </p:blipFill>
        <p:spPr>
          <a:xfrm>
            <a:off x="628650" y="1952371"/>
            <a:ext cx="4201767" cy="1851752"/>
          </a:xfrm>
          <a:prstGeom prst="rect">
            <a:avLst/>
          </a:prstGeom>
        </p:spPr>
      </p:pic>
    </p:spTree>
    <p:extLst>
      <p:ext uri="{BB962C8B-B14F-4D97-AF65-F5344CB8AC3E}">
        <p14:creationId xmlns:p14="http://schemas.microsoft.com/office/powerpoint/2010/main" val="401994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0E26-E312-1BFE-64BF-87A66D947252}"/>
              </a:ext>
            </a:extLst>
          </p:cNvPr>
          <p:cNvSpPr>
            <a:spLocks noGrp="1"/>
          </p:cNvSpPr>
          <p:nvPr>
            <p:ph type="title"/>
          </p:nvPr>
        </p:nvSpPr>
        <p:spPr/>
        <p:txBody>
          <a:bodyPr/>
          <a:lstStyle/>
          <a:p>
            <a:r>
              <a:rPr lang="en-US" altLang="ko-KR" dirty="0"/>
              <a:t>Example 2</a:t>
            </a:r>
            <a:endParaRPr lang="ko-KR" altLang="en-US" dirty="0"/>
          </a:p>
        </p:txBody>
      </p:sp>
      <p:pic>
        <p:nvPicPr>
          <p:cNvPr id="5" name="Content Placeholder 4">
            <a:extLst>
              <a:ext uri="{FF2B5EF4-FFF2-40B4-BE49-F238E27FC236}">
                <a16:creationId xmlns:a16="http://schemas.microsoft.com/office/drawing/2014/main" id="{51E1C0F1-1926-D099-5D0E-83B7C07605A4}"/>
              </a:ext>
            </a:extLst>
          </p:cNvPr>
          <p:cNvPicPr>
            <a:picLocks noGrp="1" noChangeAspect="1"/>
          </p:cNvPicPr>
          <p:nvPr>
            <p:ph idx="1"/>
          </p:nvPr>
        </p:nvPicPr>
        <p:blipFill>
          <a:blip r:embed="rId2"/>
          <a:stretch>
            <a:fillRect/>
          </a:stretch>
        </p:blipFill>
        <p:spPr>
          <a:xfrm>
            <a:off x="1012934" y="1825625"/>
            <a:ext cx="7118132" cy="4351338"/>
          </a:xfrm>
        </p:spPr>
      </p:pic>
    </p:spTree>
    <p:extLst>
      <p:ext uri="{BB962C8B-B14F-4D97-AF65-F5344CB8AC3E}">
        <p14:creationId xmlns:p14="http://schemas.microsoft.com/office/powerpoint/2010/main" val="24422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1A51-D116-1CAB-D760-0224DBCFFCE2}"/>
              </a:ext>
            </a:extLst>
          </p:cNvPr>
          <p:cNvSpPr>
            <a:spLocks noGrp="1"/>
          </p:cNvSpPr>
          <p:nvPr>
            <p:ph type="title"/>
          </p:nvPr>
        </p:nvSpPr>
        <p:spPr/>
        <p:txBody>
          <a:bodyPr/>
          <a:lstStyle/>
          <a:p>
            <a:r>
              <a:rPr lang="en-US" altLang="ko-KR" dirty="0"/>
              <a:t>Precision, Recall, f-score</a:t>
            </a:r>
            <a:endParaRPr lang="ko-KR" altLang="en-US" dirty="0"/>
          </a:p>
        </p:txBody>
      </p:sp>
      <p:pic>
        <p:nvPicPr>
          <p:cNvPr id="6" name="Content Placeholder 5">
            <a:extLst>
              <a:ext uri="{FF2B5EF4-FFF2-40B4-BE49-F238E27FC236}">
                <a16:creationId xmlns:a16="http://schemas.microsoft.com/office/drawing/2014/main" id="{1DAD2C9B-4116-BF53-F9ED-0B26ABAA2EC2}"/>
              </a:ext>
            </a:extLst>
          </p:cNvPr>
          <p:cNvPicPr>
            <a:picLocks noGrp="1" noChangeAspect="1"/>
          </p:cNvPicPr>
          <p:nvPr>
            <p:ph idx="1"/>
          </p:nvPr>
        </p:nvPicPr>
        <p:blipFill>
          <a:blip r:embed="rId2"/>
          <a:stretch>
            <a:fillRect/>
          </a:stretch>
        </p:blipFill>
        <p:spPr>
          <a:xfrm>
            <a:off x="681658" y="1818938"/>
            <a:ext cx="7886700" cy="4205684"/>
          </a:xfrm>
        </p:spPr>
      </p:pic>
    </p:spTree>
    <p:extLst>
      <p:ext uri="{BB962C8B-B14F-4D97-AF65-F5344CB8AC3E}">
        <p14:creationId xmlns:p14="http://schemas.microsoft.com/office/powerpoint/2010/main" val="114668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85E8-5810-B991-8EAA-923C5BB7041D}"/>
              </a:ext>
            </a:extLst>
          </p:cNvPr>
          <p:cNvSpPr>
            <a:spLocks noGrp="1"/>
          </p:cNvSpPr>
          <p:nvPr>
            <p:ph type="title"/>
          </p:nvPr>
        </p:nvSpPr>
        <p:spPr/>
        <p:txBody>
          <a:bodyPr/>
          <a:lstStyle/>
          <a:p>
            <a:r>
              <a:rPr lang="en-US" altLang="ko-KR" dirty="0"/>
              <a:t>Precision, Recall</a:t>
            </a:r>
            <a:endParaRPr lang="ko-KR" altLang="en-US" dirty="0"/>
          </a:p>
        </p:txBody>
      </p:sp>
      <p:sp>
        <p:nvSpPr>
          <p:cNvPr id="3" name="Content Placeholder 2">
            <a:extLst>
              <a:ext uri="{FF2B5EF4-FFF2-40B4-BE49-F238E27FC236}">
                <a16:creationId xmlns:a16="http://schemas.microsoft.com/office/drawing/2014/main" id="{05A13193-A794-7119-2F5C-6F1343C7007E}"/>
              </a:ext>
            </a:extLst>
          </p:cNvPr>
          <p:cNvSpPr>
            <a:spLocks noGrp="1"/>
          </p:cNvSpPr>
          <p:nvPr>
            <p:ph idx="1"/>
          </p:nvPr>
        </p:nvSpPr>
        <p:spPr/>
        <p:txBody>
          <a:bodyPr>
            <a:normAutofit fontScale="77500" lnSpcReduction="20000"/>
          </a:bodyPr>
          <a:lstStyle/>
          <a:p>
            <a:r>
              <a:rPr lang="en-US" altLang="ko-KR" dirty="0"/>
              <a:t>Precision is a measure of the accuracy of positive predictions. In other words, precision represents the proportion of positive predictions that are correct.</a:t>
            </a:r>
          </a:p>
          <a:p>
            <a:endParaRPr lang="en-US" altLang="ko-KR" dirty="0"/>
          </a:p>
          <a:p>
            <a:r>
              <a:rPr lang="en-US" altLang="ko-KR" dirty="0"/>
              <a:t>Recall, on the other hand, is a measure of the completeness of positive predictions. In other words, recall represents the proportion of actual positive instances that are correctly identified by the model.</a:t>
            </a:r>
          </a:p>
          <a:p>
            <a:endParaRPr lang="en-US" altLang="ko-KR" dirty="0"/>
          </a:p>
          <a:p>
            <a:r>
              <a:rPr lang="en-US" altLang="ko-KR" dirty="0"/>
              <a:t>The main difference between precision and recall is that precision focuses on the proportion of positive predictions that are correct, while recall focuses on the proportion of actual positive instances that are correctly identified by the model. </a:t>
            </a:r>
          </a:p>
          <a:p>
            <a:endParaRPr lang="en-US" altLang="ko-KR" dirty="0"/>
          </a:p>
          <a:p>
            <a:r>
              <a:rPr lang="en-US" altLang="ko-KR" dirty="0"/>
              <a:t>In other words, precision measures the model's ability to avoid false positives, while recall measures the model's ability to detect all positive instances.</a:t>
            </a:r>
          </a:p>
          <a:p>
            <a:endParaRPr lang="en-US" altLang="ko-KR" dirty="0"/>
          </a:p>
          <a:p>
            <a:r>
              <a:rPr lang="en-US" altLang="ko-KR" dirty="0"/>
              <a:t>In general, there is often a trade-off between precision and recall, meaning that improving one metric may result in a decrease in the other. Therefore, the choice of which metric to prioritize depends on the specific problem and application domain.</a:t>
            </a:r>
            <a:endParaRPr lang="ko-KR" altLang="en-US" dirty="0"/>
          </a:p>
        </p:txBody>
      </p:sp>
    </p:spTree>
    <p:extLst>
      <p:ext uri="{BB962C8B-B14F-4D97-AF65-F5344CB8AC3E}">
        <p14:creationId xmlns:p14="http://schemas.microsoft.com/office/powerpoint/2010/main" val="35486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195A-5884-8F7B-A309-AA42435B938F}"/>
              </a:ext>
            </a:extLst>
          </p:cNvPr>
          <p:cNvSpPr>
            <a:spLocks noGrp="1"/>
          </p:cNvSpPr>
          <p:nvPr>
            <p:ph type="title"/>
          </p:nvPr>
        </p:nvSpPr>
        <p:spPr/>
        <p:txBody>
          <a:bodyPr/>
          <a:lstStyle/>
          <a:p>
            <a:r>
              <a:rPr lang="en-US" altLang="ko-KR" dirty="0"/>
              <a:t>f-score</a:t>
            </a:r>
            <a:endParaRPr lang="ko-KR" altLang="en-US" dirty="0"/>
          </a:p>
        </p:txBody>
      </p:sp>
      <p:sp>
        <p:nvSpPr>
          <p:cNvPr id="3" name="Content Placeholder 2">
            <a:extLst>
              <a:ext uri="{FF2B5EF4-FFF2-40B4-BE49-F238E27FC236}">
                <a16:creationId xmlns:a16="http://schemas.microsoft.com/office/drawing/2014/main" id="{D8D3077D-98D1-C47B-BE67-9080FBB08509}"/>
              </a:ext>
            </a:extLst>
          </p:cNvPr>
          <p:cNvSpPr>
            <a:spLocks noGrp="1"/>
          </p:cNvSpPr>
          <p:nvPr>
            <p:ph idx="1"/>
          </p:nvPr>
        </p:nvSpPr>
        <p:spPr/>
        <p:txBody>
          <a:bodyPr>
            <a:normAutofit lnSpcReduction="10000"/>
          </a:bodyPr>
          <a:lstStyle/>
          <a:p>
            <a:r>
              <a:rPr lang="en-US" altLang="ko-KR" dirty="0"/>
              <a:t>F score is a commonly used metric in machine learning for evaluating the performance of classification models. It is a single number that combines precision and recall into one measure of performance.</a:t>
            </a:r>
          </a:p>
          <a:p>
            <a:endParaRPr lang="en-US" altLang="ko-KR" dirty="0"/>
          </a:p>
          <a:p>
            <a:r>
              <a:rPr lang="en-US" altLang="ko-KR" dirty="0"/>
              <a:t>The F score is calculated as the harmonic mean of precision and recall.</a:t>
            </a:r>
          </a:p>
          <a:p>
            <a:r>
              <a:rPr lang="en-US" altLang="ko-KR" dirty="0"/>
              <a:t>The F1 score ranges from 0 to 1, where a score of 1 indicates perfect precision and recall, and a score of 0 indicates poor performance.</a:t>
            </a:r>
          </a:p>
          <a:p>
            <a:r>
              <a:rPr lang="en-US" altLang="ko-KR" dirty="0"/>
              <a:t>The F1 score is particularly useful when the classes are </a:t>
            </a:r>
            <a:r>
              <a:rPr lang="en-US" altLang="ko-KR" b="1" dirty="0"/>
              <a:t>imbalanced</a:t>
            </a:r>
            <a:r>
              <a:rPr lang="en-US" altLang="ko-KR" dirty="0"/>
              <a:t>, meaning that one class has significantly fewer examples than the other. In such cases, accuracy can be a misleading metric, as the model may simply predict the majority class for every example and achieve a high accuracy but perform poorly in terms of correctly identifying the minority class. The F1 score takes into account both precision and recall, which are important for evaluating the model's performance on imbalanced data.</a:t>
            </a:r>
            <a:endParaRPr lang="ko-KR" altLang="en-US" dirty="0"/>
          </a:p>
        </p:txBody>
      </p:sp>
    </p:spTree>
    <p:extLst>
      <p:ext uri="{BB962C8B-B14F-4D97-AF65-F5344CB8AC3E}">
        <p14:creationId xmlns:p14="http://schemas.microsoft.com/office/powerpoint/2010/main" val="254307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A5F4-E1E6-A6A8-3799-593CDFC04027}"/>
              </a:ext>
            </a:extLst>
          </p:cNvPr>
          <p:cNvSpPr>
            <a:spLocks noGrp="1"/>
          </p:cNvSpPr>
          <p:nvPr>
            <p:ph type="title"/>
          </p:nvPr>
        </p:nvSpPr>
        <p:spPr/>
        <p:txBody>
          <a:bodyPr/>
          <a:lstStyle/>
          <a:p>
            <a:endParaRPr lang="ko-KR" altLang="en-US" dirty="0"/>
          </a:p>
        </p:txBody>
      </p:sp>
      <p:pic>
        <p:nvPicPr>
          <p:cNvPr id="5" name="Content Placeholder 4">
            <a:extLst>
              <a:ext uri="{FF2B5EF4-FFF2-40B4-BE49-F238E27FC236}">
                <a16:creationId xmlns:a16="http://schemas.microsoft.com/office/drawing/2014/main" id="{62A42C43-18BA-D4C8-6C31-DCFE6A434A28}"/>
              </a:ext>
            </a:extLst>
          </p:cNvPr>
          <p:cNvPicPr>
            <a:picLocks noGrp="1" noChangeAspect="1"/>
          </p:cNvPicPr>
          <p:nvPr>
            <p:ph idx="1"/>
          </p:nvPr>
        </p:nvPicPr>
        <p:blipFill>
          <a:blip r:embed="rId2"/>
          <a:stretch>
            <a:fillRect/>
          </a:stretch>
        </p:blipFill>
        <p:spPr>
          <a:xfrm>
            <a:off x="189230" y="1690689"/>
            <a:ext cx="8326120" cy="4904755"/>
          </a:xfrm>
        </p:spPr>
      </p:pic>
    </p:spTree>
    <p:extLst>
      <p:ext uri="{BB962C8B-B14F-4D97-AF65-F5344CB8AC3E}">
        <p14:creationId xmlns:p14="http://schemas.microsoft.com/office/powerpoint/2010/main" val="550874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1874</TotalTime>
  <Words>671</Words>
  <Application>Microsoft Office PowerPoint</Application>
  <PresentationFormat>On-screen Show (4:3)</PresentationFormat>
  <Paragraphs>38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 Unicode MS</vt:lpstr>
      <vt:lpstr>Muli</vt:lpstr>
      <vt:lpstr>Arial</vt:lpstr>
      <vt:lpstr>Calibri</vt:lpstr>
      <vt:lpstr>Calibri Light</vt:lpstr>
      <vt:lpstr>Garamond</vt:lpstr>
      <vt:lpstr>Office Theme</vt:lpstr>
      <vt:lpstr>Artificial Intelligence Lecture 7</vt:lpstr>
      <vt:lpstr>Classification</vt:lpstr>
      <vt:lpstr>Example 1</vt:lpstr>
      <vt:lpstr>Example 2</vt:lpstr>
      <vt:lpstr>Example 2</vt:lpstr>
      <vt:lpstr>Precision, Recall, f-score</vt:lpstr>
      <vt:lpstr>Precision, Recall</vt:lpstr>
      <vt:lpstr>f-score</vt:lpstr>
      <vt:lpstr>PowerPoint Presentation</vt:lpstr>
      <vt:lpstr>Averaging strategies </vt:lpstr>
      <vt:lpstr>Balanced Accuracy</vt:lpstr>
      <vt:lpstr>Mammography Data</vt:lpstr>
      <vt:lpstr>Mammography Data</vt:lpstr>
      <vt:lpstr>Goal setting!</vt:lpstr>
      <vt:lpstr>Changing Thresholds</vt:lpstr>
      <vt:lpstr>Precision-Recall curve</vt:lpstr>
      <vt:lpstr>ROC Curve (Receiver Operating Characteristic)</vt:lpstr>
      <vt:lpstr>PowerPoint Presentation</vt:lpstr>
      <vt:lpstr>PowerPoint Presentation</vt:lpstr>
      <vt:lpstr>Further reading on evaluation curves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lastModifiedBy>타야라히랄</cp:lastModifiedBy>
  <cp:revision>1</cp:revision>
  <dcterms:created xsi:type="dcterms:W3CDTF">2017-09-07T13:06:28Z</dcterms:created>
  <dcterms:modified xsi:type="dcterms:W3CDTF">2023-04-07T03:21:16Z</dcterms:modified>
</cp:coreProperties>
</file>