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8"/>
  </p:notesMasterIdLst>
  <p:sldIdLst>
    <p:sldId id="531" r:id="rId2"/>
    <p:sldId id="515" r:id="rId3"/>
    <p:sldId id="483" r:id="rId4"/>
    <p:sldId id="485" r:id="rId5"/>
    <p:sldId id="486" r:id="rId6"/>
    <p:sldId id="487" r:id="rId7"/>
    <p:sldId id="539" r:id="rId8"/>
    <p:sldId id="532" r:id="rId9"/>
    <p:sldId id="488" r:id="rId10"/>
    <p:sldId id="489" r:id="rId11"/>
    <p:sldId id="490" r:id="rId12"/>
    <p:sldId id="491" r:id="rId13"/>
    <p:sldId id="492" r:id="rId14"/>
    <p:sldId id="493" r:id="rId15"/>
    <p:sldId id="494" r:id="rId16"/>
    <p:sldId id="495" r:id="rId17"/>
    <p:sldId id="533" r:id="rId18"/>
    <p:sldId id="540" r:id="rId19"/>
    <p:sldId id="541" r:id="rId20"/>
    <p:sldId id="542" r:id="rId21"/>
    <p:sldId id="543" r:id="rId22"/>
    <p:sldId id="544" r:id="rId23"/>
    <p:sldId id="545" r:id="rId24"/>
    <p:sldId id="546" r:id="rId25"/>
    <p:sldId id="547" r:id="rId26"/>
    <p:sldId id="548" r:id="rId27"/>
    <p:sldId id="549" r:id="rId28"/>
    <p:sldId id="514" r:id="rId29"/>
    <p:sldId id="516" r:id="rId30"/>
    <p:sldId id="517" r:id="rId31"/>
    <p:sldId id="518" r:id="rId32"/>
    <p:sldId id="519" r:id="rId33"/>
    <p:sldId id="520" r:id="rId34"/>
    <p:sldId id="521" r:id="rId35"/>
    <p:sldId id="522" r:id="rId36"/>
    <p:sldId id="525"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9" autoAdjust="0"/>
    <p:restoredTop sz="81028" autoAdjust="0"/>
  </p:normalViewPr>
  <p:slideViewPr>
    <p:cSldViewPr>
      <p:cViewPr varScale="1">
        <p:scale>
          <a:sx n="126" d="100"/>
          <a:sy n="126" d="100"/>
        </p:scale>
        <p:origin x="2724" y="120"/>
      </p:cViewPr>
      <p:guideLst>
        <p:guide orient="horz" pos="2160"/>
        <p:guide pos="288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타야라히랄" userId="4cbd64cf-559c-4aef-b363-525ec37fb7ad" providerId="ADAL" clId="{5AF3B5EC-812C-4868-AA3D-094885A2BA87}"/>
    <pc:docChg chg="undo redo custSel addSld delSld modSld sldOrd">
      <pc:chgData name="타야라히랄" userId="4cbd64cf-559c-4aef-b363-525ec37fb7ad" providerId="ADAL" clId="{5AF3B5EC-812C-4868-AA3D-094885A2BA87}" dt="2023-05-04T08:34:01.941" v="438" actId="47"/>
      <pc:docMkLst>
        <pc:docMk/>
      </pc:docMkLst>
      <pc:sldChg chg="addSp delSp modSp mod">
        <pc:chgData name="타야라히랄" userId="4cbd64cf-559c-4aef-b363-525ec37fb7ad" providerId="ADAL" clId="{5AF3B5EC-812C-4868-AA3D-094885A2BA87}" dt="2023-05-04T08:18:54.798" v="341" actId="1076"/>
        <pc:sldMkLst>
          <pc:docMk/>
          <pc:sldMk cId="1072898982" sldId="487"/>
        </pc:sldMkLst>
        <pc:picChg chg="add del mod">
          <ac:chgData name="타야라히랄" userId="4cbd64cf-559c-4aef-b363-525ec37fb7ad" providerId="ADAL" clId="{5AF3B5EC-812C-4868-AA3D-094885A2BA87}" dt="2023-05-04T08:18:49.866" v="338" actId="478"/>
          <ac:picMkLst>
            <pc:docMk/>
            <pc:sldMk cId="1072898982" sldId="487"/>
            <ac:picMk id="3" creationId="{24A7E0DA-172F-9DEC-408B-1F5ACBCB83C2}"/>
          </ac:picMkLst>
        </pc:picChg>
        <pc:picChg chg="mod">
          <ac:chgData name="타야라히랄" userId="4cbd64cf-559c-4aef-b363-525ec37fb7ad" providerId="ADAL" clId="{5AF3B5EC-812C-4868-AA3D-094885A2BA87}" dt="2023-05-04T08:18:53.096" v="340" actId="14100"/>
          <ac:picMkLst>
            <pc:docMk/>
            <pc:sldMk cId="1072898982" sldId="487"/>
            <ac:picMk id="7172" creationId="{00000000-0000-0000-0000-000000000000}"/>
          </ac:picMkLst>
        </pc:picChg>
        <pc:picChg chg="mod">
          <ac:chgData name="타야라히랄" userId="4cbd64cf-559c-4aef-b363-525ec37fb7ad" providerId="ADAL" clId="{5AF3B5EC-812C-4868-AA3D-094885A2BA87}" dt="2023-05-04T08:18:54.798" v="341" actId="1076"/>
          <ac:picMkLst>
            <pc:docMk/>
            <pc:sldMk cId="1072898982" sldId="487"/>
            <ac:picMk id="7173" creationId="{00000000-0000-0000-0000-000000000000}"/>
          </ac:picMkLst>
        </pc:picChg>
      </pc:sldChg>
      <pc:sldChg chg="modSp">
        <pc:chgData name="타야라히랄" userId="4cbd64cf-559c-4aef-b363-525ec37fb7ad" providerId="ADAL" clId="{5AF3B5EC-812C-4868-AA3D-094885A2BA87}" dt="2023-05-04T06:14:35.542" v="22" actId="14100"/>
        <pc:sldMkLst>
          <pc:docMk/>
          <pc:sldMk cId="155954922" sldId="492"/>
        </pc:sldMkLst>
        <pc:picChg chg="mod">
          <ac:chgData name="타야라히랄" userId="4cbd64cf-559c-4aef-b363-525ec37fb7ad" providerId="ADAL" clId="{5AF3B5EC-812C-4868-AA3D-094885A2BA87}" dt="2023-05-04T06:14:35.542" v="22" actId="14100"/>
          <ac:picMkLst>
            <pc:docMk/>
            <pc:sldMk cId="155954922" sldId="492"/>
            <ac:picMk id="12290" creationId="{00000000-0000-0000-0000-000000000000}"/>
          </ac:picMkLst>
        </pc:picChg>
      </pc:sldChg>
      <pc:sldChg chg="modSp">
        <pc:chgData name="타야라히랄" userId="4cbd64cf-559c-4aef-b363-525ec37fb7ad" providerId="ADAL" clId="{5AF3B5EC-812C-4868-AA3D-094885A2BA87}" dt="2023-05-04T04:59:22.701" v="0" actId="1076"/>
        <pc:sldMkLst>
          <pc:docMk/>
          <pc:sldMk cId="2597956946" sldId="493"/>
        </pc:sldMkLst>
        <pc:picChg chg="mod">
          <ac:chgData name="타야라히랄" userId="4cbd64cf-559c-4aef-b363-525ec37fb7ad" providerId="ADAL" clId="{5AF3B5EC-812C-4868-AA3D-094885A2BA87}" dt="2023-05-04T04:59:22.701" v="0" actId="1076"/>
          <ac:picMkLst>
            <pc:docMk/>
            <pc:sldMk cId="2597956946" sldId="493"/>
            <ac:picMk id="13314" creationId="{00000000-0000-0000-0000-000000000000}"/>
          </ac:picMkLst>
        </pc:picChg>
      </pc:sldChg>
      <pc:sldChg chg="del">
        <pc:chgData name="타야라히랄" userId="4cbd64cf-559c-4aef-b363-525ec37fb7ad" providerId="ADAL" clId="{5AF3B5EC-812C-4868-AA3D-094885A2BA87}" dt="2023-05-04T08:34:01.941" v="438" actId="47"/>
        <pc:sldMkLst>
          <pc:docMk/>
          <pc:sldMk cId="43490067" sldId="496"/>
        </pc:sldMkLst>
      </pc:sldChg>
      <pc:sldChg chg="del">
        <pc:chgData name="타야라히랄" userId="4cbd64cf-559c-4aef-b363-525ec37fb7ad" providerId="ADAL" clId="{5AF3B5EC-812C-4868-AA3D-094885A2BA87}" dt="2023-05-04T08:34:01.941" v="438" actId="47"/>
        <pc:sldMkLst>
          <pc:docMk/>
          <pc:sldMk cId="193251586" sldId="497"/>
        </pc:sldMkLst>
      </pc:sldChg>
      <pc:sldChg chg="del">
        <pc:chgData name="타야라히랄" userId="4cbd64cf-559c-4aef-b363-525ec37fb7ad" providerId="ADAL" clId="{5AF3B5EC-812C-4868-AA3D-094885A2BA87}" dt="2023-05-04T08:34:01.941" v="438" actId="47"/>
        <pc:sldMkLst>
          <pc:docMk/>
          <pc:sldMk cId="3276891847" sldId="498"/>
        </pc:sldMkLst>
      </pc:sldChg>
      <pc:sldChg chg="del">
        <pc:chgData name="타야라히랄" userId="4cbd64cf-559c-4aef-b363-525ec37fb7ad" providerId="ADAL" clId="{5AF3B5EC-812C-4868-AA3D-094885A2BA87}" dt="2023-05-04T08:34:01.941" v="438" actId="47"/>
        <pc:sldMkLst>
          <pc:docMk/>
          <pc:sldMk cId="1973631785" sldId="499"/>
        </pc:sldMkLst>
      </pc:sldChg>
      <pc:sldChg chg="del">
        <pc:chgData name="타야라히랄" userId="4cbd64cf-559c-4aef-b363-525ec37fb7ad" providerId="ADAL" clId="{5AF3B5EC-812C-4868-AA3D-094885A2BA87}" dt="2023-05-04T08:34:01.941" v="438" actId="47"/>
        <pc:sldMkLst>
          <pc:docMk/>
          <pc:sldMk cId="1270079933" sldId="500"/>
        </pc:sldMkLst>
      </pc:sldChg>
      <pc:sldChg chg="del">
        <pc:chgData name="타야라히랄" userId="4cbd64cf-559c-4aef-b363-525ec37fb7ad" providerId="ADAL" clId="{5AF3B5EC-812C-4868-AA3D-094885A2BA87}" dt="2023-05-04T08:34:01.941" v="438" actId="47"/>
        <pc:sldMkLst>
          <pc:docMk/>
          <pc:sldMk cId="3825099930" sldId="501"/>
        </pc:sldMkLst>
      </pc:sldChg>
      <pc:sldChg chg="del">
        <pc:chgData name="타야라히랄" userId="4cbd64cf-559c-4aef-b363-525ec37fb7ad" providerId="ADAL" clId="{5AF3B5EC-812C-4868-AA3D-094885A2BA87}" dt="2023-05-04T08:34:01.941" v="438" actId="47"/>
        <pc:sldMkLst>
          <pc:docMk/>
          <pc:sldMk cId="4179303674" sldId="502"/>
        </pc:sldMkLst>
      </pc:sldChg>
      <pc:sldChg chg="del">
        <pc:chgData name="타야라히랄" userId="4cbd64cf-559c-4aef-b363-525ec37fb7ad" providerId="ADAL" clId="{5AF3B5EC-812C-4868-AA3D-094885A2BA87}" dt="2023-05-04T08:34:01.941" v="438" actId="47"/>
        <pc:sldMkLst>
          <pc:docMk/>
          <pc:sldMk cId="3321027166" sldId="503"/>
        </pc:sldMkLst>
      </pc:sldChg>
      <pc:sldChg chg="del">
        <pc:chgData name="타야라히랄" userId="4cbd64cf-559c-4aef-b363-525ec37fb7ad" providerId="ADAL" clId="{5AF3B5EC-812C-4868-AA3D-094885A2BA87}" dt="2023-05-04T08:34:01.941" v="438" actId="47"/>
        <pc:sldMkLst>
          <pc:docMk/>
          <pc:sldMk cId="1964609678" sldId="504"/>
        </pc:sldMkLst>
      </pc:sldChg>
      <pc:sldChg chg="del">
        <pc:chgData name="타야라히랄" userId="4cbd64cf-559c-4aef-b363-525ec37fb7ad" providerId="ADAL" clId="{5AF3B5EC-812C-4868-AA3D-094885A2BA87}" dt="2023-05-04T08:34:01.941" v="438" actId="47"/>
        <pc:sldMkLst>
          <pc:docMk/>
          <pc:sldMk cId="1958305833" sldId="505"/>
        </pc:sldMkLst>
      </pc:sldChg>
      <pc:sldChg chg="del">
        <pc:chgData name="타야라히랄" userId="4cbd64cf-559c-4aef-b363-525ec37fb7ad" providerId="ADAL" clId="{5AF3B5EC-812C-4868-AA3D-094885A2BA87}" dt="2023-05-04T08:34:01.941" v="438" actId="47"/>
        <pc:sldMkLst>
          <pc:docMk/>
          <pc:sldMk cId="472483695" sldId="506"/>
        </pc:sldMkLst>
      </pc:sldChg>
      <pc:sldChg chg="del">
        <pc:chgData name="타야라히랄" userId="4cbd64cf-559c-4aef-b363-525ec37fb7ad" providerId="ADAL" clId="{5AF3B5EC-812C-4868-AA3D-094885A2BA87}" dt="2023-05-04T08:34:01.941" v="438" actId="47"/>
        <pc:sldMkLst>
          <pc:docMk/>
          <pc:sldMk cId="114419748" sldId="507"/>
        </pc:sldMkLst>
      </pc:sldChg>
      <pc:sldChg chg="del">
        <pc:chgData name="타야라히랄" userId="4cbd64cf-559c-4aef-b363-525ec37fb7ad" providerId="ADAL" clId="{5AF3B5EC-812C-4868-AA3D-094885A2BA87}" dt="2023-05-04T08:34:01.941" v="438" actId="47"/>
        <pc:sldMkLst>
          <pc:docMk/>
          <pc:sldMk cId="510731787" sldId="508"/>
        </pc:sldMkLst>
      </pc:sldChg>
      <pc:sldChg chg="del">
        <pc:chgData name="타야라히랄" userId="4cbd64cf-559c-4aef-b363-525ec37fb7ad" providerId="ADAL" clId="{5AF3B5EC-812C-4868-AA3D-094885A2BA87}" dt="2023-05-04T08:34:01.941" v="438" actId="47"/>
        <pc:sldMkLst>
          <pc:docMk/>
          <pc:sldMk cId="1061925320" sldId="509"/>
        </pc:sldMkLst>
      </pc:sldChg>
      <pc:sldChg chg="del">
        <pc:chgData name="타야라히랄" userId="4cbd64cf-559c-4aef-b363-525ec37fb7ad" providerId="ADAL" clId="{5AF3B5EC-812C-4868-AA3D-094885A2BA87}" dt="2023-05-04T08:34:01.941" v="438" actId="47"/>
        <pc:sldMkLst>
          <pc:docMk/>
          <pc:sldMk cId="1015169145" sldId="510"/>
        </pc:sldMkLst>
      </pc:sldChg>
      <pc:sldChg chg="del">
        <pc:chgData name="타야라히랄" userId="4cbd64cf-559c-4aef-b363-525ec37fb7ad" providerId="ADAL" clId="{5AF3B5EC-812C-4868-AA3D-094885A2BA87}" dt="2023-05-04T08:34:01.941" v="438" actId="47"/>
        <pc:sldMkLst>
          <pc:docMk/>
          <pc:sldMk cId="2476608144" sldId="511"/>
        </pc:sldMkLst>
      </pc:sldChg>
      <pc:sldChg chg="del">
        <pc:chgData name="타야라히랄" userId="4cbd64cf-559c-4aef-b363-525ec37fb7ad" providerId="ADAL" clId="{5AF3B5EC-812C-4868-AA3D-094885A2BA87}" dt="2023-05-04T08:34:01.941" v="438" actId="47"/>
        <pc:sldMkLst>
          <pc:docMk/>
          <pc:sldMk cId="4027210001" sldId="512"/>
        </pc:sldMkLst>
      </pc:sldChg>
      <pc:sldChg chg="addSp modSp mod">
        <pc:chgData name="타야라히랄" userId="4cbd64cf-559c-4aef-b363-525ec37fb7ad" providerId="ADAL" clId="{5AF3B5EC-812C-4868-AA3D-094885A2BA87}" dt="2023-05-04T07:04:14.642" v="25" actId="1076"/>
        <pc:sldMkLst>
          <pc:docMk/>
          <pc:sldMk cId="2789163517" sldId="515"/>
        </pc:sldMkLst>
        <pc:spChg chg="add mod">
          <ac:chgData name="타야라히랄" userId="4cbd64cf-559c-4aef-b363-525ec37fb7ad" providerId="ADAL" clId="{5AF3B5EC-812C-4868-AA3D-094885A2BA87}" dt="2023-05-04T07:04:14.642" v="25" actId="1076"/>
          <ac:spMkLst>
            <pc:docMk/>
            <pc:sldMk cId="2789163517" sldId="515"/>
            <ac:spMk id="5" creationId="{F72586C5-000D-D24A-23A7-50D512A14338}"/>
          </ac:spMkLst>
        </pc:spChg>
      </pc:sldChg>
      <pc:sldChg chg="addSp delSp modSp new mod">
        <pc:chgData name="타야라히랄" userId="4cbd64cf-559c-4aef-b363-525ec37fb7ad" providerId="ADAL" clId="{5AF3B5EC-812C-4868-AA3D-094885A2BA87}" dt="2023-05-04T06:13:59.296" v="21" actId="1076"/>
        <pc:sldMkLst>
          <pc:docMk/>
          <pc:sldMk cId="1100424844" sldId="532"/>
        </pc:sldMkLst>
        <pc:spChg chg="mod">
          <ac:chgData name="타야라히랄" userId="4cbd64cf-559c-4aef-b363-525ec37fb7ad" providerId="ADAL" clId="{5AF3B5EC-812C-4868-AA3D-094885A2BA87}" dt="2023-05-04T05:54:30.733" v="19" actId="20577"/>
          <ac:spMkLst>
            <pc:docMk/>
            <pc:sldMk cId="1100424844" sldId="532"/>
            <ac:spMk id="2" creationId="{60B4DA5E-5570-A0EA-B52F-7D445F24EA5E}"/>
          </ac:spMkLst>
        </pc:spChg>
        <pc:spChg chg="del">
          <ac:chgData name="타야라히랄" userId="4cbd64cf-559c-4aef-b363-525ec37fb7ad" providerId="ADAL" clId="{5AF3B5EC-812C-4868-AA3D-094885A2BA87}" dt="2023-05-04T05:54:23.758" v="2" actId="22"/>
          <ac:spMkLst>
            <pc:docMk/>
            <pc:sldMk cId="1100424844" sldId="532"/>
            <ac:spMk id="3" creationId="{7FFFABBA-2829-0497-7674-E8A0C8DD15E4}"/>
          </ac:spMkLst>
        </pc:spChg>
        <pc:picChg chg="add mod ord">
          <ac:chgData name="타야라히랄" userId="4cbd64cf-559c-4aef-b363-525ec37fb7ad" providerId="ADAL" clId="{5AF3B5EC-812C-4868-AA3D-094885A2BA87}" dt="2023-05-04T06:13:59.296" v="21" actId="1076"/>
          <ac:picMkLst>
            <pc:docMk/>
            <pc:sldMk cId="1100424844" sldId="532"/>
            <ac:picMk id="5" creationId="{80DD4675-BEED-CCA9-8021-4C3B97F4D2C3}"/>
          </ac:picMkLst>
        </pc:picChg>
      </pc:sldChg>
      <pc:sldChg chg="modSp new mod ord">
        <pc:chgData name="타야라히랄" userId="4cbd64cf-559c-4aef-b363-525ec37fb7ad" providerId="ADAL" clId="{5AF3B5EC-812C-4868-AA3D-094885A2BA87}" dt="2023-05-04T08:17:54.971" v="329" actId="120"/>
        <pc:sldMkLst>
          <pc:docMk/>
          <pc:sldMk cId="537328914" sldId="533"/>
        </pc:sldMkLst>
        <pc:spChg chg="mod">
          <ac:chgData name="타야라히랄" userId="4cbd64cf-559c-4aef-b363-525ec37fb7ad" providerId="ADAL" clId="{5AF3B5EC-812C-4868-AA3D-094885A2BA87}" dt="2023-05-04T07:10:15.111" v="52" actId="20577"/>
          <ac:spMkLst>
            <pc:docMk/>
            <pc:sldMk cId="537328914" sldId="533"/>
            <ac:spMk id="2" creationId="{FAC69182-D174-5B45-66AD-105F381E7A84}"/>
          </ac:spMkLst>
        </pc:spChg>
        <pc:spChg chg="mod">
          <ac:chgData name="타야라히랄" userId="4cbd64cf-559c-4aef-b363-525ec37fb7ad" providerId="ADAL" clId="{5AF3B5EC-812C-4868-AA3D-094885A2BA87}" dt="2023-05-04T08:17:54.971" v="329" actId="120"/>
          <ac:spMkLst>
            <pc:docMk/>
            <pc:sldMk cId="537328914" sldId="533"/>
            <ac:spMk id="3" creationId="{F63245A9-1AEB-40DF-9D60-539B35D76E75}"/>
          </ac:spMkLst>
        </pc:spChg>
      </pc:sldChg>
      <pc:sldChg chg="addSp delSp modSp new del mod">
        <pc:chgData name="타야라히랄" userId="4cbd64cf-559c-4aef-b363-525ec37fb7ad" providerId="ADAL" clId="{5AF3B5EC-812C-4868-AA3D-094885A2BA87}" dt="2023-05-04T08:34:01.941" v="438" actId="47"/>
        <pc:sldMkLst>
          <pc:docMk/>
          <pc:sldMk cId="1089411430" sldId="534"/>
        </pc:sldMkLst>
        <pc:spChg chg="mod">
          <ac:chgData name="타야라히랄" userId="4cbd64cf-559c-4aef-b363-525ec37fb7ad" providerId="ADAL" clId="{5AF3B5EC-812C-4868-AA3D-094885A2BA87}" dt="2023-05-04T07:14:44.237" v="140" actId="20577"/>
          <ac:spMkLst>
            <pc:docMk/>
            <pc:sldMk cId="1089411430" sldId="534"/>
            <ac:spMk id="2" creationId="{FA865E89-D188-B231-6481-F265E03D3D44}"/>
          </ac:spMkLst>
        </pc:spChg>
        <pc:spChg chg="mod">
          <ac:chgData name="타야라히랄" userId="4cbd64cf-559c-4aef-b363-525ec37fb7ad" providerId="ADAL" clId="{5AF3B5EC-812C-4868-AA3D-094885A2BA87}" dt="2023-05-04T07:14:47.762" v="141"/>
          <ac:spMkLst>
            <pc:docMk/>
            <pc:sldMk cId="1089411430" sldId="534"/>
            <ac:spMk id="3" creationId="{436AFAD1-AE91-E1E4-D769-61C62255377C}"/>
          </ac:spMkLst>
        </pc:spChg>
        <pc:spChg chg="add del">
          <ac:chgData name="타야라히랄" userId="4cbd64cf-559c-4aef-b363-525ec37fb7ad" providerId="ADAL" clId="{5AF3B5EC-812C-4868-AA3D-094885A2BA87}" dt="2023-05-04T07:16:13.477" v="146"/>
          <ac:spMkLst>
            <pc:docMk/>
            <pc:sldMk cId="1089411430" sldId="534"/>
            <ac:spMk id="5" creationId="{5C63F7EF-57F3-B089-BC47-BB8E641A4372}"/>
          </ac:spMkLst>
        </pc:spChg>
        <pc:spChg chg="add mod">
          <ac:chgData name="타야라히랄" userId="4cbd64cf-559c-4aef-b363-525ec37fb7ad" providerId="ADAL" clId="{5AF3B5EC-812C-4868-AA3D-094885A2BA87}" dt="2023-05-04T07:17:39.492" v="156" actId="1076"/>
          <ac:spMkLst>
            <pc:docMk/>
            <pc:sldMk cId="1089411430" sldId="534"/>
            <ac:spMk id="7" creationId="{D4BAC475-FA3A-775C-ACBE-E8E369295312}"/>
          </ac:spMkLst>
        </pc:spChg>
        <pc:spChg chg="add mod">
          <ac:chgData name="타야라히랄" userId="4cbd64cf-559c-4aef-b363-525ec37fb7ad" providerId="ADAL" clId="{5AF3B5EC-812C-4868-AA3D-094885A2BA87}" dt="2023-05-04T07:18:06.260" v="177" actId="20577"/>
          <ac:spMkLst>
            <pc:docMk/>
            <pc:sldMk cId="1089411430" sldId="534"/>
            <ac:spMk id="9" creationId="{3A1813FE-DE96-9D35-DDB0-DC95128AA6AB}"/>
          </ac:spMkLst>
        </pc:spChg>
        <pc:picChg chg="add mod">
          <ac:chgData name="타야라히랄" userId="4cbd64cf-559c-4aef-b363-525ec37fb7ad" providerId="ADAL" clId="{5AF3B5EC-812C-4868-AA3D-094885A2BA87}" dt="2023-05-04T07:15:06.580" v="144" actId="1076"/>
          <ac:picMkLst>
            <pc:docMk/>
            <pc:sldMk cId="1089411430" sldId="534"/>
            <ac:picMk id="4" creationId="{DBB0E265-5DA6-A98B-2D8A-6373DEA7C71C}"/>
          </ac:picMkLst>
        </pc:picChg>
      </pc:sldChg>
      <pc:sldChg chg="addSp delSp modSp new del mod">
        <pc:chgData name="타야라히랄" userId="4cbd64cf-559c-4aef-b363-525ec37fb7ad" providerId="ADAL" clId="{5AF3B5EC-812C-4868-AA3D-094885A2BA87}" dt="2023-05-04T08:34:01.941" v="438" actId="47"/>
        <pc:sldMkLst>
          <pc:docMk/>
          <pc:sldMk cId="2579476492" sldId="535"/>
        </pc:sldMkLst>
        <pc:spChg chg="mod">
          <ac:chgData name="타야라히랄" userId="4cbd64cf-559c-4aef-b363-525ec37fb7ad" providerId="ADAL" clId="{5AF3B5EC-812C-4868-AA3D-094885A2BA87}" dt="2023-05-04T07:18:57.059" v="187" actId="20577"/>
          <ac:spMkLst>
            <pc:docMk/>
            <pc:sldMk cId="2579476492" sldId="535"/>
            <ac:spMk id="2" creationId="{E7E56F3A-6464-45C4-F9CE-12942A4725BB}"/>
          </ac:spMkLst>
        </pc:spChg>
        <pc:spChg chg="add del mod">
          <ac:chgData name="타야라히랄" userId="4cbd64cf-559c-4aef-b363-525ec37fb7ad" providerId="ADAL" clId="{5AF3B5EC-812C-4868-AA3D-094885A2BA87}" dt="2023-05-04T07:19:59.773" v="194" actId="21"/>
          <ac:spMkLst>
            <pc:docMk/>
            <pc:sldMk cId="2579476492" sldId="535"/>
            <ac:spMk id="3" creationId="{FEF9252D-9B5F-C012-2933-914CC6131974}"/>
          </ac:spMkLst>
        </pc:spChg>
        <pc:spChg chg="add del">
          <ac:chgData name="타야라히랄" userId="4cbd64cf-559c-4aef-b363-525ec37fb7ad" providerId="ADAL" clId="{5AF3B5EC-812C-4868-AA3D-094885A2BA87}" dt="2023-05-04T07:20:01.221" v="195"/>
          <ac:spMkLst>
            <pc:docMk/>
            <pc:sldMk cId="2579476492" sldId="535"/>
            <ac:spMk id="4" creationId="{563EAA5F-987B-7AF8-EFDC-836BAD130F70}"/>
          </ac:spMkLst>
        </pc:spChg>
        <pc:spChg chg="add del mod">
          <ac:chgData name="타야라히랄" userId="4cbd64cf-559c-4aef-b363-525ec37fb7ad" providerId="ADAL" clId="{5AF3B5EC-812C-4868-AA3D-094885A2BA87}" dt="2023-05-04T07:19:59.773" v="194" actId="21"/>
          <ac:spMkLst>
            <pc:docMk/>
            <pc:sldMk cId="2579476492" sldId="535"/>
            <ac:spMk id="5" creationId="{7881B9E0-8AAE-7DA8-9957-C7B46C07C140}"/>
          </ac:spMkLst>
        </pc:spChg>
        <pc:spChg chg="add mod">
          <ac:chgData name="타야라히랄" userId="4cbd64cf-559c-4aef-b363-525ec37fb7ad" providerId="ADAL" clId="{5AF3B5EC-812C-4868-AA3D-094885A2BA87}" dt="2023-05-04T07:23:16.155" v="218"/>
          <ac:spMkLst>
            <pc:docMk/>
            <pc:sldMk cId="2579476492" sldId="535"/>
            <ac:spMk id="6" creationId="{66303EBE-C269-8B7C-66BD-54D4CB42ECB0}"/>
          </ac:spMkLst>
        </pc:spChg>
        <pc:spChg chg="add del mod">
          <ac:chgData name="타야라히랄" userId="4cbd64cf-559c-4aef-b363-525ec37fb7ad" providerId="ADAL" clId="{5AF3B5EC-812C-4868-AA3D-094885A2BA87}" dt="2023-05-04T07:20:35.392" v="203"/>
          <ac:spMkLst>
            <pc:docMk/>
            <pc:sldMk cId="2579476492" sldId="535"/>
            <ac:spMk id="7" creationId="{AEB4E9B2-15F0-3D4A-E3D4-FDBF1143FD24}"/>
          </ac:spMkLst>
        </pc:spChg>
        <pc:picChg chg="add mod">
          <ac:chgData name="타야라히랄" userId="4cbd64cf-559c-4aef-b363-525ec37fb7ad" providerId="ADAL" clId="{5AF3B5EC-812C-4868-AA3D-094885A2BA87}" dt="2023-05-04T07:23:13.729" v="216" actId="1076"/>
          <ac:picMkLst>
            <pc:docMk/>
            <pc:sldMk cId="2579476492" sldId="535"/>
            <ac:picMk id="8" creationId="{9F62BB4B-F069-2E95-ABF5-6B462A513BAE}"/>
          </ac:picMkLst>
        </pc:picChg>
      </pc:sldChg>
      <pc:sldChg chg="addSp delSp modSp new del mod ord">
        <pc:chgData name="타야라히랄" userId="4cbd64cf-559c-4aef-b363-525ec37fb7ad" providerId="ADAL" clId="{5AF3B5EC-812C-4868-AA3D-094885A2BA87}" dt="2023-05-04T08:34:01.941" v="438" actId="47"/>
        <pc:sldMkLst>
          <pc:docMk/>
          <pc:sldMk cId="599178380" sldId="536"/>
        </pc:sldMkLst>
        <pc:spChg chg="del">
          <ac:chgData name="타야라히랄" userId="4cbd64cf-559c-4aef-b363-525ec37fb7ad" providerId="ADAL" clId="{5AF3B5EC-812C-4868-AA3D-094885A2BA87}" dt="2023-05-04T07:11:54.682" v="85"/>
          <ac:spMkLst>
            <pc:docMk/>
            <pc:sldMk cId="599178380" sldId="536"/>
            <ac:spMk id="3" creationId="{A5CF4C76-2494-7652-BF41-E5B09F0D6E46}"/>
          </ac:spMkLst>
        </pc:spChg>
        <pc:spChg chg="add mod">
          <ac:chgData name="타야라히랄" userId="4cbd64cf-559c-4aef-b363-525ec37fb7ad" providerId="ADAL" clId="{5AF3B5EC-812C-4868-AA3D-094885A2BA87}" dt="2023-05-04T07:12:44.099" v="112" actId="20577"/>
          <ac:spMkLst>
            <pc:docMk/>
            <pc:sldMk cId="599178380" sldId="536"/>
            <ac:spMk id="6" creationId="{853CED7A-4B83-C907-A483-22C0E391E2A9}"/>
          </ac:spMkLst>
        </pc:spChg>
        <pc:spChg chg="add mod">
          <ac:chgData name="타야라히랄" userId="4cbd64cf-559c-4aef-b363-525ec37fb7ad" providerId="ADAL" clId="{5AF3B5EC-812C-4868-AA3D-094885A2BA87}" dt="2023-05-04T07:12:48.644" v="121" actId="20577"/>
          <ac:spMkLst>
            <pc:docMk/>
            <pc:sldMk cId="599178380" sldId="536"/>
            <ac:spMk id="9" creationId="{6864C30B-8C9F-2E02-8692-3B7709ED34E5}"/>
          </ac:spMkLst>
        </pc:spChg>
        <pc:picChg chg="add mod">
          <ac:chgData name="타야라히랄" userId="4cbd64cf-559c-4aef-b363-525ec37fb7ad" providerId="ADAL" clId="{5AF3B5EC-812C-4868-AA3D-094885A2BA87}" dt="2023-05-04T07:12:01.190" v="89" actId="1076"/>
          <ac:picMkLst>
            <pc:docMk/>
            <pc:sldMk cId="599178380" sldId="536"/>
            <ac:picMk id="4" creationId="{20BB91B2-D189-3B12-4E43-1FB3F2E3E7F3}"/>
          </ac:picMkLst>
        </pc:picChg>
        <pc:picChg chg="add mod">
          <ac:chgData name="타야라히랄" userId="4cbd64cf-559c-4aef-b363-525ec37fb7ad" providerId="ADAL" clId="{5AF3B5EC-812C-4868-AA3D-094885A2BA87}" dt="2023-05-04T07:12:29.448" v="100" actId="1076"/>
          <ac:picMkLst>
            <pc:docMk/>
            <pc:sldMk cId="599178380" sldId="536"/>
            <ac:picMk id="7" creationId="{C62454F3-F4F1-D9D2-C9CE-2807FCCEAD82}"/>
          </ac:picMkLst>
        </pc:picChg>
      </pc:sldChg>
      <pc:sldChg chg="addSp delSp modSp new del mod">
        <pc:chgData name="타야라히랄" userId="4cbd64cf-559c-4aef-b363-525ec37fb7ad" providerId="ADAL" clId="{5AF3B5EC-812C-4868-AA3D-094885A2BA87}" dt="2023-05-04T08:34:01.941" v="438" actId="47"/>
        <pc:sldMkLst>
          <pc:docMk/>
          <pc:sldMk cId="3249805985" sldId="537"/>
        </pc:sldMkLst>
        <pc:spChg chg="mod">
          <ac:chgData name="타야라히랄" userId="4cbd64cf-559c-4aef-b363-525ec37fb7ad" providerId="ADAL" clId="{5AF3B5EC-812C-4868-AA3D-094885A2BA87}" dt="2023-05-04T07:25:59.015" v="252" actId="947"/>
          <ac:spMkLst>
            <pc:docMk/>
            <pc:sldMk cId="3249805985" sldId="537"/>
            <ac:spMk id="3" creationId="{E85D9552-6351-C976-D087-74F6F8CEFD31}"/>
          </ac:spMkLst>
        </pc:spChg>
        <pc:spChg chg="add del">
          <ac:chgData name="타야라히랄" userId="4cbd64cf-559c-4aef-b363-525ec37fb7ad" providerId="ADAL" clId="{5AF3B5EC-812C-4868-AA3D-094885A2BA87}" dt="2023-05-04T07:24:12.239" v="222"/>
          <ac:spMkLst>
            <pc:docMk/>
            <pc:sldMk cId="3249805985" sldId="537"/>
            <ac:spMk id="4" creationId="{1F83EE53-5D26-0705-338B-86BC27945808}"/>
          </ac:spMkLst>
        </pc:spChg>
        <pc:spChg chg="add mod">
          <ac:chgData name="타야라히랄" userId="4cbd64cf-559c-4aef-b363-525ec37fb7ad" providerId="ADAL" clId="{5AF3B5EC-812C-4868-AA3D-094885A2BA87}" dt="2023-05-04T07:25:43.219" v="251" actId="1038"/>
          <ac:spMkLst>
            <pc:docMk/>
            <pc:sldMk cId="3249805985" sldId="537"/>
            <ac:spMk id="6" creationId="{AA3698EF-B219-F2D3-91FC-D8F5F674B7A5}"/>
          </ac:spMkLst>
        </pc:spChg>
        <pc:spChg chg="add mod">
          <ac:chgData name="타야라히랄" userId="4cbd64cf-559c-4aef-b363-525ec37fb7ad" providerId="ADAL" clId="{5AF3B5EC-812C-4868-AA3D-094885A2BA87}" dt="2023-05-04T07:25:27.974" v="240" actId="571"/>
          <ac:spMkLst>
            <pc:docMk/>
            <pc:sldMk cId="3249805985" sldId="537"/>
            <ac:spMk id="7" creationId="{BB483030-CFBF-FD95-9815-54355CA461BB}"/>
          </ac:spMkLst>
        </pc:spChg>
      </pc:sldChg>
      <pc:sldChg chg="addSp delSp modSp new del mod">
        <pc:chgData name="타야라히랄" userId="4cbd64cf-559c-4aef-b363-525ec37fb7ad" providerId="ADAL" clId="{5AF3B5EC-812C-4868-AA3D-094885A2BA87}" dt="2023-05-04T08:34:01.941" v="438" actId="47"/>
        <pc:sldMkLst>
          <pc:docMk/>
          <pc:sldMk cId="3812286591" sldId="538"/>
        </pc:sldMkLst>
        <pc:spChg chg="del">
          <ac:chgData name="타야라히랄" userId="4cbd64cf-559c-4aef-b363-525ec37fb7ad" providerId="ADAL" clId="{5AF3B5EC-812C-4868-AA3D-094885A2BA87}" dt="2023-05-04T07:33:22.712" v="254" actId="22"/>
          <ac:spMkLst>
            <pc:docMk/>
            <pc:sldMk cId="3812286591" sldId="538"/>
            <ac:spMk id="3" creationId="{6B116B07-6AFD-5EE0-BBE2-5F05F9056C65}"/>
          </ac:spMkLst>
        </pc:spChg>
        <pc:spChg chg="add del mod">
          <ac:chgData name="타야라히랄" userId="4cbd64cf-559c-4aef-b363-525ec37fb7ad" providerId="ADAL" clId="{5AF3B5EC-812C-4868-AA3D-094885A2BA87}" dt="2023-05-04T07:33:40.638" v="260" actId="22"/>
          <ac:spMkLst>
            <pc:docMk/>
            <pc:sldMk cId="3812286591" sldId="538"/>
            <ac:spMk id="7" creationId="{4B2D0099-1552-20D1-0EAC-6C02ACFBB5CC}"/>
          </ac:spMkLst>
        </pc:spChg>
        <pc:picChg chg="add del mod ord">
          <ac:chgData name="타야라히랄" userId="4cbd64cf-559c-4aef-b363-525ec37fb7ad" providerId="ADAL" clId="{5AF3B5EC-812C-4868-AA3D-094885A2BA87}" dt="2023-05-04T07:33:39.135" v="259" actId="478"/>
          <ac:picMkLst>
            <pc:docMk/>
            <pc:sldMk cId="3812286591" sldId="538"/>
            <ac:picMk id="5" creationId="{A47208ED-ECB2-4CEA-9743-2BBE7C2AB55E}"/>
          </ac:picMkLst>
        </pc:picChg>
        <pc:picChg chg="add mod ord">
          <ac:chgData name="타야라히랄" userId="4cbd64cf-559c-4aef-b363-525ec37fb7ad" providerId="ADAL" clId="{5AF3B5EC-812C-4868-AA3D-094885A2BA87}" dt="2023-05-04T07:33:40.638" v="260" actId="22"/>
          <ac:picMkLst>
            <pc:docMk/>
            <pc:sldMk cId="3812286591" sldId="538"/>
            <ac:picMk id="9" creationId="{B8E5F093-5FD4-B266-790A-B334E666437B}"/>
          </ac:picMkLst>
        </pc:picChg>
      </pc:sldChg>
      <pc:sldChg chg="addSp delSp modSp new mod">
        <pc:chgData name="타야라히랄" userId="4cbd64cf-559c-4aef-b363-525ec37fb7ad" providerId="ADAL" clId="{5AF3B5EC-812C-4868-AA3D-094885A2BA87}" dt="2023-05-04T08:18:41.291" v="337" actId="20577"/>
        <pc:sldMkLst>
          <pc:docMk/>
          <pc:sldMk cId="3241973623" sldId="539"/>
        </pc:sldMkLst>
        <pc:spChg chg="mod">
          <ac:chgData name="타야라히랄" userId="4cbd64cf-559c-4aef-b363-525ec37fb7ad" providerId="ADAL" clId="{5AF3B5EC-812C-4868-AA3D-094885A2BA87}" dt="2023-05-04T08:18:41.291" v="337" actId="20577"/>
          <ac:spMkLst>
            <pc:docMk/>
            <pc:sldMk cId="3241973623" sldId="539"/>
            <ac:spMk id="2" creationId="{6234B8E6-8D42-B95E-BA38-730A95761D49}"/>
          </ac:spMkLst>
        </pc:spChg>
        <pc:spChg chg="del">
          <ac:chgData name="타야라히랄" userId="4cbd64cf-559c-4aef-b363-525ec37fb7ad" providerId="ADAL" clId="{5AF3B5EC-812C-4868-AA3D-094885A2BA87}" dt="2023-05-04T07:56:56.035" v="262"/>
          <ac:spMkLst>
            <pc:docMk/>
            <pc:sldMk cId="3241973623" sldId="539"/>
            <ac:spMk id="3" creationId="{15004240-6AB9-4C49-C336-25B014441EAF}"/>
          </ac:spMkLst>
        </pc:spChg>
        <pc:spChg chg="add del mod">
          <ac:chgData name="타야라히랄" userId="4cbd64cf-559c-4aef-b363-525ec37fb7ad" providerId="ADAL" clId="{5AF3B5EC-812C-4868-AA3D-094885A2BA87}" dt="2023-05-04T07:57:29.931" v="266" actId="478"/>
          <ac:spMkLst>
            <pc:docMk/>
            <pc:sldMk cId="3241973623" sldId="539"/>
            <ac:spMk id="6" creationId="{FC470947-F123-7647-0DB4-FCBE8AA1B019}"/>
          </ac:spMkLst>
        </pc:spChg>
        <pc:spChg chg="add mod">
          <ac:chgData name="타야라히랄" userId="4cbd64cf-559c-4aef-b363-525ec37fb7ad" providerId="ADAL" clId="{5AF3B5EC-812C-4868-AA3D-094885A2BA87}" dt="2023-05-04T08:18:30.416" v="334" actId="1076"/>
          <ac:spMkLst>
            <pc:docMk/>
            <pc:sldMk cId="3241973623" sldId="539"/>
            <ac:spMk id="12" creationId="{CB471BA2-ED23-167D-6D53-BE0B71CCE80C}"/>
          </ac:spMkLst>
        </pc:spChg>
        <pc:picChg chg="add mod">
          <ac:chgData name="타야라히랄" userId="4cbd64cf-559c-4aef-b363-525ec37fb7ad" providerId="ADAL" clId="{5AF3B5EC-812C-4868-AA3D-094885A2BA87}" dt="2023-05-04T08:18:22.683" v="331" actId="1076"/>
          <ac:picMkLst>
            <pc:docMk/>
            <pc:sldMk cId="3241973623" sldId="539"/>
            <ac:picMk id="4" creationId="{239CDB3D-C3F6-5838-89FA-AE2C06D54FCD}"/>
          </ac:picMkLst>
        </pc:picChg>
        <pc:picChg chg="add mod">
          <ac:chgData name="타야라히랄" userId="4cbd64cf-559c-4aef-b363-525ec37fb7ad" providerId="ADAL" clId="{5AF3B5EC-812C-4868-AA3D-094885A2BA87}" dt="2023-05-04T07:57:57.432" v="269" actId="1076"/>
          <ac:picMkLst>
            <pc:docMk/>
            <pc:sldMk cId="3241973623" sldId="539"/>
            <ac:picMk id="8" creationId="{A20559CA-60B1-3569-4794-7DE24889C2FA}"/>
          </ac:picMkLst>
        </pc:picChg>
        <pc:picChg chg="add mod">
          <ac:chgData name="타야라히랄" userId="4cbd64cf-559c-4aef-b363-525ec37fb7ad" providerId="ADAL" clId="{5AF3B5EC-812C-4868-AA3D-094885A2BA87}" dt="2023-05-04T07:58:07.748" v="271" actId="1076"/>
          <ac:picMkLst>
            <pc:docMk/>
            <pc:sldMk cId="3241973623" sldId="539"/>
            <ac:picMk id="10" creationId="{F423180F-5B99-795F-C68D-F0C8223AC029}"/>
          </ac:picMkLst>
        </pc:picChg>
      </pc:sldChg>
      <pc:sldChg chg="addSp delSp modSp new mod">
        <pc:chgData name="타야라히랄" userId="4cbd64cf-559c-4aef-b363-525ec37fb7ad" providerId="ADAL" clId="{5AF3B5EC-812C-4868-AA3D-094885A2BA87}" dt="2023-05-04T08:06:02.492" v="294"/>
        <pc:sldMkLst>
          <pc:docMk/>
          <pc:sldMk cId="3518817864" sldId="540"/>
        </pc:sldMkLst>
        <pc:spChg chg="mod">
          <ac:chgData name="타야라히랄" userId="4cbd64cf-559c-4aef-b363-525ec37fb7ad" providerId="ADAL" clId="{5AF3B5EC-812C-4868-AA3D-094885A2BA87}" dt="2023-05-04T08:06:02.492" v="294"/>
          <ac:spMkLst>
            <pc:docMk/>
            <pc:sldMk cId="3518817864" sldId="540"/>
            <ac:spMk id="2" creationId="{B00BF113-8244-3069-A80D-92A6098906A3}"/>
          </ac:spMkLst>
        </pc:spChg>
        <pc:spChg chg="del">
          <ac:chgData name="타야라히랄" userId="4cbd64cf-559c-4aef-b363-525ec37fb7ad" providerId="ADAL" clId="{5AF3B5EC-812C-4868-AA3D-094885A2BA87}" dt="2023-05-04T08:03:29.330" v="273"/>
          <ac:spMkLst>
            <pc:docMk/>
            <pc:sldMk cId="3518817864" sldId="540"/>
            <ac:spMk id="3" creationId="{DB04ACF7-0D4F-4827-E5FD-4550B82A0F41}"/>
          </ac:spMkLst>
        </pc:spChg>
        <pc:spChg chg="add mod">
          <ac:chgData name="타야라히랄" userId="4cbd64cf-559c-4aef-b363-525ec37fb7ad" providerId="ADAL" clId="{5AF3B5EC-812C-4868-AA3D-094885A2BA87}" dt="2023-05-04T08:05:06.377" v="286" actId="1076"/>
          <ac:spMkLst>
            <pc:docMk/>
            <pc:sldMk cId="3518817864" sldId="540"/>
            <ac:spMk id="8" creationId="{A14FF389-108B-6B08-9A7D-CF1E32A003F8}"/>
          </ac:spMkLst>
        </pc:spChg>
        <pc:picChg chg="add mod">
          <ac:chgData name="타야라히랄" userId="4cbd64cf-559c-4aef-b363-525ec37fb7ad" providerId="ADAL" clId="{5AF3B5EC-812C-4868-AA3D-094885A2BA87}" dt="2023-05-04T08:04:55.264" v="279" actId="14100"/>
          <ac:picMkLst>
            <pc:docMk/>
            <pc:sldMk cId="3518817864" sldId="540"/>
            <ac:picMk id="4" creationId="{29EE068C-5BBB-3528-3ABE-06A75937E402}"/>
          </ac:picMkLst>
        </pc:picChg>
        <pc:picChg chg="add mod">
          <ac:chgData name="타야라히랄" userId="4cbd64cf-559c-4aef-b363-525ec37fb7ad" providerId="ADAL" clId="{5AF3B5EC-812C-4868-AA3D-094885A2BA87}" dt="2023-05-04T08:04:57.953" v="282" actId="1076"/>
          <ac:picMkLst>
            <pc:docMk/>
            <pc:sldMk cId="3518817864" sldId="540"/>
            <ac:picMk id="6" creationId="{4ACDC13B-7740-C6F2-554E-CA1AE228C487}"/>
          </ac:picMkLst>
        </pc:picChg>
      </pc:sldChg>
      <pc:sldChg chg="addSp delSp modSp new mod">
        <pc:chgData name="타야라히랄" userId="4cbd64cf-559c-4aef-b363-525ec37fb7ad" providerId="ADAL" clId="{5AF3B5EC-812C-4868-AA3D-094885A2BA87}" dt="2023-05-04T08:06:50.223" v="299" actId="1076"/>
        <pc:sldMkLst>
          <pc:docMk/>
          <pc:sldMk cId="319106749" sldId="541"/>
        </pc:sldMkLst>
        <pc:spChg chg="mod">
          <ac:chgData name="타야라히랄" userId="4cbd64cf-559c-4aef-b363-525ec37fb7ad" providerId="ADAL" clId="{5AF3B5EC-812C-4868-AA3D-094885A2BA87}" dt="2023-05-04T08:06:23.370" v="295"/>
          <ac:spMkLst>
            <pc:docMk/>
            <pc:sldMk cId="319106749" sldId="541"/>
            <ac:spMk id="2" creationId="{ED57D77A-5386-3490-EFF7-6CE67B250A20}"/>
          </ac:spMkLst>
        </pc:spChg>
        <pc:spChg chg="add del">
          <ac:chgData name="타야라히랄" userId="4cbd64cf-559c-4aef-b363-525ec37fb7ad" providerId="ADAL" clId="{5AF3B5EC-812C-4868-AA3D-094885A2BA87}" dt="2023-05-04T08:05:48.434" v="290"/>
          <ac:spMkLst>
            <pc:docMk/>
            <pc:sldMk cId="319106749" sldId="541"/>
            <ac:spMk id="3" creationId="{CE38F983-189B-81E1-BB52-F58AFA97C1C5}"/>
          </ac:spMkLst>
        </pc:spChg>
        <pc:spChg chg="add del mod">
          <ac:chgData name="타야라히랄" userId="4cbd64cf-559c-4aef-b363-525ec37fb7ad" providerId="ADAL" clId="{5AF3B5EC-812C-4868-AA3D-094885A2BA87}" dt="2023-05-04T08:05:47.038" v="289"/>
          <ac:spMkLst>
            <pc:docMk/>
            <pc:sldMk cId="319106749" sldId="541"/>
            <ac:spMk id="4" creationId="{9A3307CE-CE7F-EDB2-0AB5-207FC28DD16A}"/>
          </ac:spMkLst>
        </pc:spChg>
        <pc:picChg chg="add mod">
          <ac:chgData name="타야라히랄" userId="4cbd64cf-559c-4aef-b363-525ec37fb7ad" providerId="ADAL" clId="{5AF3B5EC-812C-4868-AA3D-094885A2BA87}" dt="2023-05-04T08:06:48.845" v="298" actId="1076"/>
          <ac:picMkLst>
            <pc:docMk/>
            <pc:sldMk cId="319106749" sldId="541"/>
            <ac:picMk id="5" creationId="{BC06A491-A8C4-13F4-BE41-4CF4B1E274BF}"/>
          </ac:picMkLst>
        </pc:picChg>
        <pc:picChg chg="add mod">
          <ac:chgData name="타야라히랄" userId="4cbd64cf-559c-4aef-b363-525ec37fb7ad" providerId="ADAL" clId="{5AF3B5EC-812C-4868-AA3D-094885A2BA87}" dt="2023-05-04T08:06:50.223" v="299" actId="1076"/>
          <ac:picMkLst>
            <pc:docMk/>
            <pc:sldMk cId="319106749" sldId="541"/>
            <ac:picMk id="7" creationId="{EDF9AFB3-A5B1-48F5-2AF4-DA5EB3015812}"/>
          </ac:picMkLst>
        </pc:picChg>
      </pc:sldChg>
      <pc:sldChg chg="addSp delSp modSp new mod">
        <pc:chgData name="타야라히랄" userId="4cbd64cf-559c-4aef-b363-525ec37fb7ad" providerId="ADAL" clId="{5AF3B5EC-812C-4868-AA3D-094885A2BA87}" dt="2023-05-04T08:07:54.692" v="309" actId="1076"/>
        <pc:sldMkLst>
          <pc:docMk/>
          <pc:sldMk cId="2986880816" sldId="542"/>
        </pc:sldMkLst>
        <pc:spChg chg="mod">
          <ac:chgData name="타야라히랄" userId="4cbd64cf-559c-4aef-b363-525ec37fb7ad" providerId="ADAL" clId="{5AF3B5EC-812C-4868-AA3D-094885A2BA87}" dt="2023-05-04T08:07:03.771" v="303"/>
          <ac:spMkLst>
            <pc:docMk/>
            <pc:sldMk cId="2986880816" sldId="542"/>
            <ac:spMk id="2" creationId="{380055E8-CA60-C6AF-85D0-D95F605A9AF5}"/>
          </ac:spMkLst>
        </pc:spChg>
        <pc:spChg chg="del">
          <ac:chgData name="타야라히랄" userId="4cbd64cf-559c-4aef-b363-525ec37fb7ad" providerId="ADAL" clId="{5AF3B5EC-812C-4868-AA3D-094885A2BA87}" dt="2023-05-04T08:07:14.668" v="304"/>
          <ac:spMkLst>
            <pc:docMk/>
            <pc:sldMk cId="2986880816" sldId="542"/>
            <ac:spMk id="3" creationId="{C0C7CF00-2B92-58A5-F3D8-B8C078D5C2FE}"/>
          </ac:spMkLst>
        </pc:spChg>
        <pc:picChg chg="add mod">
          <ac:chgData name="타야라히랄" userId="4cbd64cf-559c-4aef-b363-525ec37fb7ad" providerId="ADAL" clId="{5AF3B5EC-812C-4868-AA3D-094885A2BA87}" dt="2023-05-04T08:07:52.401" v="308" actId="1076"/>
          <ac:picMkLst>
            <pc:docMk/>
            <pc:sldMk cId="2986880816" sldId="542"/>
            <ac:picMk id="4" creationId="{E1FEE232-378E-9ADE-C200-671E4DD366A1}"/>
          </ac:picMkLst>
        </pc:picChg>
        <pc:picChg chg="add mod">
          <ac:chgData name="타야라히랄" userId="4cbd64cf-559c-4aef-b363-525ec37fb7ad" providerId="ADAL" clId="{5AF3B5EC-812C-4868-AA3D-094885A2BA87}" dt="2023-05-04T08:07:54.692" v="309" actId="1076"/>
          <ac:picMkLst>
            <pc:docMk/>
            <pc:sldMk cId="2986880816" sldId="542"/>
            <ac:picMk id="6" creationId="{2F30C230-AFCB-500A-BC7E-3C1702B84716}"/>
          </ac:picMkLst>
        </pc:picChg>
      </pc:sldChg>
      <pc:sldChg chg="addSp delSp modSp new mod">
        <pc:chgData name="타야라히랄" userId="4cbd64cf-559c-4aef-b363-525ec37fb7ad" providerId="ADAL" clId="{5AF3B5EC-812C-4868-AA3D-094885A2BA87}" dt="2023-05-04T08:09:35.327" v="319" actId="1076"/>
        <pc:sldMkLst>
          <pc:docMk/>
          <pc:sldMk cId="1018510702" sldId="543"/>
        </pc:sldMkLst>
        <pc:spChg chg="mod">
          <ac:chgData name="타야라히랄" userId="4cbd64cf-559c-4aef-b363-525ec37fb7ad" providerId="ADAL" clId="{5AF3B5EC-812C-4868-AA3D-094885A2BA87}" dt="2023-05-04T08:09:13.659" v="315"/>
          <ac:spMkLst>
            <pc:docMk/>
            <pc:sldMk cId="1018510702" sldId="543"/>
            <ac:spMk id="2" creationId="{F7840908-0600-2173-96EC-30BC9549BDE0}"/>
          </ac:spMkLst>
        </pc:spChg>
        <pc:spChg chg="del">
          <ac:chgData name="타야라히랄" userId="4cbd64cf-559c-4aef-b363-525ec37fb7ad" providerId="ADAL" clId="{5AF3B5EC-812C-4868-AA3D-094885A2BA87}" dt="2023-05-04T08:09:23.376" v="316"/>
          <ac:spMkLst>
            <pc:docMk/>
            <pc:sldMk cId="1018510702" sldId="543"/>
            <ac:spMk id="3" creationId="{B9BCDEC2-C956-1F12-F2ED-0469F7B0AF6C}"/>
          </ac:spMkLst>
        </pc:spChg>
        <pc:picChg chg="add mod">
          <ac:chgData name="타야라히랄" userId="4cbd64cf-559c-4aef-b363-525ec37fb7ad" providerId="ADAL" clId="{5AF3B5EC-812C-4868-AA3D-094885A2BA87}" dt="2023-05-04T08:09:25.229" v="317" actId="1076"/>
          <ac:picMkLst>
            <pc:docMk/>
            <pc:sldMk cId="1018510702" sldId="543"/>
            <ac:picMk id="4" creationId="{D06BFCB1-C829-7842-483D-324EED662990}"/>
          </ac:picMkLst>
        </pc:picChg>
        <pc:picChg chg="add mod">
          <ac:chgData name="타야라히랄" userId="4cbd64cf-559c-4aef-b363-525ec37fb7ad" providerId="ADAL" clId="{5AF3B5EC-812C-4868-AA3D-094885A2BA87}" dt="2023-05-04T08:09:35.327" v="319" actId="1076"/>
          <ac:picMkLst>
            <pc:docMk/>
            <pc:sldMk cId="1018510702" sldId="543"/>
            <ac:picMk id="6" creationId="{55EF6D49-7B92-8337-4722-D36B761EDA5A}"/>
          </ac:picMkLst>
        </pc:picChg>
      </pc:sldChg>
      <pc:sldChg chg="addSp delSp modSp new mod">
        <pc:chgData name="타야라히랄" userId="4cbd64cf-559c-4aef-b363-525ec37fb7ad" providerId="ADAL" clId="{5AF3B5EC-812C-4868-AA3D-094885A2BA87}" dt="2023-05-04T08:19:17.834" v="346" actId="20577"/>
        <pc:sldMkLst>
          <pc:docMk/>
          <pc:sldMk cId="3820635872" sldId="544"/>
        </pc:sldMkLst>
        <pc:spChg chg="mod">
          <ac:chgData name="타야라히랄" userId="4cbd64cf-559c-4aef-b363-525ec37fb7ad" providerId="ADAL" clId="{5AF3B5EC-812C-4868-AA3D-094885A2BA87}" dt="2023-05-04T08:19:17.834" v="346" actId="20577"/>
          <ac:spMkLst>
            <pc:docMk/>
            <pc:sldMk cId="3820635872" sldId="544"/>
            <ac:spMk id="2" creationId="{5AA23698-DD13-D5A4-C8E5-ED702BBCE198}"/>
          </ac:spMkLst>
        </pc:spChg>
        <pc:spChg chg="del">
          <ac:chgData name="타야라히랄" userId="4cbd64cf-559c-4aef-b363-525ec37fb7ad" providerId="ADAL" clId="{5AF3B5EC-812C-4868-AA3D-094885A2BA87}" dt="2023-05-04T08:17:05.986" v="321" actId="22"/>
          <ac:spMkLst>
            <pc:docMk/>
            <pc:sldMk cId="3820635872" sldId="544"/>
            <ac:spMk id="3" creationId="{3F0A4017-4D74-DF53-AD9E-7E4177E607E5}"/>
          </ac:spMkLst>
        </pc:spChg>
        <pc:picChg chg="add mod ord">
          <ac:chgData name="타야라히랄" userId="4cbd64cf-559c-4aef-b363-525ec37fb7ad" providerId="ADAL" clId="{5AF3B5EC-812C-4868-AA3D-094885A2BA87}" dt="2023-05-04T08:17:08.157" v="322" actId="1076"/>
          <ac:picMkLst>
            <pc:docMk/>
            <pc:sldMk cId="3820635872" sldId="544"/>
            <ac:picMk id="5" creationId="{CA9A1B07-F785-CBF7-08BB-819D1F177F64}"/>
          </ac:picMkLst>
        </pc:picChg>
      </pc:sldChg>
      <pc:sldChg chg="modSp new mod">
        <pc:chgData name="타야라히랄" userId="4cbd64cf-559c-4aef-b363-525ec37fb7ad" providerId="ADAL" clId="{5AF3B5EC-812C-4868-AA3D-094885A2BA87}" dt="2023-05-04T08:20:54.475" v="371" actId="14100"/>
        <pc:sldMkLst>
          <pc:docMk/>
          <pc:sldMk cId="2568367737" sldId="545"/>
        </pc:sldMkLst>
        <pc:spChg chg="mod">
          <ac:chgData name="타야라히랄" userId="4cbd64cf-559c-4aef-b363-525ec37fb7ad" providerId="ADAL" clId="{5AF3B5EC-812C-4868-AA3D-094885A2BA87}" dt="2023-05-04T08:20:06.470" v="352"/>
          <ac:spMkLst>
            <pc:docMk/>
            <pc:sldMk cId="2568367737" sldId="545"/>
            <ac:spMk id="2" creationId="{86161965-5A19-B1B9-1179-AE08BCDB7CF3}"/>
          </ac:spMkLst>
        </pc:spChg>
        <pc:spChg chg="mod">
          <ac:chgData name="타야라히랄" userId="4cbd64cf-559c-4aef-b363-525ec37fb7ad" providerId="ADAL" clId="{5AF3B5EC-812C-4868-AA3D-094885A2BA87}" dt="2023-05-04T08:20:54.475" v="371" actId="14100"/>
          <ac:spMkLst>
            <pc:docMk/>
            <pc:sldMk cId="2568367737" sldId="545"/>
            <ac:spMk id="3" creationId="{E43B0B16-2345-A372-6FFA-E6F4196CB444}"/>
          </ac:spMkLst>
        </pc:spChg>
      </pc:sldChg>
      <pc:sldChg chg="addSp modSp new mod">
        <pc:chgData name="타야라히랄" userId="4cbd64cf-559c-4aef-b363-525ec37fb7ad" providerId="ADAL" clId="{5AF3B5EC-812C-4868-AA3D-094885A2BA87}" dt="2023-05-04T08:22:42.099" v="401" actId="1076"/>
        <pc:sldMkLst>
          <pc:docMk/>
          <pc:sldMk cId="3539429353" sldId="546"/>
        </pc:sldMkLst>
        <pc:spChg chg="mod">
          <ac:chgData name="타야라히랄" userId="4cbd64cf-559c-4aef-b363-525ec37fb7ad" providerId="ADAL" clId="{5AF3B5EC-812C-4868-AA3D-094885A2BA87}" dt="2023-05-04T08:21:12.425" v="375"/>
          <ac:spMkLst>
            <pc:docMk/>
            <pc:sldMk cId="3539429353" sldId="546"/>
            <ac:spMk id="2" creationId="{C476B71A-2E8E-9E60-989F-A38C5615DABB}"/>
          </ac:spMkLst>
        </pc:spChg>
        <pc:spChg chg="mod">
          <ac:chgData name="타야라히랄" userId="4cbd64cf-559c-4aef-b363-525ec37fb7ad" providerId="ADAL" clId="{5AF3B5EC-812C-4868-AA3D-094885A2BA87}" dt="2023-05-04T08:21:50.379" v="385" actId="20577"/>
          <ac:spMkLst>
            <pc:docMk/>
            <pc:sldMk cId="3539429353" sldId="546"/>
            <ac:spMk id="3" creationId="{195ED507-148A-4948-6AA6-BB44DCC7DEC3}"/>
          </ac:spMkLst>
        </pc:spChg>
        <pc:spChg chg="add mod">
          <ac:chgData name="타야라히랄" userId="4cbd64cf-559c-4aef-b363-525ec37fb7ad" providerId="ADAL" clId="{5AF3B5EC-812C-4868-AA3D-094885A2BA87}" dt="2023-05-04T08:22:19.671" v="393" actId="1076"/>
          <ac:spMkLst>
            <pc:docMk/>
            <pc:sldMk cId="3539429353" sldId="546"/>
            <ac:spMk id="6" creationId="{7D286367-8DDD-0BEB-D11F-C901A7310F39}"/>
          </ac:spMkLst>
        </pc:spChg>
        <pc:picChg chg="add mod">
          <ac:chgData name="타야라히랄" userId="4cbd64cf-559c-4aef-b363-525ec37fb7ad" providerId="ADAL" clId="{5AF3B5EC-812C-4868-AA3D-094885A2BA87}" dt="2023-05-04T08:22:26.356" v="397" actId="1076"/>
          <ac:picMkLst>
            <pc:docMk/>
            <pc:sldMk cId="3539429353" sldId="546"/>
            <ac:picMk id="4" creationId="{6313D34B-BFD8-5749-5320-37A492A79F4F}"/>
          </ac:picMkLst>
        </pc:picChg>
        <pc:picChg chg="add mod">
          <ac:chgData name="타야라히랄" userId="4cbd64cf-559c-4aef-b363-525ec37fb7ad" providerId="ADAL" clId="{5AF3B5EC-812C-4868-AA3D-094885A2BA87}" dt="2023-05-04T08:22:42.099" v="401" actId="1076"/>
          <ac:picMkLst>
            <pc:docMk/>
            <pc:sldMk cId="3539429353" sldId="546"/>
            <ac:picMk id="8" creationId="{C1A21AA5-1795-3628-1A5A-8FDA350EE626}"/>
          </ac:picMkLst>
        </pc:picChg>
      </pc:sldChg>
      <pc:sldChg chg="addSp delSp modSp new mod">
        <pc:chgData name="타야라히랄" userId="4cbd64cf-559c-4aef-b363-525ec37fb7ad" providerId="ADAL" clId="{5AF3B5EC-812C-4868-AA3D-094885A2BA87}" dt="2023-05-04T08:23:36.646" v="411" actId="1076"/>
        <pc:sldMkLst>
          <pc:docMk/>
          <pc:sldMk cId="3687509567" sldId="547"/>
        </pc:sldMkLst>
        <pc:spChg chg="mod">
          <ac:chgData name="타야라히랄" userId="4cbd64cf-559c-4aef-b363-525ec37fb7ad" providerId="ADAL" clId="{5AF3B5EC-812C-4868-AA3D-094885A2BA87}" dt="2023-05-04T08:23:00.180" v="407"/>
          <ac:spMkLst>
            <pc:docMk/>
            <pc:sldMk cId="3687509567" sldId="547"/>
            <ac:spMk id="2" creationId="{C19220CD-E9EB-D355-7A1F-E5162747076C}"/>
          </ac:spMkLst>
        </pc:spChg>
        <pc:spChg chg="del">
          <ac:chgData name="타야라히랄" userId="4cbd64cf-559c-4aef-b363-525ec37fb7ad" providerId="ADAL" clId="{5AF3B5EC-812C-4868-AA3D-094885A2BA87}" dt="2023-05-04T08:23:24.908" v="408"/>
          <ac:spMkLst>
            <pc:docMk/>
            <pc:sldMk cId="3687509567" sldId="547"/>
            <ac:spMk id="3" creationId="{99E295F8-4E30-DB94-9095-93DF3EFB4688}"/>
          </ac:spMkLst>
        </pc:spChg>
        <pc:picChg chg="add mod">
          <ac:chgData name="타야라히랄" userId="4cbd64cf-559c-4aef-b363-525ec37fb7ad" providerId="ADAL" clId="{5AF3B5EC-812C-4868-AA3D-094885A2BA87}" dt="2023-05-04T08:23:26.005" v="409" actId="1076"/>
          <ac:picMkLst>
            <pc:docMk/>
            <pc:sldMk cId="3687509567" sldId="547"/>
            <ac:picMk id="4" creationId="{C6FB2DE1-884C-BA1B-57E3-D8685DF73F29}"/>
          </ac:picMkLst>
        </pc:picChg>
        <pc:picChg chg="add mod">
          <ac:chgData name="타야라히랄" userId="4cbd64cf-559c-4aef-b363-525ec37fb7ad" providerId="ADAL" clId="{5AF3B5EC-812C-4868-AA3D-094885A2BA87}" dt="2023-05-04T08:23:36.646" v="411" actId="1076"/>
          <ac:picMkLst>
            <pc:docMk/>
            <pc:sldMk cId="3687509567" sldId="547"/>
            <ac:picMk id="6" creationId="{03330827-9E7C-CD54-DD21-1477D5B2B83A}"/>
          </ac:picMkLst>
        </pc:picChg>
      </pc:sldChg>
      <pc:sldChg chg="addSp delSp modSp new mod">
        <pc:chgData name="타야라히랄" userId="4cbd64cf-559c-4aef-b363-525ec37fb7ad" providerId="ADAL" clId="{5AF3B5EC-812C-4868-AA3D-094885A2BA87}" dt="2023-05-04T08:27:06.845" v="431" actId="1076"/>
        <pc:sldMkLst>
          <pc:docMk/>
          <pc:sldMk cId="2983743723" sldId="548"/>
        </pc:sldMkLst>
        <pc:spChg chg="mod">
          <ac:chgData name="타야라히랄" userId="4cbd64cf-559c-4aef-b363-525ec37fb7ad" providerId="ADAL" clId="{5AF3B5EC-812C-4868-AA3D-094885A2BA87}" dt="2023-05-04T08:24:12.316" v="412"/>
          <ac:spMkLst>
            <pc:docMk/>
            <pc:sldMk cId="2983743723" sldId="548"/>
            <ac:spMk id="2" creationId="{227316BA-6303-F192-E9BA-615B1DE23826}"/>
          </ac:spMkLst>
        </pc:spChg>
        <pc:spChg chg="del">
          <ac:chgData name="타야라히랄" userId="4cbd64cf-559c-4aef-b363-525ec37fb7ad" providerId="ADAL" clId="{5AF3B5EC-812C-4868-AA3D-094885A2BA87}" dt="2023-05-04T08:24:17.759" v="413"/>
          <ac:spMkLst>
            <pc:docMk/>
            <pc:sldMk cId="2983743723" sldId="548"/>
            <ac:spMk id="3" creationId="{8E4F4EDD-CDB1-1CA2-A1B0-D8FAA6EE1A05}"/>
          </ac:spMkLst>
        </pc:spChg>
        <pc:picChg chg="add mod">
          <ac:chgData name="타야라히랄" userId="4cbd64cf-559c-4aef-b363-525ec37fb7ad" providerId="ADAL" clId="{5AF3B5EC-812C-4868-AA3D-094885A2BA87}" dt="2023-05-04T08:27:05.044" v="430" actId="1076"/>
          <ac:picMkLst>
            <pc:docMk/>
            <pc:sldMk cId="2983743723" sldId="548"/>
            <ac:picMk id="4" creationId="{427E29B7-DE90-4073-3737-7800728470CE}"/>
          </ac:picMkLst>
        </pc:picChg>
        <pc:picChg chg="add mod">
          <ac:chgData name="타야라히랄" userId="4cbd64cf-559c-4aef-b363-525ec37fb7ad" providerId="ADAL" clId="{5AF3B5EC-812C-4868-AA3D-094885A2BA87}" dt="2023-05-04T08:27:06.845" v="431" actId="1076"/>
          <ac:picMkLst>
            <pc:docMk/>
            <pc:sldMk cId="2983743723" sldId="548"/>
            <ac:picMk id="6" creationId="{5D9356D6-AB8D-8213-C984-E01905E88996}"/>
          </ac:picMkLst>
        </pc:picChg>
        <pc:picChg chg="add mod">
          <ac:chgData name="타야라히랄" userId="4cbd64cf-559c-4aef-b363-525ec37fb7ad" providerId="ADAL" clId="{5AF3B5EC-812C-4868-AA3D-094885A2BA87}" dt="2023-05-04T08:27:02.578" v="429" actId="1076"/>
          <ac:picMkLst>
            <pc:docMk/>
            <pc:sldMk cId="2983743723" sldId="548"/>
            <ac:picMk id="8" creationId="{27930078-BF65-ADB3-1025-BE1008F6E28C}"/>
          </ac:picMkLst>
        </pc:picChg>
      </pc:sldChg>
      <pc:sldChg chg="addSp delSp modSp new mod">
        <pc:chgData name="타야라히랄" userId="4cbd64cf-559c-4aef-b363-525ec37fb7ad" providerId="ADAL" clId="{5AF3B5EC-812C-4868-AA3D-094885A2BA87}" dt="2023-05-04T08:33:49.043" v="437" actId="20577"/>
        <pc:sldMkLst>
          <pc:docMk/>
          <pc:sldMk cId="708581011" sldId="549"/>
        </pc:sldMkLst>
        <pc:spChg chg="mod">
          <ac:chgData name="타야라히랄" userId="4cbd64cf-559c-4aef-b363-525ec37fb7ad" providerId="ADAL" clId="{5AF3B5EC-812C-4868-AA3D-094885A2BA87}" dt="2023-05-04T08:33:49.043" v="437" actId="20577"/>
          <ac:spMkLst>
            <pc:docMk/>
            <pc:sldMk cId="708581011" sldId="549"/>
            <ac:spMk id="2" creationId="{ED31F44D-1531-E0EA-78DB-4F277B467CB8}"/>
          </ac:spMkLst>
        </pc:spChg>
        <pc:spChg chg="del">
          <ac:chgData name="타야라히랄" userId="4cbd64cf-559c-4aef-b363-525ec37fb7ad" providerId="ADAL" clId="{5AF3B5EC-812C-4868-AA3D-094885A2BA87}" dt="2023-05-04T08:33:32.680" v="432" actId="22"/>
          <ac:spMkLst>
            <pc:docMk/>
            <pc:sldMk cId="708581011" sldId="549"/>
            <ac:spMk id="3" creationId="{6DF30DD7-F7B0-B79A-C76E-CA1EF572DA7F}"/>
          </ac:spMkLst>
        </pc:spChg>
        <pc:picChg chg="add mod ord">
          <ac:chgData name="타야라히랄" userId="4cbd64cf-559c-4aef-b363-525ec37fb7ad" providerId="ADAL" clId="{5AF3B5EC-812C-4868-AA3D-094885A2BA87}" dt="2023-05-04T08:33:35.279" v="433" actId="1076"/>
          <ac:picMkLst>
            <pc:docMk/>
            <pc:sldMk cId="708581011" sldId="549"/>
            <ac:picMk id="5" creationId="{5681FF4E-5AF4-C826-32E5-75AE9C2CA47D}"/>
          </ac:picMkLst>
        </pc:picChg>
      </pc:sldChg>
    </pc:docChg>
  </pc:docChgLst>
  <pc:docChgLst>
    <pc:chgData name="타야라히랄" userId="4cbd64cf-559c-4aef-b363-525ec37fb7ad" providerId="ADAL" clId="{69BEB7FA-D48E-49A9-9B8E-F444BB002303}"/>
    <pc:docChg chg="modSld">
      <pc:chgData name="타야라히랄" userId="4cbd64cf-559c-4aef-b363-525ec37fb7ad" providerId="ADAL" clId="{69BEB7FA-D48E-49A9-9B8E-F444BB002303}" dt="2023-05-12T02:22:03.544" v="1" actId="6549"/>
      <pc:docMkLst>
        <pc:docMk/>
      </pc:docMkLst>
      <pc:sldChg chg="modSp mod">
        <pc:chgData name="타야라히랄" userId="4cbd64cf-559c-4aef-b363-525ec37fb7ad" providerId="ADAL" clId="{69BEB7FA-D48E-49A9-9B8E-F444BB002303}" dt="2023-05-12T02:22:03.544" v="1" actId="6549"/>
        <pc:sldMkLst>
          <pc:docMk/>
          <pc:sldMk cId="3518817864" sldId="540"/>
        </pc:sldMkLst>
        <pc:spChg chg="mod">
          <ac:chgData name="타야라히랄" userId="4cbd64cf-559c-4aef-b363-525ec37fb7ad" providerId="ADAL" clId="{69BEB7FA-D48E-49A9-9B8E-F444BB002303}" dt="2023-05-12T02:22:03.544" v="1" actId="6549"/>
          <ac:spMkLst>
            <pc:docMk/>
            <pc:sldMk cId="3518817864" sldId="540"/>
            <ac:spMk id="2" creationId="{B00BF113-8244-3069-A80D-92A6098906A3}"/>
          </ac:spMkLst>
        </pc:spChg>
      </pc:sldChg>
    </pc:docChg>
  </pc:docChgLst>
  <pc:docChgLst>
    <pc:chgData name="타야라히랄" userId="4cbd64cf-559c-4aef-b363-525ec37fb7ad" providerId="ADAL" clId="{87961C65-2C68-486F-A446-3420231D9B94}"/>
    <pc:docChg chg="modSld">
      <pc:chgData name="타야라히랄" userId="4cbd64cf-559c-4aef-b363-525ec37fb7ad" providerId="ADAL" clId="{87961C65-2C68-486F-A446-3420231D9B94}" dt="2022-05-23T04:52:46.141" v="1" actId="20577"/>
      <pc:docMkLst>
        <pc:docMk/>
      </pc:docMkLst>
      <pc:sldChg chg="modSp mod">
        <pc:chgData name="타야라히랄" userId="4cbd64cf-559c-4aef-b363-525ec37fb7ad" providerId="ADAL" clId="{87961C65-2C68-486F-A446-3420231D9B94}" dt="2022-05-23T04:52:46.141" v="1" actId="20577"/>
        <pc:sldMkLst>
          <pc:docMk/>
          <pc:sldMk cId="3235368364" sldId="531"/>
        </pc:sldMkLst>
        <pc:spChg chg="mod">
          <ac:chgData name="타야라히랄" userId="4cbd64cf-559c-4aef-b363-525ec37fb7ad" providerId="ADAL" clId="{87961C65-2C68-486F-A446-3420231D9B94}" dt="2022-05-23T04:52:46.141" v="1" actId="20577"/>
          <ac:spMkLst>
            <pc:docMk/>
            <pc:sldMk cId="3235368364" sldId="531"/>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19F599-A676-4FF8-87E2-B3DE238CC206}" type="datetimeFigureOut">
              <a:rPr lang="en-US" smtClean="0"/>
              <a:t>5/12/2023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15472E-990A-4AA3-B31F-A46BAB62CA56}" type="slidenum">
              <a:rPr lang="en-US" smtClean="0"/>
              <a:t>‹#›</a:t>
            </a:fld>
            <a:endParaRPr lang="en-US"/>
          </a:p>
        </p:txBody>
      </p:sp>
    </p:spTree>
    <p:extLst>
      <p:ext uri="{BB962C8B-B14F-4D97-AF65-F5344CB8AC3E}">
        <p14:creationId xmlns:p14="http://schemas.microsoft.com/office/powerpoint/2010/main" val="1826804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Multiple cost</a:t>
            </a:r>
          </a:p>
          <a:p>
            <a:r>
              <a:rPr lang="en-US" dirty="0"/>
              <a:t>Shared w</a:t>
            </a:r>
          </a:p>
          <a:p>
            <a:endParaRPr lang="en-US" dirty="0"/>
          </a:p>
        </p:txBody>
      </p:sp>
      <p:sp>
        <p:nvSpPr>
          <p:cNvPr id="4" name="Slide Number Placeholder 3"/>
          <p:cNvSpPr>
            <a:spLocks noGrp="1"/>
          </p:cNvSpPr>
          <p:nvPr>
            <p:ph type="sldNum" sz="quarter" idx="10"/>
          </p:nvPr>
        </p:nvSpPr>
        <p:spPr/>
        <p:txBody>
          <a:bodyPr/>
          <a:lstStyle/>
          <a:p>
            <a:fld id="{9F15472E-990A-4AA3-B31F-A46BAB62CA56}" type="slidenum">
              <a:rPr lang="en-US" smtClean="0"/>
              <a:t>14</a:t>
            </a:fld>
            <a:endParaRPr lang="en-US"/>
          </a:p>
        </p:txBody>
      </p:sp>
    </p:spTree>
    <p:extLst>
      <p:ext uri="{BB962C8B-B14F-4D97-AF65-F5344CB8AC3E}">
        <p14:creationId xmlns:p14="http://schemas.microsoft.com/office/powerpoint/2010/main" val="3048325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Wr</a:t>
            </a:r>
            <a:r>
              <a:rPr lang="en-US" dirty="0"/>
              <a:t>&lt;0</a:t>
            </a:r>
            <a:r>
              <a:rPr lang="en-US" baseline="0" dirty="0"/>
              <a:t> </a:t>
            </a:r>
            <a:r>
              <a:rPr lang="en-US" baseline="0" dirty="0">
                <a:sym typeface="Wingdings" panose="05000000000000000000" pitchFamily="2" charset="2"/>
              </a:rPr>
              <a:t> 0 </a:t>
            </a:r>
          </a:p>
          <a:p>
            <a:r>
              <a:rPr lang="en-US" baseline="0" dirty="0" err="1">
                <a:sym typeface="Wingdings" panose="05000000000000000000" pitchFamily="2" charset="2"/>
              </a:rPr>
              <a:t>Wr</a:t>
            </a:r>
            <a:r>
              <a:rPr lang="en-US" baseline="0" dirty="0">
                <a:sym typeface="Wingdings" panose="05000000000000000000" pitchFamily="2" charset="2"/>
              </a:rPr>
              <a:t>&gt;0  </a:t>
            </a:r>
            <a:r>
              <a:rPr lang="en-US" baseline="0" dirty="0" err="1">
                <a:sym typeface="Wingdings" panose="05000000000000000000" pitchFamily="2" charset="2"/>
              </a:rPr>
              <a:t>inf</a:t>
            </a:r>
            <a:endParaRPr lang="en-US" baseline="0" dirty="0">
              <a:sym typeface="Wingdings" panose="05000000000000000000" pitchFamily="2" charset="2"/>
            </a:endParaRPr>
          </a:p>
          <a:p>
            <a:endParaRPr lang="en-US" dirty="0"/>
          </a:p>
        </p:txBody>
      </p:sp>
      <p:sp>
        <p:nvSpPr>
          <p:cNvPr id="4" name="Slide Number Placeholder 3"/>
          <p:cNvSpPr>
            <a:spLocks noGrp="1"/>
          </p:cNvSpPr>
          <p:nvPr>
            <p:ph type="sldNum" sz="quarter" idx="10"/>
          </p:nvPr>
        </p:nvSpPr>
        <p:spPr/>
        <p:txBody>
          <a:bodyPr/>
          <a:lstStyle/>
          <a:p>
            <a:fld id="{9F15472E-990A-4AA3-B31F-A46BAB62CA56}" type="slidenum">
              <a:rPr lang="en-US" smtClean="0"/>
              <a:t>15</a:t>
            </a:fld>
            <a:endParaRPr lang="en-US"/>
          </a:p>
        </p:txBody>
      </p:sp>
    </p:spTree>
    <p:extLst>
      <p:ext uri="{BB962C8B-B14F-4D97-AF65-F5344CB8AC3E}">
        <p14:creationId xmlns:p14="http://schemas.microsoft.com/office/powerpoint/2010/main" val="1417008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Truncated: Instead of taking all time steps we take few only. The </a:t>
            </a:r>
            <a:r>
              <a:rPr lang="en-US" dirty="0" err="1"/>
              <a:t>disadv</a:t>
            </a:r>
            <a:r>
              <a:rPr lang="en-US" dirty="0"/>
              <a:t>.</a:t>
            </a:r>
            <a:r>
              <a:rPr lang="en-US" baseline="0" dirty="0"/>
              <a:t> Is loosing information.</a:t>
            </a:r>
          </a:p>
          <a:p>
            <a:endParaRPr lang="en-US" baseline="0" dirty="0"/>
          </a:p>
          <a:p>
            <a:r>
              <a:rPr lang="en-US" baseline="0" dirty="0"/>
              <a:t>ReLU </a:t>
            </a:r>
            <a:r>
              <a:rPr lang="en-US" baseline="0" dirty="0" err="1"/>
              <a:t>deriv</a:t>
            </a:r>
            <a:r>
              <a:rPr lang="en-US" baseline="0" dirty="0"/>
              <a:t> is one when input is zero. So no small deriv. outputs</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9F15472E-990A-4AA3-B31F-A46BAB62CA56}" type="slidenum">
              <a:rPr lang="en-US" smtClean="0"/>
              <a:t>16</a:t>
            </a:fld>
            <a:endParaRPr lang="en-US"/>
          </a:p>
        </p:txBody>
      </p:sp>
    </p:spTree>
    <p:extLst>
      <p:ext uri="{BB962C8B-B14F-4D97-AF65-F5344CB8AC3E}">
        <p14:creationId xmlns:p14="http://schemas.microsoft.com/office/powerpoint/2010/main" val="461621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15472E-990A-4AA3-B31F-A46BAB62CA56}" type="slidenum">
              <a:rPr lang="en-US" smtClean="0"/>
              <a:t>26</a:t>
            </a:fld>
            <a:endParaRPr lang="en-US"/>
          </a:p>
        </p:txBody>
      </p:sp>
    </p:spTree>
    <p:extLst>
      <p:ext uri="{BB962C8B-B14F-4D97-AF65-F5344CB8AC3E}">
        <p14:creationId xmlns:p14="http://schemas.microsoft.com/office/powerpoint/2010/main" val="544563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CB77C-8E29-435C-9866-6B7ADA566BED}"/>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0FF04F74-616F-42C3-B1A6-40B21B6FDD2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B1327527-AD9F-49AB-9BCA-DC6583A746BA}"/>
              </a:ext>
            </a:extLst>
          </p:cNvPr>
          <p:cNvSpPr>
            <a:spLocks noGrp="1"/>
          </p:cNvSpPr>
          <p:nvPr>
            <p:ph type="dt" sz="half" idx="10"/>
          </p:nvPr>
        </p:nvSpPr>
        <p:spPr/>
        <p:txBody>
          <a:bodyPr/>
          <a:lstStyle/>
          <a:p>
            <a:fld id="{9556BBA1-A5A9-4919-B70A-B9B7E6D49559}" type="datetimeFigureOut">
              <a:rPr lang="en-US" smtClean="0"/>
              <a:t>5/12/2023</a:t>
            </a:fld>
            <a:endParaRPr lang="en-US"/>
          </a:p>
        </p:txBody>
      </p:sp>
      <p:sp>
        <p:nvSpPr>
          <p:cNvPr id="5" name="Footer Placeholder 4">
            <a:extLst>
              <a:ext uri="{FF2B5EF4-FFF2-40B4-BE49-F238E27FC236}">
                <a16:creationId xmlns:a16="http://schemas.microsoft.com/office/drawing/2014/main" id="{A1190B30-4EA8-4A6F-84ED-9D45588361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71905-F0BA-4D52-87A6-1D148283F3D2}"/>
              </a:ext>
            </a:extLst>
          </p:cNvPr>
          <p:cNvSpPr>
            <a:spLocks noGrp="1"/>
          </p:cNvSpPr>
          <p:nvPr>
            <p:ph type="sldNum" sz="quarter" idx="12"/>
          </p:nvPr>
        </p:nvSpPr>
        <p:spPr/>
        <p:txBody>
          <a:bodyPr/>
          <a:lstStyle/>
          <a:p>
            <a:fld id="{3D52C8E5-CF8C-4194-B196-2D99A8F308D7}" type="slidenum">
              <a:rPr lang="en-US" smtClean="0"/>
              <a:t>‹#›</a:t>
            </a:fld>
            <a:endParaRPr lang="en-US"/>
          </a:p>
        </p:txBody>
      </p:sp>
    </p:spTree>
    <p:extLst>
      <p:ext uri="{BB962C8B-B14F-4D97-AF65-F5344CB8AC3E}">
        <p14:creationId xmlns:p14="http://schemas.microsoft.com/office/powerpoint/2010/main" val="2567651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D377F-0882-403E-86FE-E9E89880F1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38E8F2-D63F-4096-83A7-C5375C946BB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CA1C89-FE7C-451D-B8CD-12011D9E33C4}"/>
              </a:ext>
            </a:extLst>
          </p:cNvPr>
          <p:cNvSpPr>
            <a:spLocks noGrp="1"/>
          </p:cNvSpPr>
          <p:nvPr>
            <p:ph type="dt" sz="half" idx="10"/>
          </p:nvPr>
        </p:nvSpPr>
        <p:spPr/>
        <p:txBody>
          <a:bodyPr/>
          <a:lstStyle/>
          <a:p>
            <a:fld id="{9556BBA1-A5A9-4919-B70A-B9B7E6D49559}" type="datetimeFigureOut">
              <a:rPr lang="en-US" smtClean="0"/>
              <a:t>5/12/2023</a:t>
            </a:fld>
            <a:endParaRPr lang="en-US"/>
          </a:p>
        </p:txBody>
      </p:sp>
      <p:sp>
        <p:nvSpPr>
          <p:cNvPr id="5" name="Footer Placeholder 4">
            <a:extLst>
              <a:ext uri="{FF2B5EF4-FFF2-40B4-BE49-F238E27FC236}">
                <a16:creationId xmlns:a16="http://schemas.microsoft.com/office/drawing/2014/main" id="{E993F9D9-5DF8-47C4-AC1F-81F5A47454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B9BC92-352C-42A3-B4CF-B9215097412E}"/>
              </a:ext>
            </a:extLst>
          </p:cNvPr>
          <p:cNvSpPr>
            <a:spLocks noGrp="1"/>
          </p:cNvSpPr>
          <p:nvPr>
            <p:ph type="sldNum" sz="quarter" idx="12"/>
          </p:nvPr>
        </p:nvSpPr>
        <p:spPr/>
        <p:txBody>
          <a:bodyPr/>
          <a:lstStyle/>
          <a:p>
            <a:fld id="{3D52C8E5-CF8C-4194-B196-2D99A8F308D7}" type="slidenum">
              <a:rPr lang="en-US" smtClean="0"/>
              <a:t>‹#›</a:t>
            </a:fld>
            <a:endParaRPr lang="en-US"/>
          </a:p>
        </p:txBody>
      </p:sp>
    </p:spTree>
    <p:extLst>
      <p:ext uri="{BB962C8B-B14F-4D97-AF65-F5344CB8AC3E}">
        <p14:creationId xmlns:p14="http://schemas.microsoft.com/office/powerpoint/2010/main" val="4181644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CB1E5C-D397-4E65-90A5-CFFE46547707}"/>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7F4012-C76E-4910-B0E9-A1BCABFE27EF}"/>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DA43D2-BFF4-4A81-88D2-D4295512EBCD}"/>
              </a:ext>
            </a:extLst>
          </p:cNvPr>
          <p:cNvSpPr>
            <a:spLocks noGrp="1"/>
          </p:cNvSpPr>
          <p:nvPr>
            <p:ph type="dt" sz="half" idx="10"/>
          </p:nvPr>
        </p:nvSpPr>
        <p:spPr/>
        <p:txBody>
          <a:bodyPr/>
          <a:lstStyle/>
          <a:p>
            <a:fld id="{9556BBA1-A5A9-4919-B70A-B9B7E6D49559}" type="datetimeFigureOut">
              <a:rPr lang="en-US" smtClean="0"/>
              <a:t>5/12/2023</a:t>
            </a:fld>
            <a:endParaRPr lang="en-US"/>
          </a:p>
        </p:txBody>
      </p:sp>
      <p:sp>
        <p:nvSpPr>
          <p:cNvPr id="5" name="Footer Placeholder 4">
            <a:extLst>
              <a:ext uri="{FF2B5EF4-FFF2-40B4-BE49-F238E27FC236}">
                <a16:creationId xmlns:a16="http://schemas.microsoft.com/office/drawing/2014/main" id="{C52510C0-DEC0-4BD5-872C-4BD41C89F9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6872D7-5500-4A3E-A8AF-EB00576787C3}"/>
              </a:ext>
            </a:extLst>
          </p:cNvPr>
          <p:cNvSpPr>
            <a:spLocks noGrp="1"/>
          </p:cNvSpPr>
          <p:nvPr>
            <p:ph type="sldNum" sz="quarter" idx="12"/>
          </p:nvPr>
        </p:nvSpPr>
        <p:spPr/>
        <p:txBody>
          <a:bodyPr/>
          <a:lstStyle/>
          <a:p>
            <a:fld id="{3D52C8E5-CF8C-4194-B196-2D99A8F308D7}" type="slidenum">
              <a:rPr lang="en-US" smtClean="0"/>
              <a:t>‹#›</a:t>
            </a:fld>
            <a:endParaRPr lang="en-US"/>
          </a:p>
        </p:txBody>
      </p:sp>
    </p:spTree>
    <p:extLst>
      <p:ext uri="{BB962C8B-B14F-4D97-AF65-F5344CB8AC3E}">
        <p14:creationId xmlns:p14="http://schemas.microsoft.com/office/powerpoint/2010/main" val="2145161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CD921-353A-4FF1-8806-E2F23790BF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250770-FD66-4C27-8715-34A233C5E8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2A3CCF-5D7F-420B-93F5-C97B2772C671}"/>
              </a:ext>
            </a:extLst>
          </p:cNvPr>
          <p:cNvSpPr>
            <a:spLocks noGrp="1"/>
          </p:cNvSpPr>
          <p:nvPr>
            <p:ph type="dt" sz="half" idx="10"/>
          </p:nvPr>
        </p:nvSpPr>
        <p:spPr/>
        <p:txBody>
          <a:bodyPr/>
          <a:lstStyle/>
          <a:p>
            <a:fld id="{9556BBA1-A5A9-4919-B70A-B9B7E6D49559}" type="datetimeFigureOut">
              <a:rPr lang="en-US" smtClean="0"/>
              <a:t>5/12/2023</a:t>
            </a:fld>
            <a:endParaRPr lang="en-US"/>
          </a:p>
        </p:txBody>
      </p:sp>
      <p:sp>
        <p:nvSpPr>
          <p:cNvPr id="5" name="Footer Placeholder 4">
            <a:extLst>
              <a:ext uri="{FF2B5EF4-FFF2-40B4-BE49-F238E27FC236}">
                <a16:creationId xmlns:a16="http://schemas.microsoft.com/office/drawing/2014/main" id="{0373ABF5-36C0-4C57-9CC8-8A3315CB4B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129DC3-CAFA-435A-9EF5-9E1B3B40E9ED}"/>
              </a:ext>
            </a:extLst>
          </p:cNvPr>
          <p:cNvSpPr>
            <a:spLocks noGrp="1"/>
          </p:cNvSpPr>
          <p:nvPr>
            <p:ph type="sldNum" sz="quarter" idx="12"/>
          </p:nvPr>
        </p:nvSpPr>
        <p:spPr/>
        <p:txBody>
          <a:bodyPr/>
          <a:lstStyle/>
          <a:p>
            <a:fld id="{3D52C8E5-CF8C-4194-B196-2D99A8F308D7}" type="slidenum">
              <a:rPr lang="en-US" smtClean="0"/>
              <a:t>‹#›</a:t>
            </a:fld>
            <a:endParaRPr lang="en-US"/>
          </a:p>
        </p:txBody>
      </p:sp>
    </p:spTree>
    <p:extLst>
      <p:ext uri="{BB962C8B-B14F-4D97-AF65-F5344CB8AC3E}">
        <p14:creationId xmlns:p14="http://schemas.microsoft.com/office/powerpoint/2010/main" val="3837614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E03B3-0CCA-41DC-9C67-EBB5B4B0FF0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FE4740C2-3227-4B71-8558-388AEE92625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1BFC22C-9D04-444C-A926-E4DC30BB2416}"/>
              </a:ext>
            </a:extLst>
          </p:cNvPr>
          <p:cNvSpPr>
            <a:spLocks noGrp="1"/>
          </p:cNvSpPr>
          <p:nvPr>
            <p:ph type="dt" sz="half" idx="10"/>
          </p:nvPr>
        </p:nvSpPr>
        <p:spPr/>
        <p:txBody>
          <a:bodyPr/>
          <a:lstStyle/>
          <a:p>
            <a:fld id="{9556BBA1-A5A9-4919-B70A-B9B7E6D49559}" type="datetimeFigureOut">
              <a:rPr lang="en-US" smtClean="0"/>
              <a:t>5/12/2023</a:t>
            </a:fld>
            <a:endParaRPr lang="en-US"/>
          </a:p>
        </p:txBody>
      </p:sp>
      <p:sp>
        <p:nvSpPr>
          <p:cNvPr id="5" name="Footer Placeholder 4">
            <a:extLst>
              <a:ext uri="{FF2B5EF4-FFF2-40B4-BE49-F238E27FC236}">
                <a16:creationId xmlns:a16="http://schemas.microsoft.com/office/drawing/2014/main" id="{CD577D6F-E830-43EF-BBEC-541A7249D6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4148FF-793A-4B10-A448-24DDAF88855A}"/>
              </a:ext>
            </a:extLst>
          </p:cNvPr>
          <p:cNvSpPr>
            <a:spLocks noGrp="1"/>
          </p:cNvSpPr>
          <p:nvPr>
            <p:ph type="sldNum" sz="quarter" idx="12"/>
          </p:nvPr>
        </p:nvSpPr>
        <p:spPr/>
        <p:txBody>
          <a:bodyPr/>
          <a:lstStyle/>
          <a:p>
            <a:fld id="{3D52C8E5-CF8C-4194-B196-2D99A8F308D7}" type="slidenum">
              <a:rPr lang="en-US" smtClean="0"/>
              <a:t>‹#›</a:t>
            </a:fld>
            <a:endParaRPr lang="en-US"/>
          </a:p>
        </p:txBody>
      </p:sp>
    </p:spTree>
    <p:extLst>
      <p:ext uri="{BB962C8B-B14F-4D97-AF65-F5344CB8AC3E}">
        <p14:creationId xmlns:p14="http://schemas.microsoft.com/office/powerpoint/2010/main" val="2701438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4A72F-BE1F-46A6-AF7F-C4B5ED94EA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7DEF33-D758-41EF-B6B3-2011C0487204}"/>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7FE58F-D4EB-4B48-9C89-4D0A4229675D}"/>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56A9E3-39F2-4365-8E96-C83A93E7DC61}"/>
              </a:ext>
            </a:extLst>
          </p:cNvPr>
          <p:cNvSpPr>
            <a:spLocks noGrp="1"/>
          </p:cNvSpPr>
          <p:nvPr>
            <p:ph type="dt" sz="half" idx="10"/>
          </p:nvPr>
        </p:nvSpPr>
        <p:spPr/>
        <p:txBody>
          <a:bodyPr/>
          <a:lstStyle/>
          <a:p>
            <a:fld id="{9556BBA1-A5A9-4919-B70A-B9B7E6D49559}" type="datetimeFigureOut">
              <a:rPr lang="en-US" smtClean="0"/>
              <a:t>5/12/2023</a:t>
            </a:fld>
            <a:endParaRPr lang="en-US"/>
          </a:p>
        </p:txBody>
      </p:sp>
      <p:sp>
        <p:nvSpPr>
          <p:cNvPr id="6" name="Footer Placeholder 5">
            <a:extLst>
              <a:ext uri="{FF2B5EF4-FFF2-40B4-BE49-F238E27FC236}">
                <a16:creationId xmlns:a16="http://schemas.microsoft.com/office/drawing/2014/main" id="{74C54F33-C6A4-4230-8D34-0B0B2AA2C3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1FA486-A368-4696-9679-BE7655A7F093}"/>
              </a:ext>
            </a:extLst>
          </p:cNvPr>
          <p:cNvSpPr>
            <a:spLocks noGrp="1"/>
          </p:cNvSpPr>
          <p:nvPr>
            <p:ph type="sldNum" sz="quarter" idx="12"/>
          </p:nvPr>
        </p:nvSpPr>
        <p:spPr/>
        <p:txBody>
          <a:bodyPr/>
          <a:lstStyle/>
          <a:p>
            <a:fld id="{3D52C8E5-CF8C-4194-B196-2D99A8F308D7}" type="slidenum">
              <a:rPr lang="en-US" smtClean="0"/>
              <a:t>‹#›</a:t>
            </a:fld>
            <a:endParaRPr lang="en-US"/>
          </a:p>
        </p:txBody>
      </p:sp>
    </p:spTree>
    <p:extLst>
      <p:ext uri="{BB962C8B-B14F-4D97-AF65-F5344CB8AC3E}">
        <p14:creationId xmlns:p14="http://schemas.microsoft.com/office/powerpoint/2010/main" val="2680394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7C4B1-D45E-439A-8EA5-7964BFD90295}"/>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0DA39B-CEF5-4070-94EC-654D97466E42}"/>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D70CDAC8-DB93-4B6F-BA0B-8329D73EC127}"/>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E79511-DAFA-4078-80ED-57B88E9B490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973BB973-F8DA-4C54-A6CC-920823C11D7C}"/>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A83E3A-B2F5-472E-827E-E62B64CA3F82}"/>
              </a:ext>
            </a:extLst>
          </p:cNvPr>
          <p:cNvSpPr>
            <a:spLocks noGrp="1"/>
          </p:cNvSpPr>
          <p:nvPr>
            <p:ph type="dt" sz="half" idx="10"/>
          </p:nvPr>
        </p:nvSpPr>
        <p:spPr/>
        <p:txBody>
          <a:bodyPr/>
          <a:lstStyle/>
          <a:p>
            <a:fld id="{9556BBA1-A5A9-4919-B70A-B9B7E6D49559}" type="datetimeFigureOut">
              <a:rPr lang="en-US" smtClean="0"/>
              <a:t>5/12/2023</a:t>
            </a:fld>
            <a:endParaRPr lang="en-US"/>
          </a:p>
        </p:txBody>
      </p:sp>
      <p:sp>
        <p:nvSpPr>
          <p:cNvPr id="8" name="Footer Placeholder 7">
            <a:extLst>
              <a:ext uri="{FF2B5EF4-FFF2-40B4-BE49-F238E27FC236}">
                <a16:creationId xmlns:a16="http://schemas.microsoft.com/office/drawing/2014/main" id="{D4088CC8-C25A-4010-9C43-6C9FCB25FE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903AFE-E020-4580-A782-0A9BDF0831DE}"/>
              </a:ext>
            </a:extLst>
          </p:cNvPr>
          <p:cNvSpPr>
            <a:spLocks noGrp="1"/>
          </p:cNvSpPr>
          <p:nvPr>
            <p:ph type="sldNum" sz="quarter" idx="12"/>
          </p:nvPr>
        </p:nvSpPr>
        <p:spPr/>
        <p:txBody>
          <a:bodyPr/>
          <a:lstStyle/>
          <a:p>
            <a:fld id="{3D52C8E5-CF8C-4194-B196-2D99A8F308D7}" type="slidenum">
              <a:rPr lang="en-US" smtClean="0"/>
              <a:t>‹#›</a:t>
            </a:fld>
            <a:endParaRPr lang="en-US"/>
          </a:p>
        </p:txBody>
      </p:sp>
    </p:spTree>
    <p:extLst>
      <p:ext uri="{BB962C8B-B14F-4D97-AF65-F5344CB8AC3E}">
        <p14:creationId xmlns:p14="http://schemas.microsoft.com/office/powerpoint/2010/main" val="3770322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8BA23-83DC-4FA0-A7D8-9D1A63E892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2DE7A9-E112-4433-A92E-5A6016A99B0D}"/>
              </a:ext>
            </a:extLst>
          </p:cNvPr>
          <p:cNvSpPr>
            <a:spLocks noGrp="1"/>
          </p:cNvSpPr>
          <p:nvPr>
            <p:ph type="dt" sz="half" idx="10"/>
          </p:nvPr>
        </p:nvSpPr>
        <p:spPr/>
        <p:txBody>
          <a:bodyPr/>
          <a:lstStyle/>
          <a:p>
            <a:fld id="{9556BBA1-A5A9-4919-B70A-B9B7E6D49559}" type="datetimeFigureOut">
              <a:rPr lang="en-US" smtClean="0"/>
              <a:t>5/12/2023</a:t>
            </a:fld>
            <a:endParaRPr lang="en-US"/>
          </a:p>
        </p:txBody>
      </p:sp>
      <p:sp>
        <p:nvSpPr>
          <p:cNvPr id="4" name="Footer Placeholder 3">
            <a:extLst>
              <a:ext uri="{FF2B5EF4-FFF2-40B4-BE49-F238E27FC236}">
                <a16:creationId xmlns:a16="http://schemas.microsoft.com/office/drawing/2014/main" id="{F2EE5780-0F78-4FC0-8852-18709613CF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B6ECDB-4259-4BA5-93EE-B72CF2DCFDC4}"/>
              </a:ext>
            </a:extLst>
          </p:cNvPr>
          <p:cNvSpPr>
            <a:spLocks noGrp="1"/>
          </p:cNvSpPr>
          <p:nvPr>
            <p:ph type="sldNum" sz="quarter" idx="12"/>
          </p:nvPr>
        </p:nvSpPr>
        <p:spPr/>
        <p:txBody>
          <a:bodyPr/>
          <a:lstStyle/>
          <a:p>
            <a:fld id="{3D52C8E5-CF8C-4194-B196-2D99A8F308D7}" type="slidenum">
              <a:rPr lang="en-US" smtClean="0"/>
              <a:t>‹#›</a:t>
            </a:fld>
            <a:endParaRPr lang="en-US"/>
          </a:p>
        </p:txBody>
      </p:sp>
    </p:spTree>
    <p:extLst>
      <p:ext uri="{BB962C8B-B14F-4D97-AF65-F5344CB8AC3E}">
        <p14:creationId xmlns:p14="http://schemas.microsoft.com/office/powerpoint/2010/main" val="160408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E14E86-E09C-46E7-81BE-971A283B9BA9}"/>
              </a:ext>
            </a:extLst>
          </p:cNvPr>
          <p:cNvSpPr>
            <a:spLocks noGrp="1"/>
          </p:cNvSpPr>
          <p:nvPr>
            <p:ph type="dt" sz="half" idx="10"/>
          </p:nvPr>
        </p:nvSpPr>
        <p:spPr/>
        <p:txBody>
          <a:bodyPr/>
          <a:lstStyle/>
          <a:p>
            <a:fld id="{9556BBA1-A5A9-4919-B70A-B9B7E6D49559}" type="datetimeFigureOut">
              <a:rPr lang="en-US" smtClean="0"/>
              <a:t>5/12/2023</a:t>
            </a:fld>
            <a:endParaRPr lang="en-US"/>
          </a:p>
        </p:txBody>
      </p:sp>
      <p:sp>
        <p:nvSpPr>
          <p:cNvPr id="3" name="Footer Placeholder 2">
            <a:extLst>
              <a:ext uri="{FF2B5EF4-FFF2-40B4-BE49-F238E27FC236}">
                <a16:creationId xmlns:a16="http://schemas.microsoft.com/office/drawing/2014/main" id="{356C290C-21C7-4CF4-9315-B6A4BEBDB6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76B591-BC3C-4679-97A8-96328770857B}"/>
              </a:ext>
            </a:extLst>
          </p:cNvPr>
          <p:cNvSpPr>
            <a:spLocks noGrp="1"/>
          </p:cNvSpPr>
          <p:nvPr>
            <p:ph type="sldNum" sz="quarter" idx="12"/>
          </p:nvPr>
        </p:nvSpPr>
        <p:spPr/>
        <p:txBody>
          <a:bodyPr/>
          <a:lstStyle/>
          <a:p>
            <a:fld id="{3D52C8E5-CF8C-4194-B196-2D99A8F308D7}" type="slidenum">
              <a:rPr lang="en-US" smtClean="0"/>
              <a:t>‹#›</a:t>
            </a:fld>
            <a:endParaRPr lang="en-US"/>
          </a:p>
        </p:txBody>
      </p:sp>
    </p:spTree>
    <p:extLst>
      <p:ext uri="{BB962C8B-B14F-4D97-AF65-F5344CB8AC3E}">
        <p14:creationId xmlns:p14="http://schemas.microsoft.com/office/powerpoint/2010/main" val="3554257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0F5A5-5FAD-408A-8203-3BE04B7878A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A78DE72F-2685-4A83-93C3-DAFCE95A56BC}"/>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F53992-66CB-46EE-9CD8-675E3B5B198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0E0F620D-7AE9-44CA-950B-94E0240F4833}"/>
              </a:ext>
            </a:extLst>
          </p:cNvPr>
          <p:cNvSpPr>
            <a:spLocks noGrp="1"/>
          </p:cNvSpPr>
          <p:nvPr>
            <p:ph type="dt" sz="half" idx="10"/>
          </p:nvPr>
        </p:nvSpPr>
        <p:spPr/>
        <p:txBody>
          <a:bodyPr/>
          <a:lstStyle/>
          <a:p>
            <a:fld id="{9556BBA1-A5A9-4919-B70A-B9B7E6D49559}" type="datetimeFigureOut">
              <a:rPr lang="en-US" smtClean="0"/>
              <a:t>5/12/2023</a:t>
            </a:fld>
            <a:endParaRPr lang="en-US"/>
          </a:p>
        </p:txBody>
      </p:sp>
      <p:sp>
        <p:nvSpPr>
          <p:cNvPr id="6" name="Footer Placeholder 5">
            <a:extLst>
              <a:ext uri="{FF2B5EF4-FFF2-40B4-BE49-F238E27FC236}">
                <a16:creationId xmlns:a16="http://schemas.microsoft.com/office/drawing/2014/main" id="{21D77E91-CB22-48E4-9659-A5C958FDA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B0F8F3-BAD6-437E-BDE0-F678190FD17F}"/>
              </a:ext>
            </a:extLst>
          </p:cNvPr>
          <p:cNvSpPr>
            <a:spLocks noGrp="1"/>
          </p:cNvSpPr>
          <p:nvPr>
            <p:ph type="sldNum" sz="quarter" idx="12"/>
          </p:nvPr>
        </p:nvSpPr>
        <p:spPr/>
        <p:txBody>
          <a:bodyPr/>
          <a:lstStyle/>
          <a:p>
            <a:fld id="{3D52C8E5-CF8C-4194-B196-2D99A8F308D7}" type="slidenum">
              <a:rPr lang="en-US" smtClean="0"/>
              <a:t>‹#›</a:t>
            </a:fld>
            <a:endParaRPr lang="en-US"/>
          </a:p>
        </p:txBody>
      </p:sp>
    </p:spTree>
    <p:extLst>
      <p:ext uri="{BB962C8B-B14F-4D97-AF65-F5344CB8AC3E}">
        <p14:creationId xmlns:p14="http://schemas.microsoft.com/office/powerpoint/2010/main" val="3153981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41C6D-106B-4EB5-A096-2B964723AF1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C0E5EBE9-723D-47F2-808F-EE95BD572F7C}"/>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AEDAF21C-E344-4DD8-A432-0C5B04A3148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97A6FFD2-0A16-41B2-B794-C9583168FC7A}"/>
              </a:ext>
            </a:extLst>
          </p:cNvPr>
          <p:cNvSpPr>
            <a:spLocks noGrp="1"/>
          </p:cNvSpPr>
          <p:nvPr>
            <p:ph type="dt" sz="half" idx="10"/>
          </p:nvPr>
        </p:nvSpPr>
        <p:spPr/>
        <p:txBody>
          <a:bodyPr/>
          <a:lstStyle/>
          <a:p>
            <a:fld id="{9556BBA1-A5A9-4919-B70A-B9B7E6D49559}" type="datetimeFigureOut">
              <a:rPr lang="en-US" smtClean="0"/>
              <a:t>5/12/2023</a:t>
            </a:fld>
            <a:endParaRPr lang="en-US"/>
          </a:p>
        </p:txBody>
      </p:sp>
      <p:sp>
        <p:nvSpPr>
          <p:cNvPr id="6" name="Footer Placeholder 5">
            <a:extLst>
              <a:ext uri="{FF2B5EF4-FFF2-40B4-BE49-F238E27FC236}">
                <a16:creationId xmlns:a16="http://schemas.microsoft.com/office/drawing/2014/main" id="{AB4650DE-6B33-4190-820B-A2A80C8D20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A537D5-3B4F-404E-9C67-C9B9E1B13307}"/>
              </a:ext>
            </a:extLst>
          </p:cNvPr>
          <p:cNvSpPr>
            <a:spLocks noGrp="1"/>
          </p:cNvSpPr>
          <p:nvPr>
            <p:ph type="sldNum" sz="quarter" idx="12"/>
          </p:nvPr>
        </p:nvSpPr>
        <p:spPr/>
        <p:txBody>
          <a:bodyPr/>
          <a:lstStyle/>
          <a:p>
            <a:fld id="{3D52C8E5-CF8C-4194-B196-2D99A8F308D7}" type="slidenum">
              <a:rPr lang="en-US" smtClean="0"/>
              <a:t>‹#›</a:t>
            </a:fld>
            <a:endParaRPr lang="en-US"/>
          </a:p>
        </p:txBody>
      </p:sp>
    </p:spTree>
    <p:extLst>
      <p:ext uri="{BB962C8B-B14F-4D97-AF65-F5344CB8AC3E}">
        <p14:creationId xmlns:p14="http://schemas.microsoft.com/office/powerpoint/2010/main" val="2118389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0F7D20-E4BA-4A52-8C4B-5939B113D07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FE08B5-B21E-4B2E-A0F4-5A088ACE246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F81832-28A9-448C-A785-CFBE4BA4607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556BBA1-A5A9-4919-B70A-B9B7E6D49559}" type="datetimeFigureOut">
              <a:rPr lang="en-US" smtClean="0"/>
              <a:t>5/12/2023</a:t>
            </a:fld>
            <a:endParaRPr lang="en-US"/>
          </a:p>
        </p:txBody>
      </p:sp>
      <p:sp>
        <p:nvSpPr>
          <p:cNvPr id="5" name="Footer Placeholder 4">
            <a:extLst>
              <a:ext uri="{FF2B5EF4-FFF2-40B4-BE49-F238E27FC236}">
                <a16:creationId xmlns:a16="http://schemas.microsoft.com/office/drawing/2014/main" id="{70572C8A-97DC-4998-A92A-F4805226BBA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3E9A79-82D4-4593-AE59-F75482B90242}"/>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D52C8E5-CF8C-4194-B196-2D99A8F308D7}" type="slidenum">
              <a:rPr lang="en-US" smtClean="0"/>
              <a:t>‹#›</a:t>
            </a:fld>
            <a:endParaRPr lang="en-US"/>
          </a:p>
        </p:txBody>
      </p:sp>
    </p:spTree>
    <p:extLst>
      <p:ext uri="{BB962C8B-B14F-4D97-AF65-F5344CB8AC3E}">
        <p14:creationId xmlns:p14="http://schemas.microsoft.com/office/powerpoint/2010/main" val="37477300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800" b="1" dirty="0">
                <a:latin typeface="Times New Roman" panose="02020603050405020304" pitchFamily="18" charset="0"/>
                <a:cs typeface="Times New Roman" panose="02020603050405020304" pitchFamily="18" charset="0"/>
              </a:rPr>
              <a:t>Artificial Intelligence</a:t>
            </a:r>
            <a:br>
              <a:rPr lang="en-US" sz="4800" b="1" dirty="0">
                <a:latin typeface="Times New Roman" panose="02020603050405020304" pitchFamily="18" charset="0"/>
                <a:cs typeface="Times New Roman" panose="02020603050405020304" pitchFamily="18" charset="0"/>
              </a:rPr>
            </a:br>
            <a:r>
              <a:rPr lang="en-US" sz="3600" b="1">
                <a:solidFill>
                  <a:schemeClr val="bg2">
                    <a:lumMod val="10000"/>
                  </a:schemeClr>
                </a:solidFill>
                <a:latin typeface="Times New Roman" panose="02020603050405020304" pitchFamily="18" charset="0"/>
                <a:cs typeface="Times New Roman" panose="02020603050405020304" pitchFamily="18" charset="0"/>
              </a:rPr>
              <a:t>Lecture 13</a:t>
            </a:r>
            <a:endParaRPr lang="en-US" sz="4800" dirty="0"/>
          </a:p>
        </p:txBody>
      </p:sp>
      <p:sp>
        <p:nvSpPr>
          <p:cNvPr id="6" name="Subtitle 5">
            <a:extLst>
              <a:ext uri="{FF2B5EF4-FFF2-40B4-BE49-F238E27FC236}">
                <a16:creationId xmlns:a16="http://schemas.microsoft.com/office/drawing/2014/main" id="{3A0DA2D5-C204-4CD3-9C64-A5F3C62E12B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35368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RNN: what is it good for?</a:t>
            </a:r>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1981200"/>
            <a:ext cx="3095625"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8172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RNN: what is it good for?</a:t>
            </a:r>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828800"/>
            <a:ext cx="3962400" cy="415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6892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Sentiment analysis</a:t>
            </a: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95462" y="1901031"/>
            <a:ext cx="5553075" cy="420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029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a:t>
            </a:r>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286000"/>
            <a:ext cx="8229600" cy="31565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954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an RNN</a:t>
            </a:r>
          </a:p>
        </p:txBody>
      </p:sp>
      <p:pic>
        <p:nvPicPr>
          <p:cNvPr id="1331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7130" y="3657600"/>
            <a:ext cx="4533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981200"/>
            <a:ext cx="3810000" cy="916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161" y="3314699"/>
            <a:ext cx="3295650"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0058" y="2012762"/>
            <a:ext cx="1828800" cy="12609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6400" y="3886201"/>
            <a:ext cx="3091259" cy="1219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9"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02444" y="5257800"/>
            <a:ext cx="3059170" cy="1146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rot="16200000">
            <a:off x="899011" y="5297131"/>
            <a:ext cx="492443" cy="448200"/>
          </a:xfrm>
          <a:prstGeom prst="rect">
            <a:avLst/>
          </a:prstGeom>
          <a:noFill/>
        </p:spPr>
        <p:txBody>
          <a:bodyPr vert="eaVert" wrap="none" rtlCol="0">
            <a:spAutoFit/>
          </a:bodyPr>
          <a:lstStyle/>
          <a:p>
            <a:r>
              <a:rPr lang="en-US" sz="2000" b="1" dirty="0">
                <a:solidFill>
                  <a:srgbClr val="FF0000"/>
                </a:solidFill>
                <a:latin typeface="Times New Roman" panose="02020603050405020304" pitchFamily="18" charset="0"/>
                <a:cs typeface="Times New Roman" panose="02020603050405020304" pitchFamily="18" charset="0"/>
              </a:rPr>
              <a:t>WI</a:t>
            </a:r>
          </a:p>
        </p:txBody>
      </p:sp>
      <p:sp>
        <p:nvSpPr>
          <p:cNvPr id="14" name="TextBox 13"/>
          <p:cNvSpPr txBox="1"/>
          <p:nvPr/>
        </p:nvSpPr>
        <p:spPr>
          <a:xfrm rot="16200000">
            <a:off x="2309074" y="5203308"/>
            <a:ext cx="492443" cy="448200"/>
          </a:xfrm>
          <a:prstGeom prst="rect">
            <a:avLst/>
          </a:prstGeom>
          <a:noFill/>
        </p:spPr>
        <p:txBody>
          <a:bodyPr vert="eaVert" wrap="none" rtlCol="0">
            <a:spAutoFit/>
          </a:bodyPr>
          <a:lstStyle/>
          <a:p>
            <a:r>
              <a:rPr lang="en-US" sz="2000" b="1" dirty="0">
                <a:solidFill>
                  <a:srgbClr val="FF0000"/>
                </a:solidFill>
                <a:latin typeface="Times New Roman" panose="02020603050405020304" pitchFamily="18" charset="0"/>
                <a:cs typeface="Times New Roman" panose="02020603050405020304" pitchFamily="18" charset="0"/>
              </a:rPr>
              <a:t>WI</a:t>
            </a:r>
          </a:p>
        </p:txBody>
      </p:sp>
      <p:sp>
        <p:nvSpPr>
          <p:cNvPr id="15" name="TextBox 14"/>
          <p:cNvSpPr txBox="1"/>
          <p:nvPr/>
        </p:nvSpPr>
        <p:spPr>
          <a:xfrm rot="16200000">
            <a:off x="3689293" y="5203310"/>
            <a:ext cx="492443" cy="448200"/>
          </a:xfrm>
          <a:prstGeom prst="rect">
            <a:avLst/>
          </a:prstGeom>
          <a:noFill/>
        </p:spPr>
        <p:txBody>
          <a:bodyPr vert="eaVert" wrap="none" rtlCol="0">
            <a:spAutoFit/>
          </a:bodyPr>
          <a:lstStyle/>
          <a:p>
            <a:r>
              <a:rPr lang="en-US" sz="2000" b="1" dirty="0">
                <a:solidFill>
                  <a:srgbClr val="FF0000"/>
                </a:solidFill>
                <a:latin typeface="Times New Roman" panose="02020603050405020304" pitchFamily="18" charset="0"/>
                <a:cs typeface="Times New Roman" panose="02020603050405020304" pitchFamily="18" charset="0"/>
              </a:rPr>
              <a:t>WI</a:t>
            </a:r>
          </a:p>
        </p:txBody>
      </p:sp>
    </p:spTree>
    <p:extLst>
      <p:ext uri="{BB962C8B-B14F-4D97-AF65-F5344CB8AC3E}">
        <p14:creationId xmlns:p14="http://schemas.microsoft.com/office/powerpoint/2010/main" val="2597956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Vanishing / exploding gradient</a:t>
            </a:r>
          </a:p>
        </p:txBody>
      </p:sp>
      <p:pic>
        <p:nvPicPr>
          <p:cNvPr id="1433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038600" y="2068287"/>
            <a:ext cx="4648200" cy="2899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5192486"/>
            <a:ext cx="2238375"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599" y="2039711"/>
            <a:ext cx="3305175" cy="402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237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Vanishing / exploding gradient</a:t>
            </a:r>
          </a:p>
        </p:txBody>
      </p:sp>
      <p:pic>
        <p:nvPicPr>
          <p:cNvPr id="1536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3400" y="1905000"/>
            <a:ext cx="5295900" cy="177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999" y="4038599"/>
            <a:ext cx="4505325" cy="237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9616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69182-D174-5B45-66AD-105F381E7A84}"/>
              </a:ext>
            </a:extLst>
          </p:cNvPr>
          <p:cNvSpPr>
            <a:spLocks noGrp="1"/>
          </p:cNvSpPr>
          <p:nvPr>
            <p:ph type="title"/>
          </p:nvPr>
        </p:nvSpPr>
        <p:spPr/>
        <p:txBody>
          <a:bodyPr/>
          <a:lstStyle/>
          <a:p>
            <a:r>
              <a:rPr lang="en-US" b="0" i="0" dirty="0">
                <a:solidFill>
                  <a:srgbClr val="333333"/>
                </a:solidFill>
                <a:effectLst/>
                <a:latin typeface="CMS"/>
              </a:rPr>
              <a:t>Long Short-Term Memory networks (LSTM)</a:t>
            </a:r>
            <a:endParaRPr lang="en-US" dirty="0"/>
          </a:p>
        </p:txBody>
      </p:sp>
      <p:sp>
        <p:nvSpPr>
          <p:cNvPr id="3" name="Content Placeholder 2">
            <a:extLst>
              <a:ext uri="{FF2B5EF4-FFF2-40B4-BE49-F238E27FC236}">
                <a16:creationId xmlns:a16="http://schemas.microsoft.com/office/drawing/2014/main" id="{F63245A9-1AEB-40DF-9D60-539B35D76E75}"/>
              </a:ext>
            </a:extLst>
          </p:cNvPr>
          <p:cNvSpPr>
            <a:spLocks noGrp="1"/>
          </p:cNvSpPr>
          <p:nvPr>
            <p:ph idx="1"/>
          </p:nvPr>
        </p:nvSpPr>
        <p:spPr/>
        <p:txBody>
          <a:bodyPr/>
          <a:lstStyle/>
          <a:p>
            <a:r>
              <a:rPr lang="en-US" dirty="0"/>
              <a:t>They are </a:t>
            </a:r>
            <a:r>
              <a:rPr lang="en-US" b="0" i="0" dirty="0">
                <a:solidFill>
                  <a:srgbClr val="333333"/>
                </a:solidFill>
                <a:effectLst/>
                <a:latin typeface="CMS"/>
              </a:rPr>
              <a:t>capable of learning long-term dependencies.</a:t>
            </a:r>
          </a:p>
          <a:p>
            <a:r>
              <a:rPr lang="en-US" b="0" i="0" dirty="0">
                <a:solidFill>
                  <a:srgbClr val="333333"/>
                </a:solidFill>
                <a:effectLst/>
                <a:latin typeface="CMS"/>
              </a:rPr>
              <a:t>LSTMs are explicitly designed to avoid the long-term dependency problem.</a:t>
            </a:r>
            <a:endParaRPr lang="en-US" dirty="0">
              <a:solidFill>
                <a:srgbClr val="333333"/>
              </a:solidFill>
              <a:latin typeface="CMS"/>
            </a:endParaRPr>
          </a:p>
          <a:p>
            <a:pPr algn="just"/>
            <a:r>
              <a:rPr lang="en-US" b="0" i="0" dirty="0">
                <a:solidFill>
                  <a:srgbClr val="333333"/>
                </a:solidFill>
                <a:effectLst/>
                <a:latin typeface="CMS"/>
              </a:rPr>
              <a:t>Remembering information for long periods of time is practically their default behavior, not something they struggle to learn.</a:t>
            </a:r>
          </a:p>
          <a:p>
            <a:pPr marL="0" indent="0">
              <a:buNone/>
            </a:pPr>
            <a:br>
              <a:rPr lang="en-US" dirty="0"/>
            </a:br>
            <a:endParaRPr lang="en-US" dirty="0"/>
          </a:p>
        </p:txBody>
      </p:sp>
    </p:spTree>
    <p:extLst>
      <p:ext uri="{BB962C8B-B14F-4D97-AF65-F5344CB8AC3E}">
        <p14:creationId xmlns:p14="http://schemas.microsoft.com/office/powerpoint/2010/main" val="537328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BF113-8244-3069-A80D-92A6098906A3}"/>
              </a:ext>
            </a:extLst>
          </p:cNvPr>
          <p:cNvSpPr>
            <a:spLocks noGrp="1"/>
          </p:cNvSpPr>
          <p:nvPr>
            <p:ph type="title"/>
          </p:nvPr>
        </p:nvSpPr>
        <p:spPr/>
        <p:txBody>
          <a:bodyPr/>
          <a:lstStyle/>
          <a:p>
            <a:r>
              <a:rPr lang="en-US" dirty="0">
                <a:solidFill>
                  <a:srgbClr val="333333"/>
                </a:solidFill>
                <a:latin typeface="CMS"/>
              </a:rPr>
              <a:t>Forget Gate</a:t>
            </a:r>
          </a:p>
        </p:txBody>
      </p:sp>
      <p:pic>
        <p:nvPicPr>
          <p:cNvPr id="4" name="Content Placeholder 3">
            <a:extLst>
              <a:ext uri="{FF2B5EF4-FFF2-40B4-BE49-F238E27FC236}">
                <a16:creationId xmlns:a16="http://schemas.microsoft.com/office/drawing/2014/main" id="{29EE068C-5BBB-3528-3ABE-06A75937E402}"/>
              </a:ext>
            </a:extLst>
          </p:cNvPr>
          <p:cNvPicPr>
            <a:picLocks noGrp="1" noChangeAspect="1"/>
          </p:cNvPicPr>
          <p:nvPr>
            <p:ph idx="1"/>
          </p:nvPr>
        </p:nvPicPr>
        <p:blipFill>
          <a:blip r:embed="rId2"/>
          <a:stretch>
            <a:fillRect/>
          </a:stretch>
        </p:blipFill>
        <p:spPr>
          <a:xfrm>
            <a:off x="1752600" y="1927384"/>
            <a:ext cx="4572000" cy="2874065"/>
          </a:xfrm>
          <a:prstGeom prst="rect">
            <a:avLst/>
          </a:prstGeom>
        </p:spPr>
      </p:pic>
      <p:pic>
        <p:nvPicPr>
          <p:cNvPr id="6" name="Picture 5">
            <a:extLst>
              <a:ext uri="{FF2B5EF4-FFF2-40B4-BE49-F238E27FC236}">
                <a16:creationId xmlns:a16="http://schemas.microsoft.com/office/drawing/2014/main" id="{4ACDC13B-7740-C6F2-554E-CA1AE228C487}"/>
              </a:ext>
            </a:extLst>
          </p:cNvPr>
          <p:cNvPicPr>
            <a:picLocks noChangeAspect="1"/>
          </p:cNvPicPr>
          <p:nvPr/>
        </p:nvPicPr>
        <p:blipFill>
          <a:blip r:embed="rId3"/>
          <a:stretch>
            <a:fillRect/>
          </a:stretch>
        </p:blipFill>
        <p:spPr>
          <a:xfrm>
            <a:off x="2133600" y="5038144"/>
            <a:ext cx="4191000" cy="1249947"/>
          </a:xfrm>
          <a:prstGeom prst="rect">
            <a:avLst/>
          </a:prstGeom>
        </p:spPr>
      </p:pic>
      <p:sp>
        <p:nvSpPr>
          <p:cNvPr id="8" name="TextBox 7">
            <a:extLst>
              <a:ext uri="{FF2B5EF4-FFF2-40B4-BE49-F238E27FC236}">
                <a16:creationId xmlns:a16="http://schemas.microsoft.com/office/drawing/2014/main" id="{A14FF389-108B-6B08-9A7D-CF1E32A003F8}"/>
              </a:ext>
            </a:extLst>
          </p:cNvPr>
          <p:cNvSpPr txBox="1"/>
          <p:nvPr/>
        </p:nvSpPr>
        <p:spPr>
          <a:xfrm>
            <a:off x="76200" y="6488668"/>
            <a:ext cx="7010400" cy="369332"/>
          </a:xfrm>
          <a:prstGeom prst="rect">
            <a:avLst/>
          </a:prstGeom>
          <a:noFill/>
        </p:spPr>
        <p:txBody>
          <a:bodyPr wrap="square">
            <a:spAutoFit/>
          </a:bodyPr>
          <a:lstStyle/>
          <a:p>
            <a:r>
              <a:rPr lang="en-US" dirty="0"/>
              <a:t>https://d2l.ai/chapter_recurrent-modern/lstm.html</a:t>
            </a:r>
          </a:p>
        </p:txBody>
      </p:sp>
    </p:spTree>
    <p:extLst>
      <p:ext uri="{BB962C8B-B14F-4D97-AF65-F5344CB8AC3E}">
        <p14:creationId xmlns:p14="http://schemas.microsoft.com/office/powerpoint/2010/main" val="3518817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D77A-5386-3490-EFF7-6CE67B250A20}"/>
              </a:ext>
            </a:extLst>
          </p:cNvPr>
          <p:cNvSpPr>
            <a:spLocks noGrp="1"/>
          </p:cNvSpPr>
          <p:nvPr>
            <p:ph type="title"/>
          </p:nvPr>
        </p:nvSpPr>
        <p:spPr/>
        <p:txBody>
          <a:bodyPr/>
          <a:lstStyle/>
          <a:p>
            <a:r>
              <a:rPr lang="en-US" dirty="0"/>
              <a:t>Input Node</a:t>
            </a:r>
          </a:p>
        </p:txBody>
      </p:sp>
      <p:pic>
        <p:nvPicPr>
          <p:cNvPr id="5" name="Content Placeholder 4">
            <a:extLst>
              <a:ext uri="{FF2B5EF4-FFF2-40B4-BE49-F238E27FC236}">
                <a16:creationId xmlns:a16="http://schemas.microsoft.com/office/drawing/2014/main" id="{BC06A491-A8C4-13F4-BE41-4CF4B1E274BF}"/>
              </a:ext>
            </a:extLst>
          </p:cNvPr>
          <p:cNvPicPr>
            <a:picLocks noGrp="1" noChangeAspect="1"/>
          </p:cNvPicPr>
          <p:nvPr>
            <p:ph idx="1"/>
          </p:nvPr>
        </p:nvPicPr>
        <p:blipFill>
          <a:blip r:embed="rId2"/>
          <a:stretch>
            <a:fillRect/>
          </a:stretch>
        </p:blipFill>
        <p:spPr>
          <a:xfrm>
            <a:off x="1905000" y="1776412"/>
            <a:ext cx="5191125" cy="3305175"/>
          </a:xfrm>
          <a:prstGeom prst="rect">
            <a:avLst/>
          </a:prstGeom>
        </p:spPr>
      </p:pic>
      <p:pic>
        <p:nvPicPr>
          <p:cNvPr id="7" name="Picture 6">
            <a:extLst>
              <a:ext uri="{FF2B5EF4-FFF2-40B4-BE49-F238E27FC236}">
                <a16:creationId xmlns:a16="http://schemas.microsoft.com/office/drawing/2014/main" id="{EDF9AFB3-A5B1-48F5-2AF4-DA5EB3015812}"/>
              </a:ext>
            </a:extLst>
          </p:cNvPr>
          <p:cNvPicPr>
            <a:picLocks noChangeAspect="1"/>
          </p:cNvPicPr>
          <p:nvPr/>
        </p:nvPicPr>
        <p:blipFill>
          <a:blip r:embed="rId3"/>
          <a:stretch>
            <a:fillRect/>
          </a:stretch>
        </p:blipFill>
        <p:spPr>
          <a:xfrm>
            <a:off x="2362200" y="5334000"/>
            <a:ext cx="4838700" cy="638175"/>
          </a:xfrm>
          <a:prstGeom prst="rect">
            <a:avLst/>
          </a:prstGeom>
        </p:spPr>
      </p:pic>
    </p:spTree>
    <p:extLst>
      <p:ext uri="{BB962C8B-B14F-4D97-AF65-F5344CB8AC3E}">
        <p14:creationId xmlns:p14="http://schemas.microsoft.com/office/powerpoint/2010/main" val="31910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276600"/>
            <a:ext cx="8229600" cy="914400"/>
          </a:xfrm>
        </p:spPr>
        <p:txBody>
          <a:bodyPr>
            <a:normAutofit/>
          </a:bodyPr>
          <a:lstStyle/>
          <a:p>
            <a:pPr marL="0" indent="0" algn="ctr">
              <a:buNone/>
            </a:pPr>
            <a:r>
              <a:rPr lang="en-US" sz="4800" b="1" dirty="0">
                <a:solidFill>
                  <a:srgbClr val="FF0000"/>
                </a:solidFill>
              </a:rPr>
              <a:t>Recurrent Neural Network</a:t>
            </a:r>
          </a:p>
        </p:txBody>
      </p:sp>
      <p:sp>
        <p:nvSpPr>
          <p:cNvPr id="5" name="TextBox 4">
            <a:extLst>
              <a:ext uri="{FF2B5EF4-FFF2-40B4-BE49-F238E27FC236}">
                <a16:creationId xmlns:a16="http://schemas.microsoft.com/office/drawing/2014/main" id="{F72586C5-000D-D24A-23A7-50D512A14338}"/>
              </a:ext>
            </a:extLst>
          </p:cNvPr>
          <p:cNvSpPr txBox="1"/>
          <p:nvPr/>
        </p:nvSpPr>
        <p:spPr>
          <a:xfrm>
            <a:off x="2514600" y="5776911"/>
            <a:ext cx="4572000" cy="646331"/>
          </a:xfrm>
          <a:prstGeom prst="rect">
            <a:avLst/>
          </a:prstGeom>
          <a:noFill/>
        </p:spPr>
        <p:txBody>
          <a:bodyPr wrap="square">
            <a:spAutoFit/>
          </a:bodyPr>
          <a:lstStyle/>
          <a:p>
            <a:r>
              <a:rPr lang="en-US" dirty="0"/>
              <a:t>https://stanford.edu/~shervine/teaching/cs-230/cheatsheet-recurrent-neural-networks</a:t>
            </a:r>
          </a:p>
        </p:txBody>
      </p:sp>
    </p:spTree>
    <p:extLst>
      <p:ext uri="{BB962C8B-B14F-4D97-AF65-F5344CB8AC3E}">
        <p14:creationId xmlns:p14="http://schemas.microsoft.com/office/powerpoint/2010/main" val="2789163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055E8-CA60-C6AF-85D0-D95F605A9AF5}"/>
              </a:ext>
            </a:extLst>
          </p:cNvPr>
          <p:cNvSpPr>
            <a:spLocks noGrp="1"/>
          </p:cNvSpPr>
          <p:nvPr>
            <p:ph type="title"/>
          </p:nvPr>
        </p:nvSpPr>
        <p:spPr/>
        <p:txBody>
          <a:bodyPr/>
          <a:lstStyle/>
          <a:p>
            <a:r>
              <a:rPr lang="en-US" dirty="0"/>
              <a:t>Memory Cell Internal State</a:t>
            </a:r>
          </a:p>
        </p:txBody>
      </p:sp>
      <p:pic>
        <p:nvPicPr>
          <p:cNvPr id="4" name="Content Placeholder 3">
            <a:extLst>
              <a:ext uri="{FF2B5EF4-FFF2-40B4-BE49-F238E27FC236}">
                <a16:creationId xmlns:a16="http://schemas.microsoft.com/office/drawing/2014/main" id="{E1FEE232-378E-9ADE-C200-671E4DD366A1}"/>
              </a:ext>
            </a:extLst>
          </p:cNvPr>
          <p:cNvPicPr>
            <a:picLocks noGrp="1" noChangeAspect="1"/>
          </p:cNvPicPr>
          <p:nvPr>
            <p:ph idx="1"/>
          </p:nvPr>
        </p:nvPicPr>
        <p:blipFill>
          <a:blip r:embed="rId2"/>
          <a:stretch>
            <a:fillRect/>
          </a:stretch>
        </p:blipFill>
        <p:spPr>
          <a:xfrm>
            <a:off x="1066800" y="1964532"/>
            <a:ext cx="6581775" cy="3400425"/>
          </a:xfrm>
          <a:prstGeom prst="rect">
            <a:avLst/>
          </a:prstGeom>
        </p:spPr>
      </p:pic>
      <p:pic>
        <p:nvPicPr>
          <p:cNvPr id="6" name="Picture 5">
            <a:extLst>
              <a:ext uri="{FF2B5EF4-FFF2-40B4-BE49-F238E27FC236}">
                <a16:creationId xmlns:a16="http://schemas.microsoft.com/office/drawing/2014/main" id="{2F30C230-AFCB-500A-BC7E-3C1702B84716}"/>
              </a:ext>
            </a:extLst>
          </p:cNvPr>
          <p:cNvPicPr>
            <a:picLocks noChangeAspect="1"/>
          </p:cNvPicPr>
          <p:nvPr/>
        </p:nvPicPr>
        <p:blipFill>
          <a:blip r:embed="rId3"/>
          <a:stretch>
            <a:fillRect/>
          </a:stretch>
        </p:blipFill>
        <p:spPr>
          <a:xfrm>
            <a:off x="2747962" y="5486400"/>
            <a:ext cx="3648075" cy="571500"/>
          </a:xfrm>
          <a:prstGeom prst="rect">
            <a:avLst/>
          </a:prstGeom>
        </p:spPr>
      </p:pic>
    </p:spTree>
    <p:extLst>
      <p:ext uri="{BB962C8B-B14F-4D97-AF65-F5344CB8AC3E}">
        <p14:creationId xmlns:p14="http://schemas.microsoft.com/office/powerpoint/2010/main" val="2986880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0908-0600-2173-96EC-30BC9549BDE0}"/>
              </a:ext>
            </a:extLst>
          </p:cNvPr>
          <p:cNvSpPr>
            <a:spLocks noGrp="1"/>
          </p:cNvSpPr>
          <p:nvPr>
            <p:ph type="title"/>
          </p:nvPr>
        </p:nvSpPr>
        <p:spPr/>
        <p:txBody>
          <a:bodyPr/>
          <a:lstStyle/>
          <a:p>
            <a:r>
              <a:rPr lang="en-US" dirty="0"/>
              <a:t>Hidden State</a:t>
            </a:r>
          </a:p>
        </p:txBody>
      </p:sp>
      <p:pic>
        <p:nvPicPr>
          <p:cNvPr id="4" name="Content Placeholder 3">
            <a:extLst>
              <a:ext uri="{FF2B5EF4-FFF2-40B4-BE49-F238E27FC236}">
                <a16:creationId xmlns:a16="http://schemas.microsoft.com/office/drawing/2014/main" id="{D06BFCB1-C829-7842-483D-324EED662990}"/>
              </a:ext>
            </a:extLst>
          </p:cNvPr>
          <p:cNvPicPr>
            <a:picLocks noGrp="1" noChangeAspect="1"/>
          </p:cNvPicPr>
          <p:nvPr>
            <p:ph idx="1"/>
          </p:nvPr>
        </p:nvPicPr>
        <p:blipFill>
          <a:blip r:embed="rId2"/>
          <a:stretch>
            <a:fillRect/>
          </a:stretch>
        </p:blipFill>
        <p:spPr>
          <a:xfrm>
            <a:off x="1281112" y="1690689"/>
            <a:ext cx="6581775" cy="3400425"/>
          </a:xfrm>
          <a:prstGeom prst="rect">
            <a:avLst/>
          </a:prstGeom>
        </p:spPr>
      </p:pic>
      <p:pic>
        <p:nvPicPr>
          <p:cNvPr id="6" name="Picture 5">
            <a:extLst>
              <a:ext uri="{FF2B5EF4-FFF2-40B4-BE49-F238E27FC236}">
                <a16:creationId xmlns:a16="http://schemas.microsoft.com/office/drawing/2014/main" id="{55EF6D49-7B92-8337-4722-D36B761EDA5A}"/>
              </a:ext>
            </a:extLst>
          </p:cNvPr>
          <p:cNvPicPr>
            <a:picLocks noChangeAspect="1"/>
          </p:cNvPicPr>
          <p:nvPr/>
        </p:nvPicPr>
        <p:blipFill>
          <a:blip r:embed="rId3"/>
          <a:stretch>
            <a:fillRect/>
          </a:stretch>
        </p:blipFill>
        <p:spPr>
          <a:xfrm>
            <a:off x="3167061" y="5167311"/>
            <a:ext cx="2809875" cy="561975"/>
          </a:xfrm>
          <a:prstGeom prst="rect">
            <a:avLst/>
          </a:prstGeom>
        </p:spPr>
      </p:pic>
    </p:spTree>
    <p:extLst>
      <p:ext uri="{BB962C8B-B14F-4D97-AF65-F5344CB8AC3E}">
        <p14:creationId xmlns:p14="http://schemas.microsoft.com/office/powerpoint/2010/main" val="1018510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23698-DD13-D5A4-C8E5-ED702BBCE198}"/>
              </a:ext>
            </a:extLst>
          </p:cNvPr>
          <p:cNvSpPr>
            <a:spLocks noGrp="1"/>
          </p:cNvSpPr>
          <p:nvPr>
            <p:ph type="title"/>
          </p:nvPr>
        </p:nvSpPr>
        <p:spPr/>
        <p:txBody>
          <a:bodyPr/>
          <a:lstStyle/>
          <a:p>
            <a:r>
              <a:rPr lang="en-US" dirty="0" err="1"/>
              <a:t>Keras</a:t>
            </a:r>
            <a:r>
              <a:rPr lang="en-US" dirty="0"/>
              <a:t> LSTM</a:t>
            </a:r>
          </a:p>
        </p:txBody>
      </p:sp>
      <p:pic>
        <p:nvPicPr>
          <p:cNvPr id="5" name="Content Placeholder 4">
            <a:extLst>
              <a:ext uri="{FF2B5EF4-FFF2-40B4-BE49-F238E27FC236}">
                <a16:creationId xmlns:a16="http://schemas.microsoft.com/office/drawing/2014/main" id="{CA9A1B07-F785-CBF7-08BB-819D1F177F64}"/>
              </a:ext>
            </a:extLst>
          </p:cNvPr>
          <p:cNvPicPr>
            <a:picLocks noGrp="1" noChangeAspect="1"/>
          </p:cNvPicPr>
          <p:nvPr>
            <p:ph idx="1"/>
          </p:nvPr>
        </p:nvPicPr>
        <p:blipFill>
          <a:blip r:embed="rId2"/>
          <a:stretch>
            <a:fillRect/>
          </a:stretch>
        </p:blipFill>
        <p:spPr>
          <a:xfrm>
            <a:off x="628650" y="1828800"/>
            <a:ext cx="4971505" cy="4351338"/>
          </a:xfrm>
        </p:spPr>
      </p:pic>
    </p:spTree>
    <p:extLst>
      <p:ext uri="{BB962C8B-B14F-4D97-AF65-F5344CB8AC3E}">
        <p14:creationId xmlns:p14="http://schemas.microsoft.com/office/powerpoint/2010/main" val="3820635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61965-5A19-B1B9-1179-AE08BCDB7CF3}"/>
              </a:ext>
            </a:extLst>
          </p:cNvPr>
          <p:cNvSpPr>
            <a:spLocks noGrp="1"/>
          </p:cNvSpPr>
          <p:nvPr>
            <p:ph type="title"/>
          </p:nvPr>
        </p:nvSpPr>
        <p:spPr/>
        <p:txBody>
          <a:bodyPr/>
          <a:lstStyle/>
          <a:p>
            <a:r>
              <a:rPr lang="en-US" dirty="0"/>
              <a:t>Gated Recurrent Units (GRU)</a:t>
            </a:r>
          </a:p>
        </p:txBody>
      </p:sp>
      <p:sp>
        <p:nvSpPr>
          <p:cNvPr id="3" name="Content Placeholder 2">
            <a:extLst>
              <a:ext uri="{FF2B5EF4-FFF2-40B4-BE49-F238E27FC236}">
                <a16:creationId xmlns:a16="http://schemas.microsoft.com/office/drawing/2014/main" id="{E43B0B16-2345-A372-6FFA-E6F4196CB444}"/>
              </a:ext>
            </a:extLst>
          </p:cNvPr>
          <p:cNvSpPr>
            <a:spLocks noGrp="1"/>
          </p:cNvSpPr>
          <p:nvPr>
            <p:ph idx="1"/>
          </p:nvPr>
        </p:nvSpPr>
        <p:spPr>
          <a:xfrm>
            <a:off x="533400" y="1825625"/>
            <a:ext cx="8153400" cy="4351338"/>
          </a:xfrm>
        </p:spPr>
        <p:txBody>
          <a:bodyPr/>
          <a:lstStyle/>
          <a:p>
            <a:r>
              <a:rPr lang="en-US" dirty="0"/>
              <a:t>As RNNs and particularly the LSTM architecture rapidly gained popularity during the 2010s, a number of papers began to experiment with simplified architectures in hopes of retaining the key idea of incorporating an internal state and multiplicative gating mechanisms but with the aim of speeding up computation.</a:t>
            </a:r>
          </a:p>
          <a:p>
            <a:r>
              <a:rPr lang="en-US" dirty="0"/>
              <a:t>The gated recurrent unit (GRU) (Cho et al., 2014) offered a streamlined version of the LSTM memory cell that often achieves comparable performance but with the advantage of being faster to compute (Chung et al., 2014).</a:t>
            </a:r>
          </a:p>
        </p:txBody>
      </p:sp>
    </p:spTree>
    <p:extLst>
      <p:ext uri="{BB962C8B-B14F-4D97-AF65-F5344CB8AC3E}">
        <p14:creationId xmlns:p14="http://schemas.microsoft.com/office/powerpoint/2010/main" val="2568367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6B71A-2E8E-9E60-989F-A38C5615DABB}"/>
              </a:ext>
            </a:extLst>
          </p:cNvPr>
          <p:cNvSpPr>
            <a:spLocks noGrp="1"/>
          </p:cNvSpPr>
          <p:nvPr>
            <p:ph type="title"/>
          </p:nvPr>
        </p:nvSpPr>
        <p:spPr/>
        <p:txBody>
          <a:bodyPr/>
          <a:lstStyle/>
          <a:p>
            <a:r>
              <a:rPr lang="en-US" dirty="0"/>
              <a:t>Reset Gate and Update Gate</a:t>
            </a:r>
          </a:p>
        </p:txBody>
      </p:sp>
      <p:sp>
        <p:nvSpPr>
          <p:cNvPr id="3" name="Content Placeholder 2">
            <a:extLst>
              <a:ext uri="{FF2B5EF4-FFF2-40B4-BE49-F238E27FC236}">
                <a16:creationId xmlns:a16="http://schemas.microsoft.com/office/drawing/2014/main" id="{195ED507-148A-4948-6AA6-BB44DCC7DEC3}"/>
              </a:ext>
            </a:extLst>
          </p:cNvPr>
          <p:cNvSpPr>
            <a:spLocks noGrp="1"/>
          </p:cNvSpPr>
          <p:nvPr>
            <p:ph idx="1"/>
          </p:nvPr>
        </p:nvSpPr>
        <p:spPr/>
        <p:txBody>
          <a:bodyPr/>
          <a:lstStyle/>
          <a:p>
            <a:r>
              <a:rPr lang="en-US" dirty="0"/>
              <a:t>Here, the LSTM’s three gates are replaced by two: the reset gate and the update gate. As with LSTMs, these gates are given sigmoid activations, forcing their values to lie in the interval. Intuitively, the reset gate controls how much of the previous state we might still want to remember. Likewise, an update gate would allow us to control how much of the new state is just a copy of the old state.</a:t>
            </a:r>
          </a:p>
          <a:p>
            <a:endParaRPr lang="en-US" dirty="0"/>
          </a:p>
        </p:txBody>
      </p:sp>
      <p:pic>
        <p:nvPicPr>
          <p:cNvPr id="4" name="Picture 3">
            <a:extLst>
              <a:ext uri="{FF2B5EF4-FFF2-40B4-BE49-F238E27FC236}">
                <a16:creationId xmlns:a16="http://schemas.microsoft.com/office/drawing/2014/main" id="{6313D34B-BFD8-5749-5320-37A492A79F4F}"/>
              </a:ext>
            </a:extLst>
          </p:cNvPr>
          <p:cNvPicPr>
            <a:picLocks noChangeAspect="1"/>
          </p:cNvPicPr>
          <p:nvPr/>
        </p:nvPicPr>
        <p:blipFill>
          <a:blip r:embed="rId2"/>
          <a:stretch>
            <a:fillRect/>
          </a:stretch>
        </p:blipFill>
        <p:spPr>
          <a:xfrm>
            <a:off x="1524000" y="3810000"/>
            <a:ext cx="3564389" cy="2443163"/>
          </a:xfrm>
          <a:prstGeom prst="rect">
            <a:avLst/>
          </a:prstGeom>
        </p:spPr>
      </p:pic>
      <p:sp>
        <p:nvSpPr>
          <p:cNvPr id="6" name="TextBox 5">
            <a:extLst>
              <a:ext uri="{FF2B5EF4-FFF2-40B4-BE49-F238E27FC236}">
                <a16:creationId xmlns:a16="http://schemas.microsoft.com/office/drawing/2014/main" id="{7D286367-8DDD-0BEB-D11F-C901A7310F39}"/>
              </a:ext>
            </a:extLst>
          </p:cNvPr>
          <p:cNvSpPr txBox="1"/>
          <p:nvPr/>
        </p:nvSpPr>
        <p:spPr>
          <a:xfrm>
            <a:off x="30480" y="6485254"/>
            <a:ext cx="7467600" cy="369332"/>
          </a:xfrm>
          <a:prstGeom prst="rect">
            <a:avLst/>
          </a:prstGeom>
          <a:noFill/>
        </p:spPr>
        <p:txBody>
          <a:bodyPr wrap="square">
            <a:spAutoFit/>
          </a:bodyPr>
          <a:lstStyle/>
          <a:p>
            <a:r>
              <a:rPr lang="en-US" dirty="0"/>
              <a:t>https://d2l.ai/chapter_recurrent-modern/gru.html</a:t>
            </a:r>
          </a:p>
        </p:txBody>
      </p:sp>
      <p:pic>
        <p:nvPicPr>
          <p:cNvPr id="8" name="Picture 7">
            <a:extLst>
              <a:ext uri="{FF2B5EF4-FFF2-40B4-BE49-F238E27FC236}">
                <a16:creationId xmlns:a16="http://schemas.microsoft.com/office/drawing/2014/main" id="{C1A21AA5-1795-3628-1A5A-8FDA350EE626}"/>
              </a:ext>
            </a:extLst>
          </p:cNvPr>
          <p:cNvPicPr>
            <a:picLocks noChangeAspect="1"/>
          </p:cNvPicPr>
          <p:nvPr/>
        </p:nvPicPr>
        <p:blipFill>
          <a:blip r:embed="rId3"/>
          <a:stretch>
            <a:fillRect/>
          </a:stretch>
        </p:blipFill>
        <p:spPr>
          <a:xfrm>
            <a:off x="4876800" y="4267200"/>
            <a:ext cx="3289868" cy="711930"/>
          </a:xfrm>
          <a:prstGeom prst="rect">
            <a:avLst/>
          </a:prstGeom>
        </p:spPr>
      </p:pic>
    </p:spTree>
    <p:extLst>
      <p:ext uri="{BB962C8B-B14F-4D97-AF65-F5344CB8AC3E}">
        <p14:creationId xmlns:p14="http://schemas.microsoft.com/office/powerpoint/2010/main" val="3539429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220CD-E9EB-D355-7A1F-E5162747076C}"/>
              </a:ext>
            </a:extLst>
          </p:cNvPr>
          <p:cNvSpPr>
            <a:spLocks noGrp="1"/>
          </p:cNvSpPr>
          <p:nvPr>
            <p:ph type="title"/>
          </p:nvPr>
        </p:nvSpPr>
        <p:spPr/>
        <p:txBody>
          <a:bodyPr/>
          <a:lstStyle/>
          <a:p>
            <a:r>
              <a:rPr lang="en-US" dirty="0"/>
              <a:t>Candidate Hidden State</a:t>
            </a:r>
          </a:p>
        </p:txBody>
      </p:sp>
      <p:pic>
        <p:nvPicPr>
          <p:cNvPr id="4" name="Content Placeholder 3">
            <a:extLst>
              <a:ext uri="{FF2B5EF4-FFF2-40B4-BE49-F238E27FC236}">
                <a16:creationId xmlns:a16="http://schemas.microsoft.com/office/drawing/2014/main" id="{C6FB2DE1-884C-BA1B-57E3-D8685DF73F29}"/>
              </a:ext>
            </a:extLst>
          </p:cNvPr>
          <p:cNvPicPr>
            <a:picLocks noGrp="1" noChangeAspect="1"/>
          </p:cNvPicPr>
          <p:nvPr>
            <p:ph idx="1"/>
          </p:nvPr>
        </p:nvPicPr>
        <p:blipFill>
          <a:blip r:embed="rId2"/>
          <a:stretch>
            <a:fillRect/>
          </a:stretch>
        </p:blipFill>
        <p:spPr>
          <a:xfrm>
            <a:off x="1281112" y="2057400"/>
            <a:ext cx="6581775" cy="3362325"/>
          </a:xfrm>
          <a:prstGeom prst="rect">
            <a:avLst/>
          </a:prstGeom>
        </p:spPr>
      </p:pic>
      <p:pic>
        <p:nvPicPr>
          <p:cNvPr id="6" name="Picture 5">
            <a:extLst>
              <a:ext uri="{FF2B5EF4-FFF2-40B4-BE49-F238E27FC236}">
                <a16:creationId xmlns:a16="http://schemas.microsoft.com/office/drawing/2014/main" id="{03330827-9E7C-CD54-DD21-1477D5B2B83A}"/>
              </a:ext>
            </a:extLst>
          </p:cNvPr>
          <p:cNvPicPr>
            <a:picLocks noChangeAspect="1"/>
          </p:cNvPicPr>
          <p:nvPr/>
        </p:nvPicPr>
        <p:blipFill>
          <a:blip r:embed="rId3"/>
          <a:stretch>
            <a:fillRect/>
          </a:stretch>
        </p:blipFill>
        <p:spPr>
          <a:xfrm>
            <a:off x="2057400" y="5715000"/>
            <a:ext cx="5400675" cy="523875"/>
          </a:xfrm>
          <a:prstGeom prst="rect">
            <a:avLst/>
          </a:prstGeom>
        </p:spPr>
      </p:pic>
    </p:spTree>
    <p:extLst>
      <p:ext uri="{BB962C8B-B14F-4D97-AF65-F5344CB8AC3E}">
        <p14:creationId xmlns:p14="http://schemas.microsoft.com/office/powerpoint/2010/main" val="3687509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316BA-6303-F192-E9BA-615B1DE23826}"/>
              </a:ext>
            </a:extLst>
          </p:cNvPr>
          <p:cNvSpPr>
            <a:spLocks noGrp="1"/>
          </p:cNvSpPr>
          <p:nvPr>
            <p:ph type="title"/>
          </p:nvPr>
        </p:nvSpPr>
        <p:spPr/>
        <p:txBody>
          <a:bodyPr/>
          <a:lstStyle/>
          <a:p>
            <a:r>
              <a:rPr lang="en-US" dirty="0"/>
              <a:t>Hidden State</a:t>
            </a:r>
          </a:p>
        </p:txBody>
      </p:sp>
      <p:pic>
        <p:nvPicPr>
          <p:cNvPr id="4" name="Content Placeholder 3">
            <a:extLst>
              <a:ext uri="{FF2B5EF4-FFF2-40B4-BE49-F238E27FC236}">
                <a16:creationId xmlns:a16="http://schemas.microsoft.com/office/drawing/2014/main" id="{427E29B7-DE90-4073-3737-7800728470CE}"/>
              </a:ext>
            </a:extLst>
          </p:cNvPr>
          <p:cNvPicPr>
            <a:picLocks noGrp="1" noChangeAspect="1"/>
          </p:cNvPicPr>
          <p:nvPr>
            <p:ph idx="1"/>
          </p:nvPr>
        </p:nvPicPr>
        <p:blipFill>
          <a:blip r:embed="rId3"/>
          <a:stretch>
            <a:fillRect/>
          </a:stretch>
        </p:blipFill>
        <p:spPr>
          <a:xfrm>
            <a:off x="533400" y="3810000"/>
            <a:ext cx="4876800" cy="2448986"/>
          </a:xfrm>
          <a:prstGeom prst="rect">
            <a:avLst/>
          </a:prstGeom>
        </p:spPr>
      </p:pic>
      <p:pic>
        <p:nvPicPr>
          <p:cNvPr id="6" name="Picture 5">
            <a:extLst>
              <a:ext uri="{FF2B5EF4-FFF2-40B4-BE49-F238E27FC236}">
                <a16:creationId xmlns:a16="http://schemas.microsoft.com/office/drawing/2014/main" id="{5D9356D6-AB8D-8213-C984-E01905E88996}"/>
              </a:ext>
            </a:extLst>
          </p:cNvPr>
          <p:cNvPicPr>
            <a:picLocks noChangeAspect="1"/>
          </p:cNvPicPr>
          <p:nvPr/>
        </p:nvPicPr>
        <p:blipFill>
          <a:blip r:embed="rId4"/>
          <a:stretch>
            <a:fillRect/>
          </a:stretch>
        </p:blipFill>
        <p:spPr>
          <a:xfrm>
            <a:off x="5715000" y="4806214"/>
            <a:ext cx="3200400" cy="473529"/>
          </a:xfrm>
          <a:prstGeom prst="rect">
            <a:avLst/>
          </a:prstGeom>
        </p:spPr>
      </p:pic>
      <p:pic>
        <p:nvPicPr>
          <p:cNvPr id="8" name="Picture 7">
            <a:extLst>
              <a:ext uri="{FF2B5EF4-FFF2-40B4-BE49-F238E27FC236}">
                <a16:creationId xmlns:a16="http://schemas.microsoft.com/office/drawing/2014/main" id="{27930078-BF65-ADB3-1025-BE1008F6E28C}"/>
              </a:ext>
            </a:extLst>
          </p:cNvPr>
          <p:cNvPicPr>
            <a:picLocks noChangeAspect="1"/>
          </p:cNvPicPr>
          <p:nvPr/>
        </p:nvPicPr>
        <p:blipFill>
          <a:blip r:embed="rId5"/>
          <a:stretch>
            <a:fillRect/>
          </a:stretch>
        </p:blipFill>
        <p:spPr>
          <a:xfrm>
            <a:off x="0" y="1578257"/>
            <a:ext cx="9144000" cy="1743790"/>
          </a:xfrm>
          <a:prstGeom prst="rect">
            <a:avLst/>
          </a:prstGeom>
        </p:spPr>
      </p:pic>
    </p:spTree>
    <p:extLst>
      <p:ext uri="{BB962C8B-B14F-4D97-AF65-F5344CB8AC3E}">
        <p14:creationId xmlns:p14="http://schemas.microsoft.com/office/powerpoint/2010/main" val="2983743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1F44D-1531-E0EA-78DB-4F277B467CB8}"/>
              </a:ext>
            </a:extLst>
          </p:cNvPr>
          <p:cNvSpPr>
            <a:spLocks noGrp="1"/>
          </p:cNvSpPr>
          <p:nvPr>
            <p:ph type="title"/>
          </p:nvPr>
        </p:nvSpPr>
        <p:spPr/>
        <p:txBody>
          <a:bodyPr/>
          <a:lstStyle/>
          <a:p>
            <a:r>
              <a:rPr lang="en-US" dirty="0" err="1"/>
              <a:t>Keras</a:t>
            </a:r>
            <a:r>
              <a:rPr lang="en-US" dirty="0"/>
              <a:t> GRU</a:t>
            </a:r>
          </a:p>
        </p:txBody>
      </p:sp>
      <p:pic>
        <p:nvPicPr>
          <p:cNvPr id="5" name="Content Placeholder 4">
            <a:extLst>
              <a:ext uri="{FF2B5EF4-FFF2-40B4-BE49-F238E27FC236}">
                <a16:creationId xmlns:a16="http://schemas.microsoft.com/office/drawing/2014/main" id="{5681FF4E-5AF4-C826-32E5-75AE9C2CA47D}"/>
              </a:ext>
            </a:extLst>
          </p:cNvPr>
          <p:cNvPicPr>
            <a:picLocks noGrp="1" noChangeAspect="1"/>
          </p:cNvPicPr>
          <p:nvPr>
            <p:ph idx="1"/>
          </p:nvPr>
        </p:nvPicPr>
        <p:blipFill>
          <a:blip r:embed="rId2"/>
          <a:stretch>
            <a:fillRect/>
          </a:stretch>
        </p:blipFill>
        <p:spPr>
          <a:xfrm>
            <a:off x="628650" y="1828800"/>
            <a:ext cx="4967903" cy="4351338"/>
          </a:xfrm>
        </p:spPr>
      </p:pic>
    </p:spTree>
    <p:extLst>
      <p:ext uri="{BB962C8B-B14F-4D97-AF65-F5344CB8AC3E}">
        <p14:creationId xmlns:p14="http://schemas.microsoft.com/office/powerpoint/2010/main" val="7085810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CNN-RNN Example</a:t>
            </a:r>
          </a:p>
        </p:txBody>
      </p:sp>
      <p:pic>
        <p:nvPicPr>
          <p:cNvPr id="337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28650" y="1981099"/>
            <a:ext cx="7886700" cy="4040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60239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CNN-RNN Example</a:t>
            </a:r>
          </a:p>
        </p:txBody>
      </p:sp>
      <p:pic>
        <p:nvPicPr>
          <p:cNvPr id="348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28650" y="1921130"/>
            <a:ext cx="7886700" cy="4160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6414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Feed Forward NN</a:t>
            </a:r>
          </a:p>
        </p:txBody>
      </p:sp>
      <p:pic>
        <p:nvPicPr>
          <p:cNvPr id="409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752600"/>
            <a:ext cx="8229600" cy="1702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962400"/>
            <a:ext cx="5334000" cy="13240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3695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CNN-RNN Example</a:t>
            </a:r>
          </a:p>
        </p:txBody>
      </p:sp>
      <p:pic>
        <p:nvPicPr>
          <p:cNvPr id="358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44993" y="1825625"/>
            <a:ext cx="6254014" cy="435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74559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CNN-RNN Example</a:t>
            </a:r>
          </a:p>
        </p:txBody>
      </p:sp>
      <p:pic>
        <p:nvPicPr>
          <p:cNvPr id="368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32827" y="1825625"/>
            <a:ext cx="7478345" cy="435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53001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CNN-RNN Example</a:t>
            </a:r>
          </a:p>
        </p:txBody>
      </p:sp>
      <p:pic>
        <p:nvPicPr>
          <p:cNvPr id="378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95338" y="1825625"/>
            <a:ext cx="6153323" cy="435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90516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CNN-RNN Example</a:t>
            </a:r>
          </a:p>
        </p:txBody>
      </p:sp>
      <p:pic>
        <p:nvPicPr>
          <p:cNvPr id="389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92210" y="1825625"/>
            <a:ext cx="6159579" cy="435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60839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CNN-RNN Example</a:t>
            </a:r>
          </a:p>
        </p:txBody>
      </p:sp>
      <p:pic>
        <p:nvPicPr>
          <p:cNvPr id="399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63262" y="1825625"/>
            <a:ext cx="7017475" cy="435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29747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CNN-RNN Example</a:t>
            </a:r>
          </a:p>
        </p:txBody>
      </p:sp>
      <p:pic>
        <p:nvPicPr>
          <p:cNvPr id="409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28650" y="2044572"/>
            <a:ext cx="7886700" cy="39134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62377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CNN-RNN Example</a:t>
            </a:r>
          </a:p>
        </p:txBody>
      </p:sp>
      <p:pic>
        <p:nvPicPr>
          <p:cNvPr id="419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28650" y="2016899"/>
            <a:ext cx="7886700" cy="3968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8215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RNN?</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1" y="1752600"/>
            <a:ext cx="3124200" cy="40750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4920" y="1828800"/>
            <a:ext cx="4896148"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057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Recurrent Neuron</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7737" y="3581400"/>
            <a:ext cx="790575"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9737" y="3657600"/>
            <a:ext cx="104775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286000"/>
            <a:ext cx="4343400" cy="649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762250"/>
            <a:ext cx="838200"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3124200"/>
            <a:ext cx="2895600" cy="6390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3296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150"/>
                                        </p:tgtEl>
                                        <p:attrNameLst>
                                          <p:attrName>style.visibility</p:attrName>
                                        </p:attrNameLst>
                                      </p:cBhvr>
                                      <p:to>
                                        <p:strVal val="visible"/>
                                      </p:to>
                                    </p:set>
                                    <p:animEffect transition="in" filter="fade">
                                      <p:cBhvr>
                                        <p:cTn id="15" dur="500"/>
                                        <p:tgtEl>
                                          <p:spTgt spid="6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Unrolling a recurrent network into a feed forward net</a:t>
            </a:r>
          </a:p>
        </p:txBody>
      </p:sp>
      <p:pic>
        <p:nvPicPr>
          <p:cNvPr id="7173"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14537" y="4724400"/>
            <a:ext cx="511492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690689"/>
            <a:ext cx="5176338" cy="2805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2898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4B8E6-8D42-B95E-BA38-730A95761D49}"/>
              </a:ext>
            </a:extLst>
          </p:cNvPr>
          <p:cNvSpPr>
            <a:spLocks noGrp="1"/>
          </p:cNvSpPr>
          <p:nvPr>
            <p:ph type="title"/>
          </p:nvPr>
        </p:nvSpPr>
        <p:spPr/>
        <p:txBody>
          <a:bodyPr/>
          <a:lstStyle/>
          <a:p>
            <a:r>
              <a:rPr lang="en-US" dirty="0"/>
              <a:t>RNN</a:t>
            </a:r>
          </a:p>
        </p:txBody>
      </p:sp>
      <p:pic>
        <p:nvPicPr>
          <p:cNvPr id="4" name="Content Placeholder 3">
            <a:extLst>
              <a:ext uri="{FF2B5EF4-FFF2-40B4-BE49-F238E27FC236}">
                <a16:creationId xmlns:a16="http://schemas.microsoft.com/office/drawing/2014/main" id="{239CDB3D-C3F6-5838-89FA-AE2C06D54FCD}"/>
              </a:ext>
            </a:extLst>
          </p:cNvPr>
          <p:cNvPicPr>
            <a:picLocks noGrp="1" noChangeAspect="1"/>
          </p:cNvPicPr>
          <p:nvPr>
            <p:ph idx="1"/>
          </p:nvPr>
        </p:nvPicPr>
        <p:blipFill>
          <a:blip r:embed="rId2"/>
          <a:stretch>
            <a:fillRect/>
          </a:stretch>
        </p:blipFill>
        <p:spPr>
          <a:xfrm>
            <a:off x="1357311" y="2038350"/>
            <a:ext cx="6429375" cy="2781300"/>
          </a:xfrm>
          <a:prstGeom prst="rect">
            <a:avLst/>
          </a:prstGeom>
        </p:spPr>
      </p:pic>
      <p:pic>
        <p:nvPicPr>
          <p:cNvPr id="8" name="Picture 7">
            <a:extLst>
              <a:ext uri="{FF2B5EF4-FFF2-40B4-BE49-F238E27FC236}">
                <a16:creationId xmlns:a16="http://schemas.microsoft.com/office/drawing/2014/main" id="{A20559CA-60B1-3569-4794-7DE24889C2FA}"/>
              </a:ext>
            </a:extLst>
          </p:cNvPr>
          <p:cNvPicPr>
            <a:picLocks noChangeAspect="1"/>
          </p:cNvPicPr>
          <p:nvPr/>
        </p:nvPicPr>
        <p:blipFill>
          <a:blip r:embed="rId3"/>
          <a:stretch>
            <a:fillRect/>
          </a:stretch>
        </p:blipFill>
        <p:spPr>
          <a:xfrm>
            <a:off x="2514600" y="5327331"/>
            <a:ext cx="4152900" cy="581025"/>
          </a:xfrm>
          <a:prstGeom prst="rect">
            <a:avLst/>
          </a:prstGeom>
        </p:spPr>
      </p:pic>
      <p:pic>
        <p:nvPicPr>
          <p:cNvPr id="10" name="Picture 9">
            <a:extLst>
              <a:ext uri="{FF2B5EF4-FFF2-40B4-BE49-F238E27FC236}">
                <a16:creationId xmlns:a16="http://schemas.microsoft.com/office/drawing/2014/main" id="{F423180F-5B99-795F-C68D-F0C8223AC029}"/>
              </a:ext>
            </a:extLst>
          </p:cNvPr>
          <p:cNvPicPr>
            <a:picLocks noChangeAspect="1"/>
          </p:cNvPicPr>
          <p:nvPr/>
        </p:nvPicPr>
        <p:blipFill>
          <a:blip r:embed="rId4"/>
          <a:stretch>
            <a:fillRect/>
          </a:stretch>
        </p:blipFill>
        <p:spPr>
          <a:xfrm>
            <a:off x="3409949" y="5930899"/>
            <a:ext cx="2324100" cy="561975"/>
          </a:xfrm>
          <a:prstGeom prst="rect">
            <a:avLst/>
          </a:prstGeom>
        </p:spPr>
      </p:pic>
      <p:sp>
        <p:nvSpPr>
          <p:cNvPr id="12" name="TextBox 11">
            <a:extLst>
              <a:ext uri="{FF2B5EF4-FFF2-40B4-BE49-F238E27FC236}">
                <a16:creationId xmlns:a16="http://schemas.microsoft.com/office/drawing/2014/main" id="{CB471BA2-ED23-167D-6D53-BE0B71CCE80C}"/>
              </a:ext>
            </a:extLst>
          </p:cNvPr>
          <p:cNvSpPr txBox="1"/>
          <p:nvPr/>
        </p:nvSpPr>
        <p:spPr>
          <a:xfrm>
            <a:off x="36195" y="6488668"/>
            <a:ext cx="6858000" cy="369332"/>
          </a:xfrm>
          <a:prstGeom prst="rect">
            <a:avLst/>
          </a:prstGeom>
          <a:noFill/>
        </p:spPr>
        <p:txBody>
          <a:bodyPr wrap="square">
            <a:spAutoFit/>
          </a:bodyPr>
          <a:lstStyle/>
          <a:p>
            <a:r>
              <a:rPr lang="en-US" dirty="0"/>
              <a:t>https://d2l.ai/chapter_recurrent-neural-networks/rnn.html</a:t>
            </a:r>
          </a:p>
        </p:txBody>
      </p:sp>
    </p:spTree>
    <p:extLst>
      <p:ext uri="{BB962C8B-B14F-4D97-AF65-F5344CB8AC3E}">
        <p14:creationId xmlns:p14="http://schemas.microsoft.com/office/powerpoint/2010/main" val="3241973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4DA5E-5570-A0EA-B52F-7D445F24EA5E}"/>
              </a:ext>
            </a:extLst>
          </p:cNvPr>
          <p:cNvSpPr>
            <a:spLocks noGrp="1"/>
          </p:cNvSpPr>
          <p:nvPr>
            <p:ph type="title"/>
          </p:nvPr>
        </p:nvSpPr>
        <p:spPr/>
        <p:txBody>
          <a:bodyPr/>
          <a:lstStyle/>
          <a:p>
            <a:r>
              <a:rPr lang="en-US" dirty="0" err="1"/>
              <a:t>Keras</a:t>
            </a:r>
            <a:r>
              <a:rPr lang="en-US" dirty="0"/>
              <a:t> Simple RNN</a:t>
            </a:r>
          </a:p>
        </p:txBody>
      </p:sp>
      <p:pic>
        <p:nvPicPr>
          <p:cNvPr id="5" name="Content Placeholder 4">
            <a:extLst>
              <a:ext uri="{FF2B5EF4-FFF2-40B4-BE49-F238E27FC236}">
                <a16:creationId xmlns:a16="http://schemas.microsoft.com/office/drawing/2014/main" id="{80DD4675-BEED-CCA9-8021-4C3B97F4D2C3}"/>
              </a:ext>
            </a:extLst>
          </p:cNvPr>
          <p:cNvPicPr>
            <a:picLocks noGrp="1" noChangeAspect="1"/>
          </p:cNvPicPr>
          <p:nvPr>
            <p:ph idx="1"/>
          </p:nvPr>
        </p:nvPicPr>
        <p:blipFill>
          <a:blip r:embed="rId2"/>
          <a:stretch>
            <a:fillRect/>
          </a:stretch>
        </p:blipFill>
        <p:spPr>
          <a:xfrm>
            <a:off x="685800" y="1690689"/>
            <a:ext cx="6088028" cy="4351338"/>
          </a:xfrm>
        </p:spPr>
      </p:pic>
    </p:spTree>
    <p:extLst>
      <p:ext uri="{BB962C8B-B14F-4D97-AF65-F5344CB8AC3E}">
        <p14:creationId xmlns:p14="http://schemas.microsoft.com/office/powerpoint/2010/main" val="1100424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RNN: what is it good for?</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828800"/>
            <a:ext cx="2990850" cy="399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936748"/>
            <a:ext cx="3876675"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9464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6620</TotalTime>
  <Words>446</Words>
  <Application>Microsoft Office PowerPoint</Application>
  <PresentationFormat>On-screen Show (4:3)</PresentationFormat>
  <Paragraphs>62</Paragraphs>
  <Slides>36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CMS</vt:lpstr>
      <vt:lpstr>Arial</vt:lpstr>
      <vt:lpstr>Calibri</vt:lpstr>
      <vt:lpstr>Calibri Light</vt:lpstr>
      <vt:lpstr>Times New Roman</vt:lpstr>
      <vt:lpstr>Office Theme</vt:lpstr>
      <vt:lpstr>Artificial Intelligence Lecture 13</vt:lpstr>
      <vt:lpstr>PowerPoint Presentation</vt:lpstr>
      <vt:lpstr>Feed Forward NN</vt:lpstr>
      <vt:lpstr>Why RNN?</vt:lpstr>
      <vt:lpstr>Recurrent Neuron</vt:lpstr>
      <vt:lpstr>Unrolling a recurrent network into a feed forward net</vt:lpstr>
      <vt:lpstr>RNN</vt:lpstr>
      <vt:lpstr>Keras Simple RNN</vt:lpstr>
      <vt:lpstr>RNN: what is it good for?</vt:lpstr>
      <vt:lpstr>RNN: what is it good for?</vt:lpstr>
      <vt:lpstr>RNN: what is it good for?</vt:lpstr>
      <vt:lpstr>Sentiment analysis</vt:lpstr>
      <vt:lpstr>Translation</vt:lpstr>
      <vt:lpstr>Training an RNN</vt:lpstr>
      <vt:lpstr>Vanishing / exploding gradient</vt:lpstr>
      <vt:lpstr>Vanishing / exploding gradient</vt:lpstr>
      <vt:lpstr>Long Short-Term Memory networks (LSTM)</vt:lpstr>
      <vt:lpstr>Forget Gate</vt:lpstr>
      <vt:lpstr>Input Node</vt:lpstr>
      <vt:lpstr>Memory Cell Internal State</vt:lpstr>
      <vt:lpstr>Hidden State</vt:lpstr>
      <vt:lpstr>Keras LSTM</vt:lpstr>
      <vt:lpstr>Gated Recurrent Units (GRU)</vt:lpstr>
      <vt:lpstr>Reset Gate and Update Gate</vt:lpstr>
      <vt:lpstr>Candidate Hidden State</vt:lpstr>
      <vt:lpstr>Hidden State</vt:lpstr>
      <vt:lpstr>Keras GRU</vt:lpstr>
      <vt:lpstr>CNN-RNN Example</vt:lpstr>
      <vt:lpstr>CNN-RNN Example</vt:lpstr>
      <vt:lpstr>CNN-RNN Example</vt:lpstr>
      <vt:lpstr>CNN-RNN Example</vt:lpstr>
      <vt:lpstr>CNN-RNN Example</vt:lpstr>
      <vt:lpstr>CNN-RNN Example</vt:lpstr>
      <vt:lpstr>CNN-RNN Example</vt:lpstr>
      <vt:lpstr>CNN-RNN Example</vt:lpstr>
      <vt:lpstr>CNN-RNN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default</dc:creator>
  <cp:lastModifiedBy>타야라히랄</cp:lastModifiedBy>
  <cp:revision>601</cp:revision>
  <dcterms:created xsi:type="dcterms:W3CDTF">2017-09-14T00:30:29Z</dcterms:created>
  <dcterms:modified xsi:type="dcterms:W3CDTF">2023-05-12T02:22:09Z</dcterms:modified>
</cp:coreProperties>
</file>