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1" r:id="rId2"/>
    <p:sldId id="25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90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389" r:id="rId24"/>
    <p:sldId id="4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9A8AD44E-EE4E-4B9B-BD7D-3CE3FC8DA35F}"/>
    <pc:docChg chg="undo custSel addSld delSld modSld">
      <pc:chgData name="타야라히랄" userId="4cbd64cf-559c-4aef-b363-525ec37fb7ad" providerId="ADAL" clId="{9A8AD44E-EE4E-4B9B-BD7D-3CE3FC8DA35F}" dt="2022-05-30T01:31:49.557" v="146" actId="20577"/>
      <pc:docMkLst>
        <pc:docMk/>
      </pc:docMkLst>
      <pc:sldChg chg="del">
        <pc:chgData name="타야라히랄" userId="4cbd64cf-559c-4aef-b363-525ec37fb7ad" providerId="ADAL" clId="{9A8AD44E-EE4E-4B9B-BD7D-3CE3FC8DA35F}" dt="2022-05-30T01:31:08.298" v="142" actId="47"/>
        <pc:sldMkLst>
          <pc:docMk/>
          <pc:sldMk cId="365084532" sldId="256"/>
        </pc:sldMkLst>
      </pc:sldChg>
      <pc:sldChg chg="delSp add mod">
        <pc:chgData name="타야라히랄" userId="4cbd64cf-559c-4aef-b363-525ec37fb7ad" providerId="ADAL" clId="{9A8AD44E-EE4E-4B9B-BD7D-3CE3FC8DA35F}" dt="2022-05-25T05:16:49.176" v="71" actId="478"/>
        <pc:sldMkLst>
          <pc:docMk/>
          <pc:sldMk cId="1277638491" sldId="389"/>
        </pc:sldMkLst>
        <pc:spChg chg="del">
          <ac:chgData name="타야라히랄" userId="4cbd64cf-559c-4aef-b363-525ec37fb7ad" providerId="ADAL" clId="{9A8AD44E-EE4E-4B9B-BD7D-3CE3FC8DA35F}" dt="2022-05-25T05:16:49.176" v="71" actId="478"/>
          <ac:spMkLst>
            <pc:docMk/>
            <pc:sldMk cId="1277638491" sldId="389"/>
            <ac:spMk id="8" creationId="{F853DEE7-42E3-1C45-B798-178FB3F24B71}"/>
          </ac:spMkLst>
        </pc:spChg>
      </pc:sldChg>
      <pc:sldChg chg="del">
        <pc:chgData name="타야라히랄" userId="4cbd64cf-559c-4aef-b363-525ec37fb7ad" providerId="ADAL" clId="{9A8AD44E-EE4E-4B9B-BD7D-3CE3FC8DA35F}" dt="2022-05-25T05:16:53.447" v="72" actId="47"/>
        <pc:sldMkLst>
          <pc:docMk/>
          <pc:sldMk cId="3183345909" sldId="391"/>
        </pc:sldMkLst>
      </pc:sldChg>
      <pc:sldChg chg="delSp add mod">
        <pc:chgData name="타야라히랄" userId="4cbd64cf-559c-4aef-b363-525ec37fb7ad" providerId="ADAL" clId="{9A8AD44E-EE4E-4B9B-BD7D-3CE3FC8DA35F}" dt="2022-05-25T05:04:29.428" v="1" actId="478"/>
        <pc:sldMkLst>
          <pc:docMk/>
          <pc:sldMk cId="801303466" sldId="392"/>
        </pc:sldMkLst>
        <pc:spChg chg="del">
          <ac:chgData name="타야라히랄" userId="4cbd64cf-559c-4aef-b363-525ec37fb7ad" providerId="ADAL" clId="{9A8AD44E-EE4E-4B9B-BD7D-3CE3FC8DA35F}" dt="2022-05-25T05:04:29.428" v="1" actId="478"/>
          <ac:spMkLst>
            <pc:docMk/>
            <pc:sldMk cId="801303466" sldId="392"/>
            <ac:spMk id="4" creationId="{32192A56-CD60-2A44-B661-CFEF7A1EA52E}"/>
          </ac:spMkLst>
        </pc:spChg>
      </pc:sldChg>
      <pc:sldChg chg="addSp delSp modSp add mod">
        <pc:chgData name="타야라히랄" userId="4cbd64cf-559c-4aef-b363-525ec37fb7ad" providerId="ADAL" clId="{9A8AD44E-EE4E-4B9B-BD7D-3CE3FC8DA35F}" dt="2022-05-25T05:14:24.767" v="60" actId="1076"/>
        <pc:sldMkLst>
          <pc:docMk/>
          <pc:sldMk cId="1797175381" sldId="393"/>
        </pc:sldMkLst>
        <pc:spChg chg="mod">
          <ac:chgData name="타야라히랄" userId="4cbd64cf-559c-4aef-b363-525ec37fb7ad" providerId="ADAL" clId="{9A8AD44E-EE4E-4B9B-BD7D-3CE3FC8DA35F}" dt="2022-05-25T05:13:55.409" v="59" actId="20577"/>
          <ac:spMkLst>
            <pc:docMk/>
            <pc:sldMk cId="1797175381" sldId="393"/>
            <ac:spMk id="3" creationId="{235F4A27-3342-114D-8514-3D36D50411C0}"/>
          </ac:spMkLst>
        </pc:spChg>
        <pc:spChg chg="del">
          <ac:chgData name="타야라히랄" userId="4cbd64cf-559c-4aef-b363-525ec37fb7ad" providerId="ADAL" clId="{9A8AD44E-EE4E-4B9B-BD7D-3CE3FC8DA35F}" dt="2022-05-25T05:12:16.010" v="39" actId="478"/>
          <ac:spMkLst>
            <pc:docMk/>
            <pc:sldMk cId="1797175381" sldId="393"/>
            <ac:spMk id="7" creationId="{22F41089-76FD-5F4F-8058-064572F0C54E}"/>
          </ac:spMkLst>
        </pc:spChg>
        <pc:picChg chg="add mod">
          <ac:chgData name="타야라히랄" userId="4cbd64cf-559c-4aef-b363-525ec37fb7ad" providerId="ADAL" clId="{9A8AD44E-EE4E-4B9B-BD7D-3CE3FC8DA35F}" dt="2022-05-25T05:14:24.767" v="60" actId="1076"/>
          <ac:picMkLst>
            <pc:docMk/>
            <pc:sldMk cId="1797175381" sldId="393"/>
            <ac:picMk id="4" creationId="{EB3DB465-D6AF-B0E5-BF33-AE42E096A487}"/>
          </ac:picMkLst>
        </pc:picChg>
        <pc:picChg chg="del mod">
          <ac:chgData name="타야라히랄" userId="4cbd64cf-559c-4aef-b363-525ec37fb7ad" providerId="ADAL" clId="{9A8AD44E-EE4E-4B9B-BD7D-3CE3FC8DA35F}" dt="2022-05-25T05:12:06.241" v="22" actId="478"/>
          <ac:picMkLst>
            <pc:docMk/>
            <pc:sldMk cId="1797175381" sldId="393"/>
            <ac:picMk id="5" creationId="{3807003A-536C-F141-8485-3C04FA7D3DAC}"/>
          </ac:picMkLst>
        </pc:picChg>
        <pc:picChg chg="del mod">
          <ac:chgData name="타야라히랄" userId="4cbd64cf-559c-4aef-b363-525ec37fb7ad" providerId="ADAL" clId="{9A8AD44E-EE4E-4B9B-BD7D-3CE3FC8DA35F}" dt="2022-05-25T05:12:04.043" v="21" actId="478"/>
          <ac:picMkLst>
            <pc:docMk/>
            <pc:sldMk cId="1797175381" sldId="393"/>
            <ac:picMk id="6" creationId="{8F43F944-606F-E943-BB83-0DEA20BE0B05}"/>
          </ac:picMkLst>
        </pc:picChg>
      </pc:sldChg>
      <pc:sldChg chg="delSp modSp add mod">
        <pc:chgData name="타야라히랄" userId="4cbd64cf-559c-4aef-b363-525ec37fb7ad" providerId="ADAL" clId="{9A8AD44E-EE4E-4B9B-BD7D-3CE3FC8DA35F}" dt="2022-05-25T05:16:37.947" v="65"/>
        <pc:sldMkLst>
          <pc:docMk/>
          <pc:sldMk cId="1783084109" sldId="394"/>
        </pc:sldMkLst>
        <pc:spChg chg="del mod">
          <ac:chgData name="타야라히랄" userId="4cbd64cf-559c-4aef-b363-525ec37fb7ad" providerId="ADAL" clId="{9A8AD44E-EE4E-4B9B-BD7D-3CE3FC8DA35F}" dt="2022-05-25T05:16:37.947" v="65"/>
          <ac:spMkLst>
            <pc:docMk/>
            <pc:sldMk cId="1783084109" sldId="394"/>
            <ac:spMk id="4" creationId="{4D4F56E3-4F67-D14C-915D-A86C3F358BEE}"/>
          </ac:spMkLst>
        </pc:spChg>
        <pc:picChg chg="mod">
          <ac:chgData name="타야라히랄" userId="4cbd64cf-559c-4aef-b363-525ec37fb7ad" providerId="ADAL" clId="{9A8AD44E-EE4E-4B9B-BD7D-3CE3FC8DA35F}" dt="2022-05-25T05:12:34.076" v="41" actId="1076"/>
          <ac:picMkLst>
            <pc:docMk/>
            <pc:sldMk cId="1783084109" sldId="394"/>
            <ac:picMk id="5" creationId="{A124487B-2C97-6D41-A72A-82E328800303}"/>
          </ac:picMkLst>
        </pc:picChg>
        <pc:picChg chg="mod">
          <ac:chgData name="타야라히랄" userId="4cbd64cf-559c-4aef-b363-525ec37fb7ad" providerId="ADAL" clId="{9A8AD44E-EE4E-4B9B-BD7D-3CE3FC8DA35F}" dt="2022-05-25T05:16:24.593" v="62" actId="1038"/>
          <ac:picMkLst>
            <pc:docMk/>
            <pc:sldMk cId="1783084109" sldId="394"/>
            <ac:picMk id="7" creationId="{D6625F3C-42EC-CD4B-9228-C8E276E87E8E}"/>
          </ac:picMkLst>
        </pc:picChg>
      </pc:sldChg>
      <pc:sldChg chg="delSp modSp add mod">
        <pc:chgData name="타야라히랄" userId="4cbd64cf-559c-4aef-b363-525ec37fb7ad" providerId="ADAL" clId="{9A8AD44E-EE4E-4B9B-BD7D-3CE3FC8DA35F}" dt="2022-05-25T05:24:49.706" v="75" actId="1076"/>
        <pc:sldMkLst>
          <pc:docMk/>
          <pc:sldMk cId="3011800160" sldId="395"/>
        </pc:sldMkLst>
        <pc:spChg chg="del">
          <ac:chgData name="타야라히랄" userId="4cbd64cf-559c-4aef-b363-525ec37fb7ad" providerId="ADAL" clId="{9A8AD44E-EE4E-4B9B-BD7D-3CE3FC8DA35F}" dt="2022-05-25T05:16:42.084" v="66" actId="478"/>
          <ac:spMkLst>
            <pc:docMk/>
            <pc:sldMk cId="3011800160" sldId="395"/>
            <ac:spMk id="9" creationId="{412EDA1E-8768-454D-9B0A-EFE391399D2C}"/>
          </ac:spMkLst>
        </pc:spChg>
        <pc:picChg chg="mod">
          <ac:chgData name="타야라히랄" userId="4cbd64cf-559c-4aef-b363-525ec37fb7ad" providerId="ADAL" clId="{9A8AD44E-EE4E-4B9B-BD7D-3CE3FC8DA35F}" dt="2022-05-25T05:16:59.855" v="73" actId="1076"/>
          <ac:picMkLst>
            <pc:docMk/>
            <pc:sldMk cId="3011800160" sldId="395"/>
            <ac:picMk id="5" creationId="{08FD6BC8-1C2B-3C4A-AF84-69AB2F24E56C}"/>
          </ac:picMkLst>
        </pc:picChg>
        <pc:picChg chg="mod">
          <ac:chgData name="타야라히랄" userId="4cbd64cf-559c-4aef-b363-525ec37fb7ad" providerId="ADAL" clId="{9A8AD44E-EE4E-4B9B-BD7D-3CE3FC8DA35F}" dt="2022-05-25T05:24:46.734" v="74" actId="1076"/>
          <ac:picMkLst>
            <pc:docMk/>
            <pc:sldMk cId="3011800160" sldId="395"/>
            <ac:picMk id="7" creationId="{9E12C194-24E4-9A4F-A25C-2A0828C00D23}"/>
          </ac:picMkLst>
        </pc:picChg>
        <pc:picChg chg="mod">
          <ac:chgData name="타야라히랄" userId="4cbd64cf-559c-4aef-b363-525ec37fb7ad" providerId="ADAL" clId="{9A8AD44E-EE4E-4B9B-BD7D-3CE3FC8DA35F}" dt="2022-05-25T05:24:49.706" v="75" actId="1076"/>
          <ac:picMkLst>
            <pc:docMk/>
            <pc:sldMk cId="3011800160" sldId="395"/>
            <ac:picMk id="8" creationId="{5BE292DF-2B9E-154A-9912-88F60DF66C07}"/>
          </ac:picMkLst>
        </pc:picChg>
      </pc:sldChg>
      <pc:sldChg chg="delSp modSp add mod">
        <pc:chgData name="타야라히랄" userId="4cbd64cf-559c-4aef-b363-525ec37fb7ad" providerId="ADAL" clId="{9A8AD44E-EE4E-4B9B-BD7D-3CE3FC8DA35F}" dt="2022-05-25T05:25:25.694" v="76" actId="1076"/>
        <pc:sldMkLst>
          <pc:docMk/>
          <pc:sldMk cId="4188397185" sldId="396"/>
        </pc:sldMkLst>
        <pc:spChg chg="del">
          <ac:chgData name="타야라히랄" userId="4cbd64cf-559c-4aef-b363-525ec37fb7ad" providerId="ADAL" clId="{9A8AD44E-EE4E-4B9B-BD7D-3CE3FC8DA35F}" dt="2022-05-25T05:16:43.771" v="67" actId="478"/>
          <ac:spMkLst>
            <pc:docMk/>
            <pc:sldMk cId="4188397185" sldId="396"/>
            <ac:spMk id="7" creationId="{6C4DA4FC-9442-9A43-8E43-89DC35246397}"/>
          </ac:spMkLst>
        </pc:spChg>
        <pc:picChg chg="mod">
          <ac:chgData name="타야라히랄" userId="4cbd64cf-559c-4aef-b363-525ec37fb7ad" providerId="ADAL" clId="{9A8AD44E-EE4E-4B9B-BD7D-3CE3FC8DA35F}" dt="2022-05-25T05:25:25.694" v="76" actId="1076"/>
          <ac:picMkLst>
            <pc:docMk/>
            <pc:sldMk cId="4188397185" sldId="396"/>
            <ac:picMk id="4" creationId="{B254B7BE-85B6-944A-AEBC-E2761C2F6DDA}"/>
          </ac:picMkLst>
        </pc:picChg>
      </pc:sldChg>
      <pc:sldChg chg="delSp modSp add mod">
        <pc:chgData name="타야라히랄" userId="4cbd64cf-559c-4aef-b363-525ec37fb7ad" providerId="ADAL" clId="{9A8AD44E-EE4E-4B9B-BD7D-3CE3FC8DA35F}" dt="2022-05-25T05:25:38.190" v="78" actId="1076"/>
        <pc:sldMkLst>
          <pc:docMk/>
          <pc:sldMk cId="2692328859" sldId="397"/>
        </pc:sldMkLst>
        <pc:spChg chg="del">
          <ac:chgData name="타야라히랄" userId="4cbd64cf-559c-4aef-b363-525ec37fb7ad" providerId="ADAL" clId="{9A8AD44E-EE4E-4B9B-BD7D-3CE3FC8DA35F}" dt="2022-05-25T05:16:45.141" v="68" actId="478"/>
          <ac:spMkLst>
            <pc:docMk/>
            <pc:sldMk cId="2692328859" sldId="397"/>
            <ac:spMk id="7" creationId="{6C4DA4FC-9442-9A43-8E43-89DC35246397}"/>
          </ac:spMkLst>
        </pc:spChg>
        <pc:picChg chg="mod">
          <ac:chgData name="타야라히랄" userId="4cbd64cf-559c-4aef-b363-525ec37fb7ad" providerId="ADAL" clId="{9A8AD44E-EE4E-4B9B-BD7D-3CE3FC8DA35F}" dt="2022-05-25T05:25:38.190" v="78" actId="1076"/>
          <ac:picMkLst>
            <pc:docMk/>
            <pc:sldMk cId="2692328859" sldId="397"/>
            <ac:picMk id="6" creationId="{6DE1D410-1B5A-9046-8F8F-2625B8EFBCD4}"/>
          </ac:picMkLst>
        </pc:picChg>
      </pc:sldChg>
      <pc:sldChg chg="delSp modSp add mod">
        <pc:chgData name="타야라히랄" userId="4cbd64cf-559c-4aef-b363-525ec37fb7ad" providerId="ADAL" clId="{9A8AD44E-EE4E-4B9B-BD7D-3CE3FC8DA35F}" dt="2022-05-25T05:26:20.647" v="79" actId="1076"/>
        <pc:sldMkLst>
          <pc:docMk/>
          <pc:sldMk cId="522997201" sldId="398"/>
        </pc:sldMkLst>
        <pc:spChg chg="mod">
          <ac:chgData name="타야라히랄" userId="4cbd64cf-559c-4aef-b363-525ec37fb7ad" providerId="ADAL" clId="{9A8AD44E-EE4E-4B9B-BD7D-3CE3FC8DA35F}" dt="2022-05-25T05:26:20.647" v="79" actId="1076"/>
          <ac:spMkLst>
            <pc:docMk/>
            <pc:sldMk cId="522997201" sldId="398"/>
            <ac:spMk id="3" creationId="{C7FA7DDD-44D8-CC44-BD35-978C0D719ACC}"/>
          </ac:spMkLst>
        </pc:spChg>
        <pc:spChg chg="del">
          <ac:chgData name="타야라히랄" userId="4cbd64cf-559c-4aef-b363-525ec37fb7ad" providerId="ADAL" clId="{9A8AD44E-EE4E-4B9B-BD7D-3CE3FC8DA35F}" dt="2022-05-25T05:16:46.633" v="69" actId="478"/>
          <ac:spMkLst>
            <pc:docMk/>
            <pc:sldMk cId="522997201" sldId="398"/>
            <ac:spMk id="7" creationId="{6C4DA4FC-9442-9A43-8E43-89DC35246397}"/>
          </ac:spMkLst>
        </pc:spChg>
      </pc:sldChg>
      <pc:sldChg chg="delSp add mod">
        <pc:chgData name="타야라히랄" userId="4cbd64cf-559c-4aef-b363-525ec37fb7ad" providerId="ADAL" clId="{9A8AD44E-EE4E-4B9B-BD7D-3CE3FC8DA35F}" dt="2022-05-25T05:16:47.825" v="70" actId="478"/>
        <pc:sldMkLst>
          <pc:docMk/>
          <pc:sldMk cId="1380653753" sldId="399"/>
        </pc:sldMkLst>
        <pc:spChg chg="del">
          <ac:chgData name="타야라히랄" userId="4cbd64cf-559c-4aef-b363-525ec37fb7ad" providerId="ADAL" clId="{9A8AD44E-EE4E-4B9B-BD7D-3CE3FC8DA35F}" dt="2022-05-25T05:16:47.825" v="70" actId="478"/>
          <ac:spMkLst>
            <pc:docMk/>
            <pc:sldMk cId="1380653753" sldId="399"/>
            <ac:spMk id="5" creationId="{938AFBBD-08CC-9847-83C4-56B809E9643A}"/>
          </ac:spMkLst>
        </pc:spChg>
      </pc:sldChg>
      <pc:sldChg chg="modSp add mod">
        <pc:chgData name="타야라히랄" userId="4cbd64cf-559c-4aef-b363-525ec37fb7ad" providerId="ADAL" clId="{9A8AD44E-EE4E-4B9B-BD7D-3CE3FC8DA35F}" dt="2022-05-25T05:50:28.826" v="140" actId="1076"/>
        <pc:sldMkLst>
          <pc:docMk/>
          <pc:sldMk cId="561628231" sldId="400"/>
        </pc:sldMkLst>
        <pc:spChg chg="mod">
          <ac:chgData name="타야라히랄" userId="4cbd64cf-559c-4aef-b363-525ec37fb7ad" providerId="ADAL" clId="{9A8AD44E-EE4E-4B9B-BD7D-3CE3FC8DA35F}" dt="2022-05-25T05:50:00.458" v="137" actId="12"/>
          <ac:spMkLst>
            <pc:docMk/>
            <pc:sldMk cId="561628231" sldId="400"/>
            <ac:spMk id="3" creationId="{576ACD35-355C-3549-9E12-32C3A75D0373}"/>
          </ac:spMkLst>
        </pc:spChg>
        <pc:picChg chg="mod">
          <ac:chgData name="타야라히랄" userId="4cbd64cf-559c-4aef-b363-525ec37fb7ad" providerId="ADAL" clId="{9A8AD44E-EE4E-4B9B-BD7D-3CE3FC8DA35F}" dt="2022-05-25T05:47:43.537" v="80" actId="1076"/>
          <ac:picMkLst>
            <pc:docMk/>
            <pc:sldMk cId="561628231" sldId="400"/>
            <ac:picMk id="5" creationId="{1DB44CD3-7DF8-9649-9C6C-F61D85D8FA4C}"/>
          </ac:picMkLst>
        </pc:picChg>
        <pc:picChg chg="mod">
          <ac:chgData name="타야라히랄" userId="4cbd64cf-559c-4aef-b363-525ec37fb7ad" providerId="ADAL" clId="{9A8AD44E-EE4E-4B9B-BD7D-3CE3FC8DA35F}" dt="2022-05-25T05:48:35.473" v="84" actId="1076"/>
          <ac:picMkLst>
            <pc:docMk/>
            <pc:sldMk cId="561628231" sldId="400"/>
            <ac:picMk id="6" creationId="{C8F4B876-F7F4-E044-96F2-E78E03083EE3}"/>
          </ac:picMkLst>
        </pc:picChg>
        <pc:picChg chg="mod">
          <ac:chgData name="타야라히랄" userId="4cbd64cf-559c-4aef-b363-525ec37fb7ad" providerId="ADAL" clId="{9A8AD44E-EE4E-4B9B-BD7D-3CE3FC8DA35F}" dt="2022-05-25T05:50:03.403" v="138" actId="1076"/>
          <ac:picMkLst>
            <pc:docMk/>
            <pc:sldMk cId="561628231" sldId="400"/>
            <ac:picMk id="7" creationId="{24E9E334-5FF7-AC4E-A008-F02F9A9C4795}"/>
          </ac:picMkLst>
        </pc:picChg>
        <pc:picChg chg="mod">
          <ac:chgData name="타야라히랄" userId="4cbd64cf-559c-4aef-b363-525ec37fb7ad" providerId="ADAL" clId="{9A8AD44E-EE4E-4B9B-BD7D-3CE3FC8DA35F}" dt="2022-05-25T05:50:28.826" v="140" actId="1076"/>
          <ac:picMkLst>
            <pc:docMk/>
            <pc:sldMk cId="561628231" sldId="400"/>
            <ac:picMk id="8" creationId="{3E1A5600-3120-6341-8938-8E00CF5CF61D}"/>
          </ac:picMkLst>
        </pc:picChg>
      </pc:sldChg>
      <pc:sldChg chg="delSp modSp add mod">
        <pc:chgData name="타야라히랄" userId="4cbd64cf-559c-4aef-b363-525ec37fb7ad" providerId="ADAL" clId="{9A8AD44E-EE4E-4B9B-BD7D-3CE3FC8DA35F}" dt="2022-05-30T01:31:49.557" v="146" actId="20577"/>
        <pc:sldMkLst>
          <pc:docMk/>
          <pc:sldMk cId="3235368364" sldId="531"/>
        </pc:sldMkLst>
        <pc:spChg chg="mod">
          <ac:chgData name="타야라히랄" userId="4cbd64cf-559c-4aef-b363-525ec37fb7ad" providerId="ADAL" clId="{9A8AD44E-EE4E-4B9B-BD7D-3CE3FC8DA35F}" dt="2022-05-30T01:31:49.557" v="146" actId="20577"/>
          <ac:spMkLst>
            <pc:docMk/>
            <pc:sldMk cId="3235368364" sldId="531"/>
            <ac:spMk id="2" creationId="{00000000-0000-0000-0000-000000000000}"/>
          </ac:spMkLst>
        </pc:spChg>
        <pc:spChg chg="del">
          <ac:chgData name="타야라히랄" userId="4cbd64cf-559c-4aef-b363-525ec37fb7ad" providerId="ADAL" clId="{9A8AD44E-EE4E-4B9B-BD7D-3CE3FC8DA35F}" dt="2022-05-30T01:31:13.762" v="145" actId="478"/>
          <ac:spMkLst>
            <pc:docMk/>
            <pc:sldMk cId="3235368364" sldId="531"/>
            <ac:spMk id="6" creationId="{3A0DA2D5-C204-4CD3-9C64-A5F3C62E12B7}"/>
          </ac:spMkLst>
        </pc:spChg>
      </pc:sldChg>
    </pc:docChg>
  </pc:docChgLst>
  <pc:docChgLst>
    <pc:chgData name="타야라히랄" userId="4cbd64cf-559c-4aef-b363-525ec37fb7ad" providerId="ADAL" clId="{64FD4587-DDB4-49B2-BC61-F183ECCDFA2D}"/>
    <pc:docChg chg="modSld">
      <pc:chgData name="타야라히랄" userId="4cbd64cf-559c-4aef-b363-525ec37fb7ad" providerId="ADAL" clId="{64FD4587-DDB4-49B2-BC61-F183ECCDFA2D}" dt="2023-05-23T00:43:27.245" v="1" actId="20577"/>
      <pc:docMkLst>
        <pc:docMk/>
      </pc:docMkLst>
      <pc:sldChg chg="modSp mod">
        <pc:chgData name="타야라히랄" userId="4cbd64cf-559c-4aef-b363-525ec37fb7ad" providerId="ADAL" clId="{64FD4587-DDB4-49B2-BC61-F183ECCDFA2D}" dt="2023-05-23T00:43:27.245" v="1" actId="20577"/>
        <pc:sldMkLst>
          <pc:docMk/>
          <pc:sldMk cId="3235368364" sldId="531"/>
        </pc:sldMkLst>
        <pc:spChg chg="mod">
          <ac:chgData name="타야라히랄" userId="4cbd64cf-559c-4aef-b363-525ec37fb7ad" providerId="ADAL" clId="{64FD4587-DDB4-49B2-BC61-F183ECCDFA2D}" dt="2023-05-23T00:43:27.245" v="1" actId="20577"/>
          <ac:spMkLst>
            <pc:docMk/>
            <pc:sldMk cId="3235368364" sldId="53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97D3-86D7-E0A0-691E-20E182508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711EC-91A4-A670-BC3C-1515FF33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65C8-EF2A-FDB1-A35B-54248ADE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885F-C953-E2F4-17EE-B955D0F8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8A7A-2FBB-C619-FF7D-F3C35E69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E887-082E-561C-F495-3B03708B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E3A5C-1C7C-B679-508C-41A6DCBE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6D4A-86DA-8F93-41A7-74BE2C6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9988-134D-0CED-FDE0-93469FD2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6A41-7DAE-3057-D547-89A5AAB9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F827D-681A-B99A-3CB7-45871CF06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C27A-9FA7-BD18-6B24-21730E41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AD12-111D-A378-5B5C-55A82BBD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E5A1-86AA-4484-3067-61F45B4E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58CC-53B1-01BB-E976-CC94A0BB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1050-5FA1-48D1-17EF-6022EFB3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8049-B74B-2A41-7DF6-8D740C29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DB42-2EC0-86DD-EF0A-827A729B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D41A-BD85-DC75-FA28-A8FC71BA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F0AB-7195-C45E-7914-23E10C64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3A93-788C-E374-115E-F903358E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CC9F-2ECE-7AF7-634D-71EF4D3C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23DB-1682-E61A-C717-44C0AFC2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3AB9-F783-6C3B-41AA-DB65788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E2AB-89BA-4031-3FC7-B8932188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3220-213A-76AF-F349-B0C5252A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A318-7713-86F5-881E-DAC8F883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758AB-51B8-63BF-4CF7-022A69020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02D5-31EC-C034-BF22-0BF4974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2A11-7BDA-B253-B4F3-D3769624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3368-3403-87D4-A957-3EEF2465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5B7C-56F8-6B3F-31E0-15C39212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2254-2D78-8BEB-389E-FFE11CA0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E0C1-A5EF-8EBA-B02B-F85CBD4F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E60C1-8E1C-DCF8-3573-BB99AFE6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9E20-4DD0-9261-7688-94EF77218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6BD92-69F3-D71E-8FE7-9810D580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3C2A-3C43-887C-8176-AFD745F5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7A117-31AE-87F7-5EB0-815BE11F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895A-CA2D-7E7C-6A18-DF66C47F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6A2F9-B9D3-5879-BAC1-6971CDAB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A8006-2146-AE0F-BB4E-D51A26C0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52E6F-D1C7-9A0D-460F-BD2DA34D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16F15-0EF0-8D7E-F2C3-14FB623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A3F3-4A98-E0DE-0163-A5CC8A8B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F68B-7B28-5EE5-145C-97F8845F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3D9D-1D32-9765-27AE-EA59B63E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7329-6256-8636-A39E-290F3BA8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B4712-C91C-CD64-8D3E-17AEB3DC0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77CE-0670-193A-A6B6-4AAEE72A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94CA-CAB5-7C10-8FB1-E8928FD8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BE66D-1733-6383-0766-63F1E5BB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8BFE-3964-FD4A-B25F-FE9D78FD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0A1EC-FFE9-110E-E675-140E8B1ED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556D5-622E-8EDA-3066-5DC4202D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D7C4-7ED5-A1AD-C388-089C84A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09C3-304E-B454-6076-522CEC6A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5E70-41F9-36D2-02EE-C9F39257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8B96A-F1AE-2D96-1B6B-28114836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8BC0-7731-8740-862A-401916DF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1466-B48A-AC40-0A50-C112CC2A3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E6E5-5C32-4B9A-A192-2BEDB84F8C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1061-3859-5E22-0A8E-121FC3932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9E80-B761-3B62-1AFE-4B0239088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66A5-F4C2-4633-891E-15F0DDF1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c/denoising-dirty-docume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536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B90-FA66-9A40-9BF6-DAFD6C7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C68F-736C-E445-80F3-0F11298E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other NNs, overfitting is a problem when capacity is too large for the data. </a:t>
            </a:r>
          </a:p>
          <a:p>
            <a:endParaRPr lang="en-US" dirty="0"/>
          </a:p>
          <a:p>
            <a:r>
              <a:rPr lang="en-US" dirty="0"/>
              <a:t>Autoencoders address this through some combination of:</a:t>
            </a:r>
          </a:p>
          <a:p>
            <a:pPr lvl="1"/>
            <a:r>
              <a:rPr lang="en-US" dirty="0"/>
              <a:t>Bottleneck layer – fewer degrees of freedom than in possible outputs.  </a:t>
            </a:r>
          </a:p>
          <a:p>
            <a:pPr lvl="1"/>
            <a:r>
              <a:rPr lang="en-US" dirty="0"/>
              <a:t>Training to denoise.</a:t>
            </a:r>
          </a:p>
          <a:p>
            <a:pPr lvl="1"/>
            <a:r>
              <a:rPr lang="en-US" dirty="0"/>
              <a:t>Sparsity through regularization.</a:t>
            </a:r>
          </a:p>
          <a:p>
            <a:pPr lvl="1"/>
            <a:r>
              <a:rPr lang="en-US" dirty="0"/>
              <a:t>Contractive penalty. </a:t>
            </a:r>
          </a:p>
        </p:txBody>
      </p:sp>
    </p:spTree>
    <p:extLst>
      <p:ext uri="{BB962C8B-B14F-4D97-AF65-F5344CB8AC3E}">
        <p14:creationId xmlns:p14="http://schemas.microsoft.com/office/powerpoint/2010/main" val="10373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B60F-E2D3-1442-94D2-0372362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layer (undercomplete)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933A-AF8F-E848-A32F-2B095E84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input images are </a:t>
            </a:r>
            <a:r>
              <a:rPr lang="en-US" dirty="0" err="1"/>
              <a:t>nxn</a:t>
            </a:r>
            <a:r>
              <a:rPr lang="en-US" dirty="0"/>
              <a:t> and the latent space is m &lt; </a:t>
            </a:r>
            <a:r>
              <a:rPr lang="en-US" dirty="0" err="1"/>
              <a:t>nxn</a:t>
            </a:r>
            <a:r>
              <a:rPr lang="en-US" dirty="0"/>
              <a:t>.  </a:t>
            </a:r>
          </a:p>
          <a:p>
            <a:r>
              <a:rPr lang="en-US" dirty="0"/>
              <a:t>Then the latent space is not sufficient to reproduce all images.  </a:t>
            </a:r>
          </a:p>
          <a:p>
            <a:r>
              <a:rPr lang="en-US" dirty="0"/>
              <a:t>Needs to learn an encoding that captures the important features in training data, sufficient for approximate reconstruction.  </a:t>
            </a:r>
          </a:p>
        </p:txBody>
      </p:sp>
      <p:pic>
        <p:nvPicPr>
          <p:cNvPr id="4" name="Picture 2" descr="Autoencoders Tutorial - Autoencoders">
            <a:extLst>
              <a:ext uri="{FF2B5EF4-FFF2-40B4-BE49-F238E27FC236}">
                <a16:creationId xmlns:a16="http://schemas.microsoft.com/office/drawing/2014/main" id="{D25C6E49-B643-5345-9355-FBA4370D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22" y="4904973"/>
            <a:ext cx="5572018" cy="18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4C0D-661C-D340-A32E-A2268458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bottleneck layer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1E2-2674-494A-B0BC-66EA5AD0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587269" cy="435133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input_img</a:t>
            </a:r>
            <a:r>
              <a:rPr lang="en-US" dirty="0"/>
              <a:t> = Input(shape=(784,)) </a:t>
            </a:r>
          </a:p>
          <a:p>
            <a:pPr lvl="1"/>
            <a:r>
              <a:rPr lang="en-US" dirty="0" err="1"/>
              <a:t>encoding_dim</a:t>
            </a:r>
            <a:r>
              <a:rPr lang="en-US" dirty="0"/>
              <a:t> = 32 </a:t>
            </a:r>
          </a:p>
          <a:p>
            <a:pPr lvl="1"/>
            <a:r>
              <a:rPr lang="en-US" dirty="0"/>
              <a:t>encoded = Dense(</a:t>
            </a:r>
            <a:r>
              <a:rPr lang="en-US" dirty="0" err="1"/>
              <a:t>encoding_dim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input_img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decoded = Dense(784, activation='sigmoid')(encoded) </a:t>
            </a:r>
          </a:p>
          <a:p>
            <a:pPr lvl="1"/>
            <a:r>
              <a:rPr lang="en-US" dirty="0"/>
              <a:t>autoencoder = Model(</a:t>
            </a:r>
            <a:r>
              <a:rPr lang="en-US" dirty="0" err="1"/>
              <a:t>input_img</a:t>
            </a:r>
            <a:r>
              <a:rPr lang="en-US" dirty="0"/>
              <a:t>, decoded)</a:t>
            </a:r>
            <a:endParaRPr lang="en-US" sz="2000" dirty="0"/>
          </a:p>
          <a:p>
            <a:r>
              <a:rPr lang="en-US" dirty="0"/>
              <a:t>Maps 28x28 images into a 32 dimensional vector.  </a:t>
            </a:r>
          </a:p>
          <a:p>
            <a:r>
              <a:rPr lang="en-US" dirty="0"/>
              <a:t>Can also use more layers and/or convolutions.  </a:t>
            </a:r>
          </a:p>
        </p:txBody>
      </p:sp>
      <p:pic>
        <p:nvPicPr>
          <p:cNvPr id="3074" name="Picture 2" descr="basic autoencoder">
            <a:extLst>
              <a:ext uri="{FF2B5EF4-FFF2-40B4-BE49-F238E27FC236}">
                <a16:creationId xmlns:a16="http://schemas.microsoft.com/office/drawing/2014/main" id="{E6ACDB49-6DB0-774F-8858-54DA57F0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62499"/>
            <a:ext cx="7620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0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A0D-15F2-1C43-B0F0-0B95E0C4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44D0-519A-F241-9BD2-E046769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autoencoder trains to minimize the loss between x and the reconstruction g(f(x)).</a:t>
            </a:r>
          </a:p>
          <a:p>
            <a:r>
              <a:rPr lang="en-US" dirty="0"/>
              <a:t>Denoising autoencoders train to minimize the loss between x and g(f(</a:t>
            </a:r>
            <a:r>
              <a:rPr lang="en-US" dirty="0" err="1"/>
              <a:t>x+w</a:t>
            </a:r>
            <a:r>
              <a:rPr lang="en-US" dirty="0"/>
              <a:t>)), where w is random noise.  </a:t>
            </a:r>
          </a:p>
          <a:p>
            <a:r>
              <a:rPr lang="en-US" dirty="0"/>
              <a:t>Same possible architectures, different training data.  </a:t>
            </a:r>
          </a:p>
          <a:p>
            <a:r>
              <a:rPr lang="en-US" dirty="0">
                <a:hlinkClick r:id="rId2"/>
              </a:rPr>
              <a:t>Kaggle has a dataset on damaged documents.  </a:t>
            </a:r>
            <a:endParaRPr lang="en-US" dirty="0"/>
          </a:p>
        </p:txBody>
      </p:sp>
      <p:pic>
        <p:nvPicPr>
          <p:cNvPr id="4098" name="Picture 2" descr="denoised digits">
            <a:extLst>
              <a:ext uri="{FF2B5EF4-FFF2-40B4-BE49-F238E27FC236}">
                <a16:creationId xmlns:a16="http://schemas.microsoft.com/office/drawing/2014/main" id="{391AFEC3-2BFC-724E-B755-2303F6A3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37" y="4654359"/>
            <a:ext cx="6542926" cy="16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2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A9C9-37AD-DD48-AF95-0E58D2F8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02B-BC3C-804B-B69F-41CDB42F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 autoencoders can’t simply memorize the input output relationship.   </a:t>
            </a:r>
          </a:p>
          <a:p>
            <a:r>
              <a:rPr lang="en-US" dirty="0"/>
              <a:t>Intuitively, a denoising autoencoder learns a projection from a neighborhood of our training data back onto the training data.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F03DB-DF9B-DF48-8ED3-D441FA12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32" y="3919183"/>
            <a:ext cx="5389536" cy="26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CE77-F39F-EC41-B326-89A3F364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 (VAE)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D375-424C-D84C-A0BF-D260BAE4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 make both the encoder and the decoder probabilistic.</a:t>
            </a:r>
          </a:p>
          <a:p>
            <a:r>
              <a:rPr lang="en-US" dirty="0"/>
              <a:t>I.e., the latent variables, z, are drawn from a probability distribution depending on the input, X, and the reconstruction is chosen probabilistically from z.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A4CBA-4864-9A4B-93C0-716A9463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6" y="3928181"/>
            <a:ext cx="5613124" cy="24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0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2406-DEFC-DB43-84B2-A2056F0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4A27-3342-114D-8514-3D36D5041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The encoder takes input and returns parameters</a:t>
                </a:r>
                <a:r>
                  <a:rPr lang="en-US" dirty="0">
                    <a:solidFill>
                      <a:srgbClr val="3B3B3B"/>
                    </a:solidFill>
                  </a:rPr>
                  <a:t> </a:t>
                </a:r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for a probability density (e.g., Gaussian): I.e.,                 gives the mean and co-variance matrix.  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We can sample from this distribution to get random values of the lower-dimensional representation </a:t>
                </a:r>
                <a:r>
                  <a:rPr lang="en-US" i="1" dirty="0">
                    <a:solidFill>
                      <a:srgbClr val="3B3B3B"/>
                    </a:solidFill>
                    <a:latin typeface="KaTeX_Math"/>
                  </a:rPr>
                  <a:t>z</a:t>
                </a:r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.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Implemented via a neural network:  each input </a:t>
                </a:r>
                <a:r>
                  <a:rPr lang="en-US" i="1" dirty="0">
                    <a:solidFill>
                      <a:srgbClr val="3B3B3B"/>
                    </a:solidFill>
                    <a:latin typeface="Calendas Plus"/>
                  </a:rPr>
                  <a:t>x</a:t>
                </a:r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 gives a vector mean and diagonal covariance matrix that determine the Gaussian density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alendas Plus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the NN need to be learned – need to set up a loss function.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F4A27-3342-114D-8514-3D36D5041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3DB465-D6AF-B0E5-BF33-AE42E096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59" y="2279001"/>
            <a:ext cx="112785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4B9C-F03D-5149-9369-4E6EF3F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7A5BF-C302-3F46-AA13-32FC82425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decoder takes latent variable </a:t>
                </a:r>
                <a:r>
                  <a:rPr lang="en-US" i="1" dirty="0"/>
                  <a:t>z </a:t>
                </a:r>
                <a:r>
                  <a:rPr lang="en-US" dirty="0"/>
                  <a:t>and returns parameters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 distribution.  E.g.,               gives the mean and variance for each pixel in the output. </a:t>
                </a:r>
              </a:p>
              <a:p>
                <a:r>
                  <a:rPr lang="en-US" dirty="0"/>
                  <a:t>Reconstruction    is produced by sampling.  </a:t>
                </a:r>
              </a:p>
              <a:p>
                <a:r>
                  <a:rPr lang="en-US" dirty="0"/>
                  <a:t>Implemented via neural network, the NN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learned.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7A5BF-C302-3F46-AA13-32FC82425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24487B-2C97-6D41-A72A-82E32880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7" y="2241329"/>
            <a:ext cx="1064028" cy="370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BC210-78FC-284D-B0F4-A13F367C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31" y="4383273"/>
            <a:ext cx="4641619" cy="2006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25F3C-42EC-CD4B-9228-C8E276E87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257" y="3197516"/>
            <a:ext cx="162896" cy="2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D81C-E2A4-CC44-A26D-6BAE4F4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BD80-15F5-C247-9D53-3B8F2D2D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 for autoencoder:  L</a:t>
            </a:r>
            <a:r>
              <a:rPr lang="en-US" baseline="-25000" dirty="0"/>
              <a:t>2 </a:t>
            </a:r>
            <a:r>
              <a:rPr lang="en-US" dirty="0"/>
              <a:t>distance between output and input (or clean input for denoising case)</a:t>
            </a:r>
          </a:p>
          <a:p>
            <a:r>
              <a:rPr lang="en-US" dirty="0"/>
              <a:t>For VAE, we need to learn parameters of two probability distributions.  For a single input,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we maximize the expected value of returning </a:t>
            </a:r>
            <a:r>
              <a:rPr lang="en-US" i="1" dirty="0"/>
              <a:t>x</a:t>
            </a:r>
            <a:r>
              <a:rPr lang="en-US" i="1" baseline="-25000" dirty="0"/>
              <a:t>i </a:t>
            </a:r>
            <a:r>
              <a:rPr lang="en-US" dirty="0"/>
              <a:t>or minimize the expected negative log likelihood.  </a:t>
            </a:r>
          </a:p>
          <a:p>
            <a:endParaRPr lang="en-US" i="1" dirty="0"/>
          </a:p>
          <a:p>
            <a:r>
              <a:rPr lang="en-US" dirty="0"/>
              <a:t>This takes expected value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i="1" dirty="0"/>
              <a:t>z </a:t>
            </a:r>
            <a:r>
              <a:rPr lang="en-US" dirty="0"/>
              <a:t>over the current distribution              of the loss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D6BC8-1C2B-3C4A-AF84-69AB2F24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20" y="4127045"/>
            <a:ext cx="2700366" cy="33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2C194-24E4-9A4F-A25C-2A0828C0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51" y="4594289"/>
            <a:ext cx="921443" cy="299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292DF-2B9E-154A-9912-88F60DF6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779" y="5019550"/>
            <a:ext cx="1588441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0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7DDD-44D8-CC44-BD35-978C0D71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 </a:t>
            </a:r>
            <a:r>
              <a:rPr lang="en-US" dirty="0"/>
              <a:t>the weights may adjust to memorize input images via </a:t>
            </a:r>
            <a:r>
              <a:rPr lang="en-US" i="1" dirty="0"/>
              <a:t>z.  </a:t>
            </a:r>
            <a:r>
              <a:rPr lang="en-US" dirty="0"/>
              <a:t>I.e., input that we regard as similar may end up very different in </a:t>
            </a:r>
            <a:r>
              <a:rPr lang="en-US" i="1" dirty="0"/>
              <a:t>z </a:t>
            </a:r>
            <a:r>
              <a:rPr lang="en-US" dirty="0"/>
              <a:t>space.  </a:t>
            </a:r>
          </a:p>
          <a:p>
            <a:r>
              <a:rPr lang="en-US" dirty="0"/>
              <a:t>We prefer continuous latent representations to give meaningful parameterizations.   E.g., smooth changes from one digit to another.</a:t>
            </a:r>
          </a:p>
          <a:p>
            <a:r>
              <a:rPr lang="en-US" b="1" dirty="0"/>
              <a:t>Solution:  </a:t>
            </a:r>
            <a:r>
              <a:rPr lang="en-US" dirty="0"/>
              <a:t>Try to force             to be close to a standard normal (or some other simple density).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B7BE-85B6-944A-AEBC-E2761C2F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72" y="4095445"/>
            <a:ext cx="921443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6B58-5C83-DC3C-2B32-E9645958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0718-9429-2D9D-7B6B-6BF2037A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 uses explicit labels/correct output in order to train a network.</a:t>
            </a:r>
          </a:p>
          <a:p>
            <a:pPr lvl="1"/>
            <a:r>
              <a:rPr lang="en-US" dirty="0"/>
              <a:t>E.g., classification of images.</a:t>
            </a:r>
          </a:p>
          <a:p>
            <a:endParaRPr lang="en-US" dirty="0"/>
          </a:p>
          <a:p>
            <a:r>
              <a:rPr lang="en-US" dirty="0"/>
              <a:t>Unsupervised learning relies on data only.</a:t>
            </a:r>
          </a:p>
          <a:p>
            <a:pPr lvl="1"/>
            <a:r>
              <a:rPr lang="en-US" dirty="0"/>
              <a:t>E.g., CBOW and skip-gram word embeddings:  the output is determined implicitly from word order in the input data.</a:t>
            </a:r>
          </a:p>
          <a:p>
            <a:pPr lvl="1"/>
            <a:r>
              <a:rPr lang="en-US" dirty="0"/>
              <a:t>Key point is to produce a useful embedding of words.</a:t>
            </a:r>
          </a:p>
          <a:p>
            <a:pPr lvl="1"/>
            <a:r>
              <a:rPr lang="en-US" dirty="0"/>
              <a:t>The embedding encodes structure such as word similarity and some relationships.</a:t>
            </a:r>
          </a:p>
          <a:p>
            <a:pPr lvl="1"/>
            <a:r>
              <a:rPr lang="en-US" dirty="0"/>
              <a:t>Still need to define a loss – this is an implicit supervision.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7DDD-44D8-CC44-BD35-978C0D71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data point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we get the loss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term promotes recovery of the input.</a:t>
            </a:r>
          </a:p>
          <a:p>
            <a:r>
              <a:rPr lang="en-US" dirty="0"/>
              <a:t>The second term keeps the encoding continuous – the encoding is compared to a fixed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regardless of the input, which inhibits memorization.  </a:t>
            </a:r>
          </a:p>
          <a:p>
            <a:r>
              <a:rPr lang="en-US" dirty="0"/>
              <a:t>With this loss function the VAE can (almost) be trained using gradient descent on minibatches.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1D410-1B5A-9046-8F8F-2625B8EF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57" y="2501311"/>
            <a:ext cx="797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2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1270" y="1785353"/>
                <a:ext cx="7886700" cy="47075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single data point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we get the loss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Problem:  </a:t>
                </a:r>
                <a:r>
                  <a:rPr lang="en-US" dirty="0"/>
                  <a:t>The expectation would usually be approximated by choosing samples and averaging.  This is not differentiable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270" y="1785353"/>
                <a:ext cx="7886700" cy="4707522"/>
              </a:xfrm>
              <a:blipFill>
                <a:blip r:embed="rId2"/>
                <a:stretch>
                  <a:fillRect l="-1391" t="-2202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DE1D410-1B5A-9046-8F8F-2625B8EF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359429"/>
            <a:ext cx="797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99E-5E5E-074A-9004-AA6F70FF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6979B-1871-1241-81D4-C90CC4D78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Problem:  </a:t>
                </a:r>
                <a:r>
                  <a:rPr lang="en-US" dirty="0"/>
                  <a:t>The expectation would usually be approximated by choosing samples and averaging.  This is not differentiable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6979B-1871-1241-81D4-C90CC4D78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ae-2">
            <a:extLst>
              <a:ext uri="{FF2B5EF4-FFF2-40B4-BE49-F238E27FC236}">
                <a16:creationId xmlns:a16="http://schemas.microsoft.com/office/drawing/2014/main" id="{BA0AC60F-CA92-B643-B441-D4E16CA8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40" y="3382831"/>
            <a:ext cx="8171411" cy="248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5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F6BB-9C4D-A647-84DD-6BC2EF03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470752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Reparameterization:  </a:t>
                </a:r>
                <a:r>
                  <a:rPr lang="en-US" dirty="0"/>
                  <a:t>If </a:t>
                </a:r>
                <a:r>
                  <a:rPr lang="en-US" i="1" dirty="0"/>
                  <a:t>z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we can sample </a:t>
                </a:r>
                <a:r>
                  <a:rPr lang="en-US" i="1" dirty="0"/>
                  <a:t>z </a:t>
                </a: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+√(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B3B3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3B3B3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3B3B3B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</a:t>
                </a:r>
                <a:r>
                  <a:rPr lang="en-US" dirty="0"/>
                  <a:t>(0,1).  So we can draw samples from </a:t>
                </a:r>
                <a:r>
                  <a:rPr lang="en-US" i="1" dirty="0"/>
                  <a:t>N</a:t>
                </a:r>
                <a:r>
                  <a:rPr lang="en-US" dirty="0"/>
                  <a:t>(0,1), which doesn’t depend on the parameters.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7DDD-44D8-CC44-BD35-978C0D71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4707522"/>
              </a:xfrm>
              <a:blipFill>
                <a:blip r:embed="rId2"/>
                <a:stretch>
                  <a:fillRect l="-1391" t="-2070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vae-3">
            <a:extLst>
              <a:ext uri="{FF2B5EF4-FFF2-40B4-BE49-F238E27FC236}">
                <a16:creationId xmlns:a16="http://schemas.microsoft.com/office/drawing/2014/main" id="{2EB1E2C7-9B65-2948-A114-7F5920765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88" y="3608605"/>
            <a:ext cx="7938655" cy="26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3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8211-A6C5-084B-8492-EE4C2A5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CD35-355C-3549-9E12-32C3A75D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training,             is close to a standard normal, N(0,1) – easy to sample.  </a:t>
            </a:r>
          </a:p>
          <a:p>
            <a:r>
              <a:rPr lang="en-US" dirty="0"/>
              <a:t>Using a sample of </a:t>
            </a:r>
            <a:r>
              <a:rPr lang="en-US" i="1" dirty="0"/>
              <a:t>z</a:t>
            </a:r>
            <a:r>
              <a:rPr lang="en-US" dirty="0"/>
              <a:t> from             as input to sample from              gives an approximate reconstruction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at least in expectation.  </a:t>
            </a:r>
          </a:p>
          <a:p>
            <a:r>
              <a:rPr lang="en-US" dirty="0"/>
              <a:t>If we sample any </a:t>
            </a:r>
            <a:r>
              <a:rPr lang="en-US" i="1" dirty="0"/>
              <a:t>z</a:t>
            </a:r>
            <a:r>
              <a:rPr lang="en-US" dirty="0"/>
              <a:t> from N(0,1) and use it as input to </a:t>
            </a:r>
            <a:r>
              <a:rPr lang="en-US" dirty="0" err="1"/>
              <a:t>to</a:t>
            </a:r>
            <a:r>
              <a:rPr lang="en-US" dirty="0"/>
              <a:t> sample</a:t>
            </a:r>
          </a:p>
          <a:p>
            <a:pPr marL="0" indent="0">
              <a:buNone/>
            </a:pPr>
            <a:r>
              <a:rPr lang="en-US" dirty="0"/>
              <a:t> from              then we can approximate the entire data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   I.e., we can generate new samples that look like the input but aren’t in the input.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44CD3-7DF8-9649-9C6C-F61D85D8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21" y="1934055"/>
            <a:ext cx="921443" cy="299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4B876-F7F4-E044-96F2-E78E0308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1" y="2770234"/>
            <a:ext cx="921443" cy="29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9E334-5FF7-AC4E-A008-F02F9A9C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15" y="4154722"/>
            <a:ext cx="961738" cy="33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A5600-3120-6341-8938-8E00CF5C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378" y="2752424"/>
            <a:ext cx="961738" cy="3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E3F-4179-6448-AA78-9B4499A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17CA-7A8F-B745-A104-6C822D7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Autoencoders are designed to reproduce their input, especially for images.  </a:t>
            </a:r>
          </a:p>
          <a:p>
            <a:pPr lvl="1"/>
            <a:r>
              <a:rPr lang="en-US" dirty="0"/>
              <a:t>Key point is to reproduce the input from a learned encoding.  </a:t>
            </a:r>
          </a:p>
        </p:txBody>
      </p:sp>
      <p:pic>
        <p:nvPicPr>
          <p:cNvPr id="2050" name="Picture 2" descr="Autoencoders Tutorial - Autoencoders">
            <a:extLst>
              <a:ext uri="{FF2B5EF4-FFF2-40B4-BE49-F238E27FC236}">
                <a16:creationId xmlns:a16="http://schemas.microsoft.com/office/drawing/2014/main" id="{D301272E-4057-3C4D-B6EF-536F915E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3" y="3929063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5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8AE7-61C7-6A42-8CFB-2710421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3B5-6142-F546-8A20-86DC55C7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autoencoders</a:t>
            </a:r>
          </a:p>
          <a:p>
            <a:pPr lvl="1"/>
            <a:r>
              <a:rPr lang="en-US" dirty="0"/>
              <a:t>Can learn nonlinear dependencies</a:t>
            </a:r>
          </a:p>
          <a:p>
            <a:pPr lvl="1"/>
            <a:r>
              <a:rPr lang="en-US" dirty="0"/>
              <a:t>Can use convolutional layers</a:t>
            </a:r>
          </a:p>
          <a:p>
            <a:pPr lvl="1"/>
            <a:r>
              <a:rPr lang="en-US" dirty="0"/>
              <a:t>Can use transfer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3FD-35F4-BF45-A95F-60AE8686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3DF-3090-7C41-B7E6-11540945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Encoder:  compress input into a latent-space of usually smaller dimension.  h = f(x)</a:t>
            </a:r>
          </a:p>
          <a:p>
            <a:r>
              <a:rPr lang="en-US" dirty="0"/>
              <a:t>Decoder: reconstruct input from the latent space.   r = g(f(x)) with r as close to x as possible</a:t>
            </a:r>
          </a:p>
        </p:txBody>
      </p:sp>
      <p:pic>
        <p:nvPicPr>
          <p:cNvPr id="4098" name="Picture 2" descr="https://cdn-images-1.medium.com/max/1600/1*V_YtxTFUqDrmmu2JqMZ-rA.png">
            <a:extLst>
              <a:ext uri="{FF2B5EF4-FFF2-40B4-BE49-F238E27FC236}">
                <a16:creationId xmlns:a16="http://schemas.microsoft.com/office/drawing/2014/main" id="{61CC0AA4-717F-6047-8CC4-75FDD643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01295"/>
            <a:ext cx="9144000" cy="22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BE3-E229-314E-8028-260CA88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BA82-16EF-2841-8144-CED9757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Denoising:  input clean image + noise and train to reproduce the clean image.</a:t>
            </a:r>
          </a:p>
        </p:txBody>
      </p:sp>
      <p:pic>
        <p:nvPicPr>
          <p:cNvPr id="5122" name="Picture 2" descr="Autoencoders Tutorial - Denoising image">
            <a:extLst>
              <a:ext uri="{FF2B5EF4-FFF2-40B4-BE49-F238E27FC236}">
                <a16:creationId xmlns:a16="http://schemas.microsoft.com/office/drawing/2014/main" id="{FDF52EE9-895D-AA44-8F3D-BBB0D406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51163"/>
            <a:ext cx="6705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colorization:  input black and white and train to produce color images</a:t>
            </a:r>
          </a:p>
        </p:txBody>
      </p:sp>
      <p:pic>
        <p:nvPicPr>
          <p:cNvPr id="6146" name="Picture 2" descr="Autoencoders Tutorial - Image Coloring">
            <a:extLst>
              <a:ext uri="{FF2B5EF4-FFF2-40B4-BE49-F238E27FC236}">
                <a16:creationId xmlns:a16="http://schemas.microsoft.com/office/drawing/2014/main" id="{F1558494-687B-A84B-965D-C6AB1F67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66897"/>
            <a:ext cx="6705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Watermark removal</a:t>
            </a:r>
          </a:p>
        </p:txBody>
      </p:sp>
      <p:pic>
        <p:nvPicPr>
          <p:cNvPr id="1026" name="Picture 2" descr="Autoencoders Tutorial - Watermark Removal">
            <a:extLst>
              <a:ext uri="{FF2B5EF4-FFF2-40B4-BE49-F238E27FC236}">
                <a16:creationId xmlns:a16="http://schemas.microsoft.com/office/drawing/2014/main" id="{C06257E3-A908-D74F-9FF5-8D058306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56" y="2954676"/>
            <a:ext cx="6705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8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8732-DBA2-7743-BD1C-6F2FA908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7BDF-169E-F84E-961B-1D72BADB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Data-specific</a:t>
            </a:r>
            <a:r>
              <a:rPr lang="en-US" dirty="0"/>
              <a:t>: Autoencoders are only able to compress data similar to what they have been trained on.</a:t>
            </a:r>
          </a:p>
          <a:p>
            <a:r>
              <a:rPr lang="en-US" b="1" dirty="0"/>
              <a:t>Lossy:</a:t>
            </a:r>
            <a:r>
              <a:rPr lang="en-US" dirty="0"/>
              <a:t> The decompressed outputs will be degraded compared to the original inputs.</a:t>
            </a:r>
          </a:p>
          <a:p>
            <a:r>
              <a:rPr lang="en-US" b="1" dirty="0"/>
              <a:t>Learned automatically from examples: </a:t>
            </a:r>
            <a:r>
              <a:rPr lang="en-US" dirty="0"/>
              <a:t>It is easy to train specialized instances of the algorithm that will perform well on a specific type of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1170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Calendas Plus</vt:lpstr>
      <vt:lpstr>KaTeX_Math</vt:lpstr>
      <vt:lpstr>Arial</vt:lpstr>
      <vt:lpstr>Calibri</vt:lpstr>
      <vt:lpstr>Calibri Light</vt:lpstr>
      <vt:lpstr>Cambria Math</vt:lpstr>
      <vt:lpstr>Times New Roman</vt:lpstr>
      <vt:lpstr>Office Theme</vt:lpstr>
      <vt:lpstr>Artificial Intelligence Lecture 14</vt:lpstr>
      <vt:lpstr>Autoencoders</vt:lpstr>
      <vt:lpstr>Autoencoders</vt:lpstr>
      <vt:lpstr>Autoencoders</vt:lpstr>
      <vt:lpstr>Autoencoders: structure</vt:lpstr>
      <vt:lpstr>Autoencoders:  applications</vt:lpstr>
      <vt:lpstr>Autoencoders:  Applications</vt:lpstr>
      <vt:lpstr>Autoencoders:  Applications</vt:lpstr>
      <vt:lpstr>Properties of Autoencoders</vt:lpstr>
      <vt:lpstr>Capacity</vt:lpstr>
      <vt:lpstr>Bottleneck layer (undercomplete)</vt:lpstr>
      <vt:lpstr>Simple bottleneck layer in Keras</vt:lpstr>
      <vt:lpstr>Denoising autoencoders</vt:lpstr>
      <vt:lpstr>Denoising autoencoders</vt:lpstr>
      <vt:lpstr>Variational Autoencoder (VAE)</vt:lpstr>
      <vt:lpstr>VAE Encoder</vt:lpstr>
      <vt:lpstr>VAE Decoder</vt:lpstr>
      <vt:lpstr>VAE loss function</vt:lpstr>
      <vt:lpstr>VAE loss function</vt:lpstr>
      <vt:lpstr>VAE loss function</vt:lpstr>
      <vt:lpstr>VAE loss function</vt:lpstr>
      <vt:lpstr>VAE loss function</vt:lpstr>
      <vt:lpstr>VAE loss function</vt:lpstr>
      <vt:lpstr>VAE generative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타야라히랄</dc:creator>
  <cp:lastModifiedBy>타야라히랄</cp:lastModifiedBy>
  <cp:revision>1</cp:revision>
  <dcterms:created xsi:type="dcterms:W3CDTF">2022-05-25T04:56:42Z</dcterms:created>
  <dcterms:modified xsi:type="dcterms:W3CDTF">2023-05-23T00:43:32Z</dcterms:modified>
</cp:coreProperties>
</file>