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9" r:id="rId2"/>
    <p:sldId id="447" r:id="rId3"/>
    <p:sldId id="353" r:id="rId4"/>
    <p:sldId id="433" r:id="rId5"/>
    <p:sldId id="434" r:id="rId6"/>
    <p:sldId id="435" r:id="rId7"/>
    <p:sldId id="436" r:id="rId8"/>
    <p:sldId id="437" r:id="rId9"/>
    <p:sldId id="360" r:id="rId10"/>
    <p:sldId id="439" r:id="rId11"/>
    <p:sldId id="440" r:id="rId12"/>
    <p:sldId id="441" r:id="rId13"/>
    <p:sldId id="444" r:id="rId14"/>
    <p:sldId id="445" r:id="rId15"/>
    <p:sldId id="446" r:id="rId16"/>
    <p:sldId id="3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04" autoAdjust="0"/>
  </p:normalViewPr>
  <p:slideViewPr>
    <p:cSldViewPr snapToGrid="0">
      <p:cViewPr varScale="1">
        <p:scale>
          <a:sx n="127" d="100"/>
          <a:sy n="127" d="100"/>
        </p:scale>
        <p:origin x="14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타야라히랄" userId="4cbd64cf-559c-4aef-b363-525ec37fb7ad" providerId="ADAL" clId="{B91F9BCB-F2DA-4C15-9F51-D1E556895B1C}"/>
    <pc:docChg chg="custSel delSld modSld">
      <pc:chgData name="타야라히랄" userId="4cbd64cf-559c-4aef-b363-525ec37fb7ad" providerId="ADAL" clId="{B91F9BCB-F2DA-4C15-9F51-D1E556895B1C}" dt="2022-04-11T07:45:50.340" v="10" actId="47"/>
      <pc:docMkLst>
        <pc:docMk/>
      </pc:docMkLst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3595715247" sldId="354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902985791" sldId="355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1066243733" sldId="356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4054076423" sldId="357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341716397" sldId="358"/>
        </pc:sldMkLst>
      </pc:sldChg>
      <pc:sldChg chg="del">
        <pc:chgData name="타야라히랄" userId="4cbd64cf-559c-4aef-b363-525ec37fb7ad" providerId="ADAL" clId="{B91F9BCB-F2DA-4C15-9F51-D1E556895B1C}" dt="2022-04-11T07:45:50.340" v="10" actId="47"/>
        <pc:sldMkLst>
          <pc:docMk/>
          <pc:sldMk cId="2111191008" sldId="359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2906779324" sldId="361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3788460294" sldId="362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4023057822" sldId="363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3328362784" sldId="364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212235613" sldId="365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16149366" sldId="366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1592603410" sldId="367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1551952528" sldId="368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1199472518" sldId="369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2663494537" sldId="371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4242824275" sldId="415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3031174799" sldId="416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611967446" sldId="418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752620304" sldId="420"/>
        </pc:sldMkLst>
      </pc:sldChg>
      <pc:sldChg chg="del">
        <pc:chgData name="타야라히랄" userId="4cbd64cf-559c-4aef-b363-525ec37fb7ad" providerId="ADAL" clId="{B91F9BCB-F2DA-4C15-9F51-D1E556895B1C}" dt="2022-04-11T07:44:05.620" v="0" actId="47"/>
        <pc:sldMkLst>
          <pc:docMk/>
          <pc:sldMk cId="542124732" sldId="421"/>
        </pc:sldMkLst>
      </pc:sldChg>
      <pc:sldChg chg="addSp delSp modSp mod delAnim modAnim">
        <pc:chgData name="타야라히랄" userId="4cbd64cf-559c-4aef-b363-525ec37fb7ad" providerId="ADAL" clId="{B91F9BCB-F2DA-4C15-9F51-D1E556895B1C}" dt="2022-04-11T07:44:45.734" v="9" actId="14100"/>
        <pc:sldMkLst>
          <pc:docMk/>
          <pc:sldMk cId="846078418" sldId="434"/>
        </pc:sldMkLst>
        <pc:picChg chg="del">
          <ac:chgData name="타야라히랄" userId="4cbd64cf-559c-4aef-b363-525ec37fb7ad" providerId="ADAL" clId="{B91F9BCB-F2DA-4C15-9F51-D1E556895B1C}" dt="2022-04-11T07:44:10.080" v="1" actId="478"/>
          <ac:picMkLst>
            <pc:docMk/>
            <pc:sldMk cId="846078418" sldId="434"/>
            <ac:picMk id="4" creationId="{4A7153A9-3CFC-4B6A-8972-01DC0497DC11}"/>
          </ac:picMkLst>
        </pc:picChg>
        <pc:picChg chg="add mod">
          <ac:chgData name="타야라히랄" userId="4cbd64cf-559c-4aef-b363-525ec37fb7ad" providerId="ADAL" clId="{B91F9BCB-F2DA-4C15-9F51-D1E556895B1C}" dt="2022-04-11T07:44:45.734" v="9" actId="14100"/>
          <ac:picMkLst>
            <pc:docMk/>
            <pc:sldMk cId="846078418" sldId="434"/>
            <ac:picMk id="5" creationId="{DFF1ECA2-6999-44C6-8B71-7D7E8523096E}"/>
          </ac:picMkLst>
        </pc:picChg>
      </pc:sldChg>
    </pc:docChg>
  </pc:docChgLst>
  <pc:docChgLst>
    <pc:chgData name="타야라히랄" userId="4cbd64cf-559c-4aef-b363-525ec37fb7ad" providerId="ADAL" clId="{AD410505-3CDA-4612-BAE7-8C441EC795E8}"/>
    <pc:docChg chg="undo custSel addSld delSld modSld">
      <pc:chgData name="타야라히랄" userId="4cbd64cf-559c-4aef-b363-525ec37fb7ad" providerId="ADAL" clId="{AD410505-3CDA-4612-BAE7-8C441EC795E8}" dt="2022-04-10T14:49:56.558" v="30" actId="47"/>
      <pc:docMkLst>
        <pc:docMk/>
      </pc:docMkLst>
      <pc:sldChg chg="modSp add del mod">
        <pc:chgData name="타야라히랄" userId="4cbd64cf-559c-4aef-b363-525ec37fb7ad" providerId="ADAL" clId="{AD410505-3CDA-4612-BAE7-8C441EC795E8}" dt="2022-04-10T14:49:56.558" v="30" actId="47"/>
        <pc:sldMkLst>
          <pc:docMk/>
          <pc:sldMk cId="1453083264" sldId="353"/>
        </pc:sldMkLst>
        <pc:spChg chg="mod">
          <ac:chgData name="타야라히랄" userId="4cbd64cf-559c-4aef-b363-525ec37fb7ad" providerId="ADAL" clId="{AD410505-3CDA-4612-BAE7-8C441EC795E8}" dt="2022-04-10T12:25:46.464" v="24" actId="6549"/>
          <ac:spMkLst>
            <pc:docMk/>
            <pc:sldMk cId="1453083264" sldId="353"/>
            <ac:spMk id="6" creationId="{9A66B76D-0C68-45D8-B5E3-F2684A0A68B0}"/>
          </ac:spMkLst>
        </pc:spChg>
      </pc:sldChg>
      <pc:sldChg chg="modSp mod">
        <pc:chgData name="타야라히랄" userId="4cbd64cf-559c-4aef-b363-525ec37fb7ad" providerId="ADAL" clId="{AD410505-3CDA-4612-BAE7-8C441EC795E8}" dt="2022-04-10T12:05:28.424" v="5" actId="1076"/>
        <pc:sldMkLst>
          <pc:docMk/>
          <pc:sldMk cId="902985791" sldId="355"/>
        </pc:sldMkLst>
        <pc:cxnChg chg="mod">
          <ac:chgData name="타야라히랄" userId="4cbd64cf-559c-4aef-b363-525ec37fb7ad" providerId="ADAL" clId="{AD410505-3CDA-4612-BAE7-8C441EC795E8}" dt="2022-04-10T12:05:28.424" v="5" actId="1076"/>
          <ac:cxnSpMkLst>
            <pc:docMk/>
            <pc:sldMk cId="902985791" sldId="355"/>
            <ac:cxnSpMk id="16" creationId="{C1236B5C-30AC-4B1A-B213-8763E55B40D8}"/>
          </ac:cxnSpMkLst>
        </pc:cxnChg>
      </pc:sldChg>
      <pc:sldChg chg="delSp modSp mod">
        <pc:chgData name="타야라히랄" userId="4cbd64cf-559c-4aef-b363-525ec37fb7ad" providerId="ADAL" clId="{AD410505-3CDA-4612-BAE7-8C441EC795E8}" dt="2022-04-10T12:09:59.920" v="9" actId="1076"/>
        <pc:sldMkLst>
          <pc:docMk/>
          <pc:sldMk cId="1066243733" sldId="356"/>
        </pc:sldMkLst>
        <pc:spChg chg="del">
          <ac:chgData name="타야라히랄" userId="4cbd64cf-559c-4aef-b363-525ec37fb7ad" providerId="ADAL" clId="{AD410505-3CDA-4612-BAE7-8C441EC795E8}" dt="2022-04-10T12:09:50.376" v="6" actId="478"/>
          <ac:spMkLst>
            <pc:docMk/>
            <pc:sldMk cId="1066243733" sldId="356"/>
            <ac:spMk id="6" creationId="{A70CDCA7-92FC-4320-8D19-9FD47C870092}"/>
          </ac:spMkLst>
        </pc:spChg>
        <pc:spChg chg="del">
          <ac:chgData name="타야라히랄" userId="4cbd64cf-559c-4aef-b363-525ec37fb7ad" providerId="ADAL" clId="{AD410505-3CDA-4612-BAE7-8C441EC795E8}" dt="2022-04-10T12:09:50.376" v="6" actId="478"/>
          <ac:spMkLst>
            <pc:docMk/>
            <pc:sldMk cId="1066243733" sldId="356"/>
            <ac:spMk id="7" creationId="{4CE473C8-1005-464D-8D7A-A37EFA263EED}"/>
          </ac:spMkLst>
        </pc:spChg>
        <pc:spChg chg="del">
          <ac:chgData name="타야라히랄" userId="4cbd64cf-559c-4aef-b363-525ec37fb7ad" providerId="ADAL" clId="{AD410505-3CDA-4612-BAE7-8C441EC795E8}" dt="2022-04-10T12:09:50.376" v="6" actId="478"/>
          <ac:spMkLst>
            <pc:docMk/>
            <pc:sldMk cId="1066243733" sldId="356"/>
            <ac:spMk id="8" creationId="{1129762A-2E1F-459F-A078-96C9CFBDA525}"/>
          </ac:spMkLst>
        </pc:spChg>
        <pc:spChg chg="del">
          <ac:chgData name="타야라히랄" userId="4cbd64cf-559c-4aef-b363-525ec37fb7ad" providerId="ADAL" clId="{AD410505-3CDA-4612-BAE7-8C441EC795E8}" dt="2022-04-10T12:09:50.376" v="6" actId="478"/>
          <ac:spMkLst>
            <pc:docMk/>
            <pc:sldMk cId="1066243733" sldId="356"/>
            <ac:spMk id="9" creationId="{6A581055-45F6-4042-9C03-BE5FFA547DED}"/>
          </ac:spMkLst>
        </pc:spChg>
        <pc:spChg chg="del">
          <ac:chgData name="타야라히랄" userId="4cbd64cf-559c-4aef-b363-525ec37fb7ad" providerId="ADAL" clId="{AD410505-3CDA-4612-BAE7-8C441EC795E8}" dt="2022-04-10T12:09:55.189" v="7" actId="478"/>
          <ac:spMkLst>
            <pc:docMk/>
            <pc:sldMk cId="1066243733" sldId="356"/>
            <ac:spMk id="10" creationId="{2AC62CDA-23A0-47D8-B544-09352D3CEA5C}"/>
          </ac:spMkLst>
        </pc:spChg>
        <pc:spChg chg="del">
          <ac:chgData name="타야라히랄" userId="4cbd64cf-559c-4aef-b363-525ec37fb7ad" providerId="ADAL" clId="{AD410505-3CDA-4612-BAE7-8C441EC795E8}" dt="2022-04-10T12:09:50.376" v="6" actId="478"/>
          <ac:spMkLst>
            <pc:docMk/>
            <pc:sldMk cId="1066243733" sldId="356"/>
            <ac:spMk id="11" creationId="{0F2A55B5-BFF6-420C-9A96-C021073F1DDC}"/>
          </ac:spMkLst>
        </pc:spChg>
        <pc:graphicFrameChg chg="del">
          <ac:chgData name="타야라히랄" userId="4cbd64cf-559c-4aef-b363-525ec37fb7ad" providerId="ADAL" clId="{AD410505-3CDA-4612-BAE7-8C441EC795E8}" dt="2022-04-10T12:09:50.376" v="6" actId="478"/>
          <ac:graphicFrameMkLst>
            <pc:docMk/>
            <pc:sldMk cId="1066243733" sldId="356"/>
            <ac:graphicFrameMk id="4" creationId="{C14E436A-26AA-4E56-BC1D-4F7B6B46B6F5}"/>
          </ac:graphicFrameMkLst>
        </pc:graphicFrameChg>
        <pc:graphicFrameChg chg="del">
          <ac:chgData name="타야라히랄" userId="4cbd64cf-559c-4aef-b363-525ec37fb7ad" providerId="ADAL" clId="{AD410505-3CDA-4612-BAE7-8C441EC795E8}" dt="2022-04-10T12:09:50.376" v="6" actId="478"/>
          <ac:graphicFrameMkLst>
            <pc:docMk/>
            <pc:sldMk cId="1066243733" sldId="356"/>
            <ac:graphicFrameMk id="5" creationId="{D731ED0A-E33A-4683-BE11-D5EBE038831C}"/>
          </ac:graphicFrameMkLst>
        </pc:graphicFrameChg>
        <pc:picChg chg="mod">
          <ac:chgData name="타야라히랄" userId="4cbd64cf-559c-4aef-b363-525ec37fb7ad" providerId="ADAL" clId="{AD410505-3CDA-4612-BAE7-8C441EC795E8}" dt="2022-04-10T12:09:59.920" v="9" actId="1076"/>
          <ac:picMkLst>
            <pc:docMk/>
            <pc:sldMk cId="1066243733" sldId="356"/>
            <ac:picMk id="3" creationId="{D6E3FD48-B1BC-466A-BAA1-E840AE19D802}"/>
          </ac:picMkLst>
        </pc:picChg>
      </pc:sldChg>
      <pc:sldChg chg="modSp mod">
        <pc:chgData name="타야라히랄" userId="4cbd64cf-559c-4aef-b363-525ec37fb7ad" providerId="ADAL" clId="{AD410505-3CDA-4612-BAE7-8C441EC795E8}" dt="2022-04-10T12:11:11.430" v="10" actId="1076"/>
        <pc:sldMkLst>
          <pc:docMk/>
          <pc:sldMk cId="341716397" sldId="358"/>
        </pc:sldMkLst>
        <pc:spChg chg="mod">
          <ac:chgData name="타야라히랄" userId="4cbd64cf-559c-4aef-b363-525ec37fb7ad" providerId="ADAL" clId="{AD410505-3CDA-4612-BAE7-8C441EC795E8}" dt="2022-04-10T12:11:11.430" v="10" actId="1076"/>
          <ac:spMkLst>
            <pc:docMk/>
            <pc:sldMk cId="341716397" sldId="358"/>
            <ac:spMk id="5" creationId="{19680949-033E-41FF-93CB-021A2357B5E2}"/>
          </ac:spMkLst>
        </pc:spChg>
        <pc:spChg chg="mod">
          <ac:chgData name="타야라히랄" userId="4cbd64cf-559c-4aef-b363-525ec37fb7ad" providerId="ADAL" clId="{AD410505-3CDA-4612-BAE7-8C441EC795E8}" dt="2022-04-10T12:11:11.430" v="10" actId="1076"/>
          <ac:spMkLst>
            <pc:docMk/>
            <pc:sldMk cId="341716397" sldId="358"/>
            <ac:spMk id="6" creationId="{B898FAD6-0072-4001-A46C-CC506C4CF854}"/>
          </ac:spMkLst>
        </pc:spChg>
        <pc:spChg chg="mod">
          <ac:chgData name="타야라히랄" userId="4cbd64cf-559c-4aef-b363-525ec37fb7ad" providerId="ADAL" clId="{AD410505-3CDA-4612-BAE7-8C441EC795E8}" dt="2022-04-10T12:11:11.430" v="10" actId="1076"/>
          <ac:spMkLst>
            <pc:docMk/>
            <pc:sldMk cId="341716397" sldId="358"/>
            <ac:spMk id="7" creationId="{EBE18F2C-77D6-4CA5-BC5D-320F6C3929C2}"/>
          </ac:spMkLst>
        </pc:spChg>
        <pc:graphicFrameChg chg="mod">
          <ac:chgData name="타야라히랄" userId="4cbd64cf-559c-4aef-b363-525ec37fb7ad" providerId="ADAL" clId="{AD410505-3CDA-4612-BAE7-8C441EC795E8}" dt="2022-04-10T12:11:11.430" v="10" actId="1076"/>
          <ac:graphicFrameMkLst>
            <pc:docMk/>
            <pc:sldMk cId="341716397" sldId="358"/>
            <ac:graphicFrameMk id="4" creationId="{78CE4897-DBEB-46D7-BEC3-E46F16028E82}"/>
          </ac:graphicFrameMkLst>
        </pc:graphicFrameChg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111191008" sldId="359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113886834" sldId="360"/>
        </pc:sldMkLst>
      </pc:sldChg>
      <pc:sldChg chg="modSp mod">
        <pc:chgData name="타야라히랄" userId="4cbd64cf-559c-4aef-b363-525ec37fb7ad" providerId="ADAL" clId="{AD410505-3CDA-4612-BAE7-8C441EC795E8}" dt="2022-04-10T14:49:35.620" v="28" actId="6549"/>
        <pc:sldMkLst>
          <pc:docMk/>
          <pc:sldMk cId="2906779324" sldId="361"/>
        </pc:sldMkLst>
        <pc:spChg chg="mod">
          <ac:chgData name="타야라히랄" userId="4cbd64cf-559c-4aef-b363-525ec37fb7ad" providerId="ADAL" clId="{AD410505-3CDA-4612-BAE7-8C441EC795E8}" dt="2022-04-10T14:49:35.620" v="28" actId="6549"/>
          <ac:spMkLst>
            <pc:docMk/>
            <pc:sldMk cId="2906779324" sldId="361"/>
            <ac:spMk id="3" creationId="{6762C451-B41B-4284-A558-8E95F5D95CA1}"/>
          </ac:spMkLst>
        </pc:spChg>
      </pc:sldChg>
      <pc:sldChg chg="modSp mod">
        <pc:chgData name="타야라히랄" userId="4cbd64cf-559c-4aef-b363-525ec37fb7ad" providerId="ADAL" clId="{AD410505-3CDA-4612-BAE7-8C441EC795E8}" dt="2022-04-10T12:03:56.734" v="4" actId="12"/>
        <pc:sldMkLst>
          <pc:docMk/>
          <pc:sldMk cId="3788460294" sldId="362"/>
        </pc:sldMkLst>
        <pc:spChg chg="mod">
          <ac:chgData name="타야라히랄" userId="4cbd64cf-559c-4aef-b363-525ec37fb7ad" providerId="ADAL" clId="{AD410505-3CDA-4612-BAE7-8C441EC795E8}" dt="2022-04-10T12:03:56.734" v="4" actId="12"/>
          <ac:spMkLst>
            <pc:docMk/>
            <pc:sldMk cId="3788460294" sldId="362"/>
            <ac:spMk id="6" creationId="{9A66B76D-0C68-45D8-B5E3-F2684A0A68B0}"/>
          </ac:spMkLst>
        </pc:spChg>
      </pc:sldChg>
      <pc:sldChg chg="modSp mod">
        <pc:chgData name="타야라히랄" userId="4cbd64cf-559c-4aef-b363-525ec37fb7ad" providerId="ADAL" clId="{AD410505-3CDA-4612-BAE7-8C441EC795E8}" dt="2022-04-10T12:17:21.072" v="20" actId="6549"/>
        <pc:sldMkLst>
          <pc:docMk/>
          <pc:sldMk cId="212235613" sldId="365"/>
        </pc:sldMkLst>
        <pc:spChg chg="mod">
          <ac:chgData name="타야라히랄" userId="4cbd64cf-559c-4aef-b363-525ec37fb7ad" providerId="ADAL" clId="{AD410505-3CDA-4612-BAE7-8C441EC795E8}" dt="2022-04-10T12:17:21.072" v="20" actId="6549"/>
          <ac:spMkLst>
            <pc:docMk/>
            <pc:sldMk cId="212235613" sldId="365"/>
            <ac:spMk id="3" creationId="{93DE787F-5C63-4AF9-BCD2-8C4FA66DC940}"/>
          </ac:spMkLst>
        </pc:spChg>
      </pc:sldChg>
      <pc:sldChg chg="modSp mod">
        <pc:chgData name="타야라히랄" userId="4cbd64cf-559c-4aef-b363-525ec37fb7ad" providerId="ADAL" clId="{AD410505-3CDA-4612-BAE7-8C441EC795E8}" dt="2022-04-10T12:21:28.911" v="21" actId="1076"/>
        <pc:sldMkLst>
          <pc:docMk/>
          <pc:sldMk cId="16149366" sldId="366"/>
        </pc:sldMkLst>
        <pc:picChg chg="mod">
          <ac:chgData name="타야라히랄" userId="4cbd64cf-559c-4aef-b363-525ec37fb7ad" providerId="ADAL" clId="{AD410505-3CDA-4612-BAE7-8C441EC795E8}" dt="2022-04-10T12:21:28.911" v="21" actId="1076"/>
          <ac:picMkLst>
            <pc:docMk/>
            <pc:sldMk cId="16149366" sldId="366"/>
            <ac:picMk id="4" creationId="{801A9292-F326-4A2F-A114-5E45D835AA04}"/>
          </ac:picMkLst>
        </pc:picChg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3671359493" sldId="372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3558341758" sldId="373"/>
        </pc:sldMkLst>
      </pc:sldChg>
      <pc:sldChg chg="modSp add del mod">
        <pc:chgData name="타야라히랄" userId="4cbd64cf-559c-4aef-b363-525ec37fb7ad" providerId="ADAL" clId="{AD410505-3CDA-4612-BAE7-8C441EC795E8}" dt="2022-04-10T14:49:56.558" v="30" actId="47"/>
        <pc:sldMkLst>
          <pc:docMk/>
          <pc:sldMk cId="362735593" sldId="374"/>
        </pc:sldMkLst>
        <pc:picChg chg="mod">
          <ac:chgData name="타야라히랄" userId="4cbd64cf-559c-4aef-b363-525ec37fb7ad" providerId="ADAL" clId="{AD410505-3CDA-4612-BAE7-8C441EC795E8}" dt="2022-04-10T12:25:26.371" v="22" actId="1076"/>
          <ac:picMkLst>
            <pc:docMk/>
            <pc:sldMk cId="362735593" sldId="374"/>
            <ac:picMk id="3" creationId="{3B9A7D09-EB5B-4266-82DA-B8CE0D4FA2F4}"/>
          </ac:picMkLst>
        </pc:picChg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595458163" sldId="383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914657656" sldId="422"/>
        </pc:sldMkLst>
      </pc:sldChg>
      <pc:sldChg chg="del">
        <pc:chgData name="타야라히랄" userId="4cbd64cf-559c-4aef-b363-525ec37fb7ad" providerId="ADAL" clId="{AD410505-3CDA-4612-BAE7-8C441EC795E8}" dt="2022-04-10T12:03:30.796" v="0" actId="47"/>
        <pc:sldMkLst>
          <pc:docMk/>
          <pc:sldMk cId="2383782507" sldId="431"/>
        </pc:sldMkLst>
      </pc:sldChg>
      <pc:sldChg chg="modSp add del mod">
        <pc:chgData name="타야라히랄" userId="4cbd64cf-559c-4aef-b363-525ec37fb7ad" providerId="ADAL" clId="{AD410505-3CDA-4612-BAE7-8C441EC795E8}" dt="2022-04-10T14:49:56.558" v="30" actId="47"/>
        <pc:sldMkLst>
          <pc:docMk/>
          <pc:sldMk cId="2689406959" sldId="433"/>
        </pc:sldMkLst>
        <pc:picChg chg="mod">
          <ac:chgData name="타야라히랄" userId="4cbd64cf-559c-4aef-b363-525ec37fb7ad" providerId="ADAL" clId="{AD410505-3CDA-4612-BAE7-8C441EC795E8}" dt="2022-04-10T12:26:08.850" v="27" actId="1440"/>
          <ac:picMkLst>
            <pc:docMk/>
            <pc:sldMk cId="2689406959" sldId="433"/>
            <ac:picMk id="9" creationId="{6573558E-7E6C-4E57-8F93-7C81802C510A}"/>
          </ac:picMkLst>
        </pc:picChg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846078418" sldId="434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132504726" sldId="435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630138873" sldId="436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807957335" sldId="437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557520031" sldId="439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971322871" sldId="440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3528941114" sldId="441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1726568339" sldId="444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1217160705" sldId="445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712058266" sldId="446"/>
        </pc:sldMkLst>
      </pc:sldChg>
      <pc:sldChg chg="add del">
        <pc:chgData name="타야라히랄" userId="4cbd64cf-559c-4aef-b363-525ec37fb7ad" providerId="ADAL" clId="{AD410505-3CDA-4612-BAE7-8C441EC795E8}" dt="2022-04-10T14:49:56.558" v="30" actId="47"/>
        <pc:sldMkLst>
          <pc:docMk/>
          <pc:sldMk cId="2622431896" sldId="447"/>
        </pc:sldMkLst>
      </pc:sldChg>
    </pc:docChg>
  </pc:docChgLst>
  <pc:docChgLst>
    <pc:chgData name="타야라히랄" userId="4cbd64cf-559c-4aef-b363-525ec37fb7ad" providerId="ADAL" clId="{83DE38FB-6FD1-4E98-8A86-88515DD3724A}"/>
    <pc:docChg chg="delSld modSld">
      <pc:chgData name="타야라히랄" userId="4cbd64cf-559c-4aef-b363-525ec37fb7ad" providerId="ADAL" clId="{83DE38FB-6FD1-4E98-8A86-88515DD3724A}" dt="2023-04-24T02:32:41.027" v="1" actId="47"/>
      <pc:docMkLst>
        <pc:docMk/>
      </pc:docMkLst>
      <pc:sldChg chg="modSp mod">
        <pc:chgData name="타야라히랄" userId="4cbd64cf-559c-4aef-b363-525ec37fb7ad" providerId="ADAL" clId="{83DE38FB-6FD1-4E98-8A86-88515DD3724A}" dt="2023-04-24T02:32:36.385" v="0" actId="20577"/>
        <pc:sldMkLst>
          <pc:docMk/>
          <pc:sldMk cId="3765714119" sldId="349"/>
        </pc:sldMkLst>
        <pc:spChg chg="mod">
          <ac:chgData name="타야라히랄" userId="4cbd64cf-559c-4aef-b363-525ec37fb7ad" providerId="ADAL" clId="{83DE38FB-6FD1-4E98-8A86-88515DD3724A}" dt="2023-04-24T02:32:36.385" v="0" actId="20577"/>
          <ac:spMkLst>
            <pc:docMk/>
            <pc:sldMk cId="3765714119" sldId="349"/>
            <ac:spMk id="3" creationId="{4A4C0F82-C9A8-43DC-8388-4BDAD29595F6}"/>
          </ac:spMkLst>
        </pc:spChg>
      </pc:sldChg>
      <pc:sldChg chg="del">
        <pc:chgData name="타야라히랄" userId="4cbd64cf-559c-4aef-b363-525ec37fb7ad" providerId="ADAL" clId="{83DE38FB-6FD1-4E98-8A86-88515DD3724A}" dt="2023-04-24T02:32:41.027" v="1" actId="47"/>
        <pc:sldMkLst>
          <pc:docMk/>
          <pc:sldMk cId="3671359493" sldId="372"/>
        </pc:sldMkLst>
      </pc:sldChg>
      <pc:sldChg chg="del">
        <pc:chgData name="타야라히랄" userId="4cbd64cf-559c-4aef-b363-525ec37fb7ad" providerId="ADAL" clId="{83DE38FB-6FD1-4E98-8A86-88515DD3724A}" dt="2023-04-24T02:32:41.027" v="1" actId="47"/>
        <pc:sldMkLst>
          <pc:docMk/>
          <pc:sldMk cId="3558341758" sldId="373"/>
        </pc:sldMkLst>
      </pc:sldChg>
      <pc:sldChg chg="del">
        <pc:chgData name="타야라히랄" userId="4cbd64cf-559c-4aef-b363-525ec37fb7ad" providerId="ADAL" clId="{83DE38FB-6FD1-4E98-8A86-88515DD3724A}" dt="2023-04-24T02:32:41.027" v="1" actId="47"/>
        <pc:sldMkLst>
          <pc:docMk/>
          <pc:sldMk cId="362735593" sldId="374"/>
        </pc:sldMkLst>
      </pc:sldChg>
      <pc:sldChg chg="del">
        <pc:chgData name="타야라히랄" userId="4cbd64cf-559c-4aef-b363-525ec37fb7ad" providerId="ADAL" clId="{83DE38FB-6FD1-4E98-8A86-88515DD3724A}" dt="2023-04-24T02:32:41.027" v="1" actId="47"/>
        <pc:sldMkLst>
          <pc:docMk/>
          <pc:sldMk cId="914657656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F3C60-2D58-444E-9E15-8C113A5F649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0EFE7-245B-440F-96EB-E36294653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EFE7-245B-440F-96EB-E36294653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C15-276C-48A3-B197-49554BD9B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2AB0C-2323-4959-B2EE-FFF19C7D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33D1-D821-4BE8-87FF-F0EA52ED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CAAD-7B0A-4CD6-ABEC-5B582FE9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586E-73BF-4D02-91FD-4711565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3D18-0686-4A8C-8B46-361476DF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52E30-E8A0-45E8-AC9B-FE3CB0A3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EF3C-0A6D-4875-B5DA-E18C5E1D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A759-54BE-4790-99A2-6684272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B45F-497E-4704-9318-F5C9E1B0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A6719-80BB-44B5-9DCE-64615A48C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A3E3-DA42-4BC4-9071-DF33C7B6B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FB21-53CD-472D-9219-7F1A97D3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52B2-9A94-4796-BBC6-6FC442E1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4C22-FD83-4BA1-8770-C3306F2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BE44-E93E-475B-944E-D4C6512A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EB29-3788-464A-AC21-B987E85A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4CCF-9445-4951-90F3-70327E62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EE58-129D-4D2A-8FDD-E4847C31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D27B-FB78-493B-9575-BCA3A629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255E-449E-46E9-8D6E-C3494B17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976A-98D9-438D-AF5B-F33DDAC1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7CA1-7701-43D8-84E0-0F27ABE1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779D-9DCB-473D-AB41-658BF962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E41E-3F96-4145-ABE6-EA86A1E9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3992-FBB6-4E03-AB3B-895449CE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7EF8-2F24-4CCD-80B2-F26172B16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70A02-ABFF-489D-BC3C-F44C4A58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0CFA-4D09-46C6-ACD5-72759C88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AC8-363C-482E-B8AF-9DF618EC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7C94-6A34-4EDB-9337-B31B82F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E2B-9C6B-46C8-9610-5E62EE62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C6C5-9DEF-4A62-9480-CC3C4BD9F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17C1-80F8-461D-8CB8-5D15F8C09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00B69-56AC-4EE8-8245-6C7772DB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AEF15-9870-4095-A57B-9A7473C9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7747D-5C4E-489E-B603-EC11AE0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B46EA-CAFC-45B9-9BB7-4B80A1CD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E0EB4-097A-4883-A71F-A4FBB94C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A2F6-7932-46D3-B387-FB9B2239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AA627-F94D-4895-8E7A-FA03AD8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647C5-8FF4-4351-B137-76597D89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5892B-CAA2-483F-84A3-91475B6A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EF70C-5F7A-47AD-AF8C-A4ED4AC6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7851A-5D3B-425A-BE8B-0FB973B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3A685-BB64-4620-B7AA-C15878A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543-E466-4817-85FB-067AA57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C03E-61BD-471A-AF28-88604511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8EB1A-9214-4E8C-B693-4E3E93C7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6DD6-A455-48D5-B126-4918C7E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4DE2-8CA0-429D-94AD-D5145DB7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77C56-19F1-4CC3-8E48-1713F981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8B66-0297-41E4-B42E-B360280C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AA805-DE8C-4E54-B390-03867C89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7CCD-7003-4D1A-AAF0-780AA34C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966A6-DA32-477A-A2AE-718AA99C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30B3-635A-4166-B036-F87FB38F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78C96-3035-45ED-B8D8-41DE6444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7EE2-44BB-4C1B-AAC7-9FB9D28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4980-DE20-4B07-AD8D-5DBEE729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FBB4-1FFD-4900-8B75-21780B86F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A5C-9486-40E3-A887-C8A141BD5EB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CEEA-BCC8-4A89-A794-8EFA7D79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BC54-3640-4AED-8B85-4B18D15F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7219-ADAD-4C98-88B2-1B457F57A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B00E-C5A8-46D4-A5B3-A7C10D63E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C0F82-C9A8-43DC-8388-4BDAD2959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320"/>
            <a:ext cx="9144000" cy="205917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9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7CF22-62D7-4200-A735-6DA0FF3A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67E7-91DD-43D0-A4CE-16CED6629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best-case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7A2FB-A0D4-4690-A20A-AD5A7265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84" y="2052257"/>
            <a:ext cx="4510632" cy="46071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9EB35D-0D18-4AB9-9FD7-C314841A7045}"/>
              </a:ext>
            </a:extLst>
          </p:cNvPr>
          <p:cNvSpPr/>
          <p:nvPr/>
        </p:nvSpPr>
        <p:spPr>
          <a:xfrm>
            <a:off x="842468" y="1559219"/>
            <a:ext cx="4245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Best case. Number of compares is ~ N lg N. </a:t>
            </a:r>
          </a:p>
        </p:txBody>
      </p:sp>
    </p:spTree>
    <p:extLst>
      <p:ext uri="{BB962C8B-B14F-4D97-AF65-F5344CB8AC3E}">
        <p14:creationId xmlns:p14="http://schemas.microsoft.com/office/powerpoint/2010/main" val="55752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worst-case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0C9455-5215-41D2-BA43-0A3550AEBCBC}"/>
              </a:ext>
            </a:extLst>
          </p:cNvPr>
          <p:cNvSpPr/>
          <p:nvPr/>
        </p:nvSpPr>
        <p:spPr>
          <a:xfrm>
            <a:off x="838200" y="1506022"/>
            <a:ext cx="441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Worst case. Number of compares is ~ ½ N</a:t>
            </a:r>
            <a:r>
              <a:rPr lang="en-US" baseline="30000" dirty="0"/>
              <a:t> 2 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4F97D-666B-4B89-8882-AD967C48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17" y="1875354"/>
            <a:ext cx="4636766" cy="47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average-case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030ED-9EF9-4523-B4EA-866DF3E3F412}"/>
              </a:ext>
            </a:extLst>
          </p:cNvPr>
          <p:cNvSpPr/>
          <p:nvPr/>
        </p:nvSpPr>
        <p:spPr>
          <a:xfrm>
            <a:off x="462808" y="1874242"/>
            <a:ext cx="1126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Proposition. </a:t>
            </a:r>
            <a:r>
              <a:rPr lang="en-US" dirty="0"/>
              <a:t>The average number of compares CN to quicksort an array of N distinct keys is ~ 2N </a:t>
            </a:r>
            <a:r>
              <a:rPr lang="en-US" dirty="0" err="1"/>
              <a:t>lnN</a:t>
            </a:r>
            <a:r>
              <a:rPr lang="en-US" dirty="0"/>
              <a:t> (and the number of exchanges is ~ ⅓ N ln N).</a:t>
            </a:r>
          </a:p>
        </p:txBody>
      </p:sp>
    </p:spTree>
    <p:extLst>
      <p:ext uri="{BB962C8B-B14F-4D97-AF65-F5344CB8AC3E}">
        <p14:creationId xmlns:p14="http://schemas.microsoft.com/office/powerpoint/2010/main" val="352894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practical improvements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26B9D-C1DA-484A-B1EF-9AE694F7FCDD}"/>
              </a:ext>
            </a:extLst>
          </p:cNvPr>
          <p:cNvSpPr/>
          <p:nvPr/>
        </p:nvSpPr>
        <p:spPr>
          <a:xfrm>
            <a:off x="838199" y="146008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Insertion sort small subarrays.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quicksort has too much overhead for tiny subarrays.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Cutoff to insertion sort for ≈ 10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could delay insertion sort until one pass at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9973B-41EB-4439-B06F-D3725A409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08" y="3429000"/>
            <a:ext cx="5496397" cy="24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practical improvements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284ED-FDFA-4E98-9A54-F59476443DCC}"/>
              </a:ext>
            </a:extLst>
          </p:cNvPr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Median of sample. </a:t>
            </a:r>
          </a:p>
          <a:p>
            <a:r>
              <a:rPr lang="en-US" dirty="0"/>
              <a:t>Best choice of pivot item = median. </a:t>
            </a:r>
          </a:p>
          <a:p>
            <a:r>
              <a:rPr lang="en-US" dirty="0"/>
              <a:t>Estimate true median by taking median of sample. </a:t>
            </a:r>
          </a:p>
          <a:p>
            <a:r>
              <a:rPr lang="en-US" dirty="0"/>
              <a:t>Median-of-3 (random) items.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68057-48D6-4469-B1A0-FEE7BCFF4E5B}"/>
              </a:ext>
            </a:extLst>
          </p:cNvPr>
          <p:cNvSpPr/>
          <p:nvPr/>
        </p:nvSpPr>
        <p:spPr>
          <a:xfrm>
            <a:off x="3752222" y="3016251"/>
            <a:ext cx="3181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~ 12/7 N ln N compares (slightly fewer) ~ 12/35 N ln N exchanges (slightly more)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48DB3-6680-4A97-AD1A-26A34DFE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3757612"/>
            <a:ext cx="6581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with median-of-3 and cutoff to insertion sort: visualization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B22C8-9DC0-4D89-BD92-9320874D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81" y="902368"/>
            <a:ext cx="4360638" cy="59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8C3B5-FE42-4A3B-A251-F1B7D321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45" y="1378101"/>
            <a:ext cx="9998110" cy="51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C451-B41B-4284-A558-8E95F5D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merge sort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26224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classic sorting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6B76D-0C68-45D8-B5E3-F2684A0A68B0}"/>
              </a:ext>
            </a:extLst>
          </p:cNvPr>
          <p:cNvSpPr/>
          <p:nvPr/>
        </p:nvSpPr>
        <p:spPr>
          <a:xfrm>
            <a:off x="838199" y="1710784"/>
            <a:ext cx="105155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components in the world’s computational infrastructure.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scientific understanding of their properties has enabled us to develop them into practical system sorts.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honored as one of top 10 algorithms of 20th century in science and engineering.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sort for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Perl, C++ stable sort, Python stable sort, Firefox JavaScript, 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sort for primitive types.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Unix, Visual C++, Python,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Chrome JavaScript, ...</a:t>
            </a:r>
          </a:p>
        </p:txBody>
      </p:sp>
    </p:spTree>
    <p:extLst>
      <p:ext uri="{BB962C8B-B14F-4D97-AF65-F5344CB8AC3E}">
        <p14:creationId xmlns:p14="http://schemas.microsoft.com/office/powerpoint/2010/main" val="145308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07AE8-0B0E-4928-B286-8D392765A9AB}"/>
              </a:ext>
            </a:extLst>
          </p:cNvPr>
          <p:cNvSpPr/>
          <p:nvPr/>
        </p:nvSpPr>
        <p:spPr>
          <a:xfrm>
            <a:off x="767861" y="15304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plan.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Shuffle</a:t>
            </a:r>
            <a:r>
              <a:rPr lang="en-US" dirty="0"/>
              <a:t> the array.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Partition</a:t>
            </a:r>
            <a:r>
              <a:rPr lang="en-US" dirty="0"/>
              <a:t> so that, for some j </a:t>
            </a:r>
          </a:p>
          <a:p>
            <a:pPr lvl="1"/>
            <a:r>
              <a:rPr lang="en-US" dirty="0"/>
              <a:t>– entry a[j] is in place </a:t>
            </a:r>
          </a:p>
          <a:p>
            <a:pPr lvl="1"/>
            <a:r>
              <a:rPr lang="en-US" dirty="0"/>
              <a:t>– no larger entry to the left of j </a:t>
            </a:r>
          </a:p>
          <a:p>
            <a:pPr lvl="1"/>
            <a:r>
              <a:rPr lang="en-US" dirty="0"/>
              <a:t>– no smaller entry to the right of j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each piece recursively.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84BA2-73BD-4108-BFC1-327109D4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325" y="1530421"/>
            <a:ext cx="1514475" cy="1971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3ACB3D-6F2A-482B-84C7-6B194F52336C}"/>
              </a:ext>
            </a:extLst>
          </p:cNvPr>
          <p:cNvSpPr/>
          <p:nvPr/>
        </p:nvSpPr>
        <p:spPr>
          <a:xfrm>
            <a:off x="9184481" y="3616103"/>
            <a:ext cx="2824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Sir Charles Antony Richard Hoare 1980 Turing Award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3558E-7E6C-4E57-8F93-7C81802C5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37" y="3939269"/>
            <a:ext cx="5944595" cy="2553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94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partitioning 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02F001-20A5-4F77-A285-C1F6996C03BD}"/>
              </a:ext>
            </a:extLst>
          </p:cNvPr>
          <p:cNvSpPr/>
          <p:nvPr/>
        </p:nvSpPr>
        <p:spPr>
          <a:xfrm>
            <a:off x="838200" y="15203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Repeat until </a:t>
            </a:r>
            <a:r>
              <a:rPr lang="en-US" dirty="0" err="1"/>
              <a:t>i</a:t>
            </a:r>
            <a:r>
              <a:rPr lang="en-US" dirty="0"/>
              <a:t> and j pointers cross.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</a:t>
            </a:r>
            <a:r>
              <a:rPr lang="en-US" dirty="0" err="1"/>
              <a:t>i</a:t>
            </a:r>
            <a:r>
              <a:rPr lang="en-US" dirty="0"/>
              <a:t> from left to right so long as (a[</a:t>
            </a:r>
            <a:r>
              <a:rPr lang="en-US" dirty="0" err="1"/>
              <a:t>i</a:t>
            </a:r>
            <a:r>
              <a:rPr lang="en-US" dirty="0"/>
              <a:t>] &lt; a[lo]).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 j from right to left so long as (a[j] &gt; a[lo]).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a[</a:t>
            </a:r>
            <a:r>
              <a:rPr lang="en-US" dirty="0" err="1"/>
              <a:t>i</a:t>
            </a:r>
            <a:r>
              <a:rPr lang="en-US" dirty="0"/>
              <a:t>] with a[j].</a:t>
            </a:r>
          </a:p>
        </p:txBody>
      </p:sp>
      <p:pic>
        <p:nvPicPr>
          <p:cNvPr id="5" name="Media7-converted">
            <a:hlinkClick r:id="" action="ppaction://media"/>
            <a:extLst>
              <a:ext uri="{FF2B5EF4-FFF2-40B4-BE49-F238E27FC236}">
                <a16:creationId xmlns:a16="http://schemas.microsoft.com/office/drawing/2014/main" id="{DFF1ECA2-6999-44C6-8B71-7D7E8523096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-1"/>
            <a:ext cx="12192000" cy="6867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60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Java code for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044DF-EF00-4CF4-8BD5-EF62CD36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23" y="1401491"/>
            <a:ext cx="5878926" cy="4055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F11F7-C7F1-43EA-A285-4F71D5C25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5677827"/>
            <a:ext cx="9505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Java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A98A6-83C7-4A7C-B622-FB223D52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70" y="1777238"/>
            <a:ext cx="6116359" cy="42606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50DFF9-D4AE-458F-9043-FA07378D063B}"/>
              </a:ext>
            </a:extLst>
          </p:cNvPr>
          <p:cNvSpPr/>
          <p:nvPr/>
        </p:nvSpPr>
        <p:spPr>
          <a:xfrm>
            <a:off x="8560663" y="3113705"/>
            <a:ext cx="254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shuffle needed for performance guarantee</a:t>
            </a:r>
          </a:p>
        </p:txBody>
      </p:sp>
    </p:spTree>
    <p:extLst>
      <p:ext uri="{BB962C8B-B14F-4D97-AF65-F5344CB8AC3E}">
        <p14:creationId xmlns:p14="http://schemas.microsoft.com/office/powerpoint/2010/main" val="26301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trace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91DE3-DA35-4626-A2FD-2C651568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43" y="1619252"/>
            <a:ext cx="7545713" cy="48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C9B-BA77-4FB3-878F-BE881160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 empirical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D32083-6520-4F54-BF67-3582103FC8C5}"/>
              </a:ext>
            </a:extLst>
          </p:cNvPr>
          <p:cNvSpPr/>
          <p:nvPr/>
        </p:nvSpPr>
        <p:spPr>
          <a:xfrm>
            <a:off x="838200" y="14500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Running time estimates: </a:t>
            </a:r>
          </a:p>
          <a:p>
            <a:r>
              <a:rPr lang="en-US" dirty="0"/>
              <a:t>Home PC executes 10</a:t>
            </a:r>
            <a:r>
              <a:rPr lang="en-US" baseline="30000" dirty="0"/>
              <a:t>8</a:t>
            </a:r>
            <a:r>
              <a:rPr lang="en-US" dirty="0"/>
              <a:t> compares/second. </a:t>
            </a:r>
          </a:p>
          <a:p>
            <a:r>
              <a:rPr lang="en-US" dirty="0"/>
              <a:t>Supercomputer executes 10</a:t>
            </a:r>
            <a:r>
              <a:rPr lang="en-US" baseline="30000" dirty="0"/>
              <a:t>12</a:t>
            </a:r>
            <a:r>
              <a:rPr lang="en-US" dirty="0"/>
              <a:t> compares/second.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9A5-4561-4621-BFBD-FC30BFCA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775597"/>
            <a:ext cx="9020175" cy="2105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84B3A6-CFD7-44F0-890C-C21AF252DB19}"/>
              </a:ext>
            </a:extLst>
          </p:cNvPr>
          <p:cNvSpPr/>
          <p:nvPr/>
        </p:nvSpPr>
        <p:spPr>
          <a:xfrm>
            <a:off x="838200" y="5658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Lesson 1. Good algorithms are better than supercomputers. Lesson 2. Great algorithms are better than good ones.</a:t>
            </a:r>
          </a:p>
        </p:txBody>
      </p:sp>
    </p:spTree>
    <p:extLst>
      <p:ext uri="{BB962C8B-B14F-4D97-AF65-F5344CB8AC3E}">
        <p14:creationId xmlns:p14="http://schemas.microsoft.com/office/powerpoint/2010/main" val="2113886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464</Words>
  <Application>Microsoft Office PowerPoint</Application>
  <PresentationFormat>Widescreen</PresentationFormat>
  <Paragraphs>77</Paragraphs>
  <Slides>16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Algorithms</vt:lpstr>
      <vt:lpstr>Merge sort</vt:lpstr>
      <vt:lpstr>Two classic sorting algorithms</vt:lpstr>
      <vt:lpstr>QUICKSORT</vt:lpstr>
      <vt:lpstr>Quicksort partitioning demo</vt:lpstr>
      <vt:lpstr>Quicksort: Java code for partitioning</vt:lpstr>
      <vt:lpstr>Quicksort: Java implementation</vt:lpstr>
      <vt:lpstr>Quicksort trace</vt:lpstr>
      <vt:lpstr>Quicksort: empirical analysis</vt:lpstr>
      <vt:lpstr>Quicksort: best-case analysis</vt:lpstr>
      <vt:lpstr>Quicksort: worst-case analysis</vt:lpstr>
      <vt:lpstr>Quicksort: average-case analysis</vt:lpstr>
      <vt:lpstr>Quicksort: practical improvements</vt:lpstr>
      <vt:lpstr>Quicksort: practical improvements</vt:lpstr>
      <vt:lpstr>Quicksort with median-of-3 and cutoff to insertion sort: visualization </vt:lpstr>
      <vt:lpstr>Sorting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Hilal</dc:creator>
  <cp:lastModifiedBy>타야라히랄</cp:lastModifiedBy>
  <cp:revision>78</cp:revision>
  <dcterms:created xsi:type="dcterms:W3CDTF">2020-04-08T05:41:36Z</dcterms:created>
  <dcterms:modified xsi:type="dcterms:W3CDTF">2023-04-24T02:32:43Z</dcterms:modified>
</cp:coreProperties>
</file>