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314" r:id="rId3"/>
    <p:sldId id="326" r:id="rId4"/>
    <p:sldId id="283" r:id="rId5"/>
    <p:sldId id="284" r:id="rId6"/>
    <p:sldId id="285" r:id="rId7"/>
    <p:sldId id="286" r:id="rId8"/>
    <p:sldId id="327" r:id="rId9"/>
    <p:sldId id="328" r:id="rId10"/>
    <p:sldId id="287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30" r:id="rId22"/>
    <p:sldId id="331" r:id="rId23"/>
    <p:sldId id="332" r:id="rId24"/>
    <p:sldId id="335" r:id="rId25"/>
    <p:sldId id="334" r:id="rId2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1E434-DBC5-43FD-B0F6-E49E38C376E3}" v="21" dt="2023-06-06T08:59:17.8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207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타야라히랄" userId="4cbd64cf-559c-4aef-b363-525ec37fb7ad" providerId="ADAL" clId="{C381E434-DBC5-43FD-B0F6-E49E38C376E3}"/>
    <pc:docChg chg="undo custSel addSld delSld modSld sldOrd">
      <pc:chgData name="타야라히랄" userId="4cbd64cf-559c-4aef-b363-525ec37fb7ad" providerId="ADAL" clId="{C381E434-DBC5-43FD-B0F6-E49E38C376E3}" dt="2023-06-06T09:00:26.347" v="509" actId="113"/>
      <pc:docMkLst>
        <pc:docMk/>
      </pc:docMkLst>
      <pc:sldChg chg="addSp delSp modSp mod">
        <pc:chgData name="타야라히랄" userId="4cbd64cf-559c-4aef-b363-525ec37fb7ad" providerId="ADAL" clId="{C381E434-DBC5-43FD-B0F6-E49E38C376E3}" dt="2023-06-06T08:01:14.844" v="5" actId="20577"/>
        <pc:sldMkLst>
          <pc:docMk/>
          <pc:sldMk cId="0" sldId="256"/>
        </pc:sldMkLst>
        <pc:spChg chg="add del">
          <ac:chgData name="타야라히랄" userId="4cbd64cf-559c-4aef-b363-525ec37fb7ad" providerId="ADAL" clId="{C381E434-DBC5-43FD-B0F6-E49E38C376E3}" dt="2023-06-06T08:00:54.394" v="1"/>
          <ac:spMkLst>
            <pc:docMk/>
            <pc:sldMk cId="0" sldId="256"/>
            <ac:spMk id="3" creationId="{5C933F75-2DD3-56E9-1D4D-C04716F5138B}"/>
          </ac:spMkLst>
        </pc:spChg>
        <pc:spChg chg="del">
          <ac:chgData name="타야라히랄" userId="4cbd64cf-559c-4aef-b363-525ec37fb7ad" providerId="ADAL" clId="{C381E434-DBC5-43FD-B0F6-E49E38C376E3}" dt="2023-06-06T08:01:05.837" v="2"/>
          <ac:spMkLst>
            <pc:docMk/>
            <pc:sldMk cId="0" sldId="256"/>
            <ac:spMk id="4" creationId="{6E9F55DE-AE06-A812-138D-17A286E9506C}"/>
          </ac:spMkLst>
        </pc:spChg>
        <pc:spChg chg="add mod">
          <ac:chgData name="타야라히랄" userId="4cbd64cf-559c-4aef-b363-525ec37fb7ad" providerId="ADAL" clId="{C381E434-DBC5-43FD-B0F6-E49E38C376E3}" dt="2023-06-06T08:01:14.844" v="5" actId="20577"/>
          <ac:spMkLst>
            <pc:docMk/>
            <pc:sldMk cId="0" sldId="256"/>
            <ac:spMk id="5" creationId="{72F01383-6BEC-6DC5-5932-78F1105C24A5}"/>
          </ac:spMkLst>
        </pc:spChg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57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58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59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60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61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62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63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64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65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66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67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68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69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70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71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72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73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74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75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76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77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78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79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0" sldId="280"/>
        </pc:sldMkLst>
      </pc:sldChg>
      <pc:sldChg chg="add del">
        <pc:chgData name="타야라히랄" userId="4cbd64cf-559c-4aef-b363-525ec37fb7ad" providerId="ADAL" clId="{C381E434-DBC5-43FD-B0F6-E49E38C376E3}" dt="2023-06-06T08:24:07.652" v="25" actId="47"/>
        <pc:sldMkLst>
          <pc:docMk/>
          <pc:sldMk cId="3405026759" sldId="281"/>
        </pc:sldMkLst>
      </pc:sldChg>
      <pc:sldChg chg="del">
        <pc:chgData name="타야라히랄" userId="4cbd64cf-559c-4aef-b363-525ec37fb7ad" providerId="ADAL" clId="{C381E434-DBC5-43FD-B0F6-E49E38C376E3}" dt="2023-06-06T08:23:57.820" v="23" actId="2696"/>
        <pc:sldMkLst>
          <pc:docMk/>
          <pc:sldMk cId="3986529722" sldId="281"/>
        </pc:sldMkLst>
      </pc:sldChg>
      <pc:sldChg chg="del">
        <pc:chgData name="타야라히랄" userId="4cbd64cf-559c-4aef-b363-525ec37fb7ad" providerId="ADAL" clId="{C381E434-DBC5-43FD-B0F6-E49E38C376E3}" dt="2023-06-06T08:39:57.007" v="28" actId="47"/>
        <pc:sldMkLst>
          <pc:docMk/>
          <pc:sldMk cId="2233511161" sldId="282"/>
        </pc:sldMkLst>
      </pc:sldChg>
      <pc:sldChg chg="del">
        <pc:chgData name="타야라히랄" userId="4cbd64cf-559c-4aef-b363-525ec37fb7ad" providerId="ADAL" clId="{C381E434-DBC5-43FD-B0F6-E49E38C376E3}" dt="2023-06-06T08:23:57.820" v="23" actId="2696"/>
        <pc:sldMkLst>
          <pc:docMk/>
          <pc:sldMk cId="2953995899" sldId="283"/>
        </pc:sldMkLst>
      </pc:sldChg>
      <pc:sldChg chg="add">
        <pc:chgData name="타야라히랄" userId="4cbd64cf-559c-4aef-b363-525ec37fb7ad" providerId="ADAL" clId="{C381E434-DBC5-43FD-B0F6-E49E38C376E3}" dt="2023-06-06T08:24:01.366" v="24"/>
        <pc:sldMkLst>
          <pc:docMk/>
          <pc:sldMk cId="3403646413" sldId="283"/>
        </pc:sldMkLst>
      </pc:sldChg>
      <pc:sldChg chg="del">
        <pc:chgData name="타야라히랄" userId="4cbd64cf-559c-4aef-b363-525ec37fb7ad" providerId="ADAL" clId="{C381E434-DBC5-43FD-B0F6-E49E38C376E3}" dt="2023-06-06T08:23:57.820" v="23" actId="2696"/>
        <pc:sldMkLst>
          <pc:docMk/>
          <pc:sldMk cId="3911418185" sldId="284"/>
        </pc:sldMkLst>
      </pc:sldChg>
      <pc:sldChg chg="add">
        <pc:chgData name="타야라히랄" userId="4cbd64cf-559c-4aef-b363-525ec37fb7ad" providerId="ADAL" clId="{C381E434-DBC5-43FD-B0F6-E49E38C376E3}" dt="2023-06-06T08:24:01.366" v="24"/>
        <pc:sldMkLst>
          <pc:docMk/>
          <pc:sldMk cId="4006226442" sldId="284"/>
        </pc:sldMkLst>
      </pc:sldChg>
      <pc:sldChg chg="add">
        <pc:chgData name="타야라히랄" userId="4cbd64cf-559c-4aef-b363-525ec37fb7ad" providerId="ADAL" clId="{C381E434-DBC5-43FD-B0F6-E49E38C376E3}" dt="2023-06-06T08:24:01.366" v="24"/>
        <pc:sldMkLst>
          <pc:docMk/>
          <pc:sldMk cId="2061806655" sldId="285"/>
        </pc:sldMkLst>
      </pc:sldChg>
      <pc:sldChg chg="del">
        <pc:chgData name="타야라히랄" userId="4cbd64cf-559c-4aef-b363-525ec37fb7ad" providerId="ADAL" clId="{C381E434-DBC5-43FD-B0F6-E49E38C376E3}" dt="2023-06-06T08:23:57.820" v="23" actId="2696"/>
        <pc:sldMkLst>
          <pc:docMk/>
          <pc:sldMk cId="2653288748" sldId="285"/>
        </pc:sldMkLst>
      </pc:sldChg>
      <pc:sldChg chg="del">
        <pc:chgData name="타야라히랄" userId="4cbd64cf-559c-4aef-b363-525ec37fb7ad" providerId="ADAL" clId="{C381E434-DBC5-43FD-B0F6-E49E38C376E3}" dt="2023-06-06T08:23:57.820" v="23" actId="2696"/>
        <pc:sldMkLst>
          <pc:docMk/>
          <pc:sldMk cId="128046391" sldId="286"/>
        </pc:sldMkLst>
      </pc:sldChg>
      <pc:sldChg chg="add">
        <pc:chgData name="타야라히랄" userId="4cbd64cf-559c-4aef-b363-525ec37fb7ad" providerId="ADAL" clId="{C381E434-DBC5-43FD-B0F6-E49E38C376E3}" dt="2023-06-06T08:24:01.366" v="24"/>
        <pc:sldMkLst>
          <pc:docMk/>
          <pc:sldMk cId="4256608450" sldId="286"/>
        </pc:sldMkLst>
      </pc:sldChg>
      <pc:sldChg chg="add">
        <pc:chgData name="타야라히랄" userId="4cbd64cf-559c-4aef-b363-525ec37fb7ad" providerId="ADAL" clId="{C381E434-DBC5-43FD-B0F6-E49E38C376E3}" dt="2023-06-06T08:09:52.874" v="11"/>
        <pc:sldMkLst>
          <pc:docMk/>
          <pc:sldMk cId="723046664" sldId="287"/>
        </pc:sldMkLst>
      </pc:sldChg>
      <pc:sldChg chg="add del">
        <pc:chgData name="타야라히랄" userId="4cbd64cf-559c-4aef-b363-525ec37fb7ad" providerId="ADAL" clId="{C381E434-DBC5-43FD-B0F6-E49E38C376E3}" dt="2023-06-06T08:10:18.914" v="12" actId="47"/>
        <pc:sldMkLst>
          <pc:docMk/>
          <pc:sldMk cId="2463588197" sldId="288"/>
        </pc:sldMkLst>
      </pc:sldChg>
      <pc:sldChg chg="add">
        <pc:chgData name="타야라히랄" userId="4cbd64cf-559c-4aef-b363-525ec37fb7ad" providerId="ADAL" clId="{C381E434-DBC5-43FD-B0F6-E49E38C376E3}" dt="2023-06-06T08:01:28.401" v="6"/>
        <pc:sldMkLst>
          <pc:docMk/>
          <pc:sldMk cId="3439599297" sldId="314"/>
        </pc:sldMkLst>
      </pc:sldChg>
      <pc:sldChg chg="add del">
        <pc:chgData name="타야라히랄" userId="4cbd64cf-559c-4aef-b363-525ec37fb7ad" providerId="ADAL" clId="{C381E434-DBC5-43FD-B0F6-E49E38C376E3}" dt="2023-06-06T08:02:28.080" v="8" actId="47"/>
        <pc:sldMkLst>
          <pc:docMk/>
          <pc:sldMk cId="585747304" sldId="315"/>
        </pc:sldMkLst>
      </pc:sldChg>
      <pc:sldChg chg="add">
        <pc:chgData name="타야라히랄" userId="4cbd64cf-559c-4aef-b363-525ec37fb7ad" providerId="ADAL" clId="{C381E434-DBC5-43FD-B0F6-E49E38C376E3}" dt="2023-06-06T08:02:48.888" v="9"/>
        <pc:sldMkLst>
          <pc:docMk/>
          <pc:sldMk cId="3424883181" sldId="317"/>
        </pc:sldMkLst>
      </pc:sldChg>
      <pc:sldChg chg="add">
        <pc:chgData name="타야라히랄" userId="4cbd64cf-559c-4aef-b363-525ec37fb7ad" providerId="ADAL" clId="{C381E434-DBC5-43FD-B0F6-E49E38C376E3}" dt="2023-06-06T08:02:48.888" v="9"/>
        <pc:sldMkLst>
          <pc:docMk/>
          <pc:sldMk cId="678005621" sldId="318"/>
        </pc:sldMkLst>
      </pc:sldChg>
      <pc:sldChg chg="add">
        <pc:chgData name="타야라히랄" userId="4cbd64cf-559c-4aef-b363-525ec37fb7ad" providerId="ADAL" clId="{C381E434-DBC5-43FD-B0F6-E49E38C376E3}" dt="2023-06-06T08:02:48.888" v="9"/>
        <pc:sldMkLst>
          <pc:docMk/>
          <pc:sldMk cId="1816265509" sldId="319"/>
        </pc:sldMkLst>
      </pc:sldChg>
      <pc:sldChg chg="add">
        <pc:chgData name="타야라히랄" userId="4cbd64cf-559c-4aef-b363-525ec37fb7ad" providerId="ADAL" clId="{C381E434-DBC5-43FD-B0F6-E49E38C376E3}" dt="2023-06-06T08:02:48.888" v="9"/>
        <pc:sldMkLst>
          <pc:docMk/>
          <pc:sldMk cId="203773188" sldId="320"/>
        </pc:sldMkLst>
      </pc:sldChg>
      <pc:sldChg chg="addSp delSp modSp add mod">
        <pc:chgData name="타야라히랄" userId="4cbd64cf-559c-4aef-b363-525ec37fb7ad" providerId="ADAL" clId="{C381E434-DBC5-43FD-B0F6-E49E38C376E3}" dt="2023-06-06T08:18:24.833" v="22" actId="478"/>
        <pc:sldMkLst>
          <pc:docMk/>
          <pc:sldMk cId="2344350818" sldId="321"/>
        </pc:sldMkLst>
        <pc:picChg chg="mod">
          <ac:chgData name="타야라히랄" userId="4cbd64cf-559c-4aef-b363-525ec37fb7ad" providerId="ADAL" clId="{C381E434-DBC5-43FD-B0F6-E49E38C376E3}" dt="2023-06-06T08:14:51.892" v="14" actId="1076"/>
          <ac:picMkLst>
            <pc:docMk/>
            <pc:sldMk cId="2344350818" sldId="321"/>
            <ac:picMk id="4" creationId="{757B6EFE-D4BA-40E1-9E2A-8C48DAAA0997}"/>
          </ac:picMkLst>
        </pc:picChg>
        <pc:picChg chg="add del mod">
          <ac:chgData name="타야라히랄" userId="4cbd64cf-559c-4aef-b363-525ec37fb7ad" providerId="ADAL" clId="{C381E434-DBC5-43FD-B0F6-E49E38C376E3}" dt="2023-06-06T08:18:24.833" v="22" actId="478"/>
          <ac:picMkLst>
            <pc:docMk/>
            <pc:sldMk cId="2344350818" sldId="321"/>
            <ac:picMk id="5" creationId="{27FD3F90-FA05-C5D5-5ECB-9B46F950EF59}"/>
          </ac:picMkLst>
        </pc:picChg>
      </pc:sldChg>
      <pc:sldChg chg="add">
        <pc:chgData name="타야라히랄" userId="4cbd64cf-559c-4aef-b363-525ec37fb7ad" providerId="ADAL" clId="{C381E434-DBC5-43FD-B0F6-E49E38C376E3}" dt="2023-06-06T08:02:48.888" v="9"/>
        <pc:sldMkLst>
          <pc:docMk/>
          <pc:sldMk cId="37533136" sldId="322"/>
        </pc:sldMkLst>
      </pc:sldChg>
      <pc:sldChg chg="add">
        <pc:chgData name="타야라히랄" userId="4cbd64cf-559c-4aef-b363-525ec37fb7ad" providerId="ADAL" clId="{C381E434-DBC5-43FD-B0F6-E49E38C376E3}" dt="2023-06-06T08:02:48.888" v="9"/>
        <pc:sldMkLst>
          <pc:docMk/>
          <pc:sldMk cId="1613460035" sldId="323"/>
        </pc:sldMkLst>
      </pc:sldChg>
      <pc:sldChg chg="add">
        <pc:chgData name="타야라히랄" userId="4cbd64cf-559c-4aef-b363-525ec37fb7ad" providerId="ADAL" clId="{C381E434-DBC5-43FD-B0F6-E49E38C376E3}" dt="2023-06-06T08:02:48.888" v="9"/>
        <pc:sldMkLst>
          <pc:docMk/>
          <pc:sldMk cId="479715489" sldId="324"/>
        </pc:sldMkLst>
      </pc:sldChg>
      <pc:sldChg chg="modSp add mod">
        <pc:chgData name="타야라히랄" userId="4cbd64cf-559c-4aef-b363-525ec37fb7ad" providerId="ADAL" clId="{C381E434-DBC5-43FD-B0F6-E49E38C376E3}" dt="2023-06-06T08:02:48.937" v="10" actId="27636"/>
        <pc:sldMkLst>
          <pc:docMk/>
          <pc:sldMk cId="1384959378" sldId="325"/>
        </pc:sldMkLst>
        <pc:spChg chg="mod">
          <ac:chgData name="타야라히랄" userId="4cbd64cf-559c-4aef-b363-525ec37fb7ad" providerId="ADAL" clId="{C381E434-DBC5-43FD-B0F6-E49E38C376E3}" dt="2023-06-06T08:02:48.937" v="10" actId="27636"/>
          <ac:spMkLst>
            <pc:docMk/>
            <pc:sldMk cId="1384959378" sldId="325"/>
            <ac:spMk id="3" creationId="{6A25F148-71D3-4BA7-AC0F-E513AF8C9008}"/>
          </ac:spMkLst>
        </pc:spChg>
      </pc:sldChg>
      <pc:sldChg chg="add">
        <pc:chgData name="타야라히랄" userId="4cbd64cf-559c-4aef-b363-525ec37fb7ad" providerId="ADAL" clId="{C381E434-DBC5-43FD-B0F6-E49E38C376E3}" dt="2023-06-06T08:09:52.874" v="11"/>
        <pc:sldMkLst>
          <pc:docMk/>
          <pc:sldMk cId="2910348920" sldId="326"/>
        </pc:sldMkLst>
      </pc:sldChg>
      <pc:sldChg chg="add">
        <pc:chgData name="타야라히랄" userId="4cbd64cf-559c-4aef-b363-525ec37fb7ad" providerId="ADAL" clId="{C381E434-DBC5-43FD-B0F6-E49E38C376E3}" dt="2023-06-06T08:09:52.874" v="11"/>
        <pc:sldMkLst>
          <pc:docMk/>
          <pc:sldMk cId="6909877" sldId="327"/>
        </pc:sldMkLst>
      </pc:sldChg>
      <pc:sldChg chg="add">
        <pc:chgData name="타야라히랄" userId="4cbd64cf-559c-4aef-b363-525ec37fb7ad" providerId="ADAL" clId="{C381E434-DBC5-43FD-B0F6-E49E38C376E3}" dt="2023-06-06T08:09:52.874" v="11"/>
        <pc:sldMkLst>
          <pc:docMk/>
          <pc:sldMk cId="3494198699" sldId="328"/>
        </pc:sldMkLst>
      </pc:sldChg>
      <pc:sldChg chg="new del">
        <pc:chgData name="타야라히랄" userId="4cbd64cf-559c-4aef-b363-525ec37fb7ad" providerId="ADAL" clId="{C381E434-DBC5-43FD-B0F6-E49E38C376E3}" dt="2023-06-06T08:39:57.007" v="28" actId="47"/>
        <pc:sldMkLst>
          <pc:docMk/>
          <pc:sldMk cId="1245348394" sldId="329"/>
        </pc:sldMkLst>
      </pc:sldChg>
      <pc:sldChg chg="add">
        <pc:chgData name="타야라히랄" userId="4cbd64cf-559c-4aef-b363-525ec37fb7ad" providerId="ADAL" clId="{C381E434-DBC5-43FD-B0F6-E49E38C376E3}" dt="2023-06-06T08:39:51.099" v="27"/>
        <pc:sldMkLst>
          <pc:docMk/>
          <pc:sldMk cId="3143221888" sldId="330"/>
        </pc:sldMkLst>
      </pc:sldChg>
      <pc:sldChg chg="modSp add mod">
        <pc:chgData name="타야라히랄" userId="4cbd64cf-559c-4aef-b363-525ec37fb7ad" providerId="ADAL" clId="{C381E434-DBC5-43FD-B0F6-E49E38C376E3}" dt="2023-06-06T08:42:25.067" v="43" actId="14100"/>
        <pc:sldMkLst>
          <pc:docMk/>
          <pc:sldMk cId="1576829680" sldId="331"/>
        </pc:sldMkLst>
        <pc:spChg chg="mod">
          <ac:chgData name="타야라히랄" userId="4cbd64cf-559c-4aef-b363-525ec37fb7ad" providerId="ADAL" clId="{C381E434-DBC5-43FD-B0F6-E49E38C376E3}" dt="2023-06-06T08:42:25.067" v="43" actId="14100"/>
          <ac:spMkLst>
            <pc:docMk/>
            <pc:sldMk cId="1576829680" sldId="331"/>
            <ac:spMk id="6" creationId="{0D307074-27C4-4FEE-BA28-2FAFCBE0B967}"/>
          </ac:spMkLst>
        </pc:spChg>
      </pc:sldChg>
      <pc:sldChg chg="modSp new mod">
        <pc:chgData name="타야라히랄" userId="4cbd64cf-559c-4aef-b363-525ec37fb7ad" providerId="ADAL" clId="{C381E434-DBC5-43FD-B0F6-E49E38C376E3}" dt="2023-06-06T09:00:06.668" v="503"/>
        <pc:sldMkLst>
          <pc:docMk/>
          <pc:sldMk cId="3572367046" sldId="332"/>
        </pc:sldMkLst>
        <pc:spChg chg="mod">
          <ac:chgData name="타야라히랄" userId="4cbd64cf-559c-4aef-b363-525ec37fb7ad" providerId="ADAL" clId="{C381E434-DBC5-43FD-B0F6-E49E38C376E3}" dt="2023-06-06T08:44:31.326" v="220" actId="27636"/>
          <ac:spMkLst>
            <pc:docMk/>
            <pc:sldMk cId="3572367046" sldId="332"/>
            <ac:spMk id="2" creationId="{304C1FC4-E5DA-F5F6-6D0D-FF2665C8FC38}"/>
          </ac:spMkLst>
        </pc:spChg>
        <pc:spChg chg="mod">
          <ac:chgData name="타야라히랄" userId="4cbd64cf-559c-4aef-b363-525ec37fb7ad" providerId="ADAL" clId="{C381E434-DBC5-43FD-B0F6-E49E38C376E3}" dt="2023-06-06T09:00:06.668" v="503"/>
          <ac:spMkLst>
            <pc:docMk/>
            <pc:sldMk cId="3572367046" sldId="332"/>
            <ac:spMk id="3" creationId="{C6B2D567-8690-D39A-42F3-7987974D75BA}"/>
          </ac:spMkLst>
        </pc:spChg>
      </pc:sldChg>
      <pc:sldChg chg="addSp delSp modSp new del mod">
        <pc:chgData name="타야라히랄" userId="4cbd64cf-559c-4aef-b363-525ec37fb7ad" providerId="ADAL" clId="{C381E434-DBC5-43FD-B0F6-E49E38C376E3}" dt="2023-06-06T09:00:14.633" v="504" actId="47"/>
        <pc:sldMkLst>
          <pc:docMk/>
          <pc:sldMk cId="1053757745" sldId="333"/>
        </pc:sldMkLst>
        <pc:spChg chg="del">
          <ac:chgData name="타야라히랄" userId="4cbd64cf-559c-4aef-b363-525ec37fb7ad" providerId="ADAL" clId="{C381E434-DBC5-43FD-B0F6-E49E38C376E3}" dt="2023-06-06T08:46:55.617" v="222" actId="22"/>
          <ac:spMkLst>
            <pc:docMk/>
            <pc:sldMk cId="1053757745" sldId="333"/>
            <ac:spMk id="3" creationId="{30FE20E1-138D-4C04-07EC-B27520CD24D3}"/>
          </ac:spMkLst>
        </pc:spChg>
        <pc:spChg chg="add del mod">
          <ac:chgData name="타야라히랄" userId="4cbd64cf-559c-4aef-b363-525ec37fb7ad" providerId="ADAL" clId="{C381E434-DBC5-43FD-B0F6-E49E38C376E3}" dt="2023-06-06T08:49:04.535" v="237" actId="22"/>
          <ac:spMkLst>
            <pc:docMk/>
            <pc:sldMk cId="1053757745" sldId="333"/>
            <ac:spMk id="7" creationId="{85C8E18E-7E5C-50F4-4E90-2623A34BEDF2}"/>
          </ac:spMkLst>
        </pc:spChg>
        <pc:picChg chg="add del mod ord">
          <ac:chgData name="타야라히랄" userId="4cbd64cf-559c-4aef-b363-525ec37fb7ad" providerId="ADAL" clId="{C381E434-DBC5-43FD-B0F6-E49E38C376E3}" dt="2023-06-06T08:49:03.199" v="236" actId="478"/>
          <ac:picMkLst>
            <pc:docMk/>
            <pc:sldMk cId="1053757745" sldId="333"/>
            <ac:picMk id="5" creationId="{B113AFCB-D100-94E5-66D6-C2524FE2A0DD}"/>
          </ac:picMkLst>
        </pc:picChg>
        <pc:picChg chg="add mod ord">
          <ac:chgData name="타야라히랄" userId="4cbd64cf-559c-4aef-b363-525ec37fb7ad" providerId="ADAL" clId="{C381E434-DBC5-43FD-B0F6-E49E38C376E3}" dt="2023-06-06T08:49:06.864" v="238" actId="1076"/>
          <ac:picMkLst>
            <pc:docMk/>
            <pc:sldMk cId="1053757745" sldId="333"/>
            <ac:picMk id="9" creationId="{203909D9-4D34-6F4C-3651-8C4F3FD9A3AF}"/>
          </ac:picMkLst>
        </pc:picChg>
      </pc:sldChg>
      <pc:sldChg chg="addSp delSp modSp new mod">
        <pc:chgData name="타야라히랄" userId="4cbd64cf-559c-4aef-b363-525ec37fb7ad" providerId="ADAL" clId="{C381E434-DBC5-43FD-B0F6-E49E38C376E3}" dt="2023-06-06T08:59:34.103" v="478" actId="1076"/>
        <pc:sldMkLst>
          <pc:docMk/>
          <pc:sldMk cId="4171760622" sldId="334"/>
        </pc:sldMkLst>
        <pc:spChg chg="mod">
          <ac:chgData name="타야라히랄" userId="4cbd64cf-559c-4aef-b363-525ec37fb7ad" providerId="ADAL" clId="{C381E434-DBC5-43FD-B0F6-E49E38C376E3}" dt="2023-06-06T08:59:29.876" v="476"/>
          <ac:spMkLst>
            <pc:docMk/>
            <pc:sldMk cId="4171760622" sldId="334"/>
            <ac:spMk id="2" creationId="{AB87F879-776D-DA46-2D7F-FD48612980CE}"/>
          </ac:spMkLst>
        </pc:spChg>
        <pc:spChg chg="mod">
          <ac:chgData name="타야라히랄" userId="4cbd64cf-559c-4aef-b363-525ec37fb7ad" providerId="ADAL" clId="{C381E434-DBC5-43FD-B0F6-E49E38C376E3}" dt="2023-06-06T08:50:10.142" v="242" actId="207"/>
          <ac:spMkLst>
            <pc:docMk/>
            <pc:sldMk cId="4171760622" sldId="334"/>
            <ac:spMk id="3" creationId="{49D48946-3111-C6FC-3814-4401CD772B12}"/>
          </ac:spMkLst>
        </pc:spChg>
        <pc:spChg chg="add del mod">
          <ac:chgData name="타야라히랄" userId="4cbd64cf-559c-4aef-b363-525ec37fb7ad" providerId="ADAL" clId="{C381E434-DBC5-43FD-B0F6-E49E38C376E3}" dt="2023-06-06T08:50:39.677" v="245" actId="478"/>
          <ac:spMkLst>
            <pc:docMk/>
            <pc:sldMk cId="4171760622" sldId="334"/>
            <ac:spMk id="5" creationId="{FA62CE68-76B0-7FF8-C2A3-E6C289378027}"/>
          </ac:spMkLst>
        </pc:spChg>
        <pc:picChg chg="add mod">
          <ac:chgData name="타야라히랄" userId="4cbd64cf-559c-4aef-b363-525ec37fb7ad" providerId="ADAL" clId="{C381E434-DBC5-43FD-B0F6-E49E38C376E3}" dt="2023-06-06T08:59:34.103" v="478" actId="1076"/>
          <ac:picMkLst>
            <pc:docMk/>
            <pc:sldMk cId="4171760622" sldId="334"/>
            <ac:picMk id="6" creationId="{627195F4-691D-FF6D-B41A-17F81DE6189A}"/>
          </ac:picMkLst>
        </pc:picChg>
      </pc:sldChg>
      <pc:sldChg chg="addSp delSp modSp new mod ord">
        <pc:chgData name="타야라히랄" userId="4cbd64cf-559c-4aef-b363-525ec37fb7ad" providerId="ADAL" clId="{C381E434-DBC5-43FD-B0F6-E49E38C376E3}" dt="2023-06-06T09:00:26.347" v="509" actId="113"/>
        <pc:sldMkLst>
          <pc:docMk/>
          <pc:sldMk cId="989551204" sldId="335"/>
        </pc:sldMkLst>
        <pc:spChg chg="mod">
          <ac:chgData name="타야라히랄" userId="4cbd64cf-559c-4aef-b363-525ec37fb7ad" providerId="ADAL" clId="{C381E434-DBC5-43FD-B0F6-E49E38C376E3}" dt="2023-06-06T09:00:26.347" v="509" actId="113"/>
          <ac:spMkLst>
            <pc:docMk/>
            <pc:sldMk cId="989551204" sldId="335"/>
            <ac:spMk id="2" creationId="{DF0C7D3D-1978-4657-97CE-4B3056F8D159}"/>
          </ac:spMkLst>
        </pc:spChg>
        <pc:spChg chg="del">
          <ac:chgData name="타야라히랄" userId="4cbd64cf-559c-4aef-b363-525ec37fb7ad" providerId="ADAL" clId="{C381E434-DBC5-43FD-B0F6-E49E38C376E3}" dt="2023-06-06T08:54:07.010" v="249" actId="22"/>
          <ac:spMkLst>
            <pc:docMk/>
            <pc:sldMk cId="989551204" sldId="335"/>
            <ac:spMk id="3" creationId="{BC5E4980-20CD-46D4-8EBE-16481F271919}"/>
          </ac:spMkLst>
        </pc:spChg>
        <pc:spChg chg="add del mod">
          <ac:chgData name="타야라히랄" userId="4cbd64cf-559c-4aef-b363-525ec37fb7ad" providerId="ADAL" clId="{C381E434-DBC5-43FD-B0F6-E49E38C376E3}" dt="2023-06-06T08:54:30.694" v="254" actId="478"/>
          <ac:spMkLst>
            <pc:docMk/>
            <pc:sldMk cId="989551204" sldId="335"/>
            <ac:spMk id="6" creationId="{479B2564-D7AC-4681-CB64-CC37AEA5D5C3}"/>
          </ac:spMkLst>
        </pc:spChg>
        <pc:spChg chg="add del mod">
          <ac:chgData name="타야라히랄" userId="4cbd64cf-559c-4aef-b363-525ec37fb7ad" providerId="ADAL" clId="{C381E434-DBC5-43FD-B0F6-E49E38C376E3}" dt="2023-06-06T08:54:46.357" v="258" actId="478"/>
          <ac:spMkLst>
            <pc:docMk/>
            <pc:sldMk cId="989551204" sldId="335"/>
            <ac:spMk id="8" creationId="{4FC71153-33B0-3256-E833-52F334C878AB}"/>
          </ac:spMkLst>
        </pc:spChg>
        <pc:spChg chg="add mod">
          <ac:chgData name="타야라히랄" userId="4cbd64cf-559c-4aef-b363-525ec37fb7ad" providerId="ADAL" clId="{C381E434-DBC5-43FD-B0F6-E49E38C376E3}" dt="2023-06-06T08:55:32.898" v="270" actId="1076"/>
          <ac:spMkLst>
            <pc:docMk/>
            <pc:sldMk cId="989551204" sldId="335"/>
            <ac:spMk id="10" creationId="{5030365B-01C3-C63D-B810-064033CCEBBF}"/>
          </ac:spMkLst>
        </pc:spChg>
        <pc:spChg chg="add mod">
          <ac:chgData name="타야라히랄" userId="4cbd64cf-559c-4aef-b363-525ec37fb7ad" providerId="ADAL" clId="{C381E434-DBC5-43FD-B0F6-E49E38C376E3}" dt="2023-06-06T08:55:51.686" v="285" actId="20577"/>
          <ac:spMkLst>
            <pc:docMk/>
            <pc:sldMk cId="989551204" sldId="335"/>
            <ac:spMk id="13" creationId="{52CCD6B5-33F1-6061-0497-43C31CD0E083}"/>
          </ac:spMkLst>
        </pc:spChg>
        <pc:spChg chg="add mod">
          <ac:chgData name="타야라히랄" userId="4cbd64cf-559c-4aef-b363-525ec37fb7ad" providerId="ADAL" clId="{C381E434-DBC5-43FD-B0F6-E49E38C376E3}" dt="2023-06-06T08:56:13.020" v="320" actId="313"/>
          <ac:spMkLst>
            <pc:docMk/>
            <pc:sldMk cId="989551204" sldId="335"/>
            <ac:spMk id="15" creationId="{5A412737-554A-FC95-B2F1-FFB889675D55}"/>
          </ac:spMkLst>
        </pc:spChg>
        <pc:spChg chg="add mod">
          <ac:chgData name="타야라히랄" userId="4cbd64cf-559c-4aef-b363-525ec37fb7ad" providerId="ADAL" clId="{C381E434-DBC5-43FD-B0F6-E49E38C376E3}" dt="2023-06-06T08:58:10.708" v="473" actId="6549"/>
          <ac:spMkLst>
            <pc:docMk/>
            <pc:sldMk cId="989551204" sldId="335"/>
            <ac:spMk id="17" creationId="{9B72423B-C4A7-436C-E4CA-FE362E604AFC}"/>
          </ac:spMkLst>
        </pc:spChg>
        <pc:picChg chg="add del mod ord">
          <ac:chgData name="타야라히랄" userId="4cbd64cf-559c-4aef-b363-525ec37fb7ad" providerId="ADAL" clId="{C381E434-DBC5-43FD-B0F6-E49E38C376E3}" dt="2023-06-06T08:54:30.694" v="254" actId="478"/>
          <ac:picMkLst>
            <pc:docMk/>
            <pc:sldMk cId="989551204" sldId="335"/>
            <ac:picMk id="5" creationId="{DB9E3634-6B70-618E-92A1-ADB8D6A01CE5}"/>
          </ac:picMkLst>
        </pc:picChg>
        <pc:picChg chg="add mod">
          <ac:chgData name="타야라히랄" userId="4cbd64cf-559c-4aef-b363-525ec37fb7ad" providerId="ADAL" clId="{C381E434-DBC5-43FD-B0F6-E49E38C376E3}" dt="2023-06-06T08:54:44.769" v="257" actId="1076"/>
          <ac:picMkLst>
            <pc:docMk/>
            <pc:sldMk cId="989551204" sldId="335"/>
            <ac:picMk id="9" creationId="{1B26815E-4910-8C33-4097-567C2E849DA0}"/>
          </ac:picMkLst>
        </pc:picChg>
        <pc:cxnChg chg="add">
          <ac:chgData name="타야라히랄" userId="4cbd64cf-559c-4aef-b363-525ec37fb7ad" providerId="ADAL" clId="{C381E434-DBC5-43FD-B0F6-E49E38C376E3}" dt="2023-06-06T08:55:40.867" v="271" actId="11529"/>
          <ac:cxnSpMkLst>
            <pc:docMk/>
            <pc:sldMk cId="989551204" sldId="335"/>
            <ac:cxnSpMk id="12" creationId="{692F4496-DAF9-D35C-76C1-B46EF30BD01C}"/>
          </ac:cxnSpMkLst>
        </pc:cxnChg>
        <pc:cxnChg chg="add mod">
          <ac:chgData name="타야라히랄" userId="4cbd64cf-559c-4aef-b363-525ec37fb7ad" providerId="ADAL" clId="{C381E434-DBC5-43FD-B0F6-E49E38C376E3}" dt="2023-06-06T08:55:48.466" v="273" actId="1076"/>
          <ac:cxnSpMkLst>
            <pc:docMk/>
            <pc:sldMk cId="989551204" sldId="335"/>
            <ac:cxnSpMk id="14" creationId="{5CE9C2F1-8568-51A9-F065-3F59071EE384}"/>
          </ac:cxnSpMkLst>
        </pc:cxnChg>
        <pc:cxnChg chg="add mod">
          <ac:chgData name="타야라히랄" userId="4cbd64cf-559c-4aef-b363-525ec37fb7ad" providerId="ADAL" clId="{C381E434-DBC5-43FD-B0F6-E49E38C376E3}" dt="2023-06-06T08:55:56.683" v="287" actId="1076"/>
          <ac:cxnSpMkLst>
            <pc:docMk/>
            <pc:sldMk cId="989551204" sldId="335"/>
            <ac:cxnSpMk id="16" creationId="{0587176E-511A-2A18-B408-00C20F8C6BE1}"/>
          </ac:cxnSpMkLst>
        </pc:cxnChg>
      </pc:sldChg>
      <pc:sldMasterChg chg="delSldLayout">
        <pc:chgData name="타야라히랄" userId="4cbd64cf-559c-4aef-b363-525ec37fb7ad" providerId="ADAL" clId="{C381E434-DBC5-43FD-B0F6-E49E38C376E3}" dt="2023-06-06T08:39:57.007" v="28" actId="47"/>
        <pc:sldMasterMkLst>
          <pc:docMk/>
          <pc:sldMasterMk cId="3226344202" sldId="2147483666"/>
        </pc:sldMasterMkLst>
        <pc:sldLayoutChg chg="del">
          <pc:chgData name="타야라히랄" userId="4cbd64cf-559c-4aef-b363-525ec37fb7ad" providerId="ADAL" clId="{C381E434-DBC5-43FD-B0F6-E49E38C376E3}" dt="2023-06-06T08:39:57.007" v="28" actId="47"/>
          <pc:sldLayoutMkLst>
            <pc:docMk/>
            <pc:sldMasterMk cId="3226344202" sldId="2147483666"/>
            <pc:sldLayoutMk cId="3721635187" sldId="2147483678"/>
          </pc:sldLayoutMkLst>
        </pc:sldLayoutChg>
        <pc:sldLayoutChg chg="del">
          <pc:chgData name="타야라히랄" userId="4cbd64cf-559c-4aef-b363-525ec37fb7ad" providerId="ADAL" clId="{C381E434-DBC5-43FD-B0F6-E49E38C376E3}" dt="2023-06-06T08:39:57.007" v="28" actId="47"/>
          <pc:sldLayoutMkLst>
            <pc:docMk/>
            <pc:sldMasterMk cId="3226344202" sldId="2147483666"/>
            <pc:sldLayoutMk cId="2051148422" sldId="214748367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692F-E95C-542F-04C2-A38B2326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EAC30-8D3A-C5C1-6C01-B1FAAEB5F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132FA-DFB6-BD8B-4B6C-27324E7A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4A6F-3862-5551-044C-B930C2EA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48E1-8968-A94A-E8D2-8112E074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954B-597C-4A34-AC8B-5449E0DC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072AF-CABC-C031-B5E4-000CB9CCD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D7E2-4E0E-BC37-3DE3-D9F1A066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E8854-CA8A-C29D-2099-52E20080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325A-ACAD-805C-068E-52FEE5C3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25617-1087-8D63-2D6F-D352D697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09714-A9EC-7131-2764-A6AF5DA0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113F-C5F2-7037-DD56-A3EB040E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210A-6284-98AD-8366-5B6C6578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5509-3E98-BC89-4219-98E47C5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C498-824D-1DD6-CBFC-B7DABD62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2443-0C85-7AE8-DA1C-963D8EDB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A47C-47D3-A68A-D017-097E79C6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E995-8E4B-CCC2-4A6E-9762CEDA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E655-C745-515E-3FD0-599A1838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2EA8-7651-4C66-E0C6-09FF65DE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C67F4-4E6B-CF54-8BA1-7737B8BDE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B258-5797-D8A7-F84C-1FF07EC0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A95A-54AC-CED1-B5FB-2A4CF51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E5AE-6F11-6281-21B5-14699CD8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0518-403C-0298-4E3E-3608E27A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63B7-AE7E-4CD4-E67E-60FAB58CC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7807B-4215-0C51-6746-B525B49A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705D-5444-2FE0-F48E-4A0A6C04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C8DD5-EB17-639E-31FC-BE148DFC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F71D-4D37-0E50-9659-3E86168F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7056-9248-0E81-B0D9-3C688A83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542D6-3C4D-F350-162E-01BC4B35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96AD6-3BF4-40EF-843C-77705AAB2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B690B-C3FB-2B30-628F-6CA2E0E53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F7D42-B292-70CC-A884-6F2910F8B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F2C1E-6F9E-7895-3ACF-8C6E5604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96DA5-ED3D-5F44-CDDE-4F1AC3AB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4179D-2279-FEFF-5F57-E6296789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0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032E-5854-D5C8-A162-45FBEEB1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9C5C6-0299-6A79-13BB-39BD418B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BAA8C-D5BC-0F7A-0617-2C64DB00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077CA-213F-A299-88A8-6FD165BF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6714F-DFE9-D9B3-4DA0-6582FBBE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F7F00-B205-967C-EA96-4580D344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CF3B9-A369-34FC-119D-A6EA2958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05A8-F771-5093-F563-8A20B626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DC04-E8F1-53B8-927A-E291119B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D40F0-F237-F125-91D9-1B483E4B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FC705-57B2-8302-807B-309C3F97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FE2A-4B99-44D2-4CE6-6EE2ED1C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5709-17F8-F5A6-EB8B-4DD19A64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B8A4-E2BB-CC7F-74A4-22C94C98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2FB7D-2AE7-C95D-ED3E-78C863883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FA4D-3F86-D069-0B5F-AFB74CA03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E21DA-7935-6989-0B65-5B4719A5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D82B9-9CC8-60FA-753A-ABD1F52E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9EAF-7EED-2410-3B0C-BB670740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9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60C92-9F8D-DA5F-D7C4-A6A3912B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6D23-F3E3-9EB1-844C-16D15CC83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9814-C752-AC5B-DF40-0CC5329EC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9A4B-FAC5-1D60-82BA-77F47161C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141B-A059-E9F6-B3DD-463E4B5CD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UBiiBS1mj0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exirpan.com/2017/02/22/wasserstein-ga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xxPcy5Gr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C0c3pndbI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XWm6w4E5q0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mj3iRIQw1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900" y="3991077"/>
            <a:ext cx="10790555" cy="10424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 algn="ctr">
              <a:lnSpc>
                <a:spcPts val="8200"/>
              </a:lnSpc>
              <a:spcBef>
                <a:spcPts val="740"/>
              </a:spcBef>
            </a:pPr>
            <a:r>
              <a:rPr dirty="0"/>
              <a:t>GENERATIVE ADVERSARIAL NETWORKS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F01383-6BEC-6DC5-5932-78F1105C24A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15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D84C-7AEB-4EC5-A5A5-24CFF2CE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Snow2SummerImageTranslation-05">
            <a:hlinkClick r:id="" action="ppaction://media"/>
            <a:extLst>
              <a:ext uri="{FF2B5EF4-FFF2-40B4-BE49-F238E27FC236}">
                <a16:creationId xmlns:a16="http://schemas.microsoft.com/office/drawing/2014/main" id="{F2B889A5-C476-4CDC-ADF0-2046C20D1A9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219200"/>
            <a:ext cx="13004800" cy="73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4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34FD-5A0B-4BDD-B5E8-22FAA4A4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intuition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2EFB15-E27B-4C19-B5C1-BBC5D7A13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111" y="3063086"/>
            <a:ext cx="7025127" cy="22010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AD8DDF-077B-4577-AA76-1EEB3A588937}"/>
              </a:ext>
            </a:extLst>
          </p:cNvPr>
          <p:cNvSpPr/>
          <p:nvPr/>
        </p:nvSpPr>
        <p:spPr>
          <a:xfrm>
            <a:off x="611465" y="5420953"/>
            <a:ext cx="1149925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20" dirty="0"/>
              <a:t>GANs’ the idea is to sample from a simple tractable distribution (say, z ∼ N(0, I)) and then learn a complex transformation from this to the training distribution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EBB8D-3E85-49D4-A1D0-8DF70D928728}"/>
              </a:ext>
            </a:extLst>
          </p:cNvPr>
          <p:cNvSpPr/>
          <p:nvPr/>
        </p:nvSpPr>
        <p:spPr>
          <a:xfrm>
            <a:off x="611466" y="6505094"/>
            <a:ext cx="114992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20" dirty="0"/>
              <a:t>In other words, we will take a z ∼ N(0, I), learn to make a series of complex transformations on it so that the output looks as if it came from our training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307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440C-C737-4ADD-AA86-77641150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intuition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20599-8823-4D8A-A20C-008C1219854C}"/>
              </a:ext>
            </a:extLst>
          </p:cNvPr>
          <p:cNvSpPr/>
          <p:nvPr/>
        </p:nvSpPr>
        <p:spPr>
          <a:xfrm>
            <a:off x="5608320" y="7061559"/>
            <a:ext cx="6482267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The job of the discriminator is to get better and better at distinguishing between true images and generated (fake)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CD8B7-E8FA-4322-8052-4A6963C60487}"/>
              </a:ext>
            </a:extLst>
          </p:cNvPr>
          <p:cNvSpPr/>
          <p:nvPr/>
        </p:nvSpPr>
        <p:spPr>
          <a:xfrm>
            <a:off x="5608320" y="3192815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What can we use for such a complex transformation?</a:t>
            </a:r>
          </a:p>
          <a:p>
            <a:pPr lvl="1"/>
            <a:r>
              <a:rPr lang="en-US" sz="2133" dirty="0">
                <a:solidFill>
                  <a:srgbClr val="FF0000"/>
                </a:solidFill>
              </a:rPr>
              <a:t>A Neural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B0FB8-74FE-46C0-9BB4-B7E4D443D648}"/>
              </a:ext>
            </a:extLst>
          </p:cNvPr>
          <p:cNvSpPr/>
          <p:nvPr/>
        </p:nvSpPr>
        <p:spPr>
          <a:xfrm>
            <a:off x="5608320" y="4008416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How do you train such a neural network? </a:t>
            </a:r>
          </a:p>
          <a:p>
            <a:pPr lvl="1"/>
            <a:r>
              <a:rPr lang="en-US" sz="2133" dirty="0">
                <a:solidFill>
                  <a:srgbClr val="FF0000"/>
                </a:solidFill>
              </a:rPr>
              <a:t>Using a two player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ED4A6-664F-46C7-8A43-1DF141C1A152}"/>
              </a:ext>
            </a:extLst>
          </p:cNvPr>
          <p:cNvSpPr/>
          <p:nvPr/>
        </p:nvSpPr>
        <p:spPr>
          <a:xfrm>
            <a:off x="5608320" y="4999367"/>
            <a:ext cx="65024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There are two players in the game: a </a:t>
            </a:r>
            <a:r>
              <a:rPr lang="en-US" sz="1920" dirty="0">
                <a:solidFill>
                  <a:srgbClr val="FF0000"/>
                </a:solidFill>
              </a:rPr>
              <a:t>generator</a:t>
            </a:r>
            <a:r>
              <a:rPr lang="en-US" sz="1920" dirty="0"/>
              <a:t> and a </a:t>
            </a:r>
            <a:r>
              <a:rPr lang="en-US" sz="1920" dirty="0">
                <a:solidFill>
                  <a:srgbClr val="FF0000"/>
                </a:solidFill>
              </a:rPr>
              <a:t>discriminator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1915C-6E16-4768-9F30-C04A7D5B7613}"/>
              </a:ext>
            </a:extLst>
          </p:cNvPr>
          <p:cNvSpPr/>
          <p:nvPr/>
        </p:nvSpPr>
        <p:spPr>
          <a:xfrm>
            <a:off x="5608320" y="5805708"/>
            <a:ext cx="65024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The job of the generator is to produce images which look so natural that the discriminator thinks that the images came from the real data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F0EEB-3ADA-4BF6-A7D6-E92DA151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6" y="3413211"/>
            <a:ext cx="4277639" cy="37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440C-C737-4ADD-AA86-77641150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intuition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CD8B7-E8FA-4322-8052-4A6963C60487}"/>
              </a:ext>
            </a:extLst>
          </p:cNvPr>
          <p:cNvSpPr/>
          <p:nvPr/>
        </p:nvSpPr>
        <p:spPr>
          <a:xfrm>
            <a:off x="5608320" y="3192815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Let </a:t>
            </a:r>
            <a:r>
              <a:rPr lang="en-US" sz="2133" dirty="0" err="1"/>
              <a:t>G</a:t>
            </a:r>
            <a:r>
              <a:rPr lang="en-US" sz="2133" baseline="-25000" dirty="0" err="1"/>
              <a:t>φ</a:t>
            </a:r>
            <a:r>
              <a:rPr lang="en-US" sz="2133" dirty="0"/>
              <a:t> be the generator and </a:t>
            </a:r>
            <a:r>
              <a:rPr lang="en-US" sz="2133" dirty="0" err="1"/>
              <a:t>D</a:t>
            </a:r>
            <a:r>
              <a:rPr lang="en-US" sz="2133" baseline="-25000" dirty="0" err="1"/>
              <a:t>θ</a:t>
            </a:r>
            <a:r>
              <a:rPr lang="en-US" sz="2133" dirty="0"/>
              <a:t> be the discriminator (φ and θ are the parameters of G and D, respectively)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B0FB8-74FE-46C0-9BB4-B7E4D443D648}"/>
              </a:ext>
            </a:extLst>
          </p:cNvPr>
          <p:cNvSpPr/>
          <p:nvPr/>
        </p:nvSpPr>
        <p:spPr>
          <a:xfrm>
            <a:off x="5608320" y="4335112"/>
            <a:ext cx="6502400" cy="10770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We have a neural network based generator which takes as input a noise vector z ∼ N(0, I) and produces </a:t>
            </a:r>
            <a:r>
              <a:rPr lang="en-US" sz="2133" dirty="0" err="1"/>
              <a:t>G</a:t>
            </a:r>
            <a:r>
              <a:rPr lang="en-US" sz="2133" baseline="-25000" dirty="0" err="1"/>
              <a:t>φ</a:t>
            </a:r>
            <a:r>
              <a:rPr lang="en-US" sz="2133" dirty="0"/>
              <a:t>(z) =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F0EEB-3ADA-4BF6-A7D6-E92DA151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6" y="3413211"/>
            <a:ext cx="4277639" cy="37207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7DBED8-89E4-4A66-9F06-5D96B0609054}"/>
              </a:ext>
            </a:extLst>
          </p:cNvPr>
          <p:cNvSpPr/>
          <p:nvPr/>
        </p:nvSpPr>
        <p:spPr>
          <a:xfrm>
            <a:off x="5608320" y="5967650"/>
            <a:ext cx="65024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We have a neural network based discriminator which could take as input a real X or a generated X = </a:t>
            </a:r>
            <a:r>
              <a:rPr lang="en-US" sz="1920" dirty="0" err="1"/>
              <a:t>G</a:t>
            </a:r>
            <a:r>
              <a:rPr lang="en-US" sz="1920" baseline="-25000" dirty="0" err="1"/>
              <a:t>φ</a:t>
            </a:r>
            <a:r>
              <a:rPr lang="en-US" sz="1920" dirty="0"/>
              <a:t>(z) and classify the input as real/fake</a:t>
            </a:r>
          </a:p>
        </p:txBody>
      </p:sp>
    </p:spTree>
    <p:extLst>
      <p:ext uri="{BB962C8B-B14F-4D97-AF65-F5344CB8AC3E}">
        <p14:creationId xmlns:p14="http://schemas.microsoft.com/office/powerpoint/2010/main" val="67800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440C-C737-4ADD-AA86-77641150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intuition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20599-8823-4D8A-A20C-008C1219854C}"/>
              </a:ext>
            </a:extLst>
          </p:cNvPr>
          <p:cNvSpPr/>
          <p:nvPr/>
        </p:nvSpPr>
        <p:spPr>
          <a:xfrm>
            <a:off x="5608320" y="6658885"/>
            <a:ext cx="6482267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For a given z, the generator would want to maximize log D</a:t>
            </a:r>
            <a:r>
              <a:rPr lang="el-GR" sz="2133" baseline="-25000" dirty="0"/>
              <a:t>θ</a:t>
            </a:r>
            <a:r>
              <a:rPr lang="el-GR" sz="2133" dirty="0"/>
              <a:t>(</a:t>
            </a:r>
            <a:r>
              <a:rPr lang="en-US" sz="2133" dirty="0"/>
              <a:t>G</a:t>
            </a:r>
            <a:r>
              <a:rPr lang="el-GR" sz="2133" baseline="-25000" dirty="0"/>
              <a:t>φ</a:t>
            </a:r>
            <a:r>
              <a:rPr lang="el-GR" sz="2133" dirty="0"/>
              <a:t>(</a:t>
            </a:r>
            <a:r>
              <a:rPr lang="en-US" sz="2133" dirty="0"/>
              <a:t>z)) (log likelihood) or minimize log(1 − D</a:t>
            </a:r>
            <a:r>
              <a:rPr lang="el-GR" sz="2133" baseline="-25000" dirty="0"/>
              <a:t>θ</a:t>
            </a:r>
            <a:r>
              <a:rPr lang="el-GR" sz="2133" dirty="0"/>
              <a:t>(</a:t>
            </a:r>
            <a:r>
              <a:rPr lang="en-US" sz="2133" dirty="0"/>
              <a:t>G</a:t>
            </a:r>
            <a:r>
              <a:rPr lang="el-GR" sz="2133" baseline="-25000" dirty="0"/>
              <a:t>φ</a:t>
            </a:r>
            <a:r>
              <a:rPr lang="el-GR" sz="2133" dirty="0"/>
              <a:t>(</a:t>
            </a:r>
            <a:r>
              <a:rPr lang="en-US" sz="2133" dirty="0"/>
              <a:t>z)))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CD8B7-E8FA-4322-8052-4A6963C60487}"/>
              </a:ext>
            </a:extLst>
          </p:cNvPr>
          <p:cNvSpPr/>
          <p:nvPr/>
        </p:nvSpPr>
        <p:spPr>
          <a:xfrm>
            <a:off x="5608320" y="3192815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What should be the objective function of the overall network?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B0FB8-74FE-46C0-9BB4-B7E4D443D648}"/>
              </a:ext>
            </a:extLst>
          </p:cNvPr>
          <p:cNvSpPr/>
          <p:nvPr/>
        </p:nvSpPr>
        <p:spPr>
          <a:xfrm>
            <a:off x="5608320" y="4008416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Let’s look at the objective function of the generator first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ED4A6-664F-46C7-8A43-1DF141C1A152}"/>
              </a:ext>
            </a:extLst>
          </p:cNvPr>
          <p:cNvSpPr/>
          <p:nvPr/>
        </p:nvSpPr>
        <p:spPr>
          <a:xfrm>
            <a:off x="5608320" y="4952530"/>
            <a:ext cx="65024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Given an image generated by the generator as </a:t>
            </a:r>
            <a:r>
              <a:rPr lang="en-US" sz="1920" dirty="0" err="1"/>
              <a:t>G</a:t>
            </a:r>
            <a:r>
              <a:rPr lang="en-US" sz="2133" baseline="-25000" dirty="0" err="1"/>
              <a:t>φ</a:t>
            </a:r>
            <a:r>
              <a:rPr lang="en-US" sz="1920" dirty="0"/>
              <a:t>(z) the discriminator assigns a score </a:t>
            </a:r>
            <a:r>
              <a:rPr lang="en-US" sz="1920" dirty="0" err="1"/>
              <a:t>D</a:t>
            </a:r>
            <a:r>
              <a:rPr lang="en-US" sz="2133" baseline="-25000" dirty="0" err="1"/>
              <a:t>θ</a:t>
            </a:r>
            <a:r>
              <a:rPr lang="en-US" sz="1920" dirty="0"/>
              <a:t>(</a:t>
            </a:r>
            <a:r>
              <a:rPr lang="en-US" sz="1920" dirty="0" err="1"/>
              <a:t>G</a:t>
            </a:r>
            <a:r>
              <a:rPr lang="en-US" sz="2133" baseline="-25000" dirty="0" err="1"/>
              <a:t>φ</a:t>
            </a:r>
            <a:r>
              <a:rPr lang="en-US" sz="1920" dirty="0"/>
              <a:t>(z)) to 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1915C-6E16-4768-9F30-C04A7D5B7613}"/>
              </a:ext>
            </a:extLst>
          </p:cNvPr>
          <p:cNvSpPr/>
          <p:nvPr/>
        </p:nvSpPr>
        <p:spPr>
          <a:xfrm>
            <a:off x="5608320" y="5805708"/>
            <a:ext cx="65024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This score will be between 0 and 1 and will tell us the probability of the image being real or fake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F0EEB-3ADA-4BF6-A7D6-E92DA151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6" y="3413211"/>
            <a:ext cx="4277639" cy="37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440C-C737-4ADD-AA86-77641150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intuition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CD8B7-E8FA-4322-8052-4A6963C60487}"/>
              </a:ext>
            </a:extLst>
          </p:cNvPr>
          <p:cNvSpPr/>
          <p:nvPr/>
        </p:nvSpPr>
        <p:spPr>
          <a:xfrm>
            <a:off x="5608320" y="3192815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This is just for a single z and the generator would like to do this for all possible values of z,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B0FB8-74FE-46C0-9BB4-B7E4D443D648}"/>
              </a:ext>
            </a:extLst>
          </p:cNvPr>
          <p:cNvSpPr/>
          <p:nvPr/>
        </p:nvSpPr>
        <p:spPr>
          <a:xfrm>
            <a:off x="5608320" y="4008416"/>
            <a:ext cx="6502400" cy="10770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For example, if z was discrete and drawn from a uniform distribution (i.e., p(z) = 1/N ∀z) then the generator’s objective function would be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ED4A6-664F-46C7-8A43-1DF141C1A152}"/>
              </a:ext>
            </a:extLst>
          </p:cNvPr>
          <p:cNvSpPr/>
          <p:nvPr/>
        </p:nvSpPr>
        <p:spPr>
          <a:xfrm>
            <a:off x="5588187" y="5805708"/>
            <a:ext cx="65024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However, in our case, z is continuous and not uniform (z ∼ N(0, I)) so the equivalent objective function would be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F0EEB-3ADA-4BF6-A7D6-E92DA151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6" y="3413211"/>
            <a:ext cx="4277639" cy="3720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A2EE80-4D1D-451C-A7E4-923CFA3B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926" y="5104039"/>
            <a:ext cx="3042921" cy="701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DC4AB-3C06-4C4F-9E4C-E2271C44E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910" y="6586208"/>
            <a:ext cx="3176938" cy="64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33C20E-17E5-4D4D-89EE-6AC737235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918" y="7435571"/>
            <a:ext cx="3176938" cy="4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440C-C737-4ADD-AA86-77641150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intuition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CD8B7-E8FA-4322-8052-4A6963C60487}"/>
              </a:ext>
            </a:extLst>
          </p:cNvPr>
          <p:cNvSpPr/>
          <p:nvPr/>
        </p:nvSpPr>
        <p:spPr>
          <a:xfrm>
            <a:off x="5608320" y="3192815"/>
            <a:ext cx="6502400" cy="4205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Now let’s look at the discriminator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B0FB8-74FE-46C0-9BB4-B7E4D443D648}"/>
              </a:ext>
            </a:extLst>
          </p:cNvPr>
          <p:cNvSpPr/>
          <p:nvPr/>
        </p:nvSpPr>
        <p:spPr>
          <a:xfrm>
            <a:off x="5507652" y="4008415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The task of the discriminator is to assign a high score to real images and a low score to fake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ED4A6-664F-46C7-8A43-1DF141C1A152}"/>
              </a:ext>
            </a:extLst>
          </p:cNvPr>
          <p:cNvSpPr/>
          <p:nvPr/>
        </p:nvSpPr>
        <p:spPr>
          <a:xfrm>
            <a:off x="5507652" y="4990107"/>
            <a:ext cx="65024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And it should do this for all possible real images and all possible fake images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1915C-6E16-4768-9F30-C04A7D5B7613}"/>
              </a:ext>
            </a:extLst>
          </p:cNvPr>
          <p:cNvSpPr/>
          <p:nvPr/>
        </p:nvSpPr>
        <p:spPr>
          <a:xfrm>
            <a:off x="5608320" y="5789292"/>
            <a:ext cx="65024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In other words, it should try to maximize the following objective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F0EEB-3ADA-4BF6-A7D6-E92DA151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6" y="3413211"/>
            <a:ext cx="4277639" cy="3720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7B6EFE-D4BA-40E1-9E2A-8C48DAAA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29" y="6796513"/>
            <a:ext cx="6666123" cy="6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440C-C737-4ADD-AA86-77641150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intuition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CD8B7-E8FA-4322-8052-4A6963C60487}"/>
              </a:ext>
            </a:extLst>
          </p:cNvPr>
          <p:cNvSpPr/>
          <p:nvPr/>
        </p:nvSpPr>
        <p:spPr>
          <a:xfrm>
            <a:off x="5608320" y="3192815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71" indent="-365771">
              <a:buFont typeface="Arial" panose="020B0604020202020204" pitchFamily="34" charset="0"/>
              <a:buChar char="•"/>
            </a:pPr>
            <a:r>
              <a:rPr lang="en-US" sz="2133" dirty="0"/>
              <a:t>If we put the objectives of the generator and discriminator together we get a minimax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B0FB8-74FE-46C0-9BB4-B7E4D443D648}"/>
              </a:ext>
            </a:extLst>
          </p:cNvPr>
          <p:cNvSpPr/>
          <p:nvPr/>
        </p:nvSpPr>
        <p:spPr>
          <a:xfrm>
            <a:off x="5608320" y="5280815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The first term in the objective is only </a:t>
            </a:r>
            <a:r>
              <a:rPr lang="en-US" sz="2133" dirty="0" err="1"/>
              <a:t>w.r.t.</a:t>
            </a:r>
            <a:r>
              <a:rPr lang="en-US" sz="2133" dirty="0"/>
              <a:t> the parameters of the discriminator (θ)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ED4A6-664F-46C7-8A43-1DF141C1A152}"/>
              </a:ext>
            </a:extLst>
          </p:cNvPr>
          <p:cNvSpPr/>
          <p:nvPr/>
        </p:nvSpPr>
        <p:spPr>
          <a:xfrm>
            <a:off x="5608320" y="6168669"/>
            <a:ext cx="65024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The second term in the objective is </a:t>
            </a:r>
            <a:r>
              <a:rPr lang="en-US" sz="1920" dirty="0" err="1"/>
              <a:t>w.r.t.</a:t>
            </a:r>
            <a:r>
              <a:rPr lang="en-US" sz="1920" dirty="0"/>
              <a:t> the parameters of the generator (φ) as well as the discriminator (θ)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1915C-6E16-4768-9F30-C04A7D5B7613}"/>
              </a:ext>
            </a:extLst>
          </p:cNvPr>
          <p:cNvSpPr/>
          <p:nvPr/>
        </p:nvSpPr>
        <p:spPr>
          <a:xfrm>
            <a:off x="5608320" y="6951967"/>
            <a:ext cx="65024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The discriminator wants to maximize the second term whereas the generator wants to minimize it (hence it is a two-player game)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F0EEB-3ADA-4BF6-A7D6-E92DA151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5" y="3413211"/>
            <a:ext cx="4349785" cy="3901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55AE5-957B-4FB8-B0E1-6B215C6D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20" y="4057659"/>
            <a:ext cx="5383703" cy="11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440C-C737-4ADD-AA86-77641150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intuition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CD8B7-E8FA-4322-8052-4A6963C60487}"/>
              </a:ext>
            </a:extLst>
          </p:cNvPr>
          <p:cNvSpPr/>
          <p:nvPr/>
        </p:nvSpPr>
        <p:spPr>
          <a:xfrm>
            <a:off x="5608320" y="3192815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So the overall training proceeds by alternating between these two 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B0FB8-74FE-46C0-9BB4-B7E4D443D648}"/>
              </a:ext>
            </a:extLst>
          </p:cNvPr>
          <p:cNvSpPr/>
          <p:nvPr/>
        </p:nvSpPr>
        <p:spPr>
          <a:xfrm>
            <a:off x="5608320" y="4152452"/>
            <a:ext cx="6502400" cy="4205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Step 1: Gradient Ascent on Discriminator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ED4A6-664F-46C7-8A43-1DF141C1A152}"/>
              </a:ext>
            </a:extLst>
          </p:cNvPr>
          <p:cNvSpPr/>
          <p:nvPr/>
        </p:nvSpPr>
        <p:spPr>
          <a:xfrm>
            <a:off x="5608320" y="5722715"/>
            <a:ext cx="6502400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Step 2: Gradient Descent on 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1915C-6E16-4768-9F30-C04A7D5B7613}"/>
              </a:ext>
            </a:extLst>
          </p:cNvPr>
          <p:cNvSpPr/>
          <p:nvPr/>
        </p:nvSpPr>
        <p:spPr>
          <a:xfrm>
            <a:off x="5608320" y="6951967"/>
            <a:ext cx="65024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In practice, the above generator objective does not work well and we use a slightly modified objective. Let us see why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F0EEB-3ADA-4BF6-A7D6-E92DA151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6" y="3413211"/>
            <a:ext cx="4277639" cy="3720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6CDFC6-964D-45B9-9192-6F9D8FED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20" y="4695182"/>
            <a:ext cx="6502400" cy="689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8C61C-E65C-4088-B51D-E10503892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589" y="6202855"/>
            <a:ext cx="3719863" cy="5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440C-C737-4ADD-AA86-77641150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intuition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CD8B7-E8FA-4322-8052-4A6963C60487}"/>
              </a:ext>
            </a:extLst>
          </p:cNvPr>
          <p:cNvSpPr/>
          <p:nvPr/>
        </p:nvSpPr>
        <p:spPr>
          <a:xfrm>
            <a:off x="5608320" y="3192815"/>
            <a:ext cx="6502400" cy="74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When the sample is likely fake, we want to give a feedback to the generator (using gradients)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B0FB8-74FE-46C0-9BB4-B7E4D443D648}"/>
              </a:ext>
            </a:extLst>
          </p:cNvPr>
          <p:cNvSpPr/>
          <p:nvPr/>
        </p:nvSpPr>
        <p:spPr>
          <a:xfrm>
            <a:off x="5608320" y="4008416"/>
            <a:ext cx="6502400" cy="10770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dirty="0"/>
              <a:t>However, in this region where D(G(z)) is close to 0, the curve of the loss function is very flat and the gradient would be close to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ED4A6-664F-46C7-8A43-1DF141C1A152}"/>
              </a:ext>
            </a:extLst>
          </p:cNvPr>
          <p:cNvSpPr/>
          <p:nvPr/>
        </p:nvSpPr>
        <p:spPr>
          <a:xfrm>
            <a:off x="5608320" y="5162203"/>
            <a:ext cx="65024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Trick: Instead of minimizing the likelihood of the discriminator being correct, maximize the likelihood of the discriminator being wrong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1915C-6E16-4768-9F30-C04A7D5B7613}"/>
              </a:ext>
            </a:extLst>
          </p:cNvPr>
          <p:cNvSpPr/>
          <p:nvPr/>
        </p:nvSpPr>
        <p:spPr>
          <a:xfrm>
            <a:off x="5608320" y="6217501"/>
            <a:ext cx="65024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1920" dirty="0"/>
              <a:t>In effect, the objective remains the same but the gradient signal becomes better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5A4E3-45B2-4535-AEFE-6AF281A0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6" y="3125629"/>
            <a:ext cx="4618748" cy="38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130E-95FC-4B70-84FA-FAC3909D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Generative V/S Discriminative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DD459-5967-4D9E-9B84-2A76CE7DF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" y="3238986"/>
            <a:ext cx="1189736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64FA-CB8E-40CF-803D-A126CF93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F148-71D3-4BA7-AC0F-E513AF8C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57" indent="-548657">
              <a:buFont typeface="+mj-lt"/>
              <a:buAutoNum type="arabicPeriod"/>
            </a:pPr>
            <a:r>
              <a:rPr lang="en-US" sz="1707" b="1" dirty="0"/>
              <a:t>procedure</a:t>
            </a:r>
            <a:r>
              <a:rPr lang="en-US" sz="1707" dirty="0"/>
              <a:t> GAN Training</a:t>
            </a:r>
          </a:p>
          <a:p>
            <a:pPr marL="548657" indent="-548657">
              <a:buFont typeface="+mj-lt"/>
              <a:buAutoNum type="arabicPeriod"/>
            </a:pPr>
            <a:r>
              <a:rPr lang="en-US" sz="1707" b="1" dirty="0"/>
              <a:t>   for</a:t>
            </a:r>
            <a:r>
              <a:rPr lang="en-US" sz="1707" dirty="0"/>
              <a:t> number of training iterations </a:t>
            </a:r>
            <a:r>
              <a:rPr lang="en-US" sz="1707" b="1" dirty="0"/>
              <a:t>do</a:t>
            </a:r>
          </a:p>
          <a:p>
            <a:pPr marL="548657" indent="-548657">
              <a:buFont typeface="+mj-lt"/>
              <a:buAutoNum type="arabicPeriod"/>
            </a:pPr>
            <a:r>
              <a:rPr lang="en-US" sz="1707" b="1" dirty="0"/>
              <a:t>      for</a:t>
            </a:r>
            <a:r>
              <a:rPr lang="en-US" sz="1707" dirty="0"/>
              <a:t> k steps </a:t>
            </a:r>
            <a:r>
              <a:rPr lang="en-US" sz="1707" b="1" dirty="0"/>
              <a:t>do</a:t>
            </a:r>
          </a:p>
          <a:p>
            <a:pPr marL="548657" indent="-548657">
              <a:buFont typeface="+mj-lt"/>
              <a:buAutoNum type="arabicPeriod"/>
            </a:pPr>
            <a:r>
              <a:rPr lang="en-US" sz="1707" dirty="0">
                <a:solidFill>
                  <a:srgbClr val="FF0000"/>
                </a:solidFill>
              </a:rPr>
              <a:t>         Sample minibatch of m noise samples {z</a:t>
            </a:r>
            <a:r>
              <a:rPr lang="en-US" sz="1707" baseline="30000" dirty="0">
                <a:solidFill>
                  <a:srgbClr val="FF0000"/>
                </a:solidFill>
              </a:rPr>
              <a:t>(1)</a:t>
            </a:r>
            <a:r>
              <a:rPr lang="en-US" sz="1707" dirty="0">
                <a:solidFill>
                  <a:srgbClr val="FF0000"/>
                </a:solidFill>
              </a:rPr>
              <a:t> , .., z </a:t>
            </a:r>
            <a:r>
              <a:rPr lang="en-US" sz="1707" baseline="30000" dirty="0">
                <a:solidFill>
                  <a:srgbClr val="FF0000"/>
                </a:solidFill>
              </a:rPr>
              <a:t>(m)</a:t>
            </a:r>
            <a:r>
              <a:rPr lang="en-US" sz="1707" dirty="0">
                <a:solidFill>
                  <a:srgbClr val="FF0000"/>
                </a:solidFill>
              </a:rPr>
              <a:t>} from noise prior </a:t>
            </a:r>
            <a:r>
              <a:rPr lang="en-US" sz="1707" dirty="0" err="1">
                <a:solidFill>
                  <a:srgbClr val="FF0000"/>
                </a:solidFill>
              </a:rPr>
              <a:t>p</a:t>
            </a:r>
            <a:r>
              <a:rPr lang="en-US" sz="1707" baseline="-25000" dirty="0" err="1">
                <a:solidFill>
                  <a:srgbClr val="FF0000"/>
                </a:solidFill>
              </a:rPr>
              <a:t>g</a:t>
            </a:r>
            <a:r>
              <a:rPr lang="en-US" sz="1707" dirty="0">
                <a:solidFill>
                  <a:srgbClr val="FF0000"/>
                </a:solidFill>
              </a:rPr>
              <a:t>(z)</a:t>
            </a:r>
          </a:p>
          <a:p>
            <a:pPr marL="548657" indent="-548657">
              <a:buFont typeface="+mj-lt"/>
              <a:buAutoNum type="arabicPeriod"/>
            </a:pPr>
            <a:r>
              <a:rPr lang="en-US" sz="1707" dirty="0">
                <a:solidFill>
                  <a:srgbClr val="FF0000"/>
                </a:solidFill>
              </a:rPr>
              <a:t>         Sample minibatch of m examples {x </a:t>
            </a:r>
            <a:r>
              <a:rPr lang="en-US" sz="1707" baseline="30000" dirty="0">
                <a:solidFill>
                  <a:srgbClr val="FF0000"/>
                </a:solidFill>
              </a:rPr>
              <a:t>(1)</a:t>
            </a:r>
            <a:r>
              <a:rPr lang="en-US" sz="1707" dirty="0">
                <a:solidFill>
                  <a:srgbClr val="FF0000"/>
                </a:solidFill>
              </a:rPr>
              <a:t> , .., x </a:t>
            </a:r>
            <a:r>
              <a:rPr lang="en-US" sz="1707" baseline="30000" dirty="0">
                <a:solidFill>
                  <a:srgbClr val="FF0000"/>
                </a:solidFill>
              </a:rPr>
              <a:t>(m)</a:t>
            </a:r>
            <a:r>
              <a:rPr lang="en-US" sz="1707" dirty="0">
                <a:solidFill>
                  <a:srgbClr val="FF0000"/>
                </a:solidFill>
              </a:rPr>
              <a:t>} from data generating distribution </a:t>
            </a:r>
            <a:r>
              <a:rPr lang="en-US" sz="1707" dirty="0" err="1">
                <a:solidFill>
                  <a:srgbClr val="FF0000"/>
                </a:solidFill>
              </a:rPr>
              <a:t>p</a:t>
            </a:r>
            <a:r>
              <a:rPr lang="en-US" sz="1707" baseline="-25000" dirty="0" err="1">
                <a:solidFill>
                  <a:srgbClr val="FF0000"/>
                </a:solidFill>
              </a:rPr>
              <a:t>data</a:t>
            </a:r>
            <a:r>
              <a:rPr lang="en-US" sz="1707" dirty="0">
                <a:solidFill>
                  <a:srgbClr val="FF0000"/>
                </a:solidFill>
              </a:rPr>
              <a:t>(x)</a:t>
            </a:r>
          </a:p>
          <a:p>
            <a:pPr marL="548657" indent="-548657">
              <a:buFont typeface="+mj-lt"/>
              <a:buAutoNum type="arabicPeriod"/>
            </a:pPr>
            <a:r>
              <a:rPr lang="en-US" sz="1707" dirty="0">
                <a:solidFill>
                  <a:srgbClr val="FF0000"/>
                </a:solidFill>
              </a:rPr>
              <a:t>         Update the discriminator by ascending its stochastic gradient:</a:t>
            </a:r>
          </a:p>
          <a:p>
            <a:pPr marL="548657" indent="-548657">
              <a:buFont typeface="+mj-lt"/>
              <a:buAutoNum type="arabicPeriod"/>
            </a:pPr>
            <a:endParaRPr lang="en-US" sz="1707" dirty="0"/>
          </a:p>
          <a:p>
            <a:pPr marL="548657" indent="-548657">
              <a:buFont typeface="+mj-lt"/>
              <a:buAutoNum type="arabicPeriod"/>
            </a:pPr>
            <a:r>
              <a:rPr lang="en-US" sz="1707" b="1" dirty="0"/>
              <a:t>      </a:t>
            </a:r>
          </a:p>
          <a:p>
            <a:pPr marL="548657" indent="-548657">
              <a:buFont typeface="+mj-lt"/>
              <a:buAutoNum type="arabicPeriod"/>
            </a:pPr>
            <a:r>
              <a:rPr lang="en-US" sz="1707" b="1" dirty="0"/>
              <a:t>end for</a:t>
            </a:r>
          </a:p>
          <a:p>
            <a:pPr marL="548657" indent="-548657">
              <a:buFont typeface="+mj-lt"/>
              <a:buAutoNum type="arabicPeriod"/>
            </a:pPr>
            <a:r>
              <a:rPr lang="en-US" sz="1707" dirty="0">
                <a:solidFill>
                  <a:srgbClr val="002060"/>
                </a:solidFill>
              </a:rPr>
              <a:t>     Sample minibatch of m noise samples {z</a:t>
            </a:r>
            <a:r>
              <a:rPr lang="en-US" sz="1707" baseline="30000" dirty="0">
                <a:solidFill>
                  <a:srgbClr val="002060"/>
                </a:solidFill>
              </a:rPr>
              <a:t>(1)</a:t>
            </a:r>
            <a:r>
              <a:rPr lang="en-US" sz="1707" dirty="0">
                <a:solidFill>
                  <a:srgbClr val="002060"/>
                </a:solidFill>
              </a:rPr>
              <a:t> , .., z</a:t>
            </a:r>
            <a:r>
              <a:rPr lang="en-US" sz="1707" baseline="30000" dirty="0">
                <a:solidFill>
                  <a:srgbClr val="002060"/>
                </a:solidFill>
              </a:rPr>
              <a:t>(m)</a:t>
            </a:r>
            <a:r>
              <a:rPr lang="en-US" sz="1707" dirty="0">
                <a:solidFill>
                  <a:srgbClr val="002060"/>
                </a:solidFill>
              </a:rPr>
              <a:t>} from noise prior </a:t>
            </a:r>
            <a:r>
              <a:rPr lang="en-US" sz="1707" dirty="0" err="1">
                <a:solidFill>
                  <a:srgbClr val="002060"/>
                </a:solidFill>
              </a:rPr>
              <a:t>pg</a:t>
            </a:r>
            <a:r>
              <a:rPr lang="en-US" sz="1707" dirty="0">
                <a:solidFill>
                  <a:srgbClr val="002060"/>
                </a:solidFill>
              </a:rPr>
              <a:t>(z)</a:t>
            </a:r>
          </a:p>
          <a:p>
            <a:pPr marL="548657" indent="-548657">
              <a:buFont typeface="+mj-lt"/>
              <a:buAutoNum type="arabicPeriod"/>
            </a:pPr>
            <a:r>
              <a:rPr lang="en-US" sz="1707" dirty="0">
                <a:solidFill>
                  <a:srgbClr val="002060"/>
                </a:solidFill>
              </a:rPr>
              <a:t>     Update the generator by ascending its stochastic gradient</a:t>
            </a:r>
          </a:p>
          <a:p>
            <a:pPr marL="548657" indent="-548657">
              <a:buFont typeface="+mj-lt"/>
              <a:buAutoNum type="arabicPeriod"/>
            </a:pPr>
            <a:endParaRPr lang="en-US" sz="1707" dirty="0"/>
          </a:p>
          <a:p>
            <a:pPr marL="548657" indent="-548657">
              <a:buFont typeface="+mj-lt"/>
              <a:buAutoNum type="arabicPeriod"/>
            </a:pPr>
            <a:r>
              <a:rPr lang="en-US" sz="1707" b="1" dirty="0"/>
              <a:t>   end for</a:t>
            </a:r>
          </a:p>
          <a:p>
            <a:pPr marL="548657" indent="-548657">
              <a:buFont typeface="+mj-lt"/>
              <a:buAutoNum type="arabicPeriod"/>
            </a:pPr>
            <a:r>
              <a:rPr lang="en-US" sz="1707" b="1" dirty="0"/>
              <a:t>end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D7E5C-CA82-420B-BE18-0CACA97C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73" y="5189476"/>
            <a:ext cx="3723314" cy="595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886C9-FC7C-410B-9BCA-D2E1A74C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40" y="6719627"/>
            <a:ext cx="2882178" cy="59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F4C7-DF1F-42B7-ADE2-4D047A19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Generative Adversarial Networks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0F72EF-1919-4C17-B340-F57AB643938A}"/>
              </a:ext>
            </a:extLst>
          </p:cNvPr>
          <p:cNvSpPr/>
          <p:nvPr/>
        </p:nvSpPr>
        <p:spPr>
          <a:xfrm>
            <a:off x="894079" y="3440403"/>
            <a:ext cx="1121663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20" dirty="0"/>
              <a:t>We will now look at one of the popular neural networks used for the generator and discriminator (Deep Convolutional GANs)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5ACD74-A4DB-428E-8E31-5F4B3CEB4A80}"/>
              </a:ext>
            </a:extLst>
          </p:cNvPr>
          <p:cNvSpPr/>
          <p:nvPr/>
        </p:nvSpPr>
        <p:spPr>
          <a:xfrm>
            <a:off x="894078" y="4202915"/>
            <a:ext cx="1121663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20" dirty="0"/>
              <a:t>For discriminator, any CNN based classifier with 1 class (real) at the output can be used (e.g. VGG, </a:t>
            </a:r>
            <a:r>
              <a:rPr lang="en-US" sz="1920" dirty="0" err="1"/>
              <a:t>ResNet</a:t>
            </a:r>
            <a:r>
              <a:rPr lang="en-US" sz="1920" dirty="0"/>
              <a:t>, etc.)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BCB7F-D055-4601-B510-A2EFEE29635A}"/>
              </a:ext>
            </a:extLst>
          </p:cNvPr>
          <p:cNvSpPr/>
          <p:nvPr/>
        </p:nvSpPr>
        <p:spPr>
          <a:xfrm>
            <a:off x="894078" y="7493964"/>
            <a:ext cx="1121663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20" b="1" dirty="0"/>
              <a:t>Figure: </a:t>
            </a:r>
            <a:r>
              <a:rPr lang="en-US" sz="1920" dirty="0"/>
              <a:t>Generator (Redford et al 2015) (left) and discriminator (Yeh et al 2016) (right) used in DCGAN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E3111-D1EF-4C6F-A97E-6BB6CE05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04" y="4703090"/>
            <a:ext cx="10344185" cy="26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21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28CA-068D-4995-8FC1-82433605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Generative Adversarial Networks Architecture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07074-27C4-4FEE-BA28-2FAFCBE0B967}"/>
              </a:ext>
            </a:extLst>
          </p:cNvPr>
          <p:cNvSpPr/>
          <p:nvPr/>
        </p:nvSpPr>
        <p:spPr>
          <a:xfrm>
            <a:off x="894080" y="2590800"/>
            <a:ext cx="11216640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560" dirty="0"/>
              <a:t>Architecture guidelines for stable Deep Convolutional GANs </a:t>
            </a:r>
          </a:p>
          <a:p>
            <a:pPr marL="792505" lvl="1" indent="-304810">
              <a:buFont typeface="Arial" panose="020B0604020202020204" pitchFamily="34" charset="0"/>
              <a:buChar char="•"/>
            </a:pPr>
            <a:r>
              <a:rPr lang="en-US" sz="2560" dirty="0"/>
              <a:t>Replace any pooling layers with </a:t>
            </a:r>
            <a:r>
              <a:rPr lang="en-US" sz="2560" dirty="0" err="1"/>
              <a:t>strided</a:t>
            </a:r>
            <a:r>
              <a:rPr lang="en-US" sz="2560" dirty="0"/>
              <a:t> convolutions (discriminator) and fractional-</a:t>
            </a:r>
            <a:r>
              <a:rPr lang="en-US" sz="2560" dirty="0" err="1"/>
              <a:t>strided</a:t>
            </a:r>
            <a:r>
              <a:rPr lang="en-US" sz="2560" dirty="0"/>
              <a:t> convolutions (generator). </a:t>
            </a:r>
          </a:p>
          <a:p>
            <a:pPr marL="792505" lvl="1" indent="-304810">
              <a:buFont typeface="Arial" panose="020B0604020202020204" pitchFamily="34" charset="0"/>
              <a:buChar char="•"/>
            </a:pPr>
            <a:r>
              <a:rPr lang="en-US" sz="2560" dirty="0"/>
              <a:t>Use </a:t>
            </a:r>
            <a:r>
              <a:rPr lang="en-US" sz="2560" dirty="0" err="1"/>
              <a:t>batchnorm</a:t>
            </a:r>
            <a:r>
              <a:rPr lang="en-US" sz="2560" dirty="0"/>
              <a:t> in both the generator and the discriminator. </a:t>
            </a:r>
          </a:p>
          <a:p>
            <a:pPr marL="792505" lvl="1" indent="-304810">
              <a:buFont typeface="Arial" panose="020B0604020202020204" pitchFamily="34" charset="0"/>
              <a:buChar char="•"/>
            </a:pPr>
            <a:r>
              <a:rPr lang="en-US" sz="2560" dirty="0"/>
              <a:t>Remove fully connected hidden layers for deeper architectures. </a:t>
            </a:r>
          </a:p>
          <a:p>
            <a:pPr marL="792505" lvl="1" indent="-304810">
              <a:buFont typeface="Arial" panose="020B0604020202020204" pitchFamily="34" charset="0"/>
              <a:buChar char="•"/>
            </a:pPr>
            <a:r>
              <a:rPr lang="en-US" sz="2560" dirty="0"/>
              <a:t>Use </a:t>
            </a:r>
            <a:r>
              <a:rPr lang="en-US" sz="2560" dirty="0" err="1"/>
              <a:t>ReLU</a:t>
            </a:r>
            <a:r>
              <a:rPr lang="en-US" sz="2560" dirty="0"/>
              <a:t> or </a:t>
            </a:r>
            <a:r>
              <a:rPr lang="en-US" sz="2560" dirty="0" err="1"/>
              <a:t>LeakyReLU</a:t>
            </a:r>
            <a:r>
              <a:rPr lang="en-US" sz="2560" dirty="0"/>
              <a:t> activation in generator for all layers except for the output, which uses tanh/sigmoid. </a:t>
            </a:r>
          </a:p>
          <a:p>
            <a:pPr marL="792505" lvl="1" indent="-304810">
              <a:buFont typeface="Arial" panose="020B0604020202020204" pitchFamily="34" charset="0"/>
              <a:buChar char="•"/>
            </a:pPr>
            <a:r>
              <a:rPr lang="en-US" sz="2560" dirty="0"/>
              <a:t>Use </a:t>
            </a:r>
            <a:r>
              <a:rPr lang="en-US" sz="2560" dirty="0" err="1"/>
              <a:t>LeakyReLU</a:t>
            </a:r>
            <a:r>
              <a:rPr lang="en-US" sz="2560" dirty="0"/>
              <a:t> activation in the discriminator for all layers</a:t>
            </a:r>
          </a:p>
        </p:txBody>
      </p:sp>
    </p:spTree>
    <p:extLst>
      <p:ext uri="{BB962C8B-B14F-4D97-AF65-F5344CB8AC3E}">
        <p14:creationId xmlns:p14="http://schemas.microsoft.com/office/powerpoint/2010/main" val="157682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1FC4-E5DA-F5F6-6D0D-FF2665C8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Wasserstein GAN (WGAN) with Gradient Penalty (GP)</a:t>
            </a: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D567-8690-D39A-42F3-7987974D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WGAN:</a:t>
            </a:r>
          </a:p>
          <a:p>
            <a:pPr lvl="1"/>
            <a:r>
              <a:rPr lang="en-US" dirty="0"/>
              <a:t>Better training stability.</a:t>
            </a:r>
          </a:p>
          <a:p>
            <a:pPr lvl="1"/>
            <a:r>
              <a:rPr lang="en-US" dirty="0"/>
              <a:t>Loss has meaning so it helps in termination criteria</a:t>
            </a:r>
          </a:p>
          <a:p>
            <a:endParaRPr lang="en-US" dirty="0"/>
          </a:p>
          <a:p>
            <a:r>
              <a:rPr lang="en-US" dirty="0"/>
              <a:t>Disadvantages of WGAN</a:t>
            </a:r>
          </a:p>
          <a:p>
            <a:pPr lvl="1"/>
            <a:r>
              <a:rPr lang="en-US" dirty="0"/>
              <a:t>Longer to train.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Reading: </a:t>
            </a:r>
          </a:p>
          <a:p>
            <a:r>
              <a:rPr lang="en-US" dirty="0">
                <a:hlinkClick r:id="rId2"/>
              </a:rPr>
              <a:t>https://arxiv.org/abs/1701.07875</a:t>
            </a:r>
          </a:p>
          <a:p>
            <a:r>
              <a:rPr lang="en-US" dirty="0">
                <a:hlinkClick r:id="rId2"/>
              </a:rPr>
              <a:t>https://www.alexirpan.com/2017/02/22/wasserstein-gan.html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67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7D3D-1978-4657-97CE-4B3056F8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WGAN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26815E-4910-8C33-4097-567C2E84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895600"/>
            <a:ext cx="12125995" cy="2987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30365B-01C3-C63D-B810-064033CCEBBF}"/>
              </a:ext>
            </a:extLst>
          </p:cNvPr>
          <p:cNvSpPr txBox="1"/>
          <p:nvPr/>
        </p:nvSpPr>
        <p:spPr>
          <a:xfrm>
            <a:off x="9169400" y="5882899"/>
            <a:ext cx="119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Generator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2F4496-DAF9-D35C-76C1-B46EF30BD01C}"/>
              </a:ext>
            </a:extLst>
          </p:cNvPr>
          <p:cNvCxnSpPr/>
          <p:nvPr/>
        </p:nvCxnSpPr>
        <p:spPr>
          <a:xfrm flipV="1">
            <a:off x="9702800" y="5029200"/>
            <a:ext cx="0" cy="85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CCD6B5-33F1-6061-0497-43C31CD0E083}"/>
              </a:ext>
            </a:extLst>
          </p:cNvPr>
          <p:cNvSpPr txBox="1"/>
          <p:nvPr/>
        </p:nvSpPr>
        <p:spPr>
          <a:xfrm>
            <a:off x="5298527" y="5882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images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E9C2F1-8568-51A9-F065-3F59071EE384}"/>
              </a:ext>
            </a:extLst>
          </p:cNvPr>
          <p:cNvCxnSpPr/>
          <p:nvPr/>
        </p:nvCxnSpPr>
        <p:spPr>
          <a:xfrm flipV="1">
            <a:off x="5831927" y="5029200"/>
            <a:ext cx="0" cy="85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412737-554A-FC95-B2F1-FFB889675D55}"/>
              </a:ext>
            </a:extLst>
          </p:cNvPr>
          <p:cNvSpPr txBox="1"/>
          <p:nvPr/>
        </p:nvSpPr>
        <p:spPr>
          <a:xfrm>
            <a:off x="497436" y="6477000"/>
            <a:ext cx="30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Constrained on discriminator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87176E-511A-2A18-B408-00C20F8C6BE1}"/>
              </a:ext>
            </a:extLst>
          </p:cNvPr>
          <p:cNvCxnSpPr/>
          <p:nvPr/>
        </p:nvCxnSpPr>
        <p:spPr>
          <a:xfrm flipV="1">
            <a:off x="2006600" y="5623301"/>
            <a:ext cx="0" cy="85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72423B-C4A7-436C-E4CA-FE362E604AFC}"/>
              </a:ext>
            </a:extLst>
          </p:cNvPr>
          <p:cNvSpPr txBox="1"/>
          <p:nvPr/>
        </p:nvSpPr>
        <p:spPr>
          <a:xfrm>
            <a:off x="497436" y="7464817"/>
            <a:ext cx="7748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 wants to separate these as much as possible (maximize)</a:t>
            </a:r>
          </a:p>
          <a:p>
            <a:r>
              <a:rPr lang="en-US" dirty="0"/>
              <a:t>Generator wants to put these close to each other as much as possible (minimize)</a:t>
            </a:r>
          </a:p>
        </p:txBody>
      </p:sp>
    </p:spTree>
    <p:extLst>
      <p:ext uri="{BB962C8B-B14F-4D97-AF65-F5344CB8AC3E}">
        <p14:creationId xmlns:p14="http://schemas.microsoft.com/office/powerpoint/2010/main" val="98955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F879-776D-DA46-2D7F-FD486129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The full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8946-3111-C6FC-3814-4401CD77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195F4-691D-FF6D-B41A-17F81DE6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578719"/>
            <a:ext cx="10647668" cy="63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6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24CA-59D3-43B6-872B-4B59DA85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 years progress on faces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F2980C-7347-459C-AF7E-47010F830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616" y="3085999"/>
            <a:ext cx="10509568" cy="4641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3C3B32-1F45-4557-94E9-C904DC001B38}"/>
              </a:ext>
            </a:extLst>
          </p:cNvPr>
          <p:cNvSpPr txBox="1"/>
          <p:nvPr/>
        </p:nvSpPr>
        <p:spPr>
          <a:xfrm>
            <a:off x="5059304" y="7867755"/>
            <a:ext cx="287604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/>
              <a:t>4.5 years progress on faces</a:t>
            </a:r>
          </a:p>
        </p:txBody>
      </p:sp>
    </p:spTree>
    <p:extLst>
      <p:ext uri="{BB962C8B-B14F-4D97-AF65-F5344CB8AC3E}">
        <p14:creationId xmlns:p14="http://schemas.microsoft.com/office/powerpoint/2010/main" val="291034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C532-1B08-FB7B-677B-1DDD191B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Scale GAN Training for High Fidelity Natural Image  Synthesis (2019)</a:t>
            </a:r>
          </a:p>
        </p:txBody>
      </p:sp>
      <p:pic>
        <p:nvPicPr>
          <p:cNvPr id="3" name="object 69">
            <a:extLst>
              <a:ext uri="{FF2B5EF4-FFF2-40B4-BE49-F238E27FC236}">
                <a16:creationId xmlns:a16="http://schemas.microsoft.com/office/drawing/2014/main" id="{187B0563-529A-4912-AA9B-B6885B5526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400" y="3581400"/>
            <a:ext cx="8401859" cy="47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4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29FE-C0E7-8255-4C4E-3B05162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20" dirty="0" err="1">
                <a:latin typeface="Tahoma"/>
                <a:cs typeface="Tahoma"/>
              </a:rPr>
              <a:t>StarGAN</a:t>
            </a:r>
            <a:r>
              <a:rPr lang="en-US" sz="4800" spc="-20" dirty="0">
                <a:latin typeface="Tahoma"/>
                <a:cs typeface="Tahoma"/>
              </a:rPr>
              <a:t> (2018)</a:t>
            </a:r>
          </a:p>
        </p:txBody>
      </p:sp>
      <p:pic>
        <p:nvPicPr>
          <p:cNvPr id="3" name="object 69">
            <a:extLst>
              <a:ext uri="{FF2B5EF4-FFF2-40B4-BE49-F238E27FC236}">
                <a16:creationId xmlns:a16="http://schemas.microsoft.com/office/drawing/2014/main" id="{FE1B506A-4BB9-38F3-FFCE-B123CF6E37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000" y="2590800"/>
            <a:ext cx="964692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9DCC-A663-DDB6-55E7-9243E659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Growing of GANs (2018)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object 69">
            <a:extLst>
              <a:ext uri="{FF2B5EF4-FFF2-40B4-BE49-F238E27FC236}">
                <a16:creationId xmlns:a16="http://schemas.microsoft.com/office/drawing/2014/main" id="{CF584971-AB9C-BF11-28C5-2D4D17FC8C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904" y="2743200"/>
            <a:ext cx="9158991" cy="6319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3E3BC-2B8D-5C86-0C07-C50DFB6159A1}"/>
              </a:ext>
            </a:extLst>
          </p:cNvPr>
          <p:cNvSpPr txBox="1"/>
          <p:nvPr/>
        </p:nvSpPr>
        <p:spPr>
          <a:xfrm>
            <a:off x="3759200" y="9234310"/>
            <a:ext cx="650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40" dirty="0">
                <a:latin typeface="Calibri"/>
                <a:cs typeface="Calibri"/>
                <a:hlinkClick r:id="rId3"/>
              </a:rPr>
              <a:t>https://www.youtube.com/watch?v=XOxxPcy5Gr4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0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DFAF-72E4-9C1E-4563-84E93F4B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Image to Image Translation (2018)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object 69">
            <a:extLst>
              <a:ext uri="{FF2B5EF4-FFF2-40B4-BE49-F238E27FC236}">
                <a16:creationId xmlns:a16="http://schemas.microsoft.com/office/drawing/2014/main" id="{24F41EF4-1A66-E764-B4D1-15814E013B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0" y="2404535"/>
            <a:ext cx="9140597" cy="6577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576A21-4F83-3D1C-5852-C2EE93BE5C9E}"/>
              </a:ext>
            </a:extLst>
          </p:cNvPr>
          <p:cNvSpPr txBox="1"/>
          <p:nvPr/>
        </p:nvSpPr>
        <p:spPr>
          <a:xfrm>
            <a:off x="4216400" y="9049644"/>
            <a:ext cx="650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45" dirty="0">
                <a:latin typeface="Calibri"/>
                <a:cs typeface="Calibri"/>
                <a:hlinkClick r:id="rId3"/>
              </a:rPr>
              <a:t>https://www.youtube.com/watch?v=9VC0c3pndbI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0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62D1-EF10-4B4C-8199-5D420625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Interactive Demo App &quot;GauGAN&quot;, built using SPADE">
            <a:hlinkClick r:id="" action="ppaction://media"/>
            <a:extLst>
              <a:ext uri="{FF2B5EF4-FFF2-40B4-BE49-F238E27FC236}">
                <a16:creationId xmlns:a16="http://schemas.microsoft.com/office/drawing/2014/main" id="{B0AF2189-92BF-4F02-ACE7-3111F65C333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21920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AEF7-AD9A-4B0E-8DC9-8AB74112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Day2NightImageTranslation-05">
            <a:hlinkClick r:id="" action="ppaction://media"/>
            <a:extLst>
              <a:ext uri="{FF2B5EF4-FFF2-40B4-BE49-F238E27FC236}">
                <a16:creationId xmlns:a16="http://schemas.microsoft.com/office/drawing/2014/main" id="{1A111792-8887-4FA1-A3CD-E45236638B4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" y="1219200"/>
            <a:ext cx="1300509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1196</Words>
  <Application>Microsoft Office PowerPoint</Application>
  <PresentationFormat>Custom</PresentationFormat>
  <Paragraphs>109</Paragraphs>
  <Slides>25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YouTube Sans</vt:lpstr>
      <vt:lpstr>Arial</vt:lpstr>
      <vt:lpstr>Calibri</vt:lpstr>
      <vt:lpstr>Calibri Light</vt:lpstr>
      <vt:lpstr>Helvetica</vt:lpstr>
      <vt:lpstr>Open Sans</vt:lpstr>
      <vt:lpstr>Tahoma</vt:lpstr>
      <vt:lpstr>Times New Roman</vt:lpstr>
      <vt:lpstr>Office Theme</vt:lpstr>
      <vt:lpstr>GENERATIVE ADVERSARIAL NETWORKS</vt:lpstr>
      <vt:lpstr>Generative V/S Discriminative</vt:lpstr>
      <vt:lpstr>4.5 years progress on faces</vt:lpstr>
      <vt:lpstr>Large Scale GAN Training for High Fidelity Natural Image  Synthesis (2019)</vt:lpstr>
      <vt:lpstr>StarGAN (2018)</vt:lpstr>
      <vt:lpstr>Progressive Growing of GANs (2018) </vt:lpstr>
      <vt:lpstr>Unsupervised Image to Image Translation (2018) </vt:lpstr>
      <vt:lpstr>PowerPoint Presentation</vt:lpstr>
      <vt:lpstr>PowerPoint Presentation</vt:lpstr>
      <vt:lpstr>PowerPoint Presentation</vt:lpstr>
      <vt:lpstr>The intuition </vt:lpstr>
      <vt:lpstr>The intuition </vt:lpstr>
      <vt:lpstr>The intuition </vt:lpstr>
      <vt:lpstr>The intuition </vt:lpstr>
      <vt:lpstr>The intuition </vt:lpstr>
      <vt:lpstr>The intuition </vt:lpstr>
      <vt:lpstr>The intuition </vt:lpstr>
      <vt:lpstr>The intuition </vt:lpstr>
      <vt:lpstr>The intuition </vt:lpstr>
      <vt:lpstr>Training GAN</vt:lpstr>
      <vt:lpstr>Generative Adversarial Networks Architecture</vt:lpstr>
      <vt:lpstr>Generative Adversarial Networks Architecture</vt:lpstr>
      <vt:lpstr>Wasserstein GAN (WGAN) with Gradient Penalty (GP) </vt:lpstr>
      <vt:lpstr>WGAN</vt:lpstr>
      <vt:lpstr>The full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GANS-ppt</dc:title>
  <dc:creator>Hilal</dc:creator>
  <cp:lastModifiedBy>타야라히랄</cp:lastModifiedBy>
  <cp:revision>2</cp:revision>
  <dcterms:created xsi:type="dcterms:W3CDTF">2023-06-02T04:53:31Z</dcterms:created>
  <dcterms:modified xsi:type="dcterms:W3CDTF">2023-06-06T09:00:28Z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2020-11-20T00:00:00Z</vt:filetime>
  </property>
  <property fmtid="{D5CDD505-2E9C-101B-9397-08002B2CF9AE}" pid="3" name="Creator">
    <vt:lpwstr>Keynote</vt:lpwstr>
  </property>
  <property fmtid="{D5CDD505-2E9C-101B-9397-08002B2CF9AE}" pid="4" name="LastSaved">
    <vt:filetime>2023-06-02T00:00:00Z</vt:filetime>
  </property>
  <property fmtid="{D5CDD505-2E9C-101B-9397-08002B2CF9AE}" pid="5" name="Producer">
    <vt:lpwstr>macOS Version 10.15.2 (Build 19C57) Quartz PDFContext</vt:lpwstr>
  </property>
</Properties>
</file>