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9ee54f80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29ee54f80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29ee54f80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29ee54f80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9ee54f80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29ee54f80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9ee54f80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29ee54f80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9ee54f80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29ee54f80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9ee54f80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9ee54f80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10500e8c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10500e8c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0500e8cb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10500e8cb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10500e8cb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10500e8cb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29ee54f80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29ee54f80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10500e8cb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10500e8cb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9ee54f80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9ee54f80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29ee54f80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29ee54f80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87700"/>
            <a:ext cx="8520600" cy="152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Intelligent ChatBot for any language using Machine Learning</a:t>
            </a:r>
            <a:endParaRPr sz="4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70775"/>
            <a:ext cx="8520600" cy="13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Team 4 : 201923196, 201923250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Presenter 1 : Kobilov Ilkhom ( 201923250 )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Presenter 2 : Pardinov Firdavs ( 201923196 )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Advisor Professor : Tayara Hilal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311700" y="248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data</a:t>
            </a:r>
            <a:endParaRPr/>
          </a:p>
        </p:txBody>
      </p:sp>
      <p:pic>
        <p:nvPicPr>
          <p:cNvPr id="107" name="Google Shape;1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9625" y="821050"/>
            <a:ext cx="4884750" cy="401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311700" y="248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result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788" y="1245528"/>
            <a:ext cx="5552425" cy="26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311700" y="248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Loading and getting a response from the model</a:t>
            </a:r>
            <a:endParaRPr sz="2500"/>
          </a:p>
        </p:txBody>
      </p:sp>
      <p:pic>
        <p:nvPicPr>
          <p:cNvPr id="119" name="Google Shape;119;p24"/>
          <p:cNvPicPr preferRelativeResize="0"/>
          <p:nvPr/>
        </p:nvPicPr>
        <p:blipFill rotWithShape="1">
          <a:blip r:embed="rId3">
            <a:alphaModFix/>
          </a:blip>
          <a:srcRect b="0" l="0" r="0" t="5006"/>
          <a:stretch/>
        </p:blipFill>
        <p:spPr>
          <a:xfrm>
            <a:off x="2468900" y="889125"/>
            <a:ext cx="4206199" cy="3991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type="title"/>
          </p:nvPr>
        </p:nvSpPr>
        <p:spPr>
          <a:xfrm>
            <a:off x="311700" y="248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lang="en" sz="2750"/>
              <a:t>Testing &amp; Results</a:t>
            </a:r>
            <a:endParaRPr sz="27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263" y="1482550"/>
            <a:ext cx="7991475" cy="265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title"/>
          </p:nvPr>
        </p:nvSpPr>
        <p:spPr>
          <a:xfrm>
            <a:off x="311700" y="233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| Beyond ChatBots</a:t>
            </a:r>
            <a:endParaRPr/>
          </a:p>
        </p:txBody>
      </p:sp>
      <p:pic>
        <p:nvPicPr>
          <p:cNvPr id="131" name="Google Shape;1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875" y="1017725"/>
            <a:ext cx="683025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</a:rPr>
              <a:t>Technology and Libraries Used</a:t>
            </a:r>
            <a:endParaRPr sz="2500"/>
          </a:p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NLTK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Keras, Tensorflow, Torch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JSON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311700" y="255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</a:t>
            </a:r>
            <a:endParaRPr/>
          </a:p>
        </p:txBody>
      </p:sp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85800"/>
            <a:ext cx="8839200" cy="3624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311700" y="255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</a:t>
            </a:r>
            <a:endParaRPr/>
          </a:p>
        </p:txBody>
      </p:sp>
      <p:pic>
        <p:nvPicPr>
          <p:cNvPr id="81" name="Google Shape;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377" y="882700"/>
            <a:ext cx="6915251" cy="40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311700" y="248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Code</a:t>
            </a:r>
            <a:endParaRPr/>
          </a:p>
        </p:txBody>
      </p:sp>
      <p:pic>
        <p:nvPicPr>
          <p:cNvPr id="87" name="Google Shape;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150" y="1134625"/>
            <a:ext cx="4931325" cy="35452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9"/>
          <p:cNvSpPr txBox="1"/>
          <p:nvPr/>
        </p:nvSpPr>
        <p:spPr>
          <a:xfrm>
            <a:off x="5967950" y="2263950"/>
            <a:ext cx="2617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Importing libraries &amp; defining nltk functions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311700" y="248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Code</a:t>
            </a:r>
            <a:endParaRPr/>
          </a:p>
        </p:txBody>
      </p:sp>
      <p:pic>
        <p:nvPicPr>
          <p:cNvPr id="94" name="Google Shape;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0900"/>
            <a:ext cx="5473976" cy="30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0"/>
          <p:cNvSpPr txBox="1"/>
          <p:nvPr/>
        </p:nvSpPr>
        <p:spPr>
          <a:xfrm>
            <a:off x="6164600" y="2029475"/>
            <a:ext cx="2617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Defining our model and activation function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248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Function</a:t>
            </a:r>
            <a:endParaRPr/>
          </a:p>
        </p:txBody>
      </p:sp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9400" y="821050"/>
            <a:ext cx="5805201" cy="401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