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Golos Text"/>
      <p:regular r:id="rId19"/>
      <p:bold r:id="rId20"/>
    </p:embeddedFont>
    <p:embeddedFont>
      <p:font typeface="Golos Text Medium"/>
      <p:regular r:id="rId21"/>
      <p:bold r:id="rId22"/>
    </p:embeddedFont>
    <p:embeddedFont>
      <p:font typeface="Bebas Neue"/>
      <p:regular r:id="rId23"/>
    </p:embeddedFont>
    <p:embeddedFont>
      <p:font typeface="Gantari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olosText-bold.fntdata"/><Relationship Id="rId22" Type="http://schemas.openxmlformats.org/officeDocument/2006/relationships/font" Target="fonts/GolosTextMedium-bold.fntdata"/><Relationship Id="rId21" Type="http://schemas.openxmlformats.org/officeDocument/2006/relationships/font" Target="fonts/GolosTextMedium-regular.fntdata"/><Relationship Id="rId24" Type="http://schemas.openxmlformats.org/officeDocument/2006/relationships/font" Target="fonts/Gantari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antari-italic.fntdata"/><Relationship Id="rId25" Type="http://schemas.openxmlformats.org/officeDocument/2006/relationships/font" Target="fonts/Gantari-bold.fntdata"/><Relationship Id="rId27" Type="http://schemas.openxmlformats.org/officeDocument/2006/relationships/font" Target="fonts/Gantari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GolosTex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a8e28482d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a8e28482d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6e37b862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6e37b862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b21ebf29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b21ebf29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b21ebf29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2b21ebf29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2b21ebf290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2b21ebf29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b21ebf290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b21ebf290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a8e28482d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a8e28482d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a8e28482d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a8e28482d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b21ebf29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b21ebf29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c61ebc3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c61ebc3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b21ebf29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b21ebf29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b21ebf2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2b21ebf2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6e37b86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6e37b86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b21ebf29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b21ebf29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0" sz="48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/>
          <p:nvPr>
            <p:ph hasCustomPrompt="1" type="title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2"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b="0"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3" type="title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4" type="subTitle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5" type="title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6" type="subTitle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7" type="title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8" type="subTitle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type="ctrTitle"/>
          </p:nvPr>
        </p:nvSpPr>
        <p:spPr>
          <a:xfrm>
            <a:off x="715100" y="641725"/>
            <a:ext cx="3856800" cy="10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715100" y="1548250"/>
            <a:ext cx="38568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15"/>
          <p:cNvSpPr txBox="1"/>
          <p:nvPr/>
        </p:nvSpPr>
        <p:spPr>
          <a:xfrm>
            <a:off x="715100" y="3449850"/>
            <a:ext cx="38568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CREDITS: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This presentation template was created by </a:t>
            </a:r>
            <a:r>
              <a:rPr b="1"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Slidesgo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includes icons by </a:t>
            </a:r>
            <a:r>
              <a:rPr b="1"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Flaticon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Freepik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content by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</a:t>
            </a:r>
            <a:r>
              <a:rPr b="1"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Eliana Delacour</a:t>
            </a:r>
            <a:endParaRPr b="1" sz="100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0" sz="47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0" sz="5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3" type="subTitle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/>
          <p:nvPr>
            <p:ph type="title"/>
          </p:nvPr>
        </p:nvSpPr>
        <p:spPr>
          <a:xfrm>
            <a:off x="715100" y="662225"/>
            <a:ext cx="7713900" cy="3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uggingface.co/spaces/cyberspyde/chatbot-team4" TargetMode="External"/><Relationship Id="rId4" Type="http://schemas.openxmlformats.org/officeDocument/2006/relationships/hyperlink" Target="https://streamlit.io/" TargetMode="External"/><Relationship Id="rId5" Type="http://schemas.openxmlformats.org/officeDocument/2006/relationships/hyperlink" Target="https://haystack.deepset.ai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Utilizing Roberta QA for JBNU Dataset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77" name="Google Shape;77;p18"/>
          <p:cNvCxnSpPr/>
          <p:nvPr/>
        </p:nvCxnSpPr>
        <p:spPr>
          <a:xfrm>
            <a:off x="4466175" y="206955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78" name="Google Shape;78;p18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79" name="Google Shape;79;p18"/>
            <p:cNvSpPr/>
            <p:nvPr/>
          </p:nvSpPr>
          <p:spPr>
            <a:xfrm>
              <a:off x="6679525" y="3352075"/>
              <a:ext cx="329550" cy="31750"/>
            </a:xfrm>
            <a:custGeom>
              <a:rect b="b" l="l" r="r" t="t"/>
              <a:pathLst>
                <a:path extrusionOk="0" h="1270" w="13182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8"/>
            <p:cNvSpPr/>
            <p:nvPr/>
          </p:nvSpPr>
          <p:spPr>
            <a:xfrm>
              <a:off x="6679975" y="3199775"/>
              <a:ext cx="328650" cy="169925"/>
            </a:xfrm>
            <a:custGeom>
              <a:rect b="b" l="l" r="r" t="t"/>
              <a:pathLst>
                <a:path extrusionOk="0" h="6797" w="13146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8"/>
            <p:cNvSpPr/>
            <p:nvPr/>
          </p:nvSpPr>
          <p:spPr>
            <a:xfrm>
              <a:off x="6483100" y="2567000"/>
              <a:ext cx="714325" cy="702200"/>
            </a:xfrm>
            <a:custGeom>
              <a:rect b="b" l="l" r="r" t="t"/>
              <a:pathLst>
                <a:path extrusionOk="0" h="28088" w="28573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6567225" y="2545200"/>
              <a:ext cx="635575" cy="156400"/>
            </a:xfrm>
            <a:custGeom>
              <a:rect b="b" l="l" r="r" t="t"/>
              <a:pathLst>
                <a:path extrusionOk="0" h="6256" w="25423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6581275" y="2554550"/>
              <a:ext cx="607525" cy="137700"/>
            </a:xfrm>
            <a:custGeom>
              <a:rect b="b" l="l" r="r" t="t"/>
              <a:pathLst>
                <a:path extrusionOk="0" h="5508" w="24301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6576975" y="2495475"/>
              <a:ext cx="634125" cy="151975"/>
            </a:xfrm>
            <a:custGeom>
              <a:rect b="b" l="l" r="r" t="t"/>
              <a:pathLst>
                <a:path extrusionOk="0" h="6079" w="25365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6585550" y="2237750"/>
              <a:ext cx="638350" cy="380675"/>
            </a:xfrm>
            <a:custGeom>
              <a:rect b="b" l="l" r="r" t="t"/>
              <a:pathLst>
                <a:path extrusionOk="0" h="15227" w="25534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6487875" y="2662925"/>
              <a:ext cx="290925" cy="574125"/>
            </a:xfrm>
            <a:custGeom>
              <a:rect b="b" l="l" r="r" t="t"/>
              <a:pathLst>
                <a:path extrusionOk="0" h="22965" w="11637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6616850" y="2662925"/>
              <a:ext cx="175175" cy="574125"/>
            </a:xfrm>
            <a:custGeom>
              <a:rect b="b" l="l" r="r" t="t"/>
              <a:pathLst>
                <a:path extrusionOk="0" h="22965" w="7007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6663675" y="2345200"/>
              <a:ext cx="382100" cy="240775"/>
            </a:xfrm>
            <a:custGeom>
              <a:rect b="b" l="l" r="r" t="t"/>
              <a:pathLst>
                <a:path extrusionOk="0" h="9631" w="15284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6606775" y="2328350"/>
              <a:ext cx="382125" cy="240750"/>
            </a:xfrm>
            <a:custGeom>
              <a:rect b="b" l="l" r="r" t="t"/>
              <a:pathLst>
                <a:path extrusionOk="0" h="9630" w="15285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6617200" y="2337675"/>
              <a:ext cx="361250" cy="222100"/>
            </a:xfrm>
            <a:custGeom>
              <a:rect b="b" l="l" r="r" t="t"/>
              <a:pathLst>
                <a:path extrusionOk="0" h="8884" w="1445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6648825" y="2370300"/>
              <a:ext cx="58900" cy="92675"/>
            </a:xfrm>
            <a:custGeom>
              <a:rect b="b" l="l" r="r" t="t"/>
              <a:pathLst>
                <a:path extrusionOk="0" h="3707" w="2356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6796425" y="2413275"/>
              <a:ext cx="58875" cy="92700"/>
            </a:xfrm>
            <a:custGeom>
              <a:rect b="b" l="l" r="r" t="t"/>
              <a:pathLst>
                <a:path extrusionOk="0" h="3708" w="2355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6831125" y="2259625"/>
              <a:ext cx="202075" cy="116650"/>
            </a:xfrm>
            <a:custGeom>
              <a:rect b="b" l="l" r="r" t="t"/>
              <a:pathLst>
                <a:path extrusionOk="0" h="4666" w="8083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7014775" y="2331875"/>
              <a:ext cx="18400" cy="26350"/>
            </a:xfrm>
            <a:custGeom>
              <a:rect b="b" l="l" r="r" t="t"/>
              <a:pathLst>
                <a:path extrusionOk="0" h="1054" w="736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6968050" y="2474475"/>
              <a:ext cx="50825" cy="77725"/>
            </a:xfrm>
            <a:custGeom>
              <a:rect b="b" l="l" r="r" t="t"/>
              <a:pathLst>
                <a:path extrusionOk="0" h="3109" w="2033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6981225" y="2478250"/>
              <a:ext cx="45925" cy="73900"/>
            </a:xfrm>
            <a:custGeom>
              <a:rect b="b" l="l" r="r" t="t"/>
              <a:pathLst>
                <a:path extrusionOk="0" h="2956" w="1837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7000600" y="2281000"/>
              <a:ext cx="81250" cy="232325"/>
            </a:xfrm>
            <a:custGeom>
              <a:rect b="b" l="l" r="r" t="t"/>
              <a:pathLst>
                <a:path extrusionOk="0" h="9293" w="325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6684150" y="3257875"/>
              <a:ext cx="302125" cy="78425"/>
            </a:xfrm>
            <a:custGeom>
              <a:rect b="b" l="l" r="r" t="t"/>
              <a:pathLst>
                <a:path extrusionOk="0" h="3137" w="12085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6679525" y="3352075"/>
              <a:ext cx="329550" cy="31750"/>
            </a:xfrm>
            <a:custGeom>
              <a:rect b="b" l="l" r="r" t="t"/>
              <a:pathLst>
                <a:path extrusionOk="0" h="1270" w="13182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6679975" y="3199775"/>
              <a:ext cx="328650" cy="169925"/>
            </a:xfrm>
            <a:custGeom>
              <a:rect b="b" l="l" r="r" t="t"/>
              <a:pathLst>
                <a:path extrusionOk="0" h="6797" w="13146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6483100" y="2567000"/>
              <a:ext cx="714325" cy="702200"/>
            </a:xfrm>
            <a:custGeom>
              <a:rect b="b" l="l" r="r" t="t"/>
              <a:pathLst>
                <a:path extrusionOk="0" h="28088" w="28573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6567225" y="2545200"/>
              <a:ext cx="635575" cy="156400"/>
            </a:xfrm>
            <a:custGeom>
              <a:rect b="b" l="l" r="r" t="t"/>
              <a:pathLst>
                <a:path extrusionOk="0" h="6256" w="25423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581275" y="2554550"/>
              <a:ext cx="607525" cy="137700"/>
            </a:xfrm>
            <a:custGeom>
              <a:rect b="b" l="l" r="r" t="t"/>
              <a:pathLst>
                <a:path extrusionOk="0" h="5508" w="24301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6576975" y="2495475"/>
              <a:ext cx="634125" cy="151975"/>
            </a:xfrm>
            <a:custGeom>
              <a:rect b="b" l="l" r="r" t="t"/>
              <a:pathLst>
                <a:path extrusionOk="0" h="6079" w="25365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6585550" y="2237750"/>
              <a:ext cx="638350" cy="380675"/>
            </a:xfrm>
            <a:custGeom>
              <a:rect b="b" l="l" r="r" t="t"/>
              <a:pathLst>
                <a:path extrusionOk="0" h="15227" w="25534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487875" y="2662925"/>
              <a:ext cx="290925" cy="574125"/>
            </a:xfrm>
            <a:custGeom>
              <a:rect b="b" l="l" r="r" t="t"/>
              <a:pathLst>
                <a:path extrusionOk="0" h="22965" w="11637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616850" y="2662925"/>
              <a:ext cx="175175" cy="574125"/>
            </a:xfrm>
            <a:custGeom>
              <a:rect b="b" l="l" r="r" t="t"/>
              <a:pathLst>
                <a:path extrusionOk="0" h="22965" w="7007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663675" y="2345200"/>
              <a:ext cx="382100" cy="240775"/>
            </a:xfrm>
            <a:custGeom>
              <a:rect b="b" l="l" r="r" t="t"/>
              <a:pathLst>
                <a:path extrusionOk="0" h="9631" w="15284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606775" y="2328350"/>
              <a:ext cx="382125" cy="240750"/>
            </a:xfrm>
            <a:custGeom>
              <a:rect b="b" l="l" r="r" t="t"/>
              <a:pathLst>
                <a:path extrusionOk="0" h="9630" w="15285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6617200" y="2337675"/>
              <a:ext cx="361250" cy="222100"/>
            </a:xfrm>
            <a:custGeom>
              <a:rect b="b" l="l" r="r" t="t"/>
              <a:pathLst>
                <a:path extrusionOk="0" h="8884" w="1445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6648825" y="2370300"/>
              <a:ext cx="58900" cy="92675"/>
            </a:xfrm>
            <a:custGeom>
              <a:rect b="b" l="l" r="r" t="t"/>
              <a:pathLst>
                <a:path extrusionOk="0" h="3707" w="2356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796425" y="2413275"/>
              <a:ext cx="58875" cy="92700"/>
            </a:xfrm>
            <a:custGeom>
              <a:rect b="b" l="l" r="r" t="t"/>
              <a:pathLst>
                <a:path extrusionOk="0" h="3708" w="2355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6831125" y="2259625"/>
              <a:ext cx="202075" cy="116650"/>
            </a:xfrm>
            <a:custGeom>
              <a:rect b="b" l="l" r="r" t="t"/>
              <a:pathLst>
                <a:path extrusionOk="0" h="4666" w="8083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7014775" y="2331875"/>
              <a:ext cx="18400" cy="26350"/>
            </a:xfrm>
            <a:custGeom>
              <a:rect b="b" l="l" r="r" t="t"/>
              <a:pathLst>
                <a:path extrusionOk="0" h="1054" w="736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6968050" y="2474475"/>
              <a:ext cx="50825" cy="77725"/>
            </a:xfrm>
            <a:custGeom>
              <a:rect b="b" l="l" r="r" t="t"/>
              <a:pathLst>
                <a:path extrusionOk="0" h="3109" w="2033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6981225" y="2478250"/>
              <a:ext cx="45925" cy="73900"/>
            </a:xfrm>
            <a:custGeom>
              <a:rect b="b" l="l" r="r" t="t"/>
              <a:pathLst>
                <a:path extrusionOk="0" h="2956" w="1837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7000600" y="2281000"/>
              <a:ext cx="81250" cy="232325"/>
            </a:xfrm>
            <a:custGeom>
              <a:rect b="b" l="l" r="r" t="t"/>
              <a:pathLst>
                <a:path extrusionOk="0" h="9293" w="325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6684150" y="3257875"/>
              <a:ext cx="302125" cy="78425"/>
            </a:xfrm>
            <a:custGeom>
              <a:rect b="b" l="l" r="r" t="t"/>
              <a:pathLst>
                <a:path extrusionOk="0" h="3137" w="12085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7009900" y="2721050"/>
              <a:ext cx="145500" cy="173350"/>
            </a:xfrm>
            <a:custGeom>
              <a:rect b="b" l="l" r="r" t="t"/>
              <a:pathLst>
                <a:path extrusionOk="0" h="6934" w="582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7038900" y="2742800"/>
              <a:ext cx="128800" cy="138550"/>
            </a:xfrm>
            <a:custGeom>
              <a:rect b="b" l="l" r="r" t="t"/>
              <a:pathLst>
                <a:path extrusionOk="0" h="5542" w="5152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7099950" y="2783600"/>
              <a:ext cx="43150" cy="63700"/>
            </a:xfrm>
            <a:custGeom>
              <a:rect b="b" l="l" r="r" t="t"/>
              <a:pathLst>
                <a:path extrusionOk="0" h="2548" w="1726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7084000" y="2783600"/>
              <a:ext cx="37500" cy="63700"/>
            </a:xfrm>
            <a:custGeom>
              <a:rect b="b" l="l" r="r" t="t"/>
              <a:pathLst>
                <a:path extrusionOk="0" h="2548" w="150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7009900" y="2721050"/>
              <a:ext cx="145500" cy="173350"/>
            </a:xfrm>
            <a:custGeom>
              <a:rect b="b" l="l" r="r" t="t"/>
              <a:pathLst>
                <a:path extrusionOk="0" h="6934" w="582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7038900" y="2742800"/>
              <a:ext cx="128800" cy="138550"/>
            </a:xfrm>
            <a:custGeom>
              <a:rect b="b" l="l" r="r" t="t"/>
              <a:pathLst>
                <a:path extrusionOk="0" h="5542" w="5152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7099950" y="2783600"/>
              <a:ext cx="43150" cy="63700"/>
            </a:xfrm>
            <a:custGeom>
              <a:rect b="b" l="l" r="r" t="t"/>
              <a:pathLst>
                <a:path extrusionOk="0" h="2548" w="1726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7084000" y="2783600"/>
              <a:ext cx="37500" cy="63700"/>
            </a:xfrm>
            <a:custGeom>
              <a:rect b="b" l="l" r="r" t="t"/>
              <a:pathLst>
                <a:path extrusionOk="0" h="2548" w="150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6980875" y="2790225"/>
              <a:ext cx="400475" cy="397525"/>
            </a:xfrm>
            <a:custGeom>
              <a:rect b="b" l="l" r="r" t="t"/>
              <a:pathLst>
                <a:path extrusionOk="0" h="15901" w="16019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7059750" y="3098975"/>
              <a:ext cx="28900" cy="52275"/>
            </a:xfrm>
            <a:custGeom>
              <a:rect b="b" l="l" r="r" t="t"/>
              <a:pathLst>
                <a:path extrusionOk="0" h="2091" w="1156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7124350" y="3125100"/>
              <a:ext cx="35250" cy="50700"/>
            </a:xfrm>
            <a:custGeom>
              <a:rect b="b" l="l" r="r" t="t"/>
              <a:pathLst>
                <a:path extrusionOk="0" h="2028" w="141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7223000" y="3136375"/>
              <a:ext cx="20550" cy="51350"/>
            </a:xfrm>
            <a:custGeom>
              <a:rect b="b" l="l" r="r" t="t"/>
              <a:pathLst>
                <a:path extrusionOk="0" h="2054" w="822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7287525" y="3108050"/>
              <a:ext cx="40625" cy="50550"/>
            </a:xfrm>
            <a:custGeom>
              <a:rect b="b" l="l" r="r" t="t"/>
              <a:pathLst>
                <a:path extrusionOk="0" h="2022" w="1625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7321300" y="3050775"/>
              <a:ext cx="49725" cy="34675"/>
            </a:xfrm>
            <a:custGeom>
              <a:rect b="b" l="l" r="r" t="t"/>
              <a:pathLst>
                <a:path extrusionOk="0" h="1387" w="1989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7328025" y="2970225"/>
              <a:ext cx="52200" cy="18150"/>
            </a:xfrm>
            <a:custGeom>
              <a:rect b="b" l="l" r="r" t="t"/>
              <a:pathLst>
                <a:path extrusionOk="0" h="726" w="2088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7288850" y="2879900"/>
              <a:ext cx="53875" cy="34500"/>
            </a:xfrm>
            <a:custGeom>
              <a:rect b="b" l="l" r="r" t="t"/>
              <a:pathLst>
                <a:path extrusionOk="0" h="1380" w="2155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7233450" y="2828150"/>
              <a:ext cx="40175" cy="46825"/>
            </a:xfrm>
            <a:custGeom>
              <a:rect b="b" l="l" r="r" t="t"/>
              <a:pathLst>
                <a:path extrusionOk="0" h="1873" w="1607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7158675" y="2797200"/>
              <a:ext cx="30475" cy="51500"/>
            </a:xfrm>
            <a:custGeom>
              <a:rect b="b" l="l" r="r" t="t"/>
              <a:pathLst>
                <a:path extrusionOk="0" h="2060" w="1219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971650" y="3048425"/>
              <a:ext cx="64925" cy="77500"/>
            </a:xfrm>
            <a:custGeom>
              <a:rect b="b" l="l" r="r" t="t"/>
              <a:pathLst>
                <a:path extrusionOk="0" h="3100" w="2597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923425" y="3011375"/>
              <a:ext cx="90950" cy="102225"/>
            </a:xfrm>
            <a:custGeom>
              <a:rect b="b" l="l" r="r" t="t"/>
              <a:pathLst>
                <a:path extrusionOk="0" h="4089" w="3638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6913125" y="3009950"/>
              <a:ext cx="71875" cy="95800"/>
            </a:xfrm>
            <a:custGeom>
              <a:rect b="b" l="l" r="r" t="t"/>
              <a:pathLst>
                <a:path extrusionOk="0" h="3832" w="2875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917000" y="3019900"/>
              <a:ext cx="51025" cy="72075"/>
            </a:xfrm>
            <a:custGeom>
              <a:rect b="b" l="l" r="r" t="t"/>
              <a:pathLst>
                <a:path extrusionOk="0" h="2883" w="2041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6928275" y="3024675"/>
              <a:ext cx="43925" cy="67275"/>
            </a:xfrm>
            <a:custGeom>
              <a:rect b="b" l="l" r="r" t="t"/>
              <a:pathLst>
                <a:path extrusionOk="0" h="2691" w="1757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890000" y="3015350"/>
              <a:ext cx="84100" cy="43000"/>
            </a:xfrm>
            <a:custGeom>
              <a:rect b="b" l="l" r="r" t="t"/>
              <a:pathLst>
                <a:path extrusionOk="0" h="1720" w="3364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897800" y="2988950"/>
              <a:ext cx="83900" cy="47800"/>
            </a:xfrm>
            <a:custGeom>
              <a:rect b="b" l="l" r="r" t="t"/>
              <a:pathLst>
                <a:path extrusionOk="0" h="1912" w="3356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884925" y="3051625"/>
              <a:ext cx="76150" cy="47575"/>
            </a:xfrm>
            <a:custGeom>
              <a:rect b="b" l="l" r="r" t="t"/>
              <a:pathLst>
                <a:path extrusionOk="0" h="1903" w="3046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7010825" y="2790225"/>
              <a:ext cx="370525" cy="397525"/>
            </a:xfrm>
            <a:custGeom>
              <a:rect b="b" l="l" r="r" t="t"/>
              <a:pathLst>
                <a:path extrusionOk="0" h="15901" w="14821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18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47" name="Google Shape;147;p18"/>
            <p:cNvSpPr/>
            <p:nvPr/>
          </p:nvSpPr>
          <p:spPr>
            <a:xfrm>
              <a:off x="238125" y="2409350"/>
              <a:ext cx="760575" cy="414000"/>
            </a:xfrm>
            <a:custGeom>
              <a:rect b="b" l="l" r="r" t="t"/>
              <a:pathLst>
                <a:path extrusionOk="0" h="16560" w="30423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782450" y="2485325"/>
              <a:ext cx="180850" cy="180850"/>
            </a:xfrm>
            <a:custGeom>
              <a:rect b="b" l="l" r="r" t="t"/>
              <a:pathLst>
                <a:path extrusionOk="0" h="7234" w="7234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277200" y="2506650"/>
              <a:ext cx="457150" cy="14700"/>
            </a:xfrm>
            <a:custGeom>
              <a:rect b="b" l="l" r="r" t="t"/>
              <a:pathLst>
                <a:path extrusionOk="0" h="588" w="18286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563575" y="2561025"/>
              <a:ext cx="170775" cy="14750"/>
            </a:xfrm>
            <a:custGeom>
              <a:rect b="b" l="l" r="r" t="t"/>
              <a:pathLst>
                <a:path extrusionOk="0" h="590" w="6831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273525" y="2561025"/>
              <a:ext cx="265250" cy="14750"/>
            </a:xfrm>
            <a:custGeom>
              <a:rect b="b" l="l" r="r" t="t"/>
              <a:pathLst>
                <a:path extrusionOk="0" h="590" w="1061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277200" y="2615400"/>
              <a:ext cx="457150" cy="14725"/>
            </a:xfrm>
            <a:custGeom>
              <a:rect b="b" l="l" r="r" t="t"/>
              <a:pathLst>
                <a:path extrusionOk="0" h="589" w="18286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594675" y="2669775"/>
              <a:ext cx="139675" cy="14725"/>
            </a:xfrm>
            <a:custGeom>
              <a:rect b="b" l="l" r="r" t="t"/>
              <a:pathLst>
                <a:path extrusionOk="0" h="589" w="5587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385300" y="2669775"/>
              <a:ext cx="185775" cy="14725"/>
            </a:xfrm>
            <a:custGeom>
              <a:rect b="b" l="l" r="r" t="t"/>
              <a:pathLst>
                <a:path extrusionOk="0" h="589" w="7431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779775" y="2543150"/>
              <a:ext cx="189050" cy="65425"/>
            </a:xfrm>
            <a:custGeom>
              <a:rect b="b" l="l" r="r" t="t"/>
              <a:pathLst>
                <a:path extrusionOk="0" h="2617" w="7562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786050" y="2549475"/>
              <a:ext cx="176500" cy="52800"/>
            </a:xfrm>
            <a:custGeom>
              <a:rect b="b" l="l" r="r" t="t"/>
              <a:pathLst>
                <a:path extrusionOk="0" h="2112" w="706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897475" y="2569000"/>
              <a:ext cx="45300" cy="18125"/>
            </a:xfrm>
            <a:custGeom>
              <a:rect b="b" l="l" r="r" t="t"/>
              <a:pathLst>
                <a:path extrusionOk="0" h="725" w="1812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805875" y="2569000"/>
              <a:ext cx="45275" cy="18125"/>
            </a:xfrm>
            <a:custGeom>
              <a:rect b="b" l="l" r="r" t="t"/>
              <a:pathLst>
                <a:path extrusionOk="0" h="725" w="1811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18"/>
          <p:cNvGrpSpPr/>
          <p:nvPr/>
        </p:nvGrpSpPr>
        <p:grpSpPr>
          <a:xfrm>
            <a:off x="5464073" y="2460613"/>
            <a:ext cx="1147199" cy="637372"/>
            <a:chOff x="315275" y="3124950"/>
            <a:chExt cx="658175" cy="365675"/>
          </a:xfrm>
        </p:grpSpPr>
        <p:sp>
          <p:nvSpPr>
            <p:cNvPr id="160" name="Google Shape;160;p18"/>
            <p:cNvSpPr/>
            <p:nvPr/>
          </p:nvSpPr>
          <p:spPr>
            <a:xfrm>
              <a:off x="315275" y="3124950"/>
              <a:ext cx="634175" cy="365675"/>
            </a:xfrm>
            <a:custGeom>
              <a:rect b="b" l="l" r="r" t="t"/>
              <a:pathLst>
                <a:path extrusionOk="0" h="14627" w="25367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875125" y="3421750"/>
              <a:ext cx="98325" cy="68875"/>
            </a:xfrm>
            <a:custGeom>
              <a:rect b="b" l="l" r="r" t="t"/>
              <a:pathLst>
                <a:path extrusionOk="0" h="2755" w="3933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339300" y="3124950"/>
              <a:ext cx="634150" cy="365675"/>
            </a:xfrm>
            <a:custGeom>
              <a:rect b="b" l="l" r="r" t="t"/>
              <a:pathLst>
                <a:path extrusionOk="0" h="14627" w="25366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792825" y="3237950"/>
              <a:ext cx="73725" cy="73700"/>
            </a:xfrm>
            <a:custGeom>
              <a:rect b="b" l="l" r="r" t="t"/>
              <a:pathLst>
                <a:path extrusionOk="0" h="2948" w="2949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619550" y="3237950"/>
              <a:ext cx="73675" cy="73700"/>
            </a:xfrm>
            <a:custGeom>
              <a:rect b="b" l="l" r="r" t="t"/>
              <a:pathLst>
                <a:path extrusionOk="0" h="2948" w="2947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446225" y="3237950"/>
              <a:ext cx="73675" cy="73700"/>
            </a:xfrm>
            <a:custGeom>
              <a:rect b="b" l="l" r="r" t="t"/>
              <a:pathLst>
                <a:path extrusionOk="0" h="2948" w="2947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18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167" name="Google Shape;167;p18"/>
            <p:cNvSpPr/>
            <p:nvPr/>
          </p:nvSpPr>
          <p:spPr>
            <a:xfrm>
              <a:off x="315275" y="3124950"/>
              <a:ext cx="634175" cy="365675"/>
            </a:xfrm>
            <a:custGeom>
              <a:rect b="b" l="l" r="r" t="t"/>
              <a:pathLst>
                <a:path extrusionOk="0" h="14627" w="25367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875125" y="3421750"/>
              <a:ext cx="98325" cy="68875"/>
            </a:xfrm>
            <a:custGeom>
              <a:rect b="b" l="l" r="r" t="t"/>
              <a:pathLst>
                <a:path extrusionOk="0" h="2755" w="3933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339300" y="3124950"/>
              <a:ext cx="634150" cy="365675"/>
            </a:xfrm>
            <a:custGeom>
              <a:rect b="b" l="l" r="r" t="t"/>
              <a:pathLst>
                <a:path extrusionOk="0" h="14627" w="25366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792825" y="3237950"/>
              <a:ext cx="73725" cy="73700"/>
            </a:xfrm>
            <a:custGeom>
              <a:rect b="b" l="l" r="r" t="t"/>
              <a:pathLst>
                <a:path extrusionOk="0" h="2948" w="2949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619550" y="3237950"/>
              <a:ext cx="73675" cy="73700"/>
            </a:xfrm>
            <a:custGeom>
              <a:rect b="b" l="l" r="r" t="t"/>
              <a:pathLst>
                <a:path extrusionOk="0" h="2948" w="2947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46225" y="3237950"/>
              <a:ext cx="73675" cy="73700"/>
            </a:xfrm>
            <a:custGeom>
              <a:rect b="b" l="l" r="r" t="t"/>
              <a:pathLst>
                <a:path extrusionOk="0" h="2948" w="2947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8"/>
          <p:cNvSpPr txBox="1"/>
          <p:nvPr/>
        </p:nvSpPr>
        <p:spPr>
          <a:xfrm>
            <a:off x="1102175" y="3490250"/>
            <a:ext cx="358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TEAM 4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201923196 - </a:t>
            </a: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Pardinov Firdavs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201923250 - Kobilov Ilkhomjon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1102175" y="4443100"/>
            <a:ext cx="35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Advisor Professor : Tayara Hilal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cxnSp>
        <p:nvCxnSpPr>
          <p:cNvPr id="175" name="Google Shape;175;p18"/>
          <p:cNvCxnSpPr/>
          <p:nvPr/>
        </p:nvCxnSpPr>
        <p:spPr>
          <a:xfrm flipH="1" rot="10800000">
            <a:off x="1040950" y="4385600"/>
            <a:ext cx="38499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326" name="Google Shape;326;p28"/>
          <p:cNvSpPr txBox="1"/>
          <p:nvPr>
            <p:ph idx="1" type="body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(a) </a:t>
            </a:r>
            <a:r>
              <a:rPr lang="en" sz="2000">
                <a:latin typeface="Golos Text Medium"/>
                <a:ea typeface="Golos Text Medium"/>
                <a:cs typeface="Golos Text Medium"/>
                <a:sym typeface="Golos Text Medium"/>
              </a:rPr>
              <a:t>Speed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Most of the time, when the data is too big, it takes a long time to inference the model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(b)</a:t>
            </a:r>
            <a:r>
              <a:rPr lang="en" sz="2000">
                <a:latin typeface="Golos Text Medium"/>
                <a:ea typeface="Golos Text Medium"/>
                <a:cs typeface="Golos Text Medium"/>
                <a:sym typeface="Golos Text Medium"/>
              </a:rPr>
              <a:t> Data Scraping</a:t>
            </a:r>
            <a:endParaRPr sz="200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the JBNU website, the data is not organized for developers to scrape nor there is an API to request and get the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(c)</a:t>
            </a:r>
            <a:r>
              <a:rPr lang="en" sz="2000">
                <a:latin typeface="Golos Text Medium"/>
                <a:ea typeface="Golos Text Medium"/>
                <a:cs typeface="Golos Text Medium"/>
                <a:sym typeface="Golos Text Medium"/>
              </a:rPr>
              <a:t> Data Preprocessing</a:t>
            </a:r>
            <a:endParaRPr sz="200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Preparing the data in a squad format so that we can train the model</a:t>
            </a:r>
            <a:endParaRPr/>
          </a:p>
        </p:txBody>
      </p:sp>
      <p:cxnSp>
        <p:nvCxnSpPr>
          <p:cNvPr id="327" name="Google Shape;327;p28"/>
          <p:cNvCxnSpPr/>
          <p:nvPr/>
        </p:nvCxnSpPr>
        <p:spPr>
          <a:xfrm>
            <a:off x="2055675" y="1487525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8" name="Google Shape;328;p28"/>
          <p:cNvCxnSpPr/>
          <p:nvPr/>
        </p:nvCxnSpPr>
        <p:spPr>
          <a:xfrm>
            <a:off x="3043009" y="2356655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9" name="Google Shape;329;p28"/>
          <p:cNvCxnSpPr/>
          <p:nvPr/>
        </p:nvCxnSpPr>
        <p:spPr>
          <a:xfrm>
            <a:off x="3651775" y="3469425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/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335" name="Google Shape;335;p29"/>
          <p:cNvSpPr txBox="1"/>
          <p:nvPr>
            <p:ph idx="2" type="title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336" name="Google Shape;336;p29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/>
          <p:cNvSpPr txBox="1"/>
          <p:nvPr>
            <p:ph type="title"/>
          </p:nvPr>
        </p:nvSpPr>
        <p:spPr>
          <a:xfrm>
            <a:off x="715050" y="2218050"/>
            <a:ext cx="7713900" cy="70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47" name="Google Shape;347;p31"/>
          <p:cNvSpPr txBox="1"/>
          <p:nvPr/>
        </p:nvSpPr>
        <p:spPr>
          <a:xfrm>
            <a:off x="715100" y="1242400"/>
            <a:ext cx="7713900" cy="26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Links</a:t>
            </a:r>
            <a:endParaRPr sz="20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olos Text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Chatbot Team4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olos Text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Streamlit • A faster way to build and share data apps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1400"/>
              <a:buFont typeface="Golos Text"/>
              <a:buChar char="●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Haystack | Haystack (deepset.ai)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1" name="Google Shape;181;p19"/>
          <p:cNvSpPr txBox="1"/>
          <p:nvPr>
            <p:ph idx="1" type="subTitle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 so far?</a:t>
            </a:r>
            <a:endParaRPr/>
          </a:p>
        </p:txBody>
      </p:sp>
      <p:sp>
        <p:nvSpPr>
          <p:cNvPr id="182" name="Google Shape;182;p19"/>
          <p:cNvSpPr txBox="1"/>
          <p:nvPr>
            <p:ph idx="2"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183" name="Google Shape;183;p19"/>
          <p:cNvCxnSpPr/>
          <p:nvPr/>
        </p:nvCxnSpPr>
        <p:spPr>
          <a:xfrm>
            <a:off x="1259000" y="178855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4" name="Google Shape;184;p19"/>
          <p:cNvSpPr txBox="1"/>
          <p:nvPr>
            <p:ph idx="3" type="title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5" name="Google Shape;185;p19"/>
          <p:cNvSpPr txBox="1"/>
          <p:nvPr>
            <p:ph idx="4" type="subTitle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capabilities</a:t>
            </a:r>
            <a:endParaRPr/>
          </a:p>
        </p:txBody>
      </p:sp>
      <p:sp>
        <p:nvSpPr>
          <p:cNvPr id="186" name="Google Shape;186;p19"/>
          <p:cNvSpPr txBox="1"/>
          <p:nvPr>
            <p:ph idx="5" type="title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7" name="Google Shape;187;p19"/>
          <p:cNvSpPr txBox="1"/>
          <p:nvPr>
            <p:ph idx="6" type="subTitle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 &amp; Challenges faced</a:t>
            </a:r>
            <a:endParaRPr/>
          </a:p>
        </p:txBody>
      </p:sp>
      <p:sp>
        <p:nvSpPr>
          <p:cNvPr id="188" name="Google Shape;188;p19"/>
          <p:cNvSpPr txBox="1"/>
          <p:nvPr>
            <p:ph idx="7" type="title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9" name="Google Shape;189;p19"/>
          <p:cNvSpPr txBox="1"/>
          <p:nvPr>
            <p:ph idx="8" type="subTitle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 Live Demo of our App</a:t>
            </a:r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1259000" y="246605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1" name="Google Shape;191;p19"/>
          <p:cNvCxnSpPr/>
          <p:nvPr/>
        </p:nvCxnSpPr>
        <p:spPr>
          <a:xfrm>
            <a:off x="1259000" y="314355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2" name="Google Shape;192;p19"/>
          <p:cNvCxnSpPr/>
          <p:nvPr/>
        </p:nvCxnSpPr>
        <p:spPr>
          <a:xfrm>
            <a:off x="1259000" y="382105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 so far?</a:t>
            </a:r>
            <a:endParaRPr/>
          </a:p>
        </p:txBody>
      </p:sp>
      <p:sp>
        <p:nvSpPr>
          <p:cNvPr id="198" name="Google Shape;198;p20"/>
          <p:cNvSpPr txBox="1"/>
          <p:nvPr>
            <p:ph idx="2" type="title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99" name="Google Shape;199;p20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0" name="Google Shape;200;p20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(AI)</a:t>
            </a:r>
            <a:endParaRPr b="1" sz="1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171675" y="1389325"/>
            <a:ext cx="7713900" cy="3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3"/>
                </a:solidFill>
              </a:rPr>
              <a:t>(RoBERTa)</a:t>
            </a:r>
            <a:r>
              <a:rPr lang="en" sz="4800">
                <a:solidFill>
                  <a:schemeClr val="accent3"/>
                </a:solidFill>
              </a:rPr>
              <a:t> </a:t>
            </a:r>
            <a:r>
              <a:rPr lang="en" sz="4800"/>
              <a:t>=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Robustly Optimized BERT Pretraining Approach</a:t>
            </a:r>
            <a:endParaRPr sz="4800"/>
          </a:p>
        </p:txBody>
      </p:sp>
      <p:grpSp>
        <p:nvGrpSpPr>
          <p:cNvPr id="206" name="Google Shape;206;p21"/>
          <p:cNvGrpSpPr/>
          <p:nvPr/>
        </p:nvGrpSpPr>
        <p:grpSpPr>
          <a:xfrm flipH="1">
            <a:off x="5901988" y="110714"/>
            <a:ext cx="3706695" cy="2550084"/>
            <a:chOff x="4388650" y="2224200"/>
            <a:chExt cx="1707525" cy="1174775"/>
          </a:xfrm>
        </p:grpSpPr>
        <p:sp>
          <p:nvSpPr>
            <p:cNvPr id="207" name="Google Shape;207;p21"/>
            <p:cNvSpPr/>
            <p:nvPr/>
          </p:nvSpPr>
          <p:spPr>
            <a:xfrm>
              <a:off x="4422875" y="3236475"/>
              <a:ext cx="284875" cy="162500"/>
            </a:xfrm>
            <a:custGeom>
              <a:rect b="b" l="l" r="r" t="t"/>
              <a:pathLst>
                <a:path extrusionOk="0" h="6500" w="11395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4433850" y="3137400"/>
              <a:ext cx="302375" cy="249825"/>
            </a:xfrm>
            <a:custGeom>
              <a:rect b="b" l="l" r="r" t="t"/>
              <a:pathLst>
                <a:path extrusionOk="0" h="9993" w="12095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5008550" y="2646000"/>
              <a:ext cx="577200" cy="331650"/>
            </a:xfrm>
            <a:custGeom>
              <a:rect b="b" l="l" r="r" t="t"/>
              <a:pathLst>
                <a:path extrusionOk="0" h="13266" w="23088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4444500" y="2590075"/>
              <a:ext cx="711075" cy="698300"/>
            </a:xfrm>
            <a:custGeom>
              <a:rect b="b" l="l" r="r" t="t"/>
              <a:pathLst>
                <a:path extrusionOk="0" h="27932" w="28443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4574225" y="2577925"/>
              <a:ext cx="590500" cy="215475"/>
            </a:xfrm>
            <a:custGeom>
              <a:rect b="b" l="l" r="r" t="t"/>
              <a:pathLst>
                <a:path extrusionOk="0" h="8619" w="2362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4590900" y="2586800"/>
              <a:ext cx="557175" cy="197700"/>
            </a:xfrm>
            <a:custGeom>
              <a:rect b="b" l="l" r="r" t="t"/>
              <a:pathLst>
                <a:path extrusionOk="0" h="7908" w="22287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4590825" y="2520000"/>
              <a:ext cx="586625" cy="223800"/>
            </a:xfrm>
            <a:custGeom>
              <a:rect b="b" l="l" r="r" t="t"/>
              <a:pathLst>
                <a:path extrusionOk="0" h="8952" w="23465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4606925" y="2321525"/>
              <a:ext cx="621150" cy="397600"/>
            </a:xfrm>
            <a:custGeom>
              <a:rect b="b" l="l" r="r" t="t"/>
              <a:pathLst>
                <a:path extrusionOk="0" h="15904" w="24846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4719000" y="2826275"/>
              <a:ext cx="401475" cy="462100"/>
            </a:xfrm>
            <a:custGeom>
              <a:rect b="b" l="l" r="r" t="t"/>
              <a:pathLst>
                <a:path extrusionOk="0" h="18484" w="16059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4705700" y="2820425"/>
              <a:ext cx="369125" cy="459575"/>
            </a:xfrm>
            <a:custGeom>
              <a:rect b="b" l="l" r="r" t="t"/>
              <a:pathLst>
                <a:path extrusionOk="0" h="18383" w="14765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5487750" y="2687725"/>
              <a:ext cx="86000" cy="65025"/>
            </a:xfrm>
            <a:custGeom>
              <a:rect b="b" l="l" r="r" t="t"/>
              <a:pathLst>
                <a:path extrusionOk="0" h="2601" w="344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5491475" y="2634400"/>
              <a:ext cx="118875" cy="90200"/>
            </a:xfrm>
            <a:custGeom>
              <a:rect b="b" l="l" r="r" t="t"/>
              <a:pathLst>
                <a:path extrusionOk="0" h="3608" w="4755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5498250" y="2623925"/>
              <a:ext cx="117675" cy="64950"/>
            </a:xfrm>
            <a:custGeom>
              <a:rect b="b" l="l" r="r" t="t"/>
              <a:pathLst>
                <a:path extrusionOk="0" h="2598" w="4707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4786400" y="2462150"/>
              <a:ext cx="360800" cy="211625"/>
            </a:xfrm>
            <a:custGeom>
              <a:rect b="b" l="l" r="r" t="t"/>
              <a:pathLst>
                <a:path extrusionOk="0" h="8465" w="14432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4841500" y="2474075"/>
              <a:ext cx="360800" cy="211625"/>
            </a:xfrm>
            <a:custGeom>
              <a:rect b="b" l="l" r="r" t="t"/>
              <a:pathLst>
                <a:path extrusionOk="0" h="8465" w="14432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4852100" y="2482925"/>
              <a:ext cx="339600" cy="193900"/>
            </a:xfrm>
            <a:custGeom>
              <a:rect b="b" l="l" r="r" t="t"/>
              <a:pathLst>
                <a:path extrusionOk="0" h="7756" w="13584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5110550" y="2563175"/>
              <a:ext cx="51225" cy="89100"/>
            </a:xfrm>
            <a:custGeom>
              <a:rect b="b" l="l" r="r" t="t"/>
              <a:pathLst>
                <a:path extrusionOk="0" h="3564" w="2049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4967900" y="2531650"/>
              <a:ext cx="51275" cy="89075"/>
            </a:xfrm>
            <a:custGeom>
              <a:rect b="b" l="l" r="r" t="t"/>
              <a:pathLst>
                <a:path extrusionOk="0" h="3563" w="2051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5563000" y="2623925"/>
              <a:ext cx="144650" cy="69950"/>
            </a:xfrm>
            <a:custGeom>
              <a:rect b="b" l="l" r="r" t="t"/>
              <a:pathLst>
                <a:path extrusionOk="0" h="2798" w="5786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5560725" y="2556250"/>
              <a:ext cx="98475" cy="106000"/>
            </a:xfrm>
            <a:custGeom>
              <a:rect b="b" l="l" r="r" t="t"/>
              <a:pathLst>
                <a:path extrusionOk="0" h="4240" w="3939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4873700" y="2352750"/>
              <a:ext cx="192300" cy="110800"/>
            </a:xfrm>
            <a:custGeom>
              <a:rect b="b" l="l" r="r" t="t"/>
              <a:pathLst>
                <a:path extrusionOk="0" h="4432" w="7692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4873700" y="2375275"/>
              <a:ext cx="16175" cy="26500"/>
            </a:xfrm>
            <a:custGeom>
              <a:rect b="b" l="l" r="r" t="t"/>
              <a:pathLst>
                <a:path extrusionOk="0" h="1060" w="647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4801900" y="2507750"/>
              <a:ext cx="50225" cy="71325"/>
            </a:xfrm>
            <a:custGeom>
              <a:rect b="b" l="l" r="r" t="t"/>
              <a:pathLst>
                <a:path extrusionOk="0" h="2853" w="2009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4799725" y="2506000"/>
              <a:ext cx="39675" cy="70200"/>
            </a:xfrm>
            <a:custGeom>
              <a:rect b="b" l="l" r="r" t="t"/>
              <a:pathLst>
                <a:path extrusionOk="0" h="2808" w="1587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4812500" y="2313275"/>
              <a:ext cx="60150" cy="225100"/>
            </a:xfrm>
            <a:custGeom>
              <a:rect b="b" l="l" r="r" t="t"/>
              <a:pathLst>
                <a:path extrusionOk="0" h="9004" w="2406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5479800" y="2765175"/>
              <a:ext cx="50275" cy="32250"/>
            </a:xfrm>
            <a:custGeom>
              <a:rect b="b" l="l" r="r" t="t"/>
              <a:pathLst>
                <a:path extrusionOk="0" h="1290" w="2011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5432425" y="2845550"/>
              <a:ext cx="47625" cy="37750"/>
            </a:xfrm>
            <a:custGeom>
              <a:rect b="b" l="l" r="r" t="t"/>
              <a:pathLst>
                <a:path extrusionOk="0" h="1510" w="1905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5369900" y="2895850"/>
              <a:ext cx="43275" cy="44300"/>
            </a:xfrm>
            <a:custGeom>
              <a:rect b="b" l="l" r="r" t="t"/>
              <a:pathLst>
                <a:path extrusionOk="0" h="1772" w="1731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5292900" y="2921750"/>
              <a:ext cx="30075" cy="51950"/>
            </a:xfrm>
            <a:custGeom>
              <a:rect b="b" l="l" r="r" t="t"/>
              <a:pathLst>
                <a:path extrusionOk="0" h="2078" w="1203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5185875" y="2911900"/>
              <a:ext cx="26675" cy="60050"/>
            </a:xfrm>
            <a:custGeom>
              <a:rect b="b" l="l" r="r" t="t"/>
              <a:pathLst>
                <a:path extrusionOk="0" h="2402" w="1067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4491350" y="3171375"/>
              <a:ext cx="228400" cy="188525"/>
            </a:xfrm>
            <a:custGeom>
              <a:rect b="b" l="l" r="r" t="t"/>
              <a:pathLst>
                <a:path extrusionOk="0" h="7541" w="9136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5269600" y="2224200"/>
              <a:ext cx="826575" cy="449875"/>
            </a:xfrm>
            <a:custGeom>
              <a:rect b="b" l="l" r="r" t="t"/>
              <a:pathLst>
                <a:path extrusionOk="0" h="17995" w="33063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5851600" y="2306750"/>
              <a:ext cx="215675" cy="196525"/>
            </a:xfrm>
            <a:custGeom>
              <a:rect b="b" l="l" r="r" t="t"/>
              <a:pathLst>
                <a:path extrusionOk="0" h="7861" w="8627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5312100" y="2329950"/>
              <a:ext cx="496750" cy="16000"/>
            </a:xfrm>
            <a:custGeom>
              <a:rect b="b" l="l" r="r" t="t"/>
              <a:pathLst>
                <a:path extrusionOk="0" h="640" w="1987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5623275" y="2389025"/>
              <a:ext cx="185575" cy="16000"/>
            </a:xfrm>
            <a:custGeom>
              <a:rect b="b" l="l" r="r" t="t"/>
              <a:pathLst>
                <a:path extrusionOk="0" h="640" w="7423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5308075" y="2389025"/>
              <a:ext cx="288225" cy="16000"/>
            </a:xfrm>
            <a:custGeom>
              <a:rect b="b" l="l" r="r" t="t"/>
              <a:pathLst>
                <a:path extrusionOk="0" h="640" w="11529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5312100" y="2448100"/>
              <a:ext cx="496750" cy="16000"/>
            </a:xfrm>
            <a:custGeom>
              <a:rect b="b" l="l" r="r" t="t"/>
              <a:pathLst>
                <a:path extrusionOk="0" h="640" w="1987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5657100" y="2507200"/>
              <a:ext cx="151750" cy="16025"/>
            </a:xfrm>
            <a:custGeom>
              <a:rect b="b" l="l" r="r" t="t"/>
              <a:pathLst>
                <a:path extrusionOk="0" h="641" w="607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5429550" y="2507200"/>
              <a:ext cx="201875" cy="16025"/>
            </a:xfrm>
            <a:custGeom>
              <a:rect b="b" l="l" r="r" t="t"/>
              <a:pathLst>
                <a:path extrusionOk="0" h="641" w="8075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493200" y="2531950"/>
              <a:ext cx="70325" cy="122725"/>
            </a:xfrm>
            <a:custGeom>
              <a:rect b="b" l="l" r="r" t="t"/>
              <a:pathLst>
                <a:path extrusionOk="0" h="4909" w="2813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5503650" y="2630150"/>
              <a:ext cx="104675" cy="57775"/>
            </a:xfrm>
            <a:custGeom>
              <a:rect b="b" l="l" r="r" t="t"/>
              <a:pathLst>
                <a:path extrusionOk="0" h="2311" w="4187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527175" y="2641900"/>
              <a:ext cx="59900" cy="34300"/>
            </a:xfrm>
            <a:custGeom>
              <a:rect b="b" l="l" r="r" t="t"/>
              <a:pathLst>
                <a:path extrusionOk="0" h="1372" w="2396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5527450" y="2649750"/>
              <a:ext cx="52800" cy="26450"/>
            </a:xfrm>
            <a:custGeom>
              <a:rect b="b" l="l" r="r" t="t"/>
              <a:pathLst>
                <a:path extrusionOk="0" h="1058" w="2112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5104300" y="2733650"/>
              <a:ext cx="443350" cy="244000"/>
            </a:xfrm>
            <a:custGeom>
              <a:rect b="b" l="l" r="r" t="t"/>
              <a:pathLst>
                <a:path extrusionOk="0" h="9760" w="17734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4549275" y="2667375"/>
              <a:ext cx="142750" cy="163300"/>
            </a:xfrm>
            <a:custGeom>
              <a:rect b="b" l="l" r="r" t="t"/>
              <a:pathLst>
                <a:path extrusionOk="0" h="6532" w="571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4539175" y="2681025"/>
              <a:ext cx="125200" cy="130775"/>
            </a:xfrm>
            <a:custGeom>
              <a:rect b="b" l="l" r="r" t="t"/>
              <a:pathLst>
                <a:path extrusionOk="0" h="5231" w="5008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4558700" y="2709425"/>
              <a:ext cx="52075" cy="56600"/>
            </a:xfrm>
            <a:custGeom>
              <a:rect b="b" l="l" r="r" t="t"/>
              <a:pathLst>
                <a:path extrusionOk="0" h="2264" w="2083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4570225" y="2711200"/>
              <a:ext cx="53825" cy="62125"/>
            </a:xfrm>
            <a:custGeom>
              <a:rect b="b" l="l" r="r" t="t"/>
              <a:pathLst>
                <a:path extrusionOk="0" h="2485" w="2153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4388650" y="2693800"/>
              <a:ext cx="248175" cy="388675"/>
            </a:xfrm>
            <a:custGeom>
              <a:rect b="b" l="l" r="r" t="t"/>
              <a:pathLst>
                <a:path extrusionOk="0" h="15547" w="9927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4536375" y="3004175"/>
              <a:ext cx="39600" cy="46225"/>
            </a:xfrm>
            <a:custGeom>
              <a:rect b="b" l="l" r="r" t="t"/>
              <a:pathLst>
                <a:path extrusionOk="0" h="1849" w="1584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4478025" y="2969150"/>
              <a:ext cx="34275" cy="49525"/>
            </a:xfrm>
            <a:custGeom>
              <a:rect b="b" l="l" r="r" t="t"/>
              <a:pathLst>
                <a:path extrusionOk="0" h="1981" w="1371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4420950" y="2921975"/>
              <a:ext cx="43075" cy="45100"/>
            </a:xfrm>
            <a:custGeom>
              <a:rect b="b" l="l" r="r" t="t"/>
              <a:pathLst>
                <a:path extrusionOk="0" h="1804" w="1723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4390800" y="2860925"/>
              <a:ext cx="53375" cy="18200"/>
            </a:xfrm>
            <a:custGeom>
              <a:rect b="b" l="l" r="r" t="t"/>
              <a:pathLst>
                <a:path extrusionOk="0" h="728" w="2135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4402425" y="2780550"/>
              <a:ext cx="54775" cy="22625"/>
            </a:xfrm>
            <a:custGeom>
              <a:rect b="b" l="l" r="r" t="t"/>
              <a:pathLst>
                <a:path extrusionOk="0" h="905" w="2191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4448400" y="2716850"/>
              <a:ext cx="46000" cy="41400"/>
            </a:xfrm>
            <a:custGeom>
              <a:rect b="b" l="l" r="r" t="t"/>
              <a:pathLst>
                <a:path extrusionOk="0" h="1656" w="184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4512700" y="2693975"/>
              <a:ext cx="25925" cy="53825"/>
            </a:xfrm>
            <a:custGeom>
              <a:rect b="b" l="l" r="r" t="t"/>
              <a:pathLst>
                <a:path extrusionOk="0" h="2153" w="1037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4579075" y="3019075"/>
              <a:ext cx="70150" cy="84325"/>
            </a:xfrm>
            <a:custGeom>
              <a:rect b="b" l="l" r="r" t="t"/>
              <a:pathLst>
                <a:path extrusionOk="0" h="3373" w="2806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4648500" y="3125450"/>
              <a:ext cx="87500" cy="43550"/>
            </a:xfrm>
            <a:custGeom>
              <a:rect b="b" l="l" r="r" t="t"/>
              <a:pathLst>
                <a:path extrusionOk="0" h="1742" w="350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4603800" y="3032650"/>
              <a:ext cx="98225" cy="111025"/>
            </a:xfrm>
            <a:custGeom>
              <a:rect b="b" l="l" r="r" t="t"/>
              <a:pathLst>
                <a:path extrusionOk="0" h="4441" w="3929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4634850" y="3040650"/>
              <a:ext cx="79750" cy="104700"/>
            </a:xfrm>
            <a:custGeom>
              <a:rect b="b" l="l" r="r" t="t"/>
              <a:pathLst>
                <a:path extrusionOk="0" h="4188" w="319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4653975" y="3055700"/>
              <a:ext cx="54575" cy="78775"/>
            </a:xfrm>
            <a:custGeom>
              <a:rect b="b" l="l" r="r" t="t"/>
              <a:pathLst>
                <a:path extrusionOk="0" h="3151" w="2183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4649375" y="3055725"/>
              <a:ext cx="48875" cy="73525"/>
            </a:xfrm>
            <a:custGeom>
              <a:rect b="b" l="l" r="r" t="t"/>
              <a:pathLst>
                <a:path extrusionOk="0" h="2941" w="1955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4674425" y="3037025"/>
              <a:ext cx="111900" cy="75200"/>
            </a:xfrm>
            <a:custGeom>
              <a:rect b="b" l="l" r="r" t="t"/>
              <a:pathLst>
                <a:path extrusionOk="0" h="3008" w="4476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4650925" y="3071025"/>
              <a:ext cx="109950" cy="70200"/>
            </a:xfrm>
            <a:custGeom>
              <a:rect b="b" l="l" r="r" t="t"/>
              <a:pathLst>
                <a:path extrusionOk="0" h="2808" w="4398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4388650" y="2693825"/>
              <a:ext cx="217350" cy="377150"/>
            </a:xfrm>
            <a:custGeom>
              <a:rect b="b" l="l" r="r" t="t"/>
              <a:pathLst>
                <a:path extrusionOk="0" h="15086" w="8694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2" name="Google Shape;272;p21"/>
          <p:cNvCxnSpPr/>
          <p:nvPr/>
        </p:nvCxnSpPr>
        <p:spPr>
          <a:xfrm>
            <a:off x="5380025" y="3366125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 txBox="1"/>
          <p:nvPr>
            <p:ph type="title"/>
          </p:nvPr>
        </p:nvSpPr>
        <p:spPr>
          <a:xfrm>
            <a:off x="2488500" y="121675"/>
            <a:ext cx="4167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HuggingFace Spaces</a:t>
            </a:r>
            <a:endParaRPr/>
          </a:p>
        </p:txBody>
      </p:sp>
      <p:pic>
        <p:nvPicPr>
          <p:cNvPr id="278" name="Google Shape;2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350" y="914525"/>
            <a:ext cx="7309303" cy="400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solidFill>
                  <a:srgbClr val="DD7E6B"/>
                </a:solidFill>
              </a:rPr>
              <a:t>S</a:t>
            </a:r>
            <a:r>
              <a:rPr lang="en">
                <a:solidFill>
                  <a:srgbClr val="00FFFF"/>
                </a:solidFill>
              </a:rPr>
              <a:t>tr</a:t>
            </a:r>
            <a:r>
              <a:rPr lang="en">
                <a:solidFill>
                  <a:srgbClr val="FFAB40"/>
                </a:solidFill>
              </a:rPr>
              <a:t>ea</a:t>
            </a:r>
            <a:r>
              <a:rPr lang="en">
                <a:solidFill>
                  <a:schemeClr val="accent1"/>
                </a:solidFill>
              </a:rPr>
              <a:t>m</a:t>
            </a:r>
            <a:r>
              <a:rPr lang="en">
                <a:solidFill>
                  <a:srgbClr val="00FF00"/>
                </a:solidFill>
              </a:rPr>
              <a:t>lit</a:t>
            </a:r>
            <a:r>
              <a:rPr lang="en"/>
              <a:t>?</a:t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1008375" y="1375475"/>
            <a:ext cx="1854600" cy="8886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Easy-to-use API</a:t>
            </a: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1008375" y="3876975"/>
            <a:ext cx="1854600" cy="888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and sharing</a:t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3798575" y="2617675"/>
            <a:ext cx="1854600" cy="888600"/>
          </a:xfrm>
          <a:prstGeom prst="rect">
            <a:avLst/>
          </a:prstGeom>
          <a:solidFill>
            <a:srgbClr val="FFAB4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6640875" y="3876975"/>
            <a:ext cx="1854600" cy="888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updates</a:t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6640863" y="1375463"/>
            <a:ext cx="1854600" cy="888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widget generation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/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capabilities</a:t>
            </a:r>
            <a:endParaRPr/>
          </a:p>
        </p:txBody>
      </p:sp>
      <p:sp>
        <p:nvSpPr>
          <p:cNvPr id="294" name="Google Shape;294;p24"/>
          <p:cNvSpPr txBox="1"/>
          <p:nvPr>
            <p:ph idx="2" type="title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95" name="Google Shape;295;p24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6" name="Google Shape;296;p24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(AI)</a:t>
            </a:r>
            <a:endParaRPr b="1" sz="1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5"/>
          <p:cNvGrpSpPr/>
          <p:nvPr/>
        </p:nvGrpSpPr>
        <p:grpSpPr>
          <a:xfrm>
            <a:off x="420535" y="352127"/>
            <a:ext cx="8302915" cy="2778847"/>
            <a:chOff x="238125" y="1188750"/>
            <a:chExt cx="7140450" cy="3335550"/>
          </a:xfrm>
        </p:grpSpPr>
        <p:sp>
          <p:nvSpPr>
            <p:cNvPr id="302" name="Google Shape;302;p25"/>
            <p:cNvSpPr/>
            <p:nvPr/>
          </p:nvSpPr>
          <p:spPr>
            <a:xfrm>
              <a:off x="238125" y="118875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6"/>
                  </a:solidFill>
                </a:rPr>
                <a:t>Upload PDF</a:t>
              </a:r>
              <a:endParaRPr sz="2500">
                <a:solidFill>
                  <a:schemeClr val="accent6"/>
                </a:solidFill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238125" y="294030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6"/>
                  </a:solidFill>
                </a:rPr>
                <a:t>Manual entry</a:t>
              </a:r>
              <a:endParaRPr sz="2500">
                <a:solidFill>
                  <a:schemeClr val="accent6"/>
                </a:solidFill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3871550" y="118875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6"/>
                  </a:solidFill>
                </a:rPr>
                <a:t>Upload TXT</a:t>
              </a:r>
              <a:endParaRPr sz="2500">
                <a:solidFill>
                  <a:schemeClr val="accent6"/>
                </a:solidFill>
              </a:endParaRPr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3871550" y="294030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6"/>
                  </a:solidFill>
                </a:rPr>
                <a:t>JBNU</a:t>
              </a:r>
              <a:endParaRPr sz="2500">
                <a:solidFill>
                  <a:schemeClr val="accent6"/>
                </a:solidFill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2842425" y="1934600"/>
              <a:ext cx="1843850" cy="1843850"/>
            </a:xfrm>
            <a:custGeom>
              <a:rect b="b" l="l" r="r" t="t"/>
              <a:pathLst>
                <a:path extrusionOk="0" h="73754" w="73754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Roberta QA</a:t>
              </a:r>
              <a:endParaRPr/>
            </a:p>
          </p:txBody>
        </p:sp>
      </p:grpSp>
      <p:pic>
        <p:nvPicPr>
          <p:cNvPr id="307" name="Google Shape;3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91910"/>
            <a:ext cx="9144002" cy="1513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/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313" name="Google Shape;313;p26"/>
          <p:cNvSpPr txBox="1"/>
          <p:nvPr>
            <p:ph idx="2" type="title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4" name="Google Shape;314;p26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5" name="Google Shape;315;p26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(AI)</a:t>
            </a:r>
            <a:endParaRPr b="1" sz="1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