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2" r:id="rId3"/>
    <p:sldId id="258" r:id="rId4"/>
    <p:sldId id="341" r:id="rId5"/>
    <p:sldId id="266" r:id="rId6"/>
    <p:sldId id="340" r:id="rId7"/>
    <p:sldId id="257" r:id="rId8"/>
    <p:sldId id="261" r:id="rId9"/>
    <p:sldId id="262" r:id="rId10"/>
    <p:sldId id="267" r:id="rId11"/>
    <p:sldId id="264" r:id="rId12"/>
    <p:sldId id="265" r:id="rId13"/>
    <p:sldId id="333" r:id="rId14"/>
    <p:sldId id="270" r:id="rId15"/>
    <p:sldId id="271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49600-A0B0-4287-8F3B-B434F601E54B}" v="6" dt="2022-03-02T05:06:0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105" autoAdjust="0"/>
  </p:normalViewPr>
  <p:slideViewPr>
    <p:cSldViewPr snapToGrid="0">
      <p:cViewPr varScale="1">
        <p:scale>
          <a:sx n="128" d="100"/>
          <a:sy n="128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FF249600-A0B0-4287-8F3B-B434F601E54B}"/>
    <pc:docChg chg="undo redo custSel addSld delSld modSld">
      <pc:chgData name="타야라히랄" userId="4cbd64cf-559c-4aef-b363-525ec37fb7ad" providerId="ADAL" clId="{FF249600-A0B0-4287-8F3B-B434F601E54B}" dt="2022-03-02T05:12:57.216" v="404" actId="47"/>
      <pc:docMkLst>
        <pc:docMk/>
      </pc:docMkLst>
      <pc:sldChg chg="modSp mod">
        <pc:chgData name="타야라히랄" userId="4cbd64cf-559c-4aef-b363-525ec37fb7ad" providerId="ADAL" clId="{FF249600-A0B0-4287-8F3B-B434F601E54B}" dt="2022-02-14T05:26:32.757" v="268" actId="1076"/>
        <pc:sldMkLst>
          <pc:docMk/>
          <pc:sldMk cId="3153910477" sldId="262"/>
        </pc:sldMkLst>
        <pc:spChg chg="mod">
          <ac:chgData name="타야라히랄" userId="4cbd64cf-559c-4aef-b363-525ec37fb7ad" providerId="ADAL" clId="{FF249600-A0B0-4287-8F3B-B434F601E54B}" dt="2022-02-14T05:26:32.757" v="268" actId="1076"/>
          <ac:spMkLst>
            <pc:docMk/>
            <pc:sldMk cId="3153910477" sldId="262"/>
            <ac:spMk id="5" creationId="{B5A7B665-AA01-4839-A696-81824EB3B51A}"/>
          </ac:spMkLst>
        </pc:spChg>
      </pc:sldChg>
      <pc:sldChg chg="modSp mod">
        <pc:chgData name="타야라히랄" userId="4cbd64cf-559c-4aef-b363-525ec37fb7ad" providerId="ADAL" clId="{FF249600-A0B0-4287-8F3B-B434F601E54B}" dt="2022-02-14T05:14:34.913" v="0" actId="1076"/>
        <pc:sldMkLst>
          <pc:docMk/>
          <pc:sldMk cId="1749030785" sldId="271"/>
        </pc:sldMkLst>
        <pc:spChg chg="mod">
          <ac:chgData name="타야라히랄" userId="4cbd64cf-559c-4aef-b363-525ec37fb7ad" providerId="ADAL" clId="{FF249600-A0B0-4287-8F3B-B434F601E54B}" dt="2022-02-14T05:14:34.913" v="0" actId="1076"/>
          <ac:spMkLst>
            <pc:docMk/>
            <pc:sldMk cId="1749030785" sldId="271"/>
            <ac:spMk id="2" creationId="{C2FF6484-6668-48DC-88AE-E554F3824AAE}"/>
          </ac:spMkLst>
        </pc:spChg>
      </pc:sldChg>
      <pc:sldChg chg="modSp mod">
        <pc:chgData name="타야라히랄" userId="4cbd64cf-559c-4aef-b363-525ec37fb7ad" providerId="ADAL" clId="{FF249600-A0B0-4287-8F3B-B434F601E54B}" dt="2022-02-15T06:10:02.953" v="373" actId="14100"/>
        <pc:sldMkLst>
          <pc:docMk/>
          <pc:sldMk cId="2354536910" sldId="341"/>
        </pc:sldMkLst>
        <pc:spChg chg="mod">
          <ac:chgData name="타야라히랄" userId="4cbd64cf-559c-4aef-b363-525ec37fb7ad" providerId="ADAL" clId="{FF249600-A0B0-4287-8F3B-B434F601E54B}" dt="2022-02-15T06:10:02.953" v="373" actId="14100"/>
          <ac:spMkLst>
            <pc:docMk/>
            <pc:sldMk cId="2354536910" sldId="341"/>
            <ac:spMk id="3" creationId="{03270600-43C5-4AD1-A07A-4A545015A478}"/>
          </ac:spMkLst>
        </pc:spChg>
      </pc:sldChg>
      <pc:sldChg chg="modSp mod">
        <pc:chgData name="타야라히랄" userId="4cbd64cf-559c-4aef-b363-525ec37fb7ad" providerId="ADAL" clId="{FF249600-A0B0-4287-8F3B-B434F601E54B}" dt="2022-03-02T05:00:19.360" v="378" actId="20577"/>
        <pc:sldMkLst>
          <pc:docMk/>
          <pc:sldMk cId="3826016571" sldId="342"/>
        </pc:sldMkLst>
        <pc:spChg chg="mod">
          <ac:chgData name="타야라히랄" userId="4cbd64cf-559c-4aef-b363-525ec37fb7ad" providerId="ADAL" clId="{FF249600-A0B0-4287-8F3B-B434F601E54B}" dt="2022-03-02T05:00:19.360" v="378" actId="20577"/>
          <ac:spMkLst>
            <pc:docMk/>
            <pc:sldMk cId="3826016571" sldId="342"/>
            <ac:spMk id="3" creationId="{BEA01B59-AA73-44AC-A5FF-B3DF298EC78E}"/>
          </ac:spMkLst>
        </pc:spChg>
      </pc:sldChg>
      <pc:sldChg chg="modSp new del mod">
        <pc:chgData name="타야라히랄" userId="4cbd64cf-559c-4aef-b363-525ec37fb7ad" providerId="ADAL" clId="{FF249600-A0B0-4287-8F3B-B434F601E54B}" dt="2022-02-15T06:01:42.331" v="371" actId="2696"/>
        <pc:sldMkLst>
          <pc:docMk/>
          <pc:sldMk cId="760765261" sldId="343"/>
        </pc:sldMkLst>
        <pc:spChg chg="mod">
          <ac:chgData name="타야라히랄" userId="4cbd64cf-559c-4aef-b363-525ec37fb7ad" providerId="ADAL" clId="{FF249600-A0B0-4287-8F3B-B434F601E54B}" dt="2022-02-15T05:30:26.181" v="286" actId="20577"/>
          <ac:spMkLst>
            <pc:docMk/>
            <pc:sldMk cId="760765261" sldId="343"/>
            <ac:spMk id="2" creationId="{7CC1A0D8-20B5-4413-A7D9-F4A9F89B9F24}"/>
          </ac:spMkLst>
        </pc:spChg>
        <pc:spChg chg="mod">
          <ac:chgData name="타야라히랄" userId="4cbd64cf-559c-4aef-b363-525ec37fb7ad" providerId="ADAL" clId="{FF249600-A0B0-4287-8F3B-B434F601E54B}" dt="2022-02-15T05:31:57.429" v="355" actId="20577"/>
          <ac:spMkLst>
            <pc:docMk/>
            <pc:sldMk cId="760765261" sldId="343"/>
            <ac:spMk id="3" creationId="{9DCCF67E-1ABF-4AED-8338-9D589157BE72}"/>
          </ac:spMkLst>
        </pc:spChg>
      </pc:sldChg>
      <pc:sldChg chg="modSp new mod">
        <pc:chgData name="타야라히랄" userId="4cbd64cf-559c-4aef-b363-525ec37fb7ad" providerId="ADAL" clId="{FF249600-A0B0-4287-8F3B-B434F601E54B}" dt="2022-03-02T05:01:25.237" v="397" actId="403"/>
        <pc:sldMkLst>
          <pc:docMk/>
          <pc:sldMk cId="4263782481" sldId="343"/>
        </pc:sldMkLst>
        <pc:spChg chg="mod">
          <ac:chgData name="타야라히랄" userId="4cbd64cf-559c-4aef-b363-525ec37fb7ad" providerId="ADAL" clId="{FF249600-A0B0-4287-8F3B-B434F601E54B}" dt="2022-03-02T05:01:25.237" v="397" actId="403"/>
          <ac:spMkLst>
            <pc:docMk/>
            <pc:sldMk cId="4263782481" sldId="343"/>
            <ac:spMk id="3" creationId="{19138551-2798-4C23-938B-A0281B924EEF}"/>
          </ac:spMkLst>
        </pc:spChg>
      </pc:sldChg>
      <pc:sldChg chg="addSp delSp modSp new del mod delAnim modAnim">
        <pc:chgData name="타야라히랄" userId="4cbd64cf-559c-4aef-b363-525ec37fb7ad" providerId="ADAL" clId="{FF249600-A0B0-4287-8F3B-B434F601E54B}" dt="2022-03-02T05:12:57.216" v="404" actId="47"/>
        <pc:sldMkLst>
          <pc:docMk/>
          <pc:sldMk cId="16376177" sldId="344"/>
        </pc:sldMkLst>
        <pc:spChg chg="del">
          <ac:chgData name="타야라히랄" userId="4cbd64cf-559c-4aef-b363-525ec37fb7ad" providerId="ADAL" clId="{FF249600-A0B0-4287-8F3B-B434F601E54B}" dt="2022-03-02T05:02:40.971" v="399"/>
          <ac:spMkLst>
            <pc:docMk/>
            <pc:sldMk cId="16376177" sldId="344"/>
            <ac:spMk id="3" creationId="{BF74D76A-9F63-434F-84D2-8FFCB452CD75}"/>
          </ac:spMkLst>
        </pc:spChg>
        <pc:spChg chg="add del mod">
          <ac:chgData name="타야라히랄" userId="4cbd64cf-559c-4aef-b363-525ec37fb7ad" providerId="ADAL" clId="{FF249600-A0B0-4287-8F3B-B434F601E54B}" dt="2022-03-02T05:04:30.381" v="401"/>
          <ac:spMkLst>
            <pc:docMk/>
            <pc:sldMk cId="16376177" sldId="344"/>
            <ac:spMk id="7" creationId="{374C4DE6-8091-47E7-BD45-095F4B6E437A}"/>
          </ac:spMkLst>
        </pc:spChg>
        <pc:spChg chg="add del mod">
          <ac:chgData name="타야라히랄" userId="4cbd64cf-559c-4aef-b363-525ec37fb7ad" providerId="ADAL" clId="{FF249600-A0B0-4287-8F3B-B434F601E54B}" dt="2022-03-02T05:06:06.392" v="403"/>
          <ac:spMkLst>
            <pc:docMk/>
            <pc:sldMk cId="16376177" sldId="344"/>
            <ac:spMk id="10" creationId="{471C84E3-9793-4296-AD47-B85BACF5E0CE}"/>
          </ac:spMkLst>
        </pc:spChg>
        <pc:picChg chg="add del mod">
          <ac:chgData name="타야라히랄" userId="4cbd64cf-559c-4aef-b363-525ec37fb7ad" providerId="ADAL" clId="{FF249600-A0B0-4287-8F3B-B434F601E54B}" dt="2022-03-02T05:03:16.700" v="400" actId="478"/>
          <ac:picMkLst>
            <pc:docMk/>
            <pc:sldMk cId="16376177" sldId="344"/>
            <ac:picMk id="5" creationId="{03ABCFC7-FC27-4FA6-B8F8-D8E71A4457B3}"/>
          </ac:picMkLst>
        </pc:picChg>
        <pc:picChg chg="add del mod">
          <ac:chgData name="타야라히랄" userId="4cbd64cf-559c-4aef-b363-525ec37fb7ad" providerId="ADAL" clId="{FF249600-A0B0-4287-8F3B-B434F601E54B}" dt="2022-03-02T05:04:57.173" v="402" actId="478"/>
          <ac:picMkLst>
            <pc:docMk/>
            <pc:sldMk cId="16376177" sldId="344"/>
            <ac:picMk id="8" creationId="{26CF7CA8-D0D3-4D17-9E34-5B336866E73E}"/>
          </ac:picMkLst>
        </pc:picChg>
        <pc:picChg chg="add mod">
          <ac:chgData name="타야라히랄" userId="4cbd64cf-559c-4aef-b363-525ec37fb7ad" providerId="ADAL" clId="{FF249600-A0B0-4287-8F3B-B434F601E54B}" dt="2022-03-02T05:06:06.392" v="403"/>
          <ac:picMkLst>
            <pc:docMk/>
            <pc:sldMk cId="16376177" sldId="344"/>
            <ac:picMk id="11" creationId="{0FD594AE-011F-42BE-B04A-4512D6B74B1C}"/>
          </ac:picMkLst>
        </pc:picChg>
      </pc:sldChg>
      <pc:sldChg chg="modSp new del mod">
        <pc:chgData name="타야라히랄" userId="4cbd64cf-559c-4aef-b363-525ec37fb7ad" providerId="ADAL" clId="{FF249600-A0B0-4287-8F3B-B434F601E54B}" dt="2022-02-15T06:01:42.331" v="371" actId="2696"/>
        <pc:sldMkLst>
          <pc:docMk/>
          <pc:sldMk cId="1376342490" sldId="344"/>
        </pc:sldMkLst>
        <pc:spChg chg="mod">
          <ac:chgData name="타야라히랄" userId="4cbd64cf-559c-4aef-b363-525ec37fb7ad" providerId="ADAL" clId="{FF249600-A0B0-4287-8F3B-B434F601E54B}" dt="2022-02-15T05:58:01.475" v="370" actId="20577"/>
          <ac:spMkLst>
            <pc:docMk/>
            <pc:sldMk cId="1376342490" sldId="344"/>
            <ac:spMk id="2" creationId="{CAF43449-2532-4737-9982-10AE913E4D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4D5A-3D41-4557-9F6C-D5667A8F6BFD}" type="datetimeFigureOut">
              <a:rPr lang="en-US" smtClean="0"/>
              <a:t>2022-03-02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A54D-15B0-4A31-A6C9-2ED0975BD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9A54D-15B0-4A31-A6C9-2ED0975BD2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C42-4511-43ED-95D5-838FCACBC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24AB-AA1B-4CB6-B533-2DD3C08A9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8456-9646-475D-9D1D-F473DBAF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AEC7-677C-4A92-A48B-C3191FBFA464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A001-12D6-4905-8810-E4169449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46C2-8A6E-42F5-A7EF-49045EA1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B8-2F1D-458D-94DD-6CBF07D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0807-EC56-4A52-B381-4055512F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A5BA-C04D-4D25-A883-F61EEB49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48F6-FD50-4AFE-8EFB-57228CB25516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03C6-8811-4973-B88B-76F0122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2C35-8A94-4EF9-A828-1D719FAF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FD05D-AC90-4BC3-B45E-20FBC7564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4987-3505-4809-9788-B05A76F7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F9F4-EB91-49DB-B609-FEB4E0DB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2D9C-A3D7-4657-AA4C-DB1E6D169E38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938F-8962-4812-B79D-009E206F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9457-4135-4EB1-A4C5-9C6FAEC0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7620-AF04-44F5-8044-85EAF8BE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9B8E-C321-4CD1-8D42-C74CDFEA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6E8-BA81-440B-84DF-0769EBFF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8793-CF45-4E51-9367-331F3B4FDFD2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D75D-CDD9-4E87-A148-8D01C7E7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0018-30FC-4384-BF64-C4363DE9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E3D-5EEF-4784-81CB-73D88088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E5B5-D033-4388-A5AD-461FD0DE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08F6-F2DB-4787-9F5B-C7C33D4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8A45-9F86-4859-B1AD-68A134D5049A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A247-E1F1-4685-B61C-CAF9FEBC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7871-32BF-42B2-93F6-F1927B89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BBBC-9B8B-4B68-BB27-0B95B82B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445A-AB63-4167-8AAE-3A50EDCD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C76B2-FC05-4F84-9B4D-A3401810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B927-90D8-4F75-813C-CB0819E4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3BBC-1926-447C-AFB9-04B2C5F80887}" type="datetime1">
              <a:rPr lang="en-US" smtClean="0"/>
              <a:t>2022-03-02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FF83-32FF-4D7D-9775-85345A0C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2A92-3218-475E-8909-E7DB297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5A4-2C6A-409F-9516-F69BCA0D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2C5-6395-4663-BFC9-31BFF60ED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3B655-233E-41D8-9F2E-1752C300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0346C-B3C3-45F2-9FF6-D98AE44E8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56259-7F0B-4B6B-A5D8-CC708AD2E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5A1F2-8B6C-4FAB-BA23-6C24176A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D5AA-BAEC-434E-8273-CB09F5647E98}" type="datetime1">
              <a:rPr lang="en-US" smtClean="0"/>
              <a:t>2022-03-02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C6428-E19E-4CB2-9AD6-21DA3E89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0317B-4FD9-4BA3-AD84-071F851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5D1-1D60-4EC5-965E-B54076C3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6B717-8B99-4DCB-8E34-06674B5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AB8-0F10-4D90-9AAB-CAD25FCB260F}" type="datetime1">
              <a:rPr lang="en-US" smtClean="0"/>
              <a:t>2022-03-02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AE1E5-5B45-4D98-B686-E16E0373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91A12-2CC5-4E0F-A061-6D68D3D0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46F9A-3653-4031-953F-8315FEF3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CEB4-EF73-48E9-91EA-14C761254FAC}" type="datetime1">
              <a:rPr lang="en-US" smtClean="0"/>
              <a:t>2022-03-02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793F-D6B5-49F6-9D2C-EC8C941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C89CE-DFBF-4ED1-802B-596E09F7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28F2-09F9-40D0-8C04-51AA7662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4F6E-4CD8-45C4-A067-5A8ABE91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924BE-2458-4911-84F9-A24EF6E6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4518-543B-4E3B-BAE3-D9B4B2B1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C1C2-344B-47BC-B074-84F9066F2AA4}" type="datetime1">
              <a:rPr lang="en-US" smtClean="0"/>
              <a:t>2022-03-02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1BD4-1344-41FE-B1AB-A3D0415D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EAAB-DF37-4306-B54C-185F61CC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B659-7B2D-4612-B9F1-DEC061C1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8EBB7-8FC4-475D-99C1-21399745F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B53E-B43F-4056-9BB8-2D80539C8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0ED8-F04D-45CB-88F5-45824D6B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F83A-07BD-4A51-9495-710491E420C4}" type="datetime1">
              <a:rPr lang="en-US" smtClean="0"/>
              <a:t>2022-03-02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3A640-0F18-4E92-8FC8-89A8BA90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DA13-B045-4964-B917-4AFA0B9B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6B261-8ADA-4601-878B-4DA1E7CD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8C7-26BD-4935-9817-BBAC2126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9FD8-4CF8-4A36-A472-908DF0DC2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D4CD-D7AD-4DEE-A9F6-58B2B42F893D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ED35-8E3A-44D0-8587-60022B649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745A-FDBA-402D-8AF4-37B26F6AA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67E7-91DD-43D0-A4CE-16CED662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ilms.jbnu.ac.kr/" TargetMode="External"/><Relationship Id="rId2" Type="http://schemas.openxmlformats.org/officeDocument/2006/relationships/hyperlink" Target="mailto:hilaltayara@jb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Robert/algorithmcpp" TargetMode="External"/><Relationship Id="rId2" Type="http://schemas.openxmlformats.org/officeDocument/2006/relationships/hyperlink" Target="https://algs4.cs.princeton.edu/ho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ellfly/algs4-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B00E-C5A8-46D4-A5B3-A7C10D63E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0F82-C9A8-43DC-8388-4BDAD295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320"/>
            <a:ext cx="9144000" cy="205917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Frontier College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CF22-62D7-4200-A735-6DA0FF3A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0E0A-0C59-484A-8D35-A61614C0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study algorithms and data structures?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C021DB-0636-42B6-85E7-7E6FC8E1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920"/>
            <a:ext cx="8601075" cy="2200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8A375-FD67-4891-8D25-5170D36F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13B6-4EA9-44D6-BF8E-88CC162B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study algorithms and data structures?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3F3B5-3B5D-4496-894B-480537D18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3700"/>
            <a:ext cx="10515600" cy="2694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AD44A-B818-4C36-B838-E772025C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6AD5-A0CF-40D3-ACE6-84A0F35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study algorithms and data structures?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91B56-61D1-43B2-940C-07738F187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491" y="1825625"/>
            <a:ext cx="6747018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D466A-9C6D-4BD6-ADB0-38356593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3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D018-D999-437C-AF77-B0400257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study algorithms and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3D4E-A5EF-4960-8F8F-5C02B391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773"/>
            <a:ext cx="10515600" cy="39887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help us to understand scalability.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often draws the line between what is feasible and what is impossible.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mathematics provides a language for talking about program behavior.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lessons of program performance generalize to other computing resources.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is fun!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4A64-1095-442A-9340-98161DF1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D41C-47B5-426E-9513-1DCBCEB9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developing a usable algorithm.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60E3-83E9-4101-BE6C-264F8CA0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problem.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algorithm to solve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enough? Fits in memory?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not, figure out why.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address the problem.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until satisfied.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8C34-6A18-41A8-AA85-AF8DD249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6484-6668-48DC-88AE-E554F382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185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developing a usable algorithm.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9EED01-F4C8-4AF7-AD61-08246139040C}"/>
              </a:ext>
            </a:extLst>
          </p:cNvPr>
          <p:cNvSpPr/>
          <p:nvPr/>
        </p:nvSpPr>
        <p:spPr>
          <a:xfrm>
            <a:off x="3727939" y="1825625"/>
            <a:ext cx="1909187" cy="894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the problem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1888E-C04E-4746-BAB3-57E85B39EC8C}"/>
              </a:ext>
            </a:extLst>
          </p:cNvPr>
          <p:cNvSpPr/>
          <p:nvPr/>
        </p:nvSpPr>
        <p:spPr>
          <a:xfrm>
            <a:off x="3727939" y="2981848"/>
            <a:ext cx="1909187" cy="894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the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BC1CD6-98C0-4163-B9DF-1157D62340A0}"/>
              </a:ext>
            </a:extLst>
          </p:cNvPr>
          <p:cNvSpPr/>
          <p:nvPr/>
        </p:nvSpPr>
        <p:spPr>
          <a:xfrm>
            <a:off x="7387214" y="3876151"/>
            <a:ext cx="1909187" cy="894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and understand why it is not efficient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51EA351-CD6E-453F-B2A7-DBB2A9361F39}"/>
              </a:ext>
            </a:extLst>
          </p:cNvPr>
          <p:cNvSpPr/>
          <p:nvPr/>
        </p:nvSpPr>
        <p:spPr>
          <a:xfrm>
            <a:off x="3727938" y="4138071"/>
            <a:ext cx="1909187" cy="15703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3CFA31-61C4-4AA9-9925-5D473CACF5CB}"/>
              </a:ext>
            </a:extLst>
          </p:cNvPr>
          <p:cNvSpPr/>
          <p:nvPr/>
        </p:nvSpPr>
        <p:spPr>
          <a:xfrm>
            <a:off x="3727938" y="5936964"/>
            <a:ext cx="1909187" cy="89430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the problem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99CEA6-48EA-456C-9847-83D27D6C8A85}"/>
              </a:ext>
            </a:extLst>
          </p:cNvPr>
          <p:cNvCxnSpPr>
            <a:endCxn id="5" idx="0"/>
          </p:cNvCxnSpPr>
          <p:nvPr/>
        </p:nvCxnSpPr>
        <p:spPr>
          <a:xfrm>
            <a:off x="4682531" y="2719928"/>
            <a:ext cx="2" cy="26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F3755-0272-4D7A-9193-CAFCC477FC4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682532" y="3876151"/>
            <a:ext cx="1" cy="26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9B99D4-43F7-44A3-BBA8-7AF862365C4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82532" y="5708386"/>
            <a:ext cx="0" cy="22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5B73323-8BD3-40B3-9D45-2A2E05A58FF8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5637125" y="4770454"/>
            <a:ext cx="2704683" cy="152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4E056A4-140E-4C45-9A5B-A0EEBE877C3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6765892" y="2300235"/>
            <a:ext cx="447151" cy="2704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6696D1-1D93-407C-8259-1758D9504068}"/>
              </a:ext>
            </a:extLst>
          </p:cNvPr>
          <p:cNvSpPr txBox="1"/>
          <p:nvPr/>
        </p:nvSpPr>
        <p:spPr>
          <a:xfrm>
            <a:off x="4191306" y="562296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46A02-F19C-45CE-9C2E-E7BBCE4103A3}"/>
              </a:ext>
            </a:extLst>
          </p:cNvPr>
          <p:cNvSpPr txBox="1"/>
          <p:nvPr/>
        </p:nvSpPr>
        <p:spPr>
          <a:xfrm>
            <a:off x="6406283" y="48440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580123-52C0-4FDD-8471-6ABD1B3128C0}"/>
              </a:ext>
            </a:extLst>
          </p:cNvPr>
          <p:cNvSpPr txBox="1"/>
          <p:nvPr/>
        </p:nvSpPr>
        <p:spPr>
          <a:xfrm>
            <a:off x="6121495" y="3066041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B8C9A-6D53-4D27-9898-7ECBFE66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238B-3C7A-487F-A8F1-A546A376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8551-2798-4C23-938B-A0281B92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2A2B-9A1C-42DB-86CF-90C1ADA1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49CE-0308-4CDA-9F0B-7BFFB1C8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1B59-AA73-44AC-A5FF-B3DF298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64" y="1798820"/>
            <a:ext cx="10536836" cy="43781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Welcome to Algorithms</a:t>
            </a:r>
          </a:p>
          <a:p>
            <a:pPr marL="0" indent="0">
              <a:buNone/>
            </a:pPr>
            <a:r>
              <a:rPr lang="en-US" dirty="0"/>
              <a:t>Lecturer: Hilal Tayara 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hilaltayara@jbnu.ac.kr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Office: Global Frontier College, 333</a:t>
            </a:r>
          </a:p>
          <a:p>
            <a:pPr marL="0" indent="0">
              <a:buNone/>
            </a:pPr>
            <a:r>
              <a:rPr lang="en-US" dirty="0"/>
              <a:t>Office hours: Monday 9.00 AM - 10.00 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Lectures:</a:t>
            </a:r>
          </a:p>
          <a:p>
            <a:pPr marL="0" indent="0">
              <a:buNone/>
            </a:pPr>
            <a:r>
              <a:rPr lang="en-US" dirty="0"/>
              <a:t>Mon: 10:00-12:00</a:t>
            </a:r>
          </a:p>
          <a:p>
            <a:pPr marL="0" indent="0">
              <a:buNone/>
            </a:pPr>
            <a:r>
              <a:rPr lang="en-US" dirty="0"/>
              <a:t>Wed: 10:00-11:00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Due to Covid-19, we will have non-face-to-face classes</a:t>
            </a:r>
          </a:p>
          <a:p>
            <a:pPr marL="0" indent="0">
              <a:buNone/>
            </a:pPr>
            <a:r>
              <a:rPr lang="en-US" dirty="0"/>
              <a:t>All lectures’ materials are uploaded to new LMS: </a:t>
            </a:r>
            <a:r>
              <a:rPr lang="en-US" dirty="0">
                <a:hlinkClick r:id="rId3"/>
              </a:rPr>
              <a:t>https://ieilms.jbnu.ac.kr/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You must watch the uploaded videos within a week of upload, so it can be counted attendance.</a:t>
            </a:r>
          </a:p>
        </p:txBody>
      </p:sp>
    </p:spTree>
    <p:extLst>
      <p:ext uri="{BB962C8B-B14F-4D97-AF65-F5344CB8AC3E}">
        <p14:creationId xmlns:p14="http://schemas.microsoft.com/office/powerpoint/2010/main" val="382601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E01D-B224-4E0A-AD66-EB850545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8F97-8657-409A-A500-E0CAE821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sequence of instructions for solving a problem.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methods to organize data in a computer.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 in this class: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 (stack, queue, union–find, priority queue)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Sorting: (quicksort,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heapsort, radix sorts)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Searching: (BST, red–black BST, hash 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-tree)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Graphs: (BFS, DFS, Prim, Kruskal, Dijkstra, maxflow)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Strings: 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tries, KMP,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suffix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compression)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80067-823F-406C-AD87-9100985E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38E7-0393-42D7-8298-EA3BEFA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600-43C5-4AD1-A07A-4A545015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4047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Tentative and subject to change</a:t>
            </a:r>
            <a:r>
              <a:rPr lang="en-US" altLang="ko-KR" dirty="0"/>
              <a:t> </a:t>
            </a:r>
          </a:p>
          <a:p>
            <a:pPr lvl="1"/>
            <a:r>
              <a:rPr lang="en-US" dirty="0"/>
              <a:t>Midterm 			25%</a:t>
            </a:r>
          </a:p>
          <a:p>
            <a:pPr lvl="1"/>
            <a:r>
              <a:rPr lang="en-US" dirty="0"/>
              <a:t>Final 				35%</a:t>
            </a:r>
          </a:p>
          <a:p>
            <a:pPr lvl="1"/>
            <a:r>
              <a:rPr lang="en-US" dirty="0"/>
              <a:t>Assignments, </a:t>
            </a:r>
            <a:r>
              <a:rPr lang="en-US" altLang="ko-KR" dirty="0"/>
              <a:t>projects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en-US" dirty="0"/>
              <a:t>30%</a:t>
            </a:r>
          </a:p>
          <a:p>
            <a:pPr lvl="1"/>
            <a:r>
              <a:rPr lang="en-US" dirty="0"/>
              <a:t>Attendance			10%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A954-CC2C-4DF1-A3C4-7447F51C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</p:txBody>
      </p:sp>
      <p:pic>
        <p:nvPicPr>
          <p:cNvPr id="1026" name="Picture 2" descr="Image result for Algorithms Robert Sedgewick">
            <a:extLst>
              <a:ext uri="{FF2B5EF4-FFF2-40B4-BE49-F238E27FC236}">
                <a16:creationId xmlns:a16="http://schemas.microsoft.com/office/drawing/2014/main" id="{EE6BE0ED-349E-48BA-8921-BC918677C6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33" y="1690688"/>
            <a:ext cx="3241222" cy="41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EF48A-26CA-41D5-B2C1-2213BC1E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72" y="1698213"/>
            <a:ext cx="3241221" cy="4093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65F735-C5F7-4527-92A1-E7C15AF05BB7}"/>
              </a:ext>
            </a:extLst>
          </p:cNvPr>
          <p:cNvSpPr/>
          <p:nvPr/>
        </p:nvSpPr>
        <p:spPr>
          <a:xfrm>
            <a:off x="7148771" y="5890041"/>
            <a:ext cx="3241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Thomas H. </a:t>
            </a:r>
            <a:r>
              <a:rPr lang="en-US" sz="1200" dirty="0" err="1"/>
              <a:t>Cormen</a:t>
            </a:r>
            <a:r>
              <a:rPr lang="en-US" sz="1200" dirty="0"/>
              <a:t>, Charles E. </a:t>
            </a:r>
            <a:r>
              <a:rPr lang="en-US" sz="1200" dirty="0" err="1"/>
              <a:t>Leiserson</a:t>
            </a:r>
            <a:r>
              <a:rPr lang="en-US" sz="1200" dirty="0"/>
              <a:t>, Ronald L. </a:t>
            </a:r>
            <a:r>
              <a:rPr lang="en-US" sz="1200" dirty="0" err="1"/>
              <a:t>Rivest</a:t>
            </a:r>
            <a:r>
              <a:rPr lang="en-US" sz="1200" dirty="0"/>
              <a:t>, and Clifford Stein.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CF2AB-ED34-40D8-B47A-1817B90A098D}"/>
              </a:ext>
            </a:extLst>
          </p:cNvPr>
          <p:cNvSpPr/>
          <p:nvPr/>
        </p:nvSpPr>
        <p:spPr>
          <a:xfrm>
            <a:off x="1529933" y="5966984"/>
            <a:ext cx="27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Robert Sedgewick and Kevin Wayne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4AE87-3117-4BD4-A160-9C1B8794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</a:t>
            </a:r>
          </a:p>
          <a:p>
            <a:r>
              <a:rPr lang="en-US" altLang="ko-KR" dirty="0">
                <a:hlinkClick r:id="rId2"/>
              </a:rPr>
              <a:t>https://algs4.cs.princeton.edu/home/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r>
              <a:rPr lang="en-US" altLang="ko-KR" dirty="0">
                <a:hlinkClick r:id="rId3"/>
              </a:rPr>
              <a:t>https://github.com/KanRobert/algorithmcpp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</a:p>
          <a:p>
            <a:r>
              <a:rPr lang="en-US" altLang="ko-KR" dirty="0">
                <a:hlinkClick r:id="rId4"/>
              </a:rPr>
              <a:t>https://github.com/shellfly/algs4-py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9212-5BEA-405D-B7C1-3F22204F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96AA-28AC-4500-BD97-F76CFBF5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instructions for solving a problem.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or set of rules to be followed in calculations or other problem-solving operations, especially by a computer.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algorithm itself is derived from the 9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-century Persian mathematician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Muḥammad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Mūsā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Khwārizmī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Khwārizmī's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 to mathematics, geography, astronomy, and cartography established the basis for innovation in algebra and trigonometry.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BCD40-4502-4600-8856-258E76DC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1E0-1F0E-4E35-8F99-87E3032E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study algorithms and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4544-C17C-4A3D-9891-A1272540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impact is broad and far-reaching.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BEDEC-C0FB-47EF-B52D-8A281810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93" y="2385274"/>
            <a:ext cx="8372213" cy="4472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AEA767-7E1E-4CC0-8244-8E37F4AC8824}"/>
              </a:ext>
            </a:extLst>
          </p:cNvPr>
          <p:cNvSpPr/>
          <p:nvPr/>
        </p:nvSpPr>
        <p:spPr>
          <a:xfrm>
            <a:off x="0" y="6636584"/>
            <a:ext cx="76815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Credit: https://www.cs.princeton.edu/courses/archive/spring20/cos226/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FD54-9C2E-4A52-ACAC-BC9A1C11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6E66-C6AF-4282-9A0D-B119D043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study algorithms and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0C18-5C92-4A5D-9587-F978AD93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unlock the secrets of life and of the universe.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7B665-AA01-4839-A696-81824EB3B51A}"/>
              </a:ext>
            </a:extLst>
          </p:cNvPr>
          <p:cNvSpPr/>
          <p:nvPr/>
        </p:nvSpPr>
        <p:spPr>
          <a:xfrm>
            <a:off x="3591778" y="6308209"/>
            <a:ext cx="493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https://www.youtube.com/watch?v=ua7YlN4eL_w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83DD6-2902-4F87-AE47-21ADA02B3E44}"/>
              </a:ext>
            </a:extLst>
          </p:cNvPr>
          <p:cNvSpPr/>
          <p:nvPr/>
        </p:nvSpPr>
        <p:spPr>
          <a:xfrm>
            <a:off x="506947" y="2631937"/>
            <a:ext cx="301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N-body simulation using 32 GPUs</a:t>
            </a:r>
          </a:p>
        </p:txBody>
      </p:sp>
      <p:pic>
        <p:nvPicPr>
          <p:cNvPr id="7" name="y2mate.com - O(N logN) parralel N-body simulation using 32 GPUs_ua7YlN4eL_w_360p">
            <a:hlinkClick r:id="" action="ppaction://media"/>
            <a:extLst>
              <a:ext uri="{FF2B5EF4-FFF2-40B4-BE49-F238E27FC236}">
                <a16:creationId xmlns:a16="http://schemas.microsoft.com/office/drawing/2014/main" id="{33DCCB15-6043-4C08-814A-AF716B9DD5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54629" y="2631937"/>
            <a:ext cx="4410075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8ED8-FD5B-486F-BDB5-B6EC6903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6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602</Words>
  <Application>Microsoft Office PowerPoint</Application>
  <PresentationFormat>Widescreen</PresentationFormat>
  <Paragraphs>101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Algorithms</vt:lpstr>
      <vt:lpstr>Algorithms</vt:lpstr>
      <vt:lpstr>Course contents </vt:lpstr>
      <vt:lpstr>Grading</vt:lpstr>
      <vt:lpstr>Books</vt:lpstr>
      <vt:lpstr>PowerPoint Presentation</vt:lpstr>
      <vt:lpstr>Algorithms</vt:lpstr>
      <vt:lpstr>Why to study algorithms and data structures?</vt:lpstr>
      <vt:lpstr>Why to study algorithms and data structures?</vt:lpstr>
      <vt:lpstr>Why to study algorithms and data structures?</vt:lpstr>
      <vt:lpstr>Why to study algorithms and data structures?</vt:lpstr>
      <vt:lpstr>Why to study algorithms and data structures?</vt:lpstr>
      <vt:lpstr>Why to study algorithms and data structures?</vt:lpstr>
      <vt:lpstr>Steps to developing a usable algorithm.</vt:lpstr>
      <vt:lpstr>Steps to developing a usable algorithm.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Hilal</dc:creator>
  <cp:lastModifiedBy>타야라히랄</cp:lastModifiedBy>
  <cp:revision>156</cp:revision>
  <dcterms:created xsi:type="dcterms:W3CDTF">2020-03-11T11:03:11Z</dcterms:created>
  <dcterms:modified xsi:type="dcterms:W3CDTF">2022-03-02T05:13:00Z</dcterms:modified>
</cp:coreProperties>
</file>