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5" r:id="rId2"/>
    <p:sldId id="260" r:id="rId3"/>
    <p:sldId id="257" r:id="rId4"/>
    <p:sldId id="259" r:id="rId5"/>
    <p:sldId id="283" r:id="rId6"/>
    <p:sldId id="286" r:id="rId7"/>
    <p:sldId id="287" r:id="rId8"/>
    <p:sldId id="288" r:id="rId9"/>
    <p:sldId id="289" r:id="rId10"/>
    <p:sldId id="290" r:id="rId11"/>
    <p:sldId id="273" r:id="rId12"/>
    <p:sldId id="274" r:id="rId13"/>
    <p:sldId id="276" r:id="rId14"/>
    <p:sldId id="277" r:id="rId15"/>
    <p:sldId id="278" r:id="rId16"/>
    <p:sldId id="280" r:id="rId17"/>
    <p:sldId id="281" r:id="rId18"/>
    <p:sldId id="282" r:id="rId19"/>
    <p:sldId id="297" r:id="rId20"/>
    <p:sldId id="284" r:id="rId21"/>
    <p:sldId id="275" r:id="rId22"/>
    <p:sldId id="285" r:id="rId23"/>
    <p:sldId id="298" r:id="rId24"/>
    <p:sldId id="299" r:id="rId25"/>
    <p:sldId id="300" r:id="rId26"/>
    <p:sldId id="301" r:id="rId27"/>
    <p:sldId id="302"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9E3AC-1258-457D-82C2-A60F34688114}" v="5" dt="2022-09-13T02:27:35.4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8057" autoAdjust="0"/>
  </p:normalViewPr>
  <p:slideViewPr>
    <p:cSldViewPr snapToGrid="0">
      <p:cViewPr varScale="1">
        <p:scale>
          <a:sx n="121" d="100"/>
          <a:sy n="121" d="100"/>
        </p:scale>
        <p:origin x="1590" y="10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타야라히랄" userId="4cbd64cf-559c-4aef-b363-525ec37fb7ad" providerId="ADAL" clId="{B6D9E3AC-1258-457D-82C2-A60F34688114}"/>
    <pc:docChg chg="undo custSel addSld delSld modSld">
      <pc:chgData name="타야라히랄" userId="4cbd64cf-559c-4aef-b363-525ec37fb7ad" providerId="ADAL" clId="{B6D9E3AC-1258-457D-82C2-A60F34688114}" dt="2022-09-13T02:27:37.003" v="21" actId="47"/>
      <pc:docMkLst>
        <pc:docMk/>
      </pc:docMkLst>
      <pc:sldChg chg="add">
        <pc:chgData name="타야라히랄" userId="4cbd64cf-559c-4aef-b363-525ec37fb7ad" providerId="ADAL" clId="{B6D9E3AC-1258-457D-82C2-A60F34688114}" dt="2022-09-13T02:06:57.653" v="9"/>
        <pc:sldMkLst>
          <pc:docMk/>
          <pc:sldMk cId="2581931400" sldId="257"/>
        </pc:sldMkLst>
      </pc:sldChg>
      <pc:sldChg chg="del">
        <pc:chgData name="타야라히랄" userId="4cbd64cf-559c-4aef-b363-525ec37fb7ad" providerId="ADAL" clId="{B6D9E3AC-1258-457D-82C2-A60F34688114}" dt="2022-09-13T01:52:01.145" v="5" actId="47"/>
        <pc:sldMkLst>
          <pc:docMk/>
          <pc:sldMk cId="3976102812" sldId="257"/>
        </pc:sldMkLst>
      </pc:sldChg>
      <pc:sldChg chg="del">
        <pc:chgData name="타야라히랄" userId="4cbd64cf-559c-4aef-b363-525ec37fb7ad" providerId="ADAL" clId="{B6D9E3AC-1258-457D-82C2-A60F34688114}" dt="2022-09-13T01:52:01.145" v="5" actId="47"/>
        <pc:sldMkLst>
          <pc:docMk/>
          <pc:sldMk cId="1951583171" sldId="258"/>
        </pc:sldMkLst>
      </pc:sldChg>
      <pc:sldChg chg="add">
        <pc:chgData name="타야라히랄" userId="4cbd64cf-559c-4aef-b363-525ec37fb7ad" providerId="ADAL" clId="{B6D9E3AC-1258-457D-82C2-A60F34688114}" dt="2022-09-13T02:06:57.653" v="9"/>
        <pc:sldMkLst>
          <pc:docMk/>
          <pc:sldMk cId="2860593690" sldId="259"/>
        </pc:sldMkLst>
      </pc:sldChg>
      <pc:sldChg chg="del">
        <pc:chgData name="타야라히랄" userId="4cbd64cf-559c-4aef-b363-525ec37fb7ad" providerId="ADAL" clId="{B6D9E3AC-1258-457D-82C2-A60F34688114}" dt="2022-09-13T01:52:01.145" v="5" actId="47"/>
        <pc:sldMkLst>
          <pc:docMk/>
          <pc:sldMk cId="3505042433" sldId="259"/>
        </pc:sldMkLst>
      </pc:sldChg>
      <pc:sldChg chg="add del">
        <pc:chgData name="타야라히랄" userId="4cbd64cf-559c-4aef-b363-525ec37fb7ad" providerId="ADAL" clId="{B6D9E3AC-1258-457D-82C2-A60F34688114}" dt="2022-09-13T02:27:35.420" v="20"/>
        <pc:sldMkLst>
          <pc:docMk/>
          <pc:sldMk cId="3325183827" sldId="260"/>
        </pc:sldMkLst>
      </pc:sldChg>
      <pc:sldChg chg="del">
        <pc:chgData name="타야라히랄" userId="4cbd64cf-559c-4aef-b363-525ec37fb7ad" providerId="ADAL" clId="{B6D9E3AC-1258-457D-82C2-A60F34688114}" dt="2022-09-13T01:52:01.145" v="5" actId="47"/>
        <pc:sldMkLst>
          <pc:docMk/>
          <pc:sldMk cId="3732225491" sldId="261"/>
        </pc:sldMkLst>
      </pc:sldChg>
      <pc:sldChg chg="del">
        <pc:chgData name="타야라히랄" userId="4cbd64cf-559c-4aef-b363-525ec37fb7ad" providerId="ADAL" clId="{B6D9E3AC-1258-457D-82C2-A60F34688114}" dt="2022-09-13T01:52:01.145" v="5" actId="47"/>
        <pc:sldMkLst>
          <pc:docMk/>
          <pc:sldMk cId="2323019340" sldId="262"/>
        </pc:sldMkLst>
      </pc:sldChg>
      <pc:sldChg chg="del">
        <pc:chgData name="타야라히랄" userId="4cbd64cf-559c-4aef-b363-525ec37fb7ad" providerId="ADAL" clId="{B6D9E3AC-1258-457D-82C2-A60F34688114}" dt="2022-09-13T01:52:01.145" v="5" actId="47"/>
        <pc:sldMkLst>
          <pc:docMk/>
          <pc:sldMk cId="2968739780" sldId="263"/>
        </pc:sldMkLst>
      </pc:sldChg>
      <pc:sldChg chg="del">
        <pc:chgData name="타야라히랄" userId="4cbd64cf-559c-4aef-b363-525ec37fb7ad" providerId="ADAL" clId="{B6D9E3AC-1258-457D-82C2-A60F34688114}" dt="2022-09-13T01:52:01.145" v="5" actId="47"/>
        <pc:sldMkLst>
          <pc:docMk/>
          <pc:sldMk cId="1116613436" sldId="264"/>
        </pc:sldMkLst>
      </pc:sldChg>
      <pc:sldChg chg="del">
        <pc:chgData name="타야라히랄" userId="4cbd64cf-559c-4aef-b363-525ec37fb7ad" providerId="ADAL" clId="{B6D9E3AC-1258-457D-82C2-A60F34688114}" dt="2022-09-13T01:52:01.145" v="5" actId="47"/>
        <pc:sldMkLst>
          <pc:docMk/>
          <pc:sldMk cId="2808919578" sldId="265"/>
        </pc:sldMkLst>
      </pc:sldChg>
      <pc:sldChg chg="del">
        <pc:chgData name="타야라히랄" userId="4cbd64cf-559c-4aef-b363-525ec37fb7ad" providerId="ADAL" clId="{B6D9E3AC-1258-457D-82C2-A60F34688114}" dt="2022-09-13T01:52:01.145" v="5" actId="47"/>
        <pc:sldMkLst>
          <pc:docMk/>
          <pc:sldMk cId="238197671" sldId="266"/>
        </pc:sldMkLst>
      </pc:sldChg>
      <pc:sldChg chg="del">
        <pc:chgData name="타야라히랄" userId="4cbd64cf-559c-4aef-b363-525ec37fb7ad" providerId="ADAL" clId="{B6D9E3AC-1258-457D-82C2-A60F34688114}" dt="2022-09-13T01:52:01.145" v="5" actId="47"/>
        <pc:sldMkLst>
          <pc:docMk/>
          <pc:sldMk cId="448054423" sldId="267"/>
        </pc:sldMkLst>
      </pc:sldChg>
      <pc:sldChg chg="del">
        <pc:chgData name="타야라히랄" userId="4cbd64cf-559c-4aef-b363-525ec37fb7ad" providerId="ADAL" clId="{B6D9E3AC-1258-457D-82C2-A60F34688114}" dt="2022-09-13T01:52:01.145" v="5" actId="47"/>
        <pc:sldMkLst>
          <pc:docMk/>
          <pc:sldMk cId="3997287226" sldId="268"/>
        </pc:sldMkLst>
      </pc:sldChg>
      <pc:sldChg chg="del">
        <pc:chgData name="타야라히랄" userId="4cbd64cf-559c-4aef-b363-525ec37fb7ad" providerId="ADAL" clId="{B6D9E3AC-1258-457D-82C2-A60F34688114}" dt="2022-09-13T01:52:01.145" v="5" actId="47"/>
        <pc:sldMkLst>
          <pc:docMk/>
          <pc:sldMk cId="1817185093" sldId="269"/>
        </pc:sldMkLst>
      </pc:sldChg>
      <pc:sldChg chg="del">
        <pc:chgData name="타야라히랄" userId="4cbd64cf-559c-4aef-b363-525ec37fb7ad" providerId="ADAL" clId="{B6D9E3AC-1258-457D-82C2-A60F34688114}" dt="2022-09-13T01:52:01.145" v="5" actId="47"/>
        <pc:sldMkLst>
          <pc:docMk/>
          <pc:sldMk cId="1737825571" sldId="270"/>
        </pc:sldMkLst>
      </pc:sldChg>
      <pc:sldChg chg="del">
        <pc:chgData name="타야라히랄" userId="4cbd64cf-559c-4aef-b363-525ec37fb7ad" providerId="ADAL" clId="{B6D9E3AC-1258-457D-82C2-A60F34688114}" dt="2022-09-13T01:52:01.145" v="5" actId="47"/>
        <pc:sldMkLst>
          <pc:docMk/>
          <pc:sldMk cId="3490185242" sldId="271"/>
        </pc:sldMkLst>
      </pc:sldChg>
      <pc:sldChg chg="del">
        <pc:chgData name="타야라히랄" userId="4cbd64cf-559c-4aef-b363-525ec37fb7ad" providerId="ADAL" clId="{B6D9E3AC-1258-457D-82C2-A60F34688114}" dt="2022-09-13T01:52:01.145" v="5" actId="47"/>
        <pc:sldMkLst>
          <pc:docMk/>
          <pc:sldMk cId="2861336073" sldId="272"/>
        </pc:sldMkLst>
      </pc:sldChg>
      <pc:sldChg chg="add">
        <pc:chgData name="타야라히랄" userId="4cbd64cf-559c-4aef-b363-525ec37fb7ad" providerId="ADAL" clId="{B6D9E3AC-1258-457D-82C2-A60F34688114}" dt="2022-09-13T02:20:28.547" v="11"/>
        <pc:sldMkLst>
          <pc:docMk/>
          <pc:sldMk cId="0" sldId="273"/>
        </pc:sldMkLst>
      </pc:sldChg>
      <pc:sldChg chg="del">
        <pc:chgData name="타야라히랄" userId="4cbd64cf-559c-4aef-b363-525ec37fb7ad" providerId="ADAL" clId="{B6D9E3AC-1258-457D-82C2-A60F34688114}" dt="2022-09-13T01:52:01.145" v="5" actId="47"/>
        <pc:sldMkLst>
          <pc:docMk/>
          <pc:sldMk cId="4244234687" sldId="273"/>
        </pc:sldMkLst>
      </pc:sldChg>
      <pc:sldChg chg="add">
        <pc:chgData name="타야라히랄" userId="4cbd64cf-559c-4aef-b363-525ec37fb7ad" providerId="ADAL" clId="{B6D9E3AC-1258-457D-82C2-A60F34688114}" dt="2022-09-13T02:20:28.547" v="11"/>
        <pc:sldMkLst>
          <pc:docMk/>
          <pc:sldMk cId="0" sldId="274"/>
        </pc:sldMkLst>
      </pc:sldChg>
      <pc:sldChg chg="del">
        <pc:chgData name="타야라히랄" userId="4cbd64cf-559c-4aef-b363-525ec37fb7ad" providerId="ADAL" clId="{B6D9E3AC-1258-457D-82C2-A60F34688114}" dt="2022-09-13T01:52:01.145" v="5" actId="47"/>
        <pc:sldMkLst>
          <pc:docMk/>
          <pc:sldMk cId="1803005090" sldId="274"/>
        </pc:sldMkLst>
      </pc:sldChg>
      <pc:sldChg chg="add">
        <pc:chgData name="타야라히랄" userId="4cbd64cf-559c-4aef-b363-525ec37fb7ad" providerId="ADAL" clId="{B6D9E3AC-1258-457D-82C2-A60F34688114}" dt="2022-09-13T02:20:28.547" v="11"/>
        <pc:sldMkLst>
          <pc:docMk/>
          <pc:sldMk cId="0" sldId="275"/>
        </pc:sldMkLst>
      </pc:sldChg>
      <pc:sldChg chg="del">
        <pc:chgData name="타야라히랄" userId="4cbd64cf-559c-4aef-b363-525ec37fb7ad" providerId="ADAL" clId="{B6D9E3AC-1258-457D-82C2-A60F34688114}" dt="2022-09-13T01:52:01.145" v="5" actId="47"/>
        <pc:sldMkLst>
          <pc:docMk/>
          <pc:sldMk cId="863644931" sldId="275"/>
        </pc:sldMkLst>
      </pc:sldChg>
      <pc:sldChg chg="add">
        <pc:chgData name="타야라히랄" userId="4cbd64cf-559c-4aef-b363-525ec37fb7ad" providerId="ADAL" clId="{B6D9E3AC-1258-457D-82C2-A60F34688114}" dt="2022-09-13T02:20:28.547" v="11"/>
        <pc:sldMkLst>
          <pc:docMk/>
          <pc:sldMk cId="0" sldId="276"/>
        </pc:sldMkLst>
      </pc:sldChg>
      <pc:sldChg chg="del">
        <pc:chgData name="타야라히랄" userId="4cbd64cf-559c-4aef-b363-525ec37fb7ad" providerId="ADAL" clId="{B6D9E3AC-1258-457D-82C2-A60F34688114}" dt="2022-09-13T01:52:01.145" v="5" actId="47"/>
        <pc:sldMkLst>
          <pc:docMk/>
          <pc:sldMk cId="1518559974" sldId="276"/>
        </pc:sldMkLst>
      </pc:sldChg>
      <pc:sldChg chg="add">
        <pc:chgData name="타야라히랄" userId="4cbd64cf-559c-4aef-b363-525ec37fb7ad" providerId="ADAL" clId="{B6D9E3AC-1258-457D-82C2-A60F34688114}" dt="2022-09-13T02:20:28.547" v="11"/>
        <pc:sldMkLst>
          <pc:docMk/>
          <pc:sldMk cId="0" sldId="277"/>
        </pc:sldMkLst>
      </pc:sldChg>
      <pc:sldChg chg="del">
        <pc:chgData name="타야라히랄" userId="4cbd64cf-559c-4aef-b363-525ec37fb7ad" providerId="ADAL" clId="{B6D9E3AC-1258-457D-82C2-A60F34688114}" dt="2022-09-13T01:52:01.145" v="5" actId="47"/>
        <pc:sldMkLst>
          <pc:docMk/>
          <pc:sldMk cId="51710095" sldId="277"/>
        </pc:sldMkLst>
      </pc:sldChg>
      <pc:sldChg chg="add">
        <pc:chgData name="타야라히랄" userId="4cbd64cf-559c-4aef-b363-525ec37fb7ad" providerId="ADAL" clId="{B6D9E3AC-1258-457D-82C2-A60F34688114}" dt="2022-09-13T02:20:28.547" v="11"/>
        <pc:sldMkLst>
          <pc:docMk/>
          <pc:sldMk cId="0" sldId="278"/>
        </pc:sldMkLst>
      </pc:sldChg>
      <pc:sldChg chg="del">
        <pc:chgData name="타야라히랄" userId="4cbd64cf-559c-4aef-b363-525ec37fb7ad" providerId="ADAL" clId="{B6D9E3AC-1258-457D-82C2-A60F34688114}" dt="2022-09-13T01:52:01.145" v="5" actId="47"/>
        <pc:sldMkLst>
          <pc:docMk/>
          <pc:sldMk cId="1014186279" sldId="278"/>
        </pc:sldMkLst>
      </pc:sldChg>
      <pc:sldChg chg="del">
        <pc:chgData name="타야라히랄" userId="4cbd64cf-559c-4aef-b363-525ec37fb7ad" providerId="ADAL" clId="{B6D9E3AC-1258-457D-82C2-A60F34688114}" dt="2022-09-13T01:52:01.145" v="5" actId="47"/>
        <pc:sldMkLst>
          <pc:docMk/>
          <pc:sldMk cId="1052046678" sldId="279"/>
        </pc:sldMkLst>
      </pc:sldChg>
      <pc:sldChg chg="add">
        <pc:chgData name="타야라히랄" userId="4cbd64cf-559c-4aef-b363-525ec37fb7ad" providerId="ADAL" clId="{B6D9E3AC-1258-457D-82C2-A60F34688114}" dt="2022-09-13T02:20:28.547" v="11"/>
        <pc:sldMkLst>
          <pc:docMk/>
          <pc:sldMk cId="0" sldId="280"/>
        </pc:sldMkLst>
      </pc:sldChg>
      <pc:sldChg chg="del">
        <pc:chgData name="타야라히랄" userId="4cbd64cf-559c-4aef-b363-525ec37fb7ad" providerId="ADAL" clId="{B6D9E3AC-1258-457D-82C2-A60F34688114}" dt="2022-09-13T01:52:01.145" v="5" actId="47"/>
        <pc:sldMkLst>
          <pc:docMk/>
          <pc:sldMk cId="1051641573" sldId="280"/>
        </pc:sldMkLst>
      </pc:sldChg>
      <pc:sldChg chg="add">
        <pc:chgData name="타야라히랄" userId="4cbd64cf-559c-4aef-b363-525ec37fb7ad" providerId="ADAL" clId="{B6D9E3AC-1258-457D-82C2-A60F34688114}" dt="2022-09-13T02:20:28.547" v="11"/>
        <pc:sldMkLst>
          <pc:docMk/>
          <pc:sldMk cId="0" sldId="281"/>
        </pc:sldMkLst>
      </pc:sldChg>
      <pc:sldChg chg="del">
        <pc:chgData name="타야라히랄" userId="4cbd64cf-559c-4aef-b363-525ec37fb7ad" providerId="ADAL" clId="{B6D9E3AC-1258-457D-82C2-A60F34688114}" dt="2022-09-13T01:52:01.145" v="5" actId="47"/>
        <pc:sldMkLst>
          <pc:docMk/>
          <pc:sldMk cId="271345607" sldId="281"/>
        </pc:sldMkLst>
      </pc:sldChg>
      <pc:sldChg chg="add">
        <pc:chgData name="타야라히랄" userId="4cbd64cf-559c-4aef-b363-525ec37fb7ad" providerId="ADAL" clId="{B6D9E3AC-1258-457D-82C2-A60F34688114}" dt="2022-09-13T02:20:28.547" v="11"/>
        <pc:sldMkLst>
          <pc:docMk/>
          <pc:sldMk cId="0" sldId="282"/>
        </pc:sldMkLst>
      </pc:sldChg>
      <pc:sldChg chg="del">
        <pc:chgData name="타야라히랄" userId="4cbd64cf-559c-4aef-b363-525ec37fb7ad" providerId="ADAL" clId="{B6D9E3AC-1258-457D-82C2-A60F34688114}" dt="2022-09-13T01:52:01.145" v="5" actId="47"/>
        <pc:sldMkLst>
          <pc:docMk/>
          <pc:sldMk cId="1685219260" sldId="282"/>
        </pc:sldMkLst>
      </pc:sldChg>
      <pc:sldChg chg="add">
        <pc:chgData name="타야라히랄" userId="4cbd64cf-559c-4aef-b363-525ec37fb7ad" providerId="ADAL" clId="{B6D9E3AC-1258-457D-82C2-A60F34688114}" dt="2022-09-13T02:20:28.547" v="11"/>
        <pc:sldMkLst>
          <pc:docMk/>
          <pc:sldMk cId="0" sldId="284"/>
        </pc:sldMkLst>
      </pc:sldChg>
      <pc:sldChg chg="del">
        <pc:chgData name="타야라히랄" userId="4cbd64cf-559c-4aef-b363-525ec37fb7ad" providerId="ADAL" clId="{B6D9E3AC-1258-457D-82C2-A60F34688114}" dt="2022-09-13T01:52:01.145" v="5" actId="47"/>
        <pc:sldMkLst>
          <pc:docMk/>
          <pc:sldMk cId="1361000936" sldId="284"/>
        </pc:sldMkLst>
      </pc:sldChg>
      <pc:sldChg chg="add">
        <pc:chgData name="타야라히랄" userId="4cbd64cf-559c-4aef-b363-525ec37fb7ad" providerId="ADAL" clId="{B6D9E3AC-1258-457D-82C2-A60F34688114}" dt="2022-09-13T02:20:28.547" v="11"/>
        <pc:sldMkLst>
          <pc:docMk/>
          <pc:sldMk cId="0" sldId="285"/>
        </pc:sldMkLst>
      </pc:sldChg>
      <pc:sldChg chg="del">
        <pc:chgData name="타야라히랄" userId="4cbd64cf-559c-4aef-b363-525ec37fb7ad" providerId="ADAL" clId="{B6D9E3AC-1258-457D-82C2-A60F34688114}" dt="2022-09-13T01:52:01.145" v="5" actId="47"/>
        <pc:sldMkLst>
          <pc:docMk/>
          <pc:sldMk cId="4156364710" sldId="285"/>
        </pc:sldMkLst>
      </pc:sldChg>
      <pc:sldChg chg="addSp modSp mod">
        <pc:chgData name="타야라히랄" userId="4cbd64cf-559c-4aef-b363-525ec37fb7ad" providerId="ADAL" clId="{B6D9E3AC-1258-457D-82C2-A60F34688114}" dt="2022-09-13T01:45:26.964" v="4" actId="14100"/>
        <pc:sldMkLst>
          <pc:docMk/>
          <pc:sldMk cId="500870274" sldId="289"/>
        </pc:sldMkLst>
        <pc:spChg chg="mod">
          <ac:chgData name="타야라히랄" userId="4cbd64cf-559c-4aef-b363-525ec37fb7ad" providerId="ADAL" clId="{B6D9E3AC-1258-457D-82C2-A60F34688114}" dt="2022-09-13T01:45:16.758" v="1" actId="1076"/>
          <ac:spMkLst>
            <pc:docMk/>
            <pc:sldMk cId="500870274" sldId="289"/>
            <ac:spMk id="4" creationId="{6BB96361-6212-42BE-9A52-AC5FB987FBF4}"/>
          </ac:spMkLst>
        </pc:spChg>
        <pc:spChg chg="add mod">
          <ac:chgData name="타야라히랄" userId="4cbd64cf-559c-4aef-b363-525ec37fb7ad" providerId="ADAL" clId="{B6D9E3AC-1258-457D-82C2-A60F34688114}" dt="2022-09-13T01:45:26.964" v="4" actId="14100"/>
          <ac:spMkLst>
            <pc:docMk/>
            <pc:sldMk cId="500870274" sldId="289"/>
            <ac:spMk id="5" creationId="{E875E377-16F1-EE36-2B08-7208FF2EE9C2}"/>
          </ac:spMkLst>
        </pc:spChg>
        <pc:picChg chg="mod">
          <ac:chgData name="타야라히랄" userId="4cbd64cf-559c-4aef-b363-525ec37fb7ad" providerId="ADAL" clId="{B6D9E3AC-1258-457D-82C2-A60F34688114}" dt="2022-09-13T01:45:14.418" v="0" actId="1076"/>
          <ac:picMkLst>
            <pc:docMk/>
            <pc:sldMk cId="500870274" sldId="289"/>
            <ac:picMk id="3074" creationId="{1CFA8967-3D23-4096-A947-33FA24E37A13}"/>
          </ac:picMkLst>
        </pc:picChg>
      </pc:sldChg>
      <pc:sldChg chg="del">
        <pc:chgData name="타야라히랄" userId="4cbd64cf-559c-4aef-b363-525ec37fb7ad" providerId="ADAL" clId="{B6D9E3AC-1258-457D-82C2-A60F34688114}" dt="2022-09-13T01:52:19.425" v="6" actId="47"/>
        <pc:sldMkLst>
          <pc:docMk/>
          <pc:sldMk cId="704377372" sldId="291"/>
        </pc:sldMkLst>
      </pc:sldChg>
      <pc:sldChg chg="del">
        <pc:chgData name="타야라히랄" userId="4cbd64cf-559c-4aef-b363-525ec37fb7ad" providerId="ADAL" clId="{B6D9E3AC-1258-457D-82C2-A60F34688114}" dt="2022-09-13T01:52:01.145" v="5" actId="47"/>
        <pc:sldMkLst>
          <pc:docMk/>
          <pc:sldMk cId="4113353228" sldId="292"/>
        </pc:sldMkLst>
      </pc:sldChg>
      <pc:sldChg chg="del">
        <pc:chgData name="타야라히랄" userId="4cbd64cf-559c-4aef-b363-525ec37fb7ad" providerId="ADAL" clId="{B6D9E3AC-1258-457D-82C2-A60F34688114}" dt="2022-09-13T01:52:19.425" v="6" actId="47"/>
        <pc:sldMkLst>
          <pc:docMk/>
          <pc:sldMk cId="4168681842" sldId="293"/>
        </pc:sldMkLst>
      </pc:sldChg>
      <pc:sldChg chg="del">
        <pc:chgData name="타야라히랄" userId="4cbd64cf-559c-4aef-b363-525ec37fb7ad" providerId="ADAL" clId="{B6D9E3AC-1258-457D-82C2-A60F34688114}" dt="2022-09-13T01:52:19.425" v="6" actId="47"/>
        <pc:sldMkLst>
          <pc:docMk/>
          <pc:sldMk cId="3860797724" sldId="294"/>
        </pc:sldMkLst>
      </pc:sldChg>
      <pc:sldChg chg="addSp delSp mod">
        <pc:chgData name="타야라히랄" userId="4cbd64cf-559c-4aef-b363-525ec37fb7ad" providerId="ADAL" clId="{B6D9E3AC-1258-457D-82C2-A60F34688114}" dt="2022-09-13T02:02:59.802" v="8" actId="22"/>
        <pc:sldMkLst>
          <pc:docMk/>
          <pc:sldMk cId="3443887043" sldId="295"/>
        </pc:sldMkLst>
        <pc:spChg chg="add del">
          <ac:chgData name="타야라히랄" userId="4cbd64cf-559c-4aef-b363-525ec37fb7ad" providerId="ADAL" clId="{B6D9E3AC-1258-457D-82C2-A60F34688114}" dt="2022-09-13T02:02:59.802" v="8" actId="22"/>
          <ac:spMkLst>
            <pc:docMk/>
            <pc:sldMk cId="3443887043" sldId="295"/>
            <ac:spMk id="5" creationId="{D9300E13-C5D5-F111-EF78-CC3C20628419}"/>
          </ac:spMkLst>
        </pc:spChg>
      </pc:sldChg>
      <pc:sldChg chg="new">
        <pc:chgData name="타야라히랄" userId="4cbd64cf-559c-4aef-b363-525ec37fb7ad" providerId="ADAL" clId="{B6D9E3AC-1258-457D-82C2-A60F34688114}" dt="2022-09-13T02:08:04.260" v="10" actId="680"/>
        <pc:sldMkLst>
          <pc:docMk/>
          <pc:sldMk cId="3311474705" sldId="296"/>
        </pc:sldMkLst>
      </pc:sldChg>
      <pc:sldChg chg="delSp modSp add mod">
        <pc:chgData name="타야라히랄" userId="4cbd64cf-559c-4aef-b363-525ec37fb7ad" providerId="ADAL" clId="{B6D9E3AC-1258-457D-82C2-A60F34688114}" dt="2022-09-13T02:24:13.404" v="18" actId="478"/>
        <pc:sldMkLst>
          <pc:docMk/>
          <pc:sldMk cId="0" sldId="297"/>
        </pc:sldMkLst>
        <pc:spChg chg="mod">
          <ac:chgData name="타야라히랄" userId="4cbd64cf-559c-4aef-b363-525ec37fb7ad" providerId="ADAL" clId="{B6D9E3AC-1258-457D-82C2-A60F34688114}" dt="2022-09-13T02:23:57.966" v="14" actId="1076"/>
          <ac:spMkLst>
            <pc:docMk/>
            <pc:sldMk cId="0" sldId="297"/>
            <ac:spMk id="6" creationId="{00000000-0000-0000-0000-000000000000}"/>
          </ac:spMkLst>
        </pc:spChg>
        <pc:spChg chg="mod">
          <ac:chgData name="타야라히랄" userId="4cbd64cf-559c-4aef-b363-525ec37fb7ad" providerId="ADAL" clId="{B6D9E3AC-1258-457D-82C2-A60F34688114}" dt="2022-09-13T02:24:01.418" v="15" actId="1076"/>
          <ac:spMkLst>
            <pc:docMk/>
            <pc:sldMk cId="0" sldId="297"/>
            <ac:spMk id="8" creationId="{00000000-0000-0000-0000-000000000000}"/>
          </ac:spMkLst>
        </pc:spChg>
        <pc:spChg chg="del mod">
          <ac:chgData name="타야라히랄" userId="4cbd64cf-559c-4aef-b363-525ec37fb7ad" providerId="ADAL" clId="{B6D9E3AC-1258-457D-82C2-A60F34688114}" dt="2022-09-13T02:24:13.404" v="18" actId="478"/>
          <ac:spMkLst>
            <pc:docMk/>
            <pc:sldMk cId="0" sldId="297"/>
            <ac:spMk id="9" creationId="{00000000-0000-0000-0000-000000000000}"/>
          </ac:spMkLst>
        </pc:spChg>
        <pc:spChg chg="mod">
          <ac:chgData name="타야라히랄" userId="4cbd64cf-559c-4aef-b363-525ec37fb7ad" providerId="ADAL" clId="{B6D9E3AC-1258-457D-82C2-A60F34688114}" dt="2022-09-13T02:24:08.529" v="16" actId="1076"/>
          <ac:spMkLst>
            <pc:docMk/>
            <pc:sldMk cId="0" sldId="297"/>
            <ac:spMk id="10" creationId="{00000000-0000-0000-0000-000000000000}"/>
          </ac:spMkLst>
        </pc:spChg>
        <pc:spChg chg="mod">
          <ac:chgData name="타야라히랄" userId="4cbd64cf-559c-4aef-b363-525ec37fb7ad" providerId="ADAL" clId="{B6D9E3AC-1258-457D-82C2-A60F34688114}" dt="2022-09-13T02:24:08.529" v="16" actId="1076"/>
          <ac:spMkLst>
            <pc:docMk/>
            <pc:sldMk cId="0" sldId="297"/>
            <ac:spMk id="11" creationId="{00000000-0000-0000-0000-000000000000}"/>
          </ac:spMkLst>
        </pc:spChg>
        <pc:spChg chg="mod">
          <ac:chgData name="타야라히랄" userId="4cbd64cf-559c-4aef-b363-525ec37fb7ad" providerId="ADAL" clId="{B6D9E3AC-1258-457D-82C2-A60F34688114}" dt="2022-09-13T02:24:08.529" v="16" actId="1076"/>
          <ac:spMkLst>
            <pc:docMk/>
            <pc:sldMk cId="0" sldId="297"/>
            <ac:spMk id="12" creationId="{00000000-0000-0000-0000-000000000000}"/>
          </ac:spMkLst>
        </pc:spChg>
      </pc:sldChg>
      <pc:sldChg chg="add">
        <pc:chgData name="타야라히랄" userId="4cbd64cf-559c-4aef-b363-525ec37fb7ad" providerId="ADAL" clId="{B6D9E3AC-1258-457D-82C2-A60F34688114}" dt="2022-09-13T02:20:28.547" v="11"/>
        <pc:sldMkLst>
          <pc:docMk/>
          <pc:sldMk cId="0" sldId="298"/>
        </pc:sldMkLst>
      </pc:sldChg>
      <pc:sldChg chg="add">
        <pc:chgData name="타야라히랄" userId="4cbd64cf-559c-4aef-b363-525ec37fb7ad" providerId="ADAL" clId="{B6D9E3AC-1258-457D-82C2-A60F34688114}" dt="2022-09-13T02:20:28.547" v="11"/>
        <pc:sldMkLst>
          <pc:docMk/>
          <pc:sldMk cId="0" sldId="299"/>
        </pc:sldMkLst>
      </pc:sldChg>
      <pc:sldChg chg="add">
        <pc:chgData name="타야라히랄" userId="4cbd64cf-559c-4aef-b363-525ec37fb7ad" providerId="ADAL" clId="{B6D9E3AC-1258-457D-82C2-A60F34688114}" dt="2022-09-13T02:20:28.547" v="11"/>
        <pc:sldMkLst>
          <pc:docMk/>
          <pc:sldMk cId="0" sldId="300"/>
        </pc:sldMkLst>
      </pc:sldChg>
      <pc:sldChg chg="add">
        <pc:chgData name="타야라히랄" userId="4cbd64cf-559c-4aef-b363-525ec37fb7ad" providerId="ADAL" clId="{B6D9E3AC-1258-457D-82C2-A60F34688114}" dt="2022-09-13T02:20:28.547" v="11"/>
        <pc:sldMkLst>
          <pc:docMk/>
          <pc:sldMk cId="0" sldId="301"/>
        </pc:sldMkLst>
      </pc:sldChg>
      <pc:sldChg chg="add">
        <pc:chgData name="타야라히랄" userId="4cbd64cf-559c-4aef-b363-525ec37fb7ad" providerId="ADAL" clId="{B6D9E3AC-1258-457D-82C2-A60F34688114}" dt="2022-09-13T02:20:28.547" v="11"/>
        <pc:sldMkLst>
          <pc:docMk/>
          <pc:sldMk cId="0" sldId="302"/>
        </pc:sldMkLst>
      </pc:sldChg>
      <pc:sldChg chg="new del">
        <pc:chgData name="타야라히랄" userId="4cbd64cf-559c-4aef-b363-525ec37fb7ad" providerId="ADAL" clId="{B6D9E3AC-1258-457D-82C2-A60F34688114}" dt="2022-09-13T02:27:37.003" v="21" actId="47"/>
        <pc:sldMkLst>
          <pc:docMk/>
          <pc:sldMk cId="833633719" sldId="303"/>
        </pc:sldMkLst>
      </pc:sldChg>
    </pc:docChg>
  </pc:docChgLst>
  <pc:docChgLst>
    <pc:chgData name="타야라히랄" userId="4cbd64cf-559c-4aef-b363-525ec37fb7ad" providerId="ADAL" clId="{666F8C5B-B659-437B-9C22-DFD388F749AE}"/>
    <pc:docChg chg="modSld">
      <pc:chgData name="타야라히랄" userId="4cbd64cf-559c-4aef-b363-525ec37fb7ad" providerId="ADAL" clId="{666F8C5B-B659-437B-9C22-DFD388F749AE}" dt="2022-09-06T11:45:46.805" v="0" actId="20577"/>
      <pc:docMkLst>
        <pc:docMk/>
      </pc:docMkLst>
      <pc:sldChg chg="modSp mod">
        <pc:chgData name="타야라히랄" userId="4cbd64cf-559c-4aef-b363-525ec37fb7ad" providerId="ADAL" clId="{666F8C5B-B659-437B-9C22-DFD388F749AE}" dt="2022-09-06T11:45:46.805" v="0" actId="20577"/>
        <pc:sldMkLst>
          <pc:docMk/>
          <pc:sldMk cId="3443887043" sldId="295"/>
        </pc:sldMkLst>
        <pc:spChg chg="mod">
          <ac:chgData name="타야라히랄" userId="4cbd64cf-559c-4aef-b363-525ec37fb7ad" providerId="ADAL" clId="{666F8C5B-B659-437B-9C22-DFD388F749AE}" dt="2022-09-06T11:45:46.805" v="0" actId="20577"/>
          <ac:spMkLst>
            <pc:docMk/>
            <pc:sldMk cId="3443887043" sldId="295"/>
            <ac:spMk id="3" creationId="{DE8FFAB3-30A7-4D76-B7AF-DE1EFFBBDF8C}"/>
          </ac:spMkLst>
        </pc:spChg>
      </pc:sldChg>
    </pc:docChg>
  </pc:docChgLst>
  <pc:docChgLst>
    <pc:chgData userId="f72e65871ca4ff38" providerId="LiveId" clId="{E12970C9-E2D3-4F1F-BA18-0C35B6D64812}"/>
    <pc:docChg chg="undo custSel addSld modSld sldOrd">
      <pc:chgData name="" userId="f72e65871ca4ff38" providerId="LiveId" clId="{E12970C9-E2D3-4F1F-BA18-0C35B6D64812}" dt="2021-09-11T15:51:03.574" v="2155" actId="478"/>
      <pc:docMkLst>
        <pc:docMk/>
      </pc:docMkLst>
      <pc:sldChg chg="modSp">
        <pc:chgData name="" userId="f72e65871ca4ff38" providerId="LiveId" clId="{E12970C9-E2D3-4F1F-BA18-0C35B6D64812}" dt="2021-09-11T03:59:00.256" v="10" actId="1076"/>
        <pc:sldMkLst>
          <pc:docMk/>
          <pc:sldMk cId="3976102812" sldId="257"/>
        </pc:sldMkLst>
        <pc:spChg chg="mod">
          <ac:chgData name="" userId="f72e65871ca4ff38" providerId="LiveId" clId="{E12970C9-E2D3-4F1F-BA18-0C35B6D64812}" dt="2021-09-11T03:59:00.256" v="10" actId="1076"/>
          <ac:spMkLst>
            <pc:docMk/>
            <pc:sldMk cId="3976102812" sldId="257"/>
            <ac:spMk id="41" creationId="{868A9EA6-B0AA-4A12-AD96-CB6EFB5DA6A4}"/>
          </ac:spMkLst>
        </pc:spChg>
        <pc:graphicFrameChg chg="mod">
          <ac:chgData name="" userId="f72e65871ca4ff38" providerId="LiveId" clId="{E12970C9-E2D3-4F1F-BA18-0C35B6D64812}" dt="2021-09-11T03:58:47.211" v="0" actId="167"/>
          <ac:graphicFrameMkLst>
            <pc:docMk/>
            <pc:sldMk cId="3976102812" sldId="257"/>
            <ac:graphicFrameMk id="46" creationId="{87ED3108-0C45-408B-B5ED-EBBC2BB13FC0}"/>
          </ac:graphicFrameMkLst>
        </pc:graphicFrameChg>
      </pc:sldChg>
      <pc:sldChg chg="modSp">
        <pc:chgData name="" userId="f72e65871ca4ff38" providerId="LiveId" clId="{E12970C9-E2D3-4F1F-BA18-0C35B6D64812}" dt="2021-09-11T03:59:11.267" v="11" actId="403"/>
        <pc:sldMkLst>
          <pc:docMk/>
          <pc:sldMk cId="1951583171" sldId="258"/>
        </pc:sldMkLst>
        <pc:spChg chg="mod">
          <ac:chgData name="" userId="f72e65871ca4ff38" providerId="LiveId" clId="{E12970C9-E2D3-4F1F-BA18-0C35B6D64812}" dt="2021-09-11T03:59:11.267" v="11" actId="403"/>
          <ac:spMkLst>
            <pc:docMk/>
            <pc:sldMk cId="1951583171" sldId="258"/>
            <ac:spMk id="5" creationId="{CE46025A-1920-404D-8682-C6003293771F}"/>
          </ac:spMkLst>
        </pc:spChg>
      </pc:sldChg>
      <pc:sldChg chg="addSp modSp ord">
        <pc:chgData name="" userId="f72e65871ca4ff38" providerId="LiveId" clId="{E12970C9-E2D3-4F1F-BA18-0C35B6D64812}" dt="2021-09-11T04:58:09.684" v="210" actId="1076"/>
        <pc:sldMkLst>
          <pc:docMk/>
          <pc:sldMk cId="448054423" sldId="267"/>
        </pc:sldMkLst>
        <pc:spChg chg="mod">
          <ac:chgData name="" userId="f72e65871ca4ff38" providerId="LiveId" clId="{E12970C9-E2D3-4F1F-BA18-0C35B6D64812}" dt="2021-09-11T04:36:43.609" v="201" actId="20577"/>
          <ac:spMkLst>
            <pc:docMk/>
            <pc:sldMk cId="448054423" sldId="267"/>
            <ac:spMk id="2" creationId="{61F6D988-0FC9-4E1E-8827-842605B586F4}"/>
          </ac:spMkLst>
        </pc:spChg>
        <pc:spChg chg="mod">
          <ac:chgData name="" userId="f72e65871ca4ff38" providerId="LiveId" clId="{E12970C9-E2D3-4F1F-BA18-0C35B6D64812}" dt="2021-09-11T04:58:02.889" v="207" actId="20577"/>
          <ac:spMkLst>
            <pc:docMk/>
            <pc:sldMk cId="448054423" sldId="267"/>
            <ac:spMk id="3" creationId="{695BD8C8-A05B-4279-AF91-26814F1C52DE}"/>
          </ac:spMkLst>
        </pc:spChg>
        <pc:picChg chg="add mod">
          <ac:chgData name="" userId="f72e65871ca4ff38" providerId="LiveId" clId="{E12970C9-E2D3-4F1F-BA18-0C35B6D64812}" dt="2021-09-11T04:58:09.684" v="210" actId="1076"/>
          <ac:picMkLst>
            <pc:docMk/>
            <pc:sldMk cId="448054423" sldId="267"/>
            <ac:picMk id="4" creationId="{16BADB77-6ADC-4C6C-8AA7-E4D7CF2A200C}"/>
          </ac:picMkLst>
        </pc:picChg>
      </pc:sldChg>
      <pc:sldChg chg="ord">
        <pc:chgData name="" userId="f72e65871ca4ff38" providerId="LiveId" clId="{E12970C9-E2D3-4F1F-BA18-0C35B6D64812}" dt="2021-09-11T04:24:48.287" v="79"/>
        <pc:sldMkLst>
          <pc:docMk/>
          <pc:sldMk cId="3997287226" sldId="268"/>
        </pc:sldMkLst>
      </pc:sldChg>
      <pc:sldChg chg="addSp delSp modSp add">
        <pc:chgData name="" userId="f72e65871ca4ff38" providerId="LiveId" clId="{E12970C9-E2D3-4F1F-BA18-0C35B6D64812}" dt="2021-09-11T04:09:59.705" v="33" actId="1076"/>
        <pc:sldMkLst>
          <pc:docMk/>
          <pc:sldMk cId="1817185093" sldId="269"/>
        </pc:sldMkLst>
        <pc:spChg chg="mod">
          <ac:chgData name="" userId="f72e65871ca4ff38" providerId="LiveId" clId="{E12970C9-E2D3-4F1F-BA18-0C35B6D64812}" dt="2021-09-11T04:08:59.104" v="32" actId="20577"/>
          <ac:spMkLst>
            <pc:docMk/>
            <pc:sldMk cId="1817185093" sldId="269"/>
            <ac:spMk id="2" creationId="{E1C191E9-6B85-4D08-9699-285D128B4298}"/>
          </ac:spMkLst>
        </pc:spChg>
        <pc:spChg chg="del">
          <ac:chgData name="" userId="f72e65871ca4ff38" providerId="LiveId" clId="{E12970C9-E2D3-4F1F-BA18-0C35B6D64812}" dt="2021-09-11T04:07:44.897" v="14" actId="931"/>
          <ac:spMkLst>
            <pc:docMk/>
            <pc:sldMk cId="1817185093" sldId="269"/>
            <ac:spMk id="3" creationId="{A623A6E9-43DC-46E3-96FF-368BB86BF391}"/>
          </ac:spMkLst>
        </pc:spChg>
        <pc:spChg chg="add del mod">
          <ac:chgData name="" userId="f72e65871ca4ff38" providerId="LiveId" clId="{E12970C9-E2D3-4F1F-BA18-0C35B6D64812}" dt="2021-09-11T04:07:54.698" v="17" actId="478"/>
          <ac:spMkLst>
            <pc:docMk/>
            <pc:sldMk cId="1817185093" sldId="269"/>
            <ac:spMk id="6" creationId="{16B670FE-5347-499A-A45E-A59BAD886199}"/>
          </ac:spMkLst>
        </pc:spChg>
        <pc:spChg chg="add del mod">
          <ac:chgData name="" userId="f72e65871ca4ff38" providerId="LiveId" clId="{E12970C9-E2D3-4F1F-BA18-0C35B6D64812}" dt="2021-09-11T04:08:38.469" v="25" actId="478"/>
          <ac:spMkLst>
            <pc:docMk/>
            <pc:sldMk cId="1817185093" sldId="269"/>
            <ac:spMk id="9" creationId="{98ECEE83-3E21-4B3F-BA57-D6D46076BD66}"/>
          </ac:spMkLst>
        </pc:spChg>
        <pc:picChg chg="add mod">
          <ac:chgData name="" userId="f72e65871ca4ff38" providerId="LiveId" clId="{E12970C9-E2D3-4F1F-BA18-0C35B6D64812}" dt="2021-09-11T04:09:59.705" v="33" actId="1076"/>
          <ac:picMkLst>
            <pc:docMk/>
            <pc:sldMk cId="1817185093" sldId="269"/>
            <ac:picMk id="5" creationId="{285FDCED-4113-4CE8-B512-A62A4306E4AE}"/>
          </ac:picMkLst>
        </pc:picChg>
        <pc:picChg chg="add del mod">
          <ac:chgData name="" userId="f72e65871ca4ff38" providerId="LiveId" clId="{E12970C9-E2D3-4F1F-BA18-0C35B6D64812}" dt="2021-09-11T04:08:35.100" v="24" actId="478"/>
          <ac:picMkLst>
            <pc:docMk/>
            <pc:sldMk cId="1817185093" sldId="269"/>
            <ac:picMk id="8" creationId="{658D18A1-C722-488B-B787-6302CAAA5D6F}"/>
          </ac:picMkLst>
        </pc:picChg>
      </pc:sldChg>
      <pc:sldChg chg="addSp modSp add">
        <pc:chgData name="" userId="f72e65871ca4ff38" providerId="LiveId" clId="{E12970C9-E2D3-4F1F-BA18-0C35B6D64812}" dt="2021-09-11T04:20:32.115" v="58"/>
        <pc:sldMkLst>
          <pc:docMk/>
          <pc:sldMk cId="1737825571" sldId="270"/>
        </pc:sldMkLst>
        <pc:spChg chg="mod">
          <ac:chgData name="" userId="f72e65871ca4ff38" providerId="LiveId" clId="{E12970C9-E2D3-4F1F-BA18-0C35B6D64812}" dt="2021-09-11T04:20:32.115" v="58"/>
          <ac:spMkLst>
            <pc:docMk/>
            <pc:sldMk cId="1737825571" sldId="270"/>
            <ac:spMk id="2" creationId="{6318D8F2-D7CB-4E14-8506-678155A9B0C3}"/>
          </ac:spMkLst>
        </pc:spChg>
        <pc:spChg chg="mod">
          <ac:chgData name="" userId="f72e65871ca4ff38" providerId="LiveId" clId="{E12970C9-E2D3-4F1F-BA18-0C35B6D64812}" dt="2021-09-11T04:18:23.885" v="40" actId="20577"/>
          <ac:spMkLst>
            <pc:docMk/>
            <pc:sldMk cId="1737825571" sldId="270"/>
            <ac:spMk id="3" creationId="{552694FC-2C6D-4597-8428-636DBF2B5860}"/>
          </ac:spMkLst>
        </pc:spChg>
        <pc:picChg chg="add mod">
          <ac:chgData name="" userId="f72e65871ca4ff38" providerId="LiveId" clId="{E12970C9-E2D3-4F1F-BA18-0C35B6D64812}" dt="2021-09-11T04:18:38.692" v="46" actId="1076"/>
          <ac:picMkLst>
            <pc:docMk/>
            <pc:sldMk cId="1737825571" sldId="270"/>
            <ac:picMk id="4" creationId="{22207075-0DFA-40FC-AC94-29C21BEFB50A}"/>
          </ac:picMkLst>
        </pc:picChg>
      </pc:sldChg>
      <pc:sldChg chg="addSp delSp modSp add">
        <pc:chgData name="" userId="f72e65871ca4ff38" providerId="LiveId" clId="{E12970C9-E2D3-4F1F-BA18-0C35B6D64812}" dt="2021-09-11T04:24:22.035" v="78" actId="478"/>
        <pc:sldMkLst>
          <pc:docMk/>
          <pc:sldMk cId="3490185242" sldId="271"/>
        </pc:sldMkLst>
        <pc:spChg chg="mod">
          <ac:chgData name="" userId="f72e65871ca4ff38" providerId="LiveId" clId="{E12970C9-E2D3-4F1F-BA18-0C35B6D64812}" dt="2021-09-11T04:20:36.093" v="59"/>
          <ac:spMkLst>
            <pc:docMk/>
            <pc:sldMk cId="3490185242" sldId="271"/>
            <ac:spMk id="2" creationId="{3ABA9254-8BA5-4236-BB9C-1D60C3A85CDD}"/>
          </ac:spMkLst>
        </pc:spChg>
        <pc:spChg chg="del">
          <ac:chgData name="" userId="f72e65871ca4ff38" providerId="LiveId" clId="{E12970C9-E2D3-4F1F-BA18-0C35B6D64812}" dt="2021-09-11T04:19:32.652" v="48"/>
          <ac:spMkLst>
            <pc:docMk/>
            <pc:sldMk cId="3490185242" sldId="271"/>
            <ac:spMk id="3" creationId="{76E53B32-1A8A-4B90-9F33-330237B3B219}"/>
          </ac:spMkLst>
        </pc:spChg>
        <pc:spChg chg="add del mod">
          <ac:chgData name="" userId="f72e65871ca4ff38" providerId="LiveId" clId="{E12970C9-E2D3-4F1F-BA18-0C35B6D64812}" dt="2021-09-11T04:23:11.127" v="75"/>
          <ac:spMkLst>
            <pc:docMk/>
            <pc:sldMk cId="3490185242" sldId="271"/>
            <ac:spMk id="5" creationId="{B2ADB1B7-70D8-4338-BF66-705F6773AE2A}"/>
          </ac:spMkLst>
        </pc:spChg>
        <pc:spChg chg="add del mod">
          <ac:chgData name="" userId="f72e65871ca4ff38" providerId="LiveId" clId="{E12970C9-E2D3-4F1F-BA18-0C35B6D64812}" dt="2021-09-11T04:24:22.035" v="78" actId="478"/>
          <ac:spMkLst>
            <pc:docMk/>
            <pc:sldMk cId="3490185242" sldId="271"/>
            <ac:spMk id="8" creationId="{518024DC-71C7-473E-893B-58338AF45443}"/>
          </ac:spMkLst>
        </pc:spChg>
        <pc:picChg chg="add mod">
          <ac:chgData name="" userId="f72e65871ca4ff38" providerId="LiveId" clId="{E12970C9-E2D3-4F1F-BA18-0C35B6D64812}" dt="2021-09-11T04:21:50.651" v="72" actId="1076"/>
          <ac:picMkLst>
            <pc:docMk/>
            <pc:sldMk cId="3490185242" sldId="271"/>
            <ac:picMk id="4" creationId="{8774FB17-2F90-429E-A75C-754FC3B8BC63}"/>
          </ac:picMkLst>
        </pc:picChg>
        <pc:picChg chg="add del">
          <ac:chgData name="" userId="f72e65871ca4ff38" providerId="LiveId" clId="{E12970C9-E2D3-4F1F-BA18-0C35B6D64812}" dt="2021-09-11T04:24:15.166" v="76" actId="478"/>
          <ac:picMkLst>
            <pc:docMk/>
            <pc:sldMk cId="3490185242" sldId="271"/>
            <ac:picMk id="7" creationId="{81C456B5-7B9E-4EED-A8AA-D48098479B15}"/>
          </ac:picMkLst>
        </pc:picChg>
      </pc:sldChg>
      <pc:sldChg chg="modSp add">
        <pc:chgData name="" userId="f72e65871ca4ff38" providerId="LiveId" clId="{E12970C9-E2D3-4F1F-BA18-0C35B6D64812}" dt="2021-09-11T04:26:40.367" v="186" actId="20577"/>
        <pc:sldMkLst>
          <pc:docMk/>
          <pc:sldMk cId="2861336073" sldId="272"/>
        </pc:sldMkLst>
        <pc:spChg chg="mod">
          <ac:chgData name="" userId="f72e65871ca4ff38" providerId="LiveId" clId="{E12970C9-E2D3-4F1F-BA18-0C35B6D64812}" dt="2021-09-11T04:25:00.074" v="98" actId="20577"/>
          <ac:spMkLst>
            <pc:docMk/>
            <pc:sldMk cId="2861336073" sldId="272"/>
            <ac:spMk id="2" creationId="{4CD4CFAA-EE81-4108-83F9-E315AAEA37D4}"/>
          </ac:spMkLst>
        </pc:spChg>
        <pc:spChg chg="mod">
          <ac:chgData name="" userId="f72e65871ca4ff38" providerId="LiveId" clId="{E12970C9-E2D3-4F1F-BA18-0C35B6D64812}" dt="2021-09-11T04:26:40.367" v="186" actId="20577"/>
          <ac:spMkLst>
            <pc:docMk/>
            <pc:sldMk cId="2861336073" sldId="272"/>
            <ac:spMk id="3" creationId="{88AA667C-F9BE-436D-8580-06705581A613}"/>
          </ac:spMkLst>
        </pc:spChg>
      </pc:sldChg>
      <pc:sldChg chg="addSp modSp add">
        <pc:chgData name="" userId="f72e65871ca4ff38" providerId="LiveId" clId="{E12970C9-E2D3-4F1F-BA18-0C35B6D64812}" dt="2021-09-11T04:59:40.480" v="214"/>
        <pc:sldMkLst>
          <pc:docMk/>
          <pc:sldMk cId="4244234687" sldId="273"/>
        </pc:sldMkLst>
        <pc:spChg chg="mod">
          <ac:chgData name="" userId="f72e65871ca4ff38" providerId="LiveId" clId="{E12970C9-E2D3-4F1F-BA18-0C35B6D64812}" dt="2021-09-11T04:27:23.861" v="196" actId="20577"/>
          <ac:spMkLst>
            <pc:docMk/>
            <pc:sldMk cId="4244234687" sldId="273"/>
            <ac:spMk id="2" creationId="{7F297E17-59CE-4B0A-B781-5FEF3F023492}"/>
          </ac:spMkLst>
        </pc:spChg>
        <pc:spChg chg="mod">
          <ac:chgData name="" userId="f72e65871ca4ff38" providerId="LiveId" clId="{E12970C9-E2D3-4F1F-BA18-0C35B6D64812}" dt="2021-09-11T04:59:40.480" v="214"/>
          <ac:spMkLst>
            <pc:docMk/>
            <pc:sldMk cId="4244234687" sldId="273"/>
            <ac:spMk id="3" creationId="{94734F5D-E0EC-4D66-9D1F-2FC64C1AA4C8}"/>
          </ac:spMkLst>
        </pc:spChg>
        <pc:picChg chg="add mod">
          <ac:chgData name="" userId="f72e65871ca4ff38" providerId="LiveId" clId="{E12970C9-E2D3-4F1F-BA18-0C35B6D64812}" dt="2021-09-11T04:59:13.020" v="213" actId="1076"/>
          <ac:picMkLst>
            <pc:docMk/>
            <pc:sldMk cId="4244234687" sldId="273"/>
            <ac:picMk id="4" creationId="{F02C5BA5-9A73-489D-97CC-BC7FE207D16A}"/>
          </ac:picMkLst>
        </pc:picChg>
      </pc:sldChg>
      <pc:sldChg chg="modSp add">
        <pc:chgData name="" userId="f72e65871ca4ff38" providerId="LiveId" clId="{E12970C9-E2D3-4F1F-BA18-0C35B6D64812}" dt="2021-09-11T10:38:23.914" v="232" actId="20577"/>
        <pc:sldMkLst>
          <pc:docMk/>
          <pc:sldMk cId="1803005090" sldId="274"/>
        </pc:sldMkLst>
        <pc:spChg chg="mod">
          <ac:chgData name="" userId="f72e65871ca4ff38" providerId="LiveId" clId="{E12970C9-E2D3-4F1F-BA18-0C35B6D64812}" dt="2021-09-11T10:33:33.118" v="216"/>
          <ac:spMkLst>
            <pc:docMk/>
            <pc:sldMk cId="1803005090" sldId="274"/>
            <ac:spMk id="2" creationId="{A5080D1E-2CF4-4B02-84F3-8DE91F8171FA}"/>
          </ac:spMkLst>
        </pc:spChg>
        <pc:spChg chg="mod">
          <ac:chgData name="" userId="f72e65871ca4ff38" providerId="LiveId" clId="{E12970C9-E2D3-4F1F-BA18-0C35B6D64812}" dt="2021-09-11T10:38:23.914" v="232" actId="20577"/>
          <ac:spMkLst>
            <pc:docMk/>
            <pc:sldMk cId="1803005090" sldId="274"/>
            <ac:spMk id="3" creationId="{5B0379E0-3F3B-4DAC-9136-9867DECD0607}"/>
          </ac:spMkLst>
        </pc:spChg>
      </pc:sldChg>
      <pc:sldChg chg="modSp add">
        <pc:chgData name="" userId="f72e65871ca4ff38" providerId="LiveId" clId="{E12970C9-E2D3-4F1F-BA18-0C35B6D64812}" dt="2021-09-11T10:55:01.865" v="282" actId="20577"/>
        <pc:sldMkLst>
          <pc:docMk/>
          <pc:sldMk cId="863644931" sldId="275"/>
        </pc:sldMkLst>
        <pc:spChg chg="mod">
          <ac:chgData name="" userId="f72e65871ca4ff38" providerId="LiveId" clId="{E12970C9-E2D3-4F1F-BA18-0C35B6D64812}" dt="2021-09-11T10:43:54.152" v="236"/>
          <ac:spMkLst>
            <pc:docMk/>
            <pc:sldMk cId="863644931" sldId="275"/>
            <ac:spMk id="2" creationId="{4A6A03D7-E461-42E9-98F8-C43D51B78791}"/>
          </ac:spMkLst>
        </pc:spChg>
        <pc:spChg chg="mod">
          <ac:chgData name="" userId="f72e65871ca4ff38" providerId="LiveId" clId="{E12970C9-E2D3-4F1F-BA18-0C35B6D64812}" dt="2021-09-11T10:55:01.865" v="282" actId="20577"/>
          <ac:spMkLst>
            <pc:docMk/>
            <pc:sldMk cId="863644931" sldId="275"/>
            <ac:spMk id="3" creationId="{32FD6EB6-C42C-4CD3-9033-56A7BBFD5C1B}"/>
          </ac:spMkLst>
        </pc:spChg>
      </pc:sldChg>
      <pc:sldChg chg="modSp add modNotesTx">
        <pc:chgData name="" userId="f72e65871ca4ff38" providerId="LiveId" clId="{E12970C9-E2D3-4F1F-BA18-0C35B6D64812}" dt="2021-09-11T11:13:48.989" v="860" actId="20577"/>
        <pc:sldMkLst>
          <pc:docMk/>
          <pc:sldMk cId="1518559974" sldId="276"/>
        </pc:sldMkLst>
        <pc:spChg chg="mod">
          <ac:chgData name="" userId="f72e65871ca4ff38" providerId="LiveId" clId="{E12970C9-E2D3-4F1F-BA18-0C35B6D64812}" dt="2021-09-11T10:55:19.182" v="283"/>
          <ac:spMkLst>
            <pc:docMk/>
            <pc:sldMk cId="1518559974" sldId="276"/>
            <ac:spMk id="2" creationId="{200A01F5-01EE-4AFC-9321-EB442D8474C1}"/>
          </ac:spMkLst>
        </pc:spChg>
        <pc:spChg chg="mod">
          <ac:chgData name="" userId="f72e65871ca4ff38" providerId="LiveId" clId="{E12970C9-E2D3-4F1F-BA18-0C35B6D64812}" dt="2021-09-11T11:13:48.989" v="860" actId="20577"/>
          <ac:spMkLst>
            <pc:docMk/>
            <pc:sldMk cId="1518559974" sldId="276"/>
            <ac:spMk id="3" creationId="{B8CCD3AD-CF95-4F5B-B981-78E2EFA90D00}"/>
          </ac:spMkLst>
        </pc:spChg>
      </pc:sldChg>
      <pc:sldChg chg="modSp add">
        <pc:chgData name="" userId="f72e65871ca4ff38" providerId="LiveId" clId="{E12970C9-E2D3-4F1F-BA18-0C35B6D64812}" dt="2021-09-11T11:06:12.926" v="495" actId="20577"/>
        <pc:sldMkLst>
          <pc:docMk/>
          <pc:sldMk cId="51710095" sldId="277"/>
        </pc:sldMkLst>
        <pc:spChg chg="mod">
          <ac:chgData name="" userId="f72e65871ca4ff38" providerId="LiveId" clId="{E12970C9-E2D3-4F1F-BA18-0C35B6D64812}" dt="2021-09-11T11:05:13.474" v="417" actId="20577"/>
          <ac:spMkLst>
            <pc:docMk/>
            <pc:sldMk cId="51710095" sldId="277"/>
            <ac:spMk id="2" creationId="{0A69D2E3-A406-449C-9F6D-AD81047EB3A1}"/>
          </ac:spMkLst>
        </pc:spChg>
        <pc:spChg chg="mod">
          <ac:chgData name="" userId="f72e65871ca4ff38" providerId="LiveId" clId="{E12970C9-E2D3-4F1F-BA18-0C35B6D64812}" dt="2021-09-11T11:06:12.926" v="495" actId="20577"/>
          <ac:spMkLst>
            <pc:docMk/>
            <pc:sldMk cId="51710095" sldId="277"/>
            <ac:spMk id="3" creationId="{73ABA69D-2B0A-452D-860F-6CB45CD71D9E}"/>
          </ac:spMkLst>
        </pc:spChg>
      </pc:sldChg>
      <pc:sldChg chg="modSp add">
        <pc:chgData name="" userId="f72e65871ca4ff38" providerId="LiveId" clId="{E12970C9-E2D3-4F1F-BA18-0C35B6D64812}" dt="2021-09-11T11:34:55.112" v="1379" actId="113"/>
        <pc:sldMkLst>
          <pc:docMk/>
          <pc:sldMk cId="1014186279" sldId="278"/>
        </pc:sldMkLst>
        <pc:spChg chg="mod">
          <ac:chgData name="" userId="f72e65871ca4ff38" providerId="LiveId" clId="{E12970C9-E2D3-4F1F-BA18-0C35B6D64812}" dt="2021-09-11T11:34:55.112" v="1379" actId="113"/>
          <ac:spMkLst>
            <pc:docMk/>
            <pc:sldMk cId="1014186279" sldId="278"/>
            <ac:spMk id="2" creationId="{906664D9-F719-4B7B-841C-1F74E08CCB5A}"/>
          </ac:spMkLst>
        </pc:spChg>
        <pc:spChg chg="mod">
          <ac:chgData name="" userId="f72e65871ca4ff38" providerId="LiveId" clId="{E12970C9-E2D3-4F1F-BA18-0C35B6D64812}" dt="2021-09-11T11:15:31.247" v="890" actId="20577"/>
          <ac:spMkLst>
            <pc:docMk/>
            <pc:sldMk cId="1014186279" sldId="278"/>
            <ac:spMk id="3" creationId="{72761BAA-A900-4C17-9861-FF0070ECA489}"/>
          </ac:spMkLst>
        </pc:spChg>
      </pc:sldChg>
      <pc:sldChg chg="modSp add">
        <pc:chgData name="" userId="f72e65871ca4ff38" providerId="LiveId" clId="{E12970C9-E2D3-4F1F-BA18-0C35B6D64812}" dt="2021-09-11T11:34:51.911" v="1378" actId="113"/>
        <pc:sldMkLst>
          <pc:docMk/>
          <pc:sldMk cId="1052046678" sldId="279"/>
        </pc:sldMkLst>
        <pc:spChg chg="mod">
          <ac:chgData name="" userId="f72e65871ca4ff38" providerId="LiveId" clId="{E12970C9-E2D3-4F1F-BA18-0C35B6D64812}" dt="2021-09-11T11:34:51.911" v="1378" actId="113"/>
          <ac:spMkLst>
            <pc:docMk/>
            <pc:sldMk cId="1052046678" sldId="279"/>
            <ac:spMk id="2" creationId="{FCBE6A5D-4533-4E72-BE41-B87E942F3A65}"/>
          </ac:spMkLst>
        </pc:spChg>
        <pc:spChg chg="mod">
          <ac:chgData name="" userId="f72e65871ca4ff38" providerId="LiveId" clId="{E12970C9-E2D3-4F1F-BA18-0C35B6D64812}" dt="2021-09-11T11:17:46.422" v="898" actId="20577"/>
          <ac:spMkLst>
            <pc:docMk/>
            <pc:sldMk cId="1052046678" sldId="279"/>
            <ac:spMk id="3" creationId="{5DAF59DA-756C-4D5B-A822-2433D61383FD}"/>
          </ac:spMkLst>
        </pc:spChg>
      </pc:sldChg>
      <pc:sldChg chg="addSp delSp modSp add">
        <pc:chgData name="" userId="f72e65871ca4ff38" providerId="LiveId" clId="{E12970C9-E2D3-4F1F-BA18-0C35B6D64812}" dt="2021-09-11T11:34:44.198" v="1376" actId="113"/>
        <pc:sldMkLst>
          <pc:docMk/>
          <pc:sldMk cId="1051641573" sldId="280"/>
        </pc:sldMkLst>
        <pc:spChg chg="mod">
          <ac:chgData name="" userId="f72e65871ca4ff38" providerId="LiveId" clId="{E12970C9-E2D3-4F1F-BA18-0C35B6D64812}" dt="2021-09-11T11:34:44.198" v="1376" actId="113"/>
          <ac:spMkLst>
            <pc:docMk/>
            <pc:sldMk cId="1051641573" sldId="280"/>
            <ac:spMk id="2" creationId="{BD4D4729-ABDF-4EEB-B2B4-DCCF0EF73CDC}"/>
          </ac:spMkLst>
        </pc:spChg>
        <pc:spChg chg="del">
          <ac:chgData name="" userId="f72e65871ca4ff38" providerId="LiveId" clId="{E12970C9-E2D3-4F1F-BA18-0C35B6D64812}" dt="2021-09-11T11:18:32.444" v="933" actId="478"/>
          <ac:spMkLst>
            <pc:docMk/>
            <pc:sldMk cId="1051641573" sldId="280"/>
            <ac:spMk id="3" creationId="{70E3939D-C2C8-46FE-A91F-76791F676B8F}"/>
          </ac:spMkLst>
        </pc:spChg>
        <pc:spChg chg="add mod">
          <ac:chgData name="" userId="f72e65871ca4ff38" providerId="LiveId" clId="{E12970C9-E2D3-4F1F-BA18-0C35B6D64812}" dt="2021-09-11T11:19:34.770" v="951" actId="1076"/>
          <ac:spMkLst>
            <pc:docMk/>
            <pc:sldMk cId="1051641573" sldId="280"/>
            <ac:spMk id="4" creationId="{91F7B2FD-40AC-4FA6-A6E8-3C969C3FC945}"/>
          </ac:spMkLst>
        </pc:spChg>
        <pc:spChg chg="add mod">
          <ac:chgData name="" userId="f72e65871ca4ff38" providerId="LiveId" clId="{E12970C9-E2D3-4F1F-BA18-0C35B6D64812}" dt="2021-09-11T11:19:41.023" v="954" actId="20577"/>
          <ac:spMkLst>
            <pc:docMk/>
            <pc:sldMk cId="1051641573" sldId="280"/>
            <ac:spMk id="5" creationId="{67D968B7-9B81-4039-A761-7C22F9F67454}"/>
          </ac:spMkLst>
        </pc:spChg>
        <pc:spChg chg="add mod">
          <ac:chgData name="" userId="f72e65871ca4ff38" providerId="LiveId" clId="{E12970C9-E2D3-4F1F-BA18-0C35B6D64812}" dt="2021-09-11T11:20:55.274" v="976" actId="1076"/>
          <ac:spMkLst>
            <pc:docMk/>
            <pc:sldMk cId="1051641573" sldId="280"/>
            <ac:spMk id="6" creationId="{CE66E63E-FC98-4C6B-84B6-77AD7F7B713D}"/>
          </ac:spMkLst>
        </pc:spChg>
        <pc:spChg chg="add mod">
          <ac:chgData name="" userId="f72e65871ca4ff38" providerId="LiveId" clId="{E12970C9-E2D3-4F1F-BA18-0C35B6D64812}" dt="2021-09-11T11:21:10.733" v="985" actId="1076"/>
          <ac:spMkLst>
            <pc:docMk/>
            <pc:sldMk cId="1051641573" sldId="280"/>
            <ac:spMk id="7" creationId="{24E9B83D-EE75-486D-93A5-A02B31BF9CAF}"/>
          </ac:spMkLst>
        </pc:spChg>
      </pc:sldChg>
      <pc:sldChg chg="addSp delSp modSp add ord">
        <pc:chgData name="" userId="f72e65871ca4ff38" providerId="LiveId" clId="{E12970C9-E2D3-4F1F-BA18-0C35B6D64812}" dt="2021-09-11T15:17:57.823" v="1789" actId="15"/>
        <pc:sldMkLst>
          <pc:docMk/>
          <pc:sldMk cId="271345607" sldId="281"/>
        </pc:sldMkLst>
        <pc:spChg chg="mod">
          <ac:chgData name="" userId="f72e65871ca4ff38" providerId="LiveId" clId="{E12970C9-E2D3-4F1F-BA18-0C35B6D64812}" dt="2021-09-11T11:34:49.493" v="1377" actId="113"/>
          <ac:spMkLst>
            <pc:docMk/>
            <pc:sldMk cId="271345607" sldId="281"/>
            <ac:spMk id="2" creationId="{4829A581-41B2-4D62-BBEB-80CA96D23308}"/>
          </ac:spMkLst>
        </pc:spChg>
        <pc:spChg chg="add del mod">
          <ac:chgData name="" userId="f72e65871ca4ff38" providerId="LiveId" clId="{E12970C9-E2D3-4F1F-BA18-0C35B6D64812}" dt="2021-09-11T15:17:57.823" v="1789" actId="15"/>
          <ac:spMkLst>
            <pc:docMk/>
            <pc:sldMk cId="271345607" sldId="281"/>
            <ac:spMk id="3" creationId="{4ED12FE5-F1FC-4BAD-9B53-614A8B16FF3A}"/>
          </ac:spMkLst>
        </pc:spChg>
        <pc:spChg chg="add del">
          <ac:chgData name="" userId="f72e65871ca4ff38" providerId="LiveId" clId="{E12970C9-E2D3-4F1F-BA18-0C35B6D64812}" dt="2021-09-11T11:22:47.444" v="990"/>
          <ac:spMkLst>
            <pc:docMk/>
            <pc:sldMk cId="271345607" sldId="281"/>
            <ac:spMk id="4" creationId="{4D0CB0A2-21F1-44BB-94D9-2D3D89D3457C}"/>
          </ac:spMkLst>
        </pc:spChg>
      </pc:sldChg>
      <pc:sldChg chg="modSp add">
        <pc:chgData name="" userId="f72e65871ca4ff38" providerId="LiveId" clId="{E12970C9-E2D3-4F1F-BA18-0C35B6D64812}" dt="2021-09-11T11:34:41.113" v="1375" actId="113"/>
        <pc:sldMkLst>
          <pc:docMk/>
          <pc:sldMk cId="1685219260" sldId="282"/>
        </pc:sldMkLst>
        <pc:spChg chg="mod">
          <ac:chgData name="" userId="f72e65871ca4ff38" providerId="LiveId" clId="{E12970C9-E2D3-4F1F-BA18-0C35B6D64812}" dt="2021-09-11T11:34:41.113" v="1375" actId="113"/>
          <ac:spMkLst>
            <pc:docMk/>
            <pc:sldMk cId="1685219260" sldId="282"/>
            <ac:spMk id="2" creationId="{AEDF3C72-9A1D-4FC3-B5A9-59020F5D99D1}"/>
          </ac:spMkLst>
        </pc:spChg>
        <pc:spChg chg="mod">
          <ac:chgData name="" userId="f72e65871ca4ff38" providerId="LiveId" clId="{E12970C9-E2D3-4F1F-BA18-0C35B6D64812}" dt="2021-09-11T11:28:08.821" v="1297" actId="15"/>
          <ac:spMkLst>
            <pc:docMk/>
            <pc:sldMk cId="1685219260" sldId="282"/>
            <ac:spMk id="3" creationId="{63605C82-EBB0-498B-A1B1-C4CC3EB7341F}"/>
          </ac:spMkLst>
        </pc:spChg>
      </pc:sldChg>
      <pc:sldChg chg="modSp add modNotesTx">
        <pc:chgData name="" userId="f72e65871ca4ff38" providerId="LiveId" clId="{E12970C9-E2D3-4F1F-BA18-0C35B6D64812}" dt="2021-09-11T11:38:00.290" v="1462" actId="20577"/>
        <pc:sldMkLst>
          <pc:docMk/>
          <pc:sldMk cId="2909632871" sldId="283"/>
        </pc:sldMkLst>
        <pc:spChg chg="mod">
          <ac:chgData name="" userId="f72e65871ca4ff38" providerId="LiveId" clId="{E12970C9-E2D3-4F1F-BA18-0C35B6D64812}" dt="2021-09-11T11:34:37.002" v="1373" actId="113"/>
          <ac:spMkLst>
            <pc:docMk/>
            <pc:sldMk cId="2909632871" sldId="283"/>
            <ac:spMk id="2" creationId="{8C26E571-D1B3-4258-9585-8CF7FFDCE952}"/>
          </ac:spMkLst>
        </pc:spChg>
        <pc:spChg chg="mod">
          <ac:chgData name="" userId="f72e65871ca4ff38" providerId="LiveId" clId="{E12970C9-E2D3-4F1F-BA18-0C35B6D64812}" dt="2021-09-11T11:38:00.290" v="1462" actId="20577"/>
          <ac:spMkLst>
            <pc:docMk/>
            <pc:sldMk cId="2909632871" sldId="283"/>
            <ac:spMk id="3" creationId="{D2DC4A36-7AA7-4F93-A659-3F6A0F7B0F5F}"/>
          </ac:spMkLst>
        </pc:spChg>
      </pc:sldChg>
      <pc:sldChg chg="addSp delSp modSp add">
        <pc:chgData name="" userId="f72e65871ca4ff38" providerId="LiveId" clId="{E12970C9-E2D3-4F1F-BA18-0C35B6D64812}" dt="2021-09-11T11:30:08.314" v="1302" actId="1076"/>
        <pc:sldMkLst>
          <pc:docMk/>
          <pc:sldMk cId="1361000936" sldId="284"/>
        </pc:sldMkLst>
        <pc:spChg chg="del">
          <ac:chgData name="" userId="f72e65871ca4ff38" providerId="LiveId" clId="{E12970C9-E2D3-4F1F-BA18-0C35B6D64812}" dt="2021-09-11T11:30:04.472" v="1299"/>
          <ac:spMkLst>
            <pc:docMk/>
            <pc:sldMk cId="1361000936" sldId="284"/>
            <ac:spMk id="3" creationId="{16DBDC4A-EDC8-4319-8E97-57493F350969}"/>
          </ac:spMkLst>
        </pc:spChg>
        <pc:picChg chg="add mod">
          <ac:chgData name="" userId="f72e65871ca4ff38" providerId="LiveId" clId="{E12970C9-E2D3-4F1F-BA18-0C35B6D64812}" dt="2021-09-11T11:30:08.314" v="1302" actId="1076"/>
          <ac:picMkLst>
            <pc:docMk/>
            <pc:sldMk cId="1361000936" sldId="284"/>
            <ac:picMk id="2050" creationId="{64A063A9-50F3-4965-8EA2-FB27425DA253}"/>
          </ac:picMkLst>
        </pc:picChg>
      </pc:sldChg>
      <pc:sldChg chg="addSp delSp modSp add">
        <pc:chgData name="" userId="f72e65871ca4ff38" providerId="LiveId" clId="{E12970C9-E2D3-4F1F-BA18-0C35B6D64812}" dt="2021-09-11T11:30:36.746" v="1307" actId="14100"/>
        <pc:sldMkLst>
          <pc:docMk/>
          <pc:sldMk cId="4156364710" sldId="285"/>
        </pc:sldMkLst>
        <pc:spChg chg="del">
          <ac:chgData name="" userId="f72e65871ca4ff38" providerId="LiveId" clId="{E12970C9-E2D3-4F1F-BA18-0C35B6D64812}" dt="2021-09-11T11:30:28.390" v="1304"/>
          <ac:spMkLst>
            <pc:docMk/>
            <pc:sldMk cId="4156364710" sldId="285"/>
            <ac:spMk id="3" creationId="{B947DF14-FDDB-44B5-8737-72CA3E59FDB1}"/>
          </ac:spMkLst>
        </pc:spChg>
        <pc:picChg chg="add mod">
          <ac:chgData name="" userId="f72e65871ca4ff38" providerId="LiveId" clId="{E12970C9-E2D3-4F1F-BA18-0C35B6D64812}" dt="2021-09-11T11:30:36.746" v="1307" actId="14100"/>
          <ac:picMkLst>
            <pc:docMk/>
            <pc:sldMk cId="4156364710" sldId="285"/>
            <ac:picMk id="4" creationId="{B2A502B4-6470-48E3-A87F-0F8D0AE92DB7}"/>
          </ac:picMkLst>
        </pc:picChg>
      </pc:sldChg>
      <pc:sldChg chg="addSp delSp modSp add">
        <pc:chgData name="" userId="f72e65871ca4ff38" providerId="LiveId" clId="{E12970C9-E2D3-4F1F-BA18-0C35B6D64812}" dt="2021-09-11T14:55:16.508" v="1539"/>
        <pc:sldMkLst>
          <pc:docMk/>
          <pc:sldMk cId="4075600438" sldId="286"/>
        </pc:sldMkLst>
        <pc:spChg chg="mod">
          <ac:chgData name="" userId="f72e65871ca4ff38" providerId="LiveId" clId="{E12970C9-E2D3-4F1F-BA18-0C35B6D64812}" dt="2021-09-11T11:39:23.400" v="1464" actId="20577"/>
          <ac:spMkLst>
            <pc:docMk/>
            <pc:sldMk cId="4075600438" sldId="286"/>
            <ac:spMk id="2" creationId="{DDD5B61F-2C12-4090-9596-C234990DD4E6}"/>
          </ac:spMkLst>
        </pc:spChg>
        <pc:spChg chg="mod">
          <ac:chgData name="" userId="f72e65871ca4ff38" providerId="LiveId" clId="{E12970C9-E2D3-4F1F-BA18-0C35B6D64812}" dt="2021-09-11T14:55:16.508" v="1539"/>
          <ac:spMkLst>
            <pc:docMk/>
            <pc:sldMk cId="4075600438" sldId="286"/>
            <ac:spMk id="3" creationId="{9A11643B-8A7F-4240-B0A2-0D8D86FC57B3}"/>
          </ac:spMkLst>
        </pc:spChg>
        <pc:picChg chg="add del">
          <ac:chgData name="" userId="f72e65871ca4ff38" providerId="LiveId" clId="{E12970C9-E2D3-4F1F-BA18-0C35B6D64812}" dt="2021-09-11T14:54:09.742" v="1527"/>
          <ac:picMkLst>
            <pc:docMk/>
            <pc:sldMk cId="4075600438" sldId="286"/>
            <ac:picMk id="4" creationId="{A6C52B4A-C4C0-48AA-A761-7AEE83C76945}"/>
          </ac:picMkLst>
        </pc:picChg>
      </pc:sldChg>
      <pc:sldChg chg="addSp delSp modSp add">
        <pc:chgData name="" userId="f72e65871ca4ff38" providerId="LiveId" clId="{E12970C9-E2D3-4F1F-BA18-0C35B6D64812}" dt="2021-09-11T11:45:45.665" v="1518"/>
        <pc:sldMkLst>
          <pc:docMk/>
          <pc:sldMk cId="3257172318" sldId="287"/>
        </pc:sldMkLst>
        <pc:spChg chg="mod">
          <ac:chgData name="" userId="f72e65871ca4ff38" providerId="LiveId" clId="{E12970C9-E2D3-4F1F-BA18-0C35B6D64812}" dt="2021-09-11T11:45:45.665" v="1518"/>
          <ac:spMkLst>
            <pc:docMk/>
            <pc:sldMk cId="3257172318" sldId="287"/>
            <ac:spMk id="2" creationId="{58E286DC-C244-4229-946E-677C2F543FDC}"/>
          </ac:spMkLst>
        </pc:spChg>
        <pc:spChg chg="del">
          <ac:chgData name="" userId="f72e65871ca4ff38" providerId="LiveId" clId="{E12970C9-E2D3-4F1F-BA18-0C35B6D64812}" dt="2021-09-11T11:41:48.876" v="1472"/>
          <ac:spMkLst>
            <pc:docMk/>
            <pc:sldMk cId="3257172318" sldId="287"/>
            <ac:spMk id="3" creationId="{F50FA7FF-4FEE-4DD3-B33D-856470EE6DF8}"/>
          </ac:spMkLst>
        </pc:spChg>
        <pc:spChg chg="add mod">
          <ac:chgData name="" userId="f72e65871ca4ff38" providerId="LiveId" clId="{E12970C9-E2D3-4F1F-BA18-0C35B6D64812}" dt="2021-09-11T11:43:57.393" v="1503" actId="164"/>
          <ac:spMkLst>
            <pc:docMk/>
            <pc:sldMk cId="3257172318" sldId="287"/>
            <ac:spMk id="6" creationId="{94F81A3E-A159-4A53-B238-204DD1EBDD07}"/>
          </ac:spMkLst>
        </pc:spChg>
        <pc:spChg chg="add mod">
          <ac:chgData name="" userId="f72e65871ca4ff38" providerId="LiveId" clId="{E12970C9-E2D3-4F1F-BA18-0C35B6D64812}" dt="2021-09-11T11:43:57.393" v="1503" actId="164"/>
          <ac:spMkLst>
            <pc:docMk/>
            <pc:sldMk cId="3257172318" sldId="287"/>
            <ac:spMk id="7" creationId="{9AFAB784-D486-4452-9B6A-6DF6796A0888}"/>
          </ac:spMkLst>
        </pc:spChg>
        <pc:spChg chg="add mod">
          <ac:chgData name="" userId="f72e65871ca4ff38" providerId="LiveId" clId="{E12970C9-E2D3-4F1F-BA18-0C35B6D64812}" dt="2021-09-11T11:43:57.393" v="1503" actId="164"/>
          <ac:spMkLst>
            <pc:docMk/>
            <pc:sldMk cId="3257172318" sldId="287"/>
            <ac:spMk id="8" creationId="{E992DD09-C15B-4B5B-840C-2A996EBDBFCC}"/>
          </ac:spMkLst>
        </pc:spChg>
        <pc:spChg chg="add mod">
          <ac:chgData name="" userId="f72e65871ca4ff38" providerId="LiveId" clId="{E12970C9-E2D3-4F1F-BA18-0C35B6D64812}" dt="2021-09-11T11:43:57.393" v="1503" actId="164"/>
          <ac:spMkLst>
            <pc:docMk/>
            <pc:sldMk cId="3257172318" sldId="287"/>
            <ac:spMk id="9" creationId="{975E9F7C-2F1B-4FB4-B4CF-857BE66BB1A1}"/>
          </ac:spMkLst>
        </pc:spChg>
        <pc:spChg chg="add mod">
          <ac:chgData name="" userId="f72e65871ca4ff38" providerId="LiveId" clId="{E12970C9-E2D3-4F1F-BA18-0C35B6D64812}" dt="2021-09-11T11:43:57.393" v="1503" actId="164"/>
          <ac:spMkLst>
            <pc:docMk/>
            <pc:sldMk cId="3257172318" sldId="287"/>
            <ac:spMk id="10" creationId="{949802FB-0CCF-418E-A0FD-56E1E1EE583C}"/>
          </ac:spMkLst>
        </pc:spChg>
        <pc:spChg chg="add mod">
          <ac:chgData name="" userId="f72e65871ca4ff38" providerId="LiveId" clId="{E12970C9-E2D3-4F1F-BA18-0C35B6D64812}" dt="2021-09-11T11:43:57.393" v="1503" actId="164"/>
          <ac:spMkLst>
            <pc:docMk/>
            <pc:sldMk cId="3257172318" sldId="287"/>
            <ac:spMk id="11" creationId="{B23F256D-1E7A-4FCC-B2A9-99C0873B49F5}"/>
          </ac:spMkLst>
        </pc:spChg>
        <pc:spChg chg="add mod">
          <ac:chgData name="" userId="f72e65871ca4ff38" providerId="LiveId" clId="{E12970C9-E2D3-4F1F-BA18-0C35B6D64812}" dt="2021-09-11T11:43:57.393" v="1503" actId="164"/>
          <ac:spMkLst>
            <pc:docMk/>
            <pc:sldMk cId="3257172318" sldId="287"/>
            <ac:spMk id="12" creationId="{D3CB0B28-AA7C-4E8D-B2D5-112BE0FB4B6E}"/>
          </ac:spMkLst>
        </pc:spChg>
        <pc:spChg chg="add mod">
          <ac:chgData name="" userId="f72e65871ca4ff38" providerId="LiveId" clId="{E12970C9-E2D3-4F1F-BA18-0C35B6D64812}" dt="2021-09-11T11:43:57.393" v="1503" actId="164"/>
          <ac:spMkLst>
            <pc:docMk/>
            <pc:sldMk cId="3257172318" sldId="287"/>
            <ac:spMk id="13" creationId="{C536637B-CA57-47C6-90AA-0EB9C461197B}"/>
          </ac:spMkLst>
        </pc:spChg>
        <pc:spChg chg="add mod">
          <ac:chgData name="" userId="f72e65871ca4ff38" providerId="LiveId" clId="{E12970C9-E2D3-4F1F-BA18-0C35B6D64812}" dt="2021-09-11T11:45:40.316" v="1517" actId="1076"/>
          <ac:spMkLst>
            <pc:docMk/>
            <pc:sldMk cId="3257172318" sldId="287"/>
            <ac:spMk id="41" creationId="{9AB75F1D-EBD4-4DDD-A9EC-AD2E580E9C99}"/>
          </ac:spMkLst>
        </pc:spChg>
        <pc:grpChg chg="add mod">
          <ac:chgData name="" userId="f72e65871ca4ff38" providerId="LiveId" clId="{E12970C9-E2D3-4F1F-BA18-0C35B6D64812}" dt="2021-09-11T11:45:35.898" v="1516" actId="1076"/>
          <ac:grpSpMkLst>
            <pc:docMk/>
            <pc:sldMk cId="3257172318" sldId="287"/>
            <ac:grpSpMk id="14" creationId="{FE2BA1D3-68FC-4DE0-B984-802CC2103B3A}"/>
          </ac:grpSpMkLst>
        </pc:grpChg>
        <pc:grpChg chg="add mod">
          <ac:chgData name="" userId="f72e65871ca4ff38" providerId="LiveId" clId="{E12970C9-E2D3-4F1F-BA18-0C35B6D64812}" dt="2021-09-11T11:44:04.937" v="1506" actId="1076"/>
          <ac:grpSpMkLst>
            <pc:docMk/>
            <pc:sldMk cId="3257172318" sldId="287"/>
            <ac:grpSpMk id="15" creationId="{0655D7B3-7DE1-4658-9B56-5E011218B0C5}"/>
          </ac:grpSpMkLst>
        </pc:grpChg>
        <pc:grpChg chg="add del mod">
          <ac:chgData name="" userId="f72e65871ca4ff38" providerId="LiveId" clId="{E12970C9-E2D3-4F1F-BA18-0C35B6D64812}" dt="2021-09-11T11:44:18.266" v="1510"/>
          <ac:grpSpMkLst>
            <pc:docMk/>
            <pc:sldMk cId="3257172318" sldId="287"/>
            <ac:grpSpMk id="27" creationId="{99532C7A-6704-4155-AC1B-6330EE5E37B4}"/>
          </ac:grpSpMkLst>
        </pc:grpChg>
        <pc:picChg chg="add mod">
          <ac:chgData name="" userId="f72e65871ca4ff38" providerId="LiveId" clId="{E12970C9-E2D3-4F1F-BA18-0C35B6D64812}" dt="2021-09-11T11:42:55.171" v="1484" actId="1076"/>
          <ac:picMkLst>
            <pc:docMk/>
            <pc:sldMk cId="3257172318" sldId="287"/>
            <ac:picMk id="4" creationId="{A33CEB82-F6AC-4F47-8F2E-C1197BF1EA22}"/>
          </ac:picMkLst>
        </pc:picChg>
        <pc:picChg chg="add mod">
          <ac:chgData name="" userId="f72e65871ca4ff38" providerId="LiveId" clId="{E12970C9-E2D3-4F1F-BA18-0C35B6D64812}" dt="2021-09-11T11:43:57.393" v="1503" actId="164"/>
          <ac:picMkLst>
            <pc:docMk/>
            <pc:sldMk cId="3257172318" sldId="287"/>
            <ac:picMk id="5" creationId="{49F94E05-F98E-4C90-B77C-7236E35463CD}"/>
          </ac:picMkLst>
        </pc:picChg>
        <pc:cxnChg chg="add mod">
          <ac:chgData name="" userId="f72e65871ca4ff38" providerId="LiveId" clId="{E12970C9-E2D3-4F1F-BA18-0C35B6D64812}" dt="2021-09-11T11:44:21.320" v="1511" actId="13822"/>
          <ac:cxnSpMkLst>
            <pc:docMk/>
            <pc:sldMk cId="3257172318" sldId="287"/>
            <ac:cxnSpMk id="26" creationId="{E0465BBD-4892-4AE4-84AB-78CCF9E985D6}"/>
          </ac:cxnSpMkLst>
        </pc:cxnChg>
        <pc:cxnChg chg="add mod">
          <ac:chgData name="" userId="f72e65871ca4ff38" providerId="LiveId" clId="{E12970C9-E2D3-4F1F-BA18-0C35B6D64812}" dt="2021-09-11T11:44:31.115" v="1512" actId="11529"/>
          <ac:cxnSpMkLst>
            <pc:docMk/>
            <pc:sldMk cId="3257172318" sldId="287"/>
            <ac:cxnSpMk id="38" creationId="{649F8251-676E-4E03-A8A9-A2AF2FA55482}"/>
          </ac:cxnSpMkLst>
        </pc:cxnChg>
        <pc:cxnChg chg="add mod">
          <ac:chgData name="" userId="f72e65871ca4ff38" providerId="LiveId" clId="{E12970C9-E2D3-4F1F-BA18-0C35B6D64812}" dt="2021-09-11T11:44:38.267" v="1513" actId="11529"/>
          <ac:cxnSpMkLst>
            <pc:docMk/>
            <pc:sldMk cId="3257172318" sldId="287"/>
            <ac:cxnSpMk id="40" creationId="{5C67DA09-A597-40BC-9E45-EC962DF208CB}"/>
          </ac:cxnSpMkLst>
        </pc:cxnChg>
      </pc:sldChg>
      <pc:sldChg chg="addSp delSp modSp add">
        <pc:chgData name="" userId="f72e65871ca4ff38" providerId="LiveId" clId="{E12970C9-E2D3-4F1F-BA18-0C35B6D64812}" dt="2021-09-11T14:59:54.145" v="1629"/>
        <pc:sldMkLst>
          <pc:docMk/>
          <pc:sldMk cId="3268924601" sldId="288"/>
        </pc:sldMkLst>
        <pc:spChg chg="mod">
          <ac:chgData name="" userId="f72e65871ca4ff38" providerId="LiveId" clId="{E12970C9-E2D3-4F1F-BA18-0C35B6D64812}" dt="2021-09-11T14:59:54.145" v="1629"/>
          <ac:spMkLst>
            <pc:docMk/>
            <pc:sldMk cId="3268924601" sldId="288"/>
            <ac:spMk id="2" creationId="{D2DCADBA-B4D6-4DA2-887E-D397A4AB7816}"/>
          </ac:spMkLst>
        </pc:spChg>
        <pc:spChg chg="del">
          <ac:chgData name="" userId="f72e65871ca4ff38" providerId="LiveId" clId="{E12970C9-E2D3-4F1F-BA18-0C35B6D64812}" dt="2021-09-11T11:50:49.502" v="1520"/>
          <ac:spMkLst>
            <pc:docMk/>
            <pc:sldMk cId="3268924601" sldId="288"/>
            <ac:spMk id="3" creationId="{6CA3B552-FAF5-4C9A-8442-63BFD37983F0}"/>
          </ac:spMkLst>
        </pc:spChg>
        <pc:picChg chg="add mod">
          <ac:chgData name="" userId="f72e65871ca4ff38" providerId="LiveId" clId="{E12970C9-E2D3-4F1F-BA18-0C35B6D64812}" dt="2021-09-11T14:53:13.048" v="1525" actId="1076"/>
          <ac:picMkLst>
            <pc:docMk/>
            <pc:sldMk cId="3268924601" sldId="288"/>
            <ac:picMk id="4" creationId="{7AD7EB4D-C80A-458D-982C-B76448D8F4D7}"/>
          </ac:picMkLst>
        </pc:picChg>
      </pc:sldChg>
      <pc:sldChg chg="addSp delSp modSp add modNotesTx">
        <pc:chgData name="" userId="f72e65871ca4ff38" providerId="LiveId" clId="{E12970C9-E2D3-4F1F-BA18-0C35B6D64812}" dt="2021-09-11T14:59:56.419" v="1630"/>
        <pc:sldMkLst>
          <pc:docMk/>
          <pc:sldMk cId="500870274" sldId="289"/>
        </pc:sldMkLst>
        <pc:spChg chg="mod">
          <ac:chgData name="" userId="f72e65871ca4ff38" providerId="LiveId" clId="{E12970C9-E2D3-4F1F-BA18-0C35B6D64812}" dt="2021-09-11T14:59:56.419" v="1630"/>
          <ac:spMkLst>
            <pc:docMk/>
            <pc:sldMk cId="500870274" sldId="289"/>
            <ac:spMk id="2" creationId="{6607D15C-3FC6-404E-BE0A-B7D58444D81F}"/>
          </ac:spMkLst>
        </pc:spChg>
        <pc:spChg chg="del">
          <ac:chgData name="" userId="f72e65871ca4ff38" providerId="LiveId" clId="{E12970C9-E2D3-4F1F-BA18-0C35B6D64812}" dt="2021-09-11T14:58:00.029" v="1541"/>
          <ac:spMkLst>
            <pc:docMk/>
            <pc:sldMk cId="500870274" sldId="289"/>
            <ac:spMk id="3" creationId="{3C3313BE-CF06-4655-93A3-A2AB83ECEFEF}"/>
          </ac:spMkLst>
        </pc:spChg>
        <pc:spChg chg="add mod">
          <ac:chgData name="" userId="f72e65871ca4ff38" providerId="LiveId" clId="{E12970C9-E2D3-4F1F-BA18-0C35B6D64812}" dt="2021-09-11T14:58:27.857" v="1543" actId="1076"/>
          <ac:spMkLst>
            <pc:docMk/>
            <pc:sldMk cId="500870274" sldId="289"/>
            <ac:spMk id="4" creationId="{6BB96361-6212-42BE-9A52-AC5FB987FBF4}"/>
          </ac:spMkLst>
        </pc:spChg>
        <pc:picChg chg="add">
          <ac:chgData name="" userId="f72e65871ca4ff38" providerId="LiveId" clId="{E12970C9-E2D3-4F1F-BA18-0C35B6D64812}" dt="2021-09-11T14:58:00.029" v="1541"/>
          <ac:picMkLst>
            <pc:docMk/>
            <pc:sldMk cId="500870274" sldId="289"/>
            <ac:picMk id="3074" creationId="{1CFA8967-3D23-4096-A947-33FA24E37A13}"/>
          </ac:picMkLst>
        </pc:picChg>
      </pc:sldChg>
      <pc:sldChg chg="modSp add">
        <pc:chgData name="" userId="f72e65871ca4ff38" providerId="LiveId" clId="{E12970C9-E2D3-4F1F-BA18-0C35B6D64812}" dt="2021-09-11T15:30:19.419" v="1835"/>
        <pc:sldMkLst>
          <pc:docMk/>
          <pc:sldMk cId="2436212107" sldId="290"/>
        </pc:sldMkLst>
        <pc:spChg chg="mod">
          <ac:chgData name="" userId="f72e65871ca4ff38" providerId="LiveId" clId="{E12970C9-E2D3-4F1F-BA18-0C35B6D64812}" dt="2021-09-11T15:30:19.419" v="1835"/>
          <ac:spMkLst>
            <pc:docMk/>
            <pc:sldMk cId="2436212107" sldId="290"/>
            <ac:spMk id="2" creationId="{0CFA9413-BA90-4E98-BFF4-7FDAC8A2026C}"/>
          </ac:spMkLst>
        </pc:spChg>
        <pc:spChg chg="mod">
          <ac:chgData name="" userId="f72e65871ca4ff38" providerId="LiveId" clId="{E12970C9-E2D3-4F1F-BA18-0C35B6D64812}" dt="2021-09-11T15:14:11.375" v="1769" actId="15"/>
          <ac:spMkLst>
            <pc:docMk/>
            <pc:sldMk cId="2436212107" sldId="290"/>
            <ac:spMk id="3" creationId="{88AE2A22-B47D-4524-97D4-FFF50680FB75}"/>
          </ac:spMkLst>
        </pc:spChg>
      </pc:sldChg>
      <pc:sldChg chg="modSp add">
        <pc:chgData name="" userId="f72e65871ca4ff38" providerId="LiveId" clId="{E12970C9-E2D3-4F1F-BA18-0C35B6D64812}" dt="2021-09-11T15:44:06.462" v="2073" actId="20577"/>
        <pc:sldMkLst>
          <pc:docMk/>
          <pc:sldMk cId="704377372" sldId="291"/>
        </pc:sldMkLst>
        <pc:spChg chg="mod">
          <ac:chgData name="" userId="f72e65871ca4ff38" providerId="LiveId" clId="{E12970C9-E2D3-4F1F-BA18-0C35B6D64812}" dt="2021-09-11T15:44:06.462" v="2073" actId="20577"/>
          <ac:spMkLst>
            <pc:docMk/>
            <pc:sldMk cId="704377372" sldId="291"/>
            <ac:spMk id="3" creationId="{2FF4E79E-01DB-471F-A2EC-6AE63BF00D96}"/>
          </ac:spMkLst>
        </pc:spChg>
      </pc:sldChg>
      <pc:sldChg chg="modSp add">
        <pc:chgData name="" userId="f72e65871ca4ff38" providerId="LiveId" clId="{E12970C9-E2D3-4F1F-BA18-0C35B6D64812}" dt="2021-09-11T15:20:33.652" v="1828" actId="20577"/>
        <pc:sldMkLst>
          <pc:docMk/>
          <pc:sldMk cId="4113353228" sldId="292"/>
        </pc:sldMkLst>
        <pc:spChg chg="mod">
          <ac:chgData name="" userId="f72e65871ca4ff38" providerId="LiveId" clId="{E12970C9-E2D3-4F1F-BA18-0C35B6D64812}" dt="2021-09-11T15:20:18.936" v="1807"/>
          <ac:spMkLst>
            <pc:docMk/>
            <pc:sldMk cId="4113353228" sldId="292"/>
            <ac:spMk id="2" creationId="{9126EF3F-19A1-46A2-A8D8-C0F6D9310348}"/>
          </ac:spMkLst>
        </pc:spChg>
        <pc:spChg chg="mod">
          <ac:chgData name="" userId="f72e65871ca4ff38" providerId="LiveId" clId="{E12970C9-E2D3-4F1F-BA18-0C35B6D64812}" dt="2021-09-11T15:20:33.652" v="1828" actId="20577"/>
          <ac:spMkLst>
            <pc:docMk/>
            <pc:sldMk cId="4113353228" sldId="292"/>
            <ac:spMk id="3" creationId="{DFF03DB2-4D2E-4CC8-BB3C-A2BBB9392642}"/>
          </ac:spMkLst>
        </pc:spChg>
      </pc:sldChg>
      <pc:sldChg chg="addSp delSp modSp add">
        <pc:chgData name="" userId="f72e65871ca4ff38" providerId="LiveId" clId="{E12970C9-E2D3-4F1F-BA18-0C35B6D64812}" dt="2021-09-11T15:49:36.036" v="2148" actId="20577"/>
        <pc:sldMkLst>
          <pc:docMk/>
          <pc:sldMk cId="4168681842" sldId="293"/>
        </pc:sldMkLst>
        <pc:spChg chg="mod">
          <ac:chgData name="" userId="f72e65871ca4ff38" providerId="LiveId" clId="{E12970C9-E2D3-4F1F-BA18-0C35B6D64812}" dt="2021-09-11T15:49:36.036" v="2148" actId="20577"/>
          <ac:spMkLst>
            <pc:docMk/>
            <pc:sldMk cId="4168681842" sldId="293"/>
            <ac:spMk id="3" creationId="{DBCC6958-BF84-405C-A965-704BED67FEB2}"/>
          </ac:spMkLst>
        </pc:spChg>
        <pc:spChg chg="add del mod">
          <ac:chgData name="" userId="f72e65871ca4ff38" providerId="LiveId" clId="{E12970C9-E2D3-4F1F-BA18-0C35B6D64812}" dt="2021-09-11T15:46:39.822" v="2111" actId="478"/>
          <ac:spMkLst>
            <pc:docMk/>
            <pc:sldMk cId="4168681842" sldId="293"/>
            <ac:spMk id="6" creationId="{1BA715CD-FC12-498E-BBB6-2D1E8375C77E}"/>
          </ac:spMkLst>
        </pc:spChg>
        <pc:picChg chg="add del mod">
          <ac:chgData name="" userId="f72e65871ca4ff38" providerId="LiveId" clId="{E12970C9-E2D3-4F1F-BA18-0C35B6D64812}" dt="2021-09-11T15:46:45.628" v="2114" actId="478"/>
          <ac:picMkLst>
            <pc:docMk/>
            <pc:sldMk cId="4168681842" sldId="293"/>
            <ac:picMk id="5" creationId="{E141A03C-D9E9-4505-A146-B375DC61BF51}"/>
          </ac:picMkLst>
        </pc:picChg>
      </pc:sldChg>
      <pc:sldChg chg="addSp delSp modSp add">
        <pc:chgData name="" userId="f72e65871ca4ff38" providerId="LiveId" clId="{E12970C9-E2D3-4F1F-BA18-0C35B6D64812}" dt="2021-09-11T15:51:03.574" v="2155" actId="478"/>
        <pc:sldMkLst>
          <pc:docMk/>
          <pc:sldMk cId="3860797724" sldId="294"/>
        </pc:sldMkLst>
        <pc:spChg chg="del">
          <ac:chgData name="" userId="f72e65871ca4ff38" providerId="LiveId" clId="{E12970C9-E2D3-4F1F-BA18-0C35B6D64812}" dt="2021-09-11T15:49:53.564" v="2150"/>
          <ac:spMkLst>
            <pc:docMk/>
            <pc:sldMk cId="3860797724" sldId="294"/>
            <ac:spMk id="3" creationId="{837C617C-DA0A-4BBE-A70B-3CCCC52D6A1F}"/>
          </ac:spMkLst>
        </pc:spChg>
        <pc:spChg chg="add mod">
          <ac:chgData name="" userId="f72e65871ca4ff38" providerId="LiveId" clId="{E12970C9-E2D3-4F1F-BA18-0C35B6D64812}" dt="2021-09-11T15:51:03.574" v="2155" actId="478"/>
          <ac:spMkLst>
            <pc:docMk/>
            <pc:sldMk cId="3860797724" sldId="294"/>
            <ac:spMk id="6" creationId="{762F5CE2-7B7B-4D3C-A26E-8320BB4C381D}"/>
          </ac:spMkLst>
        </pc:spChg>
        <pc:picChg chg="add del mod">
          <ac:chgData name="" userId="f72e65871ca4ff38" providerId="LiveId" clId="{E12970C9-E2D3-4F1F-BA18-0C35B6D64812}" dt="2021-09-11T15:51:03.574" v="2155" actId="478"/>
          <ac:picMkLst>
            <pc:docMk/>
            <pc:sldMk cId="3860797724" sldId="294"/>
            <ac:picMk id="4" creationId="{794B437B-1044-4B8B-8E72-665E77A227FA}"/>
          </ac:picMkLst>
        </pc:picChg>
      </pc:sldChg>
    </pc:docChg>
  </pc:docChgLst>
  <pc:docChgLst>
    <pc:chgData name="타야라히랄" userId="4cbd64cf-559c-4aef-b363-525ec37fb7ad" providerId="ADAL" clId="{F5EF6452-5CEE-40C1-9444-C5D67DA3E2F6}"/>
    <pc:docChg chg="addSld delSld modSld">
      <pc:chgData name="타야라히랄" userId="4cbd64cf-559c-4aef-b363-525ec37fb7ad" providerId="ADAL" clId="{F5EF6452-5CEE-40C1-9444-C5D67DA3E2F6}" dt="2022-09-06T11:37:29.599" v="5" actId="1076"/>
      <pc:docMkLst>
        <pc:docMk/>
      </pc:docMkLst>
      <pc:sldChg chg="modNotesTx">
        <pc:chgData name="타야라히랄" userId="4cbd64cf-559c-4aef-b363-525ec37fb7ad" providerId="ADAL" clId="{F5EF6452-5CEE-40C1-9444-C5D67DA3E2F6}" dt="2022-09-06T11:17:06.730" v="0" actId="20577"/>
        <pc:sldMkLst>
          <pc:docMk/>
          <pc:sldMk cId="3976102812" sldId="257"/>
        </pc:sldMkLst>
      </pc:sldChg>
      <pc:sldChg chg="modSp mod">
        <pc:chgData name="타야라히랄" userId="4cbd64cf-559c-4aef-b363-525ec37fb7ad" providerId="ADAL" clId="{F5EF6452-5CEE-40C1-9444-C5D67DA3E2F6}" dt="2022-09-06T11:20:30.676" v="1" actId="1076"/>
        <pc:sldMkLst>
          <pc:docMk/>
          <pc:sldMk cId="2968739780" sldId="263"/>
        </pc:sldMkLst>
        <pc:picChg chg="mod">
          <ac:chgData name="타야라히랄" userId="4cbd64cf-559c-4aef-b363-525ec37fb7ad" providerId="ADAL" clId="{F5EF6452-5CEE-40C1-9444-C5D67DA3E2F6}" dt="2022-09-06T11:20:30.676" v="1" actId="1076"/>
          <ac:picMkLst>
            <pc:docMk/>
            <pc:sldMk cId="2968739780" sldId="263"/>
            <ac:picMk id="10" creationId="{ADDA9A8A-E2BF-478A-B6C5-846F681F7392}"/>
          </ac:picMkLst>
        </pc:picChg>
      </pc:sldChg>
      <pc:sldChg chg="modSp mod">
        <pc:chgData name="타야라히랄" userId="4cbd64cf-559c-4aef-b363-525ec37fb7ad" providerId="ADAL" clId="{F5EF6452-5CEE-40C1-9444-C5D67DA3E2F6}" dt="2022-09-06T11:37:29.599" v="5" actId="1076"/>
        <pc:sldMkLst>
          <pc:docMk/>
          <pc:sldMk cId="448054423" sldId="267"/>
        </pc:sldMkLst>
        <pc:picChg chg="mod">
          <ac:chgData name="타야라히랄" userId="4cbd64cf-559c-4aef-b363-525ec37fb7ad" providerId="ADAL" clId="{F5EF6452-5CEE-40C1-9444-C5D67DA3E2F6}" dt="2022-09-06T11:37:29.599" v="5" actId="1076"/>
          <ac:picMkLst>
            <pc:docMk/>
            <pc:sldMk cId="448054423" sldId="267"/>
            <ac:picMk id="4" creationId="{16BADB77-6ADC-4C6C-8AA7-E4D7CF2A200C}"/>
          </ac:picMkLst>
        </pc:picChg>
      </pc:sldChg>
      <pc:sldChg chg="modSp mod">
        <pc:chgData name="타야라히랄" userId="4cbd64cf-559c-4aef-b363-525ec37fb7ad" providerId="ADAL" clId="{F5EF6452-5CEE-40C1-9444-C5D67DA3E2F6}" dt="2022-09-06T11:35:34.991" v="4" actId="20577"/>
        <pc:sldMkLst>
          <pc:docMk/>
          <pc:sldMk cId="1014186279" sldId="278"/>
        </pc:sldMkLst>
        <pc:spChg chg="mod">
          <ac:chgData name="타야라히랄" userId="4cbd64cf-559c-4aef-b363-525ec37fb7ad" providerId="ADAL" clId="{F5EF6452-5CEE-40C1-9444-C5D67DA3E2F6}" dt="2022-09-06T11:35:34.991" v="4" actId="20577"/>
          <ac:spMkLst>
            <pc:docMk/>
            <pc:sldMk cId="1014186279" sldId="278"/>
            <ac:spMk id="3" creationId="{72761BAA-A900-4C17-9861-FF0070ECA489}"/>
          </ac:spMkLst>
        </pc:spChg>
      </pc:sldChg>
      <pc:sldChg chg="new del">
        <pc:chgData name="타야라히랄" userId="4cbd64cf-559c-4aef-b363-525ec37fb7ad" providerId="ADAL" clId="{F5EF6452-5CEE-40C1-9444-C5D67DA3E2F6}" dt="2022-09-06T11:31:41.627" v="3" actId="47"/>
        <pc:sldMkLst>
          <pc:docMk/>
          <pc:sldMk cId="1911932993"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C04B14-9B4F-44E4-8518-955CF4D64FA6}"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58E8C-3F4D-43F9-BD8E-2343BC97F964}" type="slidenum">
              <a:rPr lang="en-US" smtClean="0"/>
              <a:t>‹#›</a:t>
            </a:fld>
            <a:endParaRPr lang="en-US"/>
          </a:p>
        </p:txBody>
      </p:sp>
    </p:spTree>
    <p:extLst>
      <p:ext uri="{BB962C8B-B14F-4D97-AF65-F5344CB8AC3E}">
        <p14:creationId xmlns:p14="http://schemas.microsoft.com/office/powerpoint/2010/main" val="114671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By applying all above ways to any sequence the matching and mismatching can be increased or</a:t>
            </a:r>
          </a:p>
          <a:p>
            <a:r>
              <a:rPr lang="en-US" dirty="0"/>
              <a:t>decreased between to different comparing sequencing.</a:t>
            </a:r>
          </a:p>
          <a:p>
            <a:endParaRPr lang="en-US" dirty="0"/>
          </a:p>
          <a:p>
            <a:r>
              <a:rPr lang="en-US" dirty="0"/>
              <a:t>Both local and Global ways of alignments give us different results.</a:t>
            </a:r>
          </a:p>
          <a:p>
            <a:endParaRPr lang="en-US" dirty="0"/>
          </a:p>
          <a:p>
            <a:r>
              <a:rPr lang="en-US" dirty="0"/>
              <a:t>But among above Substitution increases mismatch of sequence.</a:t>
            </a:r>
          </a:p>
        </p:txBody>
      </p:sp>
      <p:sp>
        <p:nvSpPr>
          <p:cNvPr id="4" name="슬라이드 번호 개체 틀 3"/>
          <p:cNvSpPr>
            <a:spLocks noGrp="1"/>
          </p:cNvSpPr>
          <p:nvPr>
            <p:ph type="sldNum" sz="quarter" idx="5"/>
          </p:nvPr>
        </p:nvSpPr>
        <p:spPr/>
        <p:txBody>
          <a:bodyPr/>
          <a:lstStyle/>
          <a:p>
            <a:fld id="{DF258E8C-3F4D-43F9-BD8E-2343BC97F964}" type="slidenum">
              <a:rPr lang="en-US" smtClean="0"/>
              <a:t>5</a:t>
            </a:fld>
            <a:endParaRPr lang="en-US"/>
          </a:p>
        </p:txBody>
      </p:sp>
    </p:spTree>
    <p:extLst>
      <p:ext uri="{BB962C8B-B14F-4D97-AF65-F5344CB8AC3E}">
        <p14:creationId xmlns:p14="http://schemas.microsoft.com/office/powerpoint/2010/main" val="341447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5"/>
          </p:nvPr>
        </p:nvSpPr>
        <p:spPr/>
        <p:txBody>
          <a:bodyPr/>
          <a:lstStyle/>
          <a:p>
            <a:fld id="{DF258E8C-3F4D-43F9-BD8E-2343BC97F964}" type="slidenum">
              <a:rPr lang="en-US" smtClean="0"/>
              <a:t>7</a:t>
            </a:fld>
            <a:endParaRPr lang="en-US"/>
          </a:p>
        </p:txBody>
      </p:sp>
    </p:spTree>
    <p:extLst>
      <p:ext uri="{BB962C8B-B14F-4D97-AF65-F5344CB8AC3E}">
        <p14:creationId xmlns:p14="http://schemas.microsoft.com/office/powerpoint/2010/main" val="145048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5"/>
          </p:nvPr>
        </p:nvSpPr>
        <p:spPr/>
        <p:txBody>
          <a:bodyPr/>
          <a:lstStyle/>
          <a:p>
            <a:fld id="{DF258E8C-3F4D-43F9-BD8E-2343BC97F964}" type="slidenum">
              <a:rPr lang="en-US" smtClean="0"/>
              <a:t>9</a:t>
            </a:fld>
            <a:endParaRPr lang="en-US"/>
          </a:p>
        </p:txBody>
      </p:sp>
    </p:spTree>
    <p:extLst>
      <p:ext uri="{BB962C8B-B14F-4D97-AF65-F5344CB8AC3E}">
        <p14:creationId xmlns:p14="http://schemas.microsoft.com/office/powerpoint/2010/main" val="224939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definition, orthologs are genes that are related by vertical descent from a common ancestor and encode proteins with the same function in different species. By contrast, paralogs are homologous genes that have evolved by duplication and code for protein with similar, but not identical functions</a:t>
            </a:r>
          </a:p>
        </p:txBody>
      </p:sp>
      <p:sp>
        <p:nvSpPr>
          <p:cNvPr id="4" name="Slide Number Placeholder 3"/>
          <p:cNvSpPr>
            <a:spLocks noGrp="1"/>
          </p:cNvSpPr>
          <p:nvPr>
            <p:ph type="sldNum" sz="quarter" idx="5"/>
          </p:nvPr>
        </p:nvSpPr>
        <p:spPr/>
        <p:txBody>
          <a:bodyPr/>
          <a:lstStyle/>
          <a:p>
            <a:fld id="{3FF5FDB0-6C98-4260-9445-703AE0BD8900}" type="slidenum">
              <a:rPr lang="en-US" smtClean="0"/>
              <a:t>13</a:t>
            </a:fld>
            <a:endParaRPr lang="en-US"/>
          </a:p>
        </p:txBody>
      </p:sp>
    </p:spTree>
    <p:extLst>
      <p:ext uri="{BB962C8B-B14F-4D97-AF65-F5344CB8AC3E}">
        <p14:creationId xmlns:p14="http://schemas.microsoft.com/office/powerpoint/2010/main" val="209081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F5FDB0-6C98-4260-9445-703AE0BD8900}" type="slidenum">
              <a:rPr lang="en-US" smtClean="0"/>
              <a:t>19</a:t>
            </a:fld>
            <a:endParaRPr lang="en-US"/>
          </a:p>
        </p:txBody>
      </p:sp>
    </p:spTree>
    <p:extLst>
      <p:ext uri="{BB962C8B-B14F-4D97-AF65-F5344CB8AC3E}">
        <p14:creationId xmlns:p14="http://schemas.microsoft.com/office/powerpoint/2010/main" val="2713738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0684-03FE-4A17-8270-52048F3285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A0DE91-0CEC-4A07-A548-AC63CD4E4D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DF8139-1580-4CAC-9EA0-DC4B46C286BA}"/>
              </a:ext>
            </a:extLst>
          </p:cNvPr>
          <p:cNvSpPr>
            <a:spLocks noGrp="1"/>
          </p:cNvSpPr>
          <p:nvPr>
            <p:ph type="dt" sz="half" idx="10"/>
          </p:nvPr>
        </p:nvSpPr>
        <p:spPr/>
        <p:txBody>
          <a:bodyPr/>
          <a:lstStyle/>
          <a:p>
            <a:fld id="{D7D2B49A-2245-4E08-9E87-25F1AA6DEC00}" type="datetimeFigureOut">
              <a:rPr lang="en-US" smtClean="0"/>
              <a:t>9/13/2022</a:t>
            </a:fld>
            <a:endParaRPr lang="en-US"/>
          </a:p>
        </p:txBody>
      </p:sp>
      <p:sp>
        <p:nvSpPr>
          <p:cNvPr id="5" name="Footer Placeholder 4">
            <a:extLst>
              <a:ext uri="{FF2B5EF4-FFF2-40B4-BE49-F238E27FC236}">
                <a16:creationId xmlns:a16="http://schemas.microsoft.com/office/drawing/2014/main" id="{803A7EE5-5B2F-477E-93EA-A5DC62DE5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27123-0BC9-4B4D-9F55-0C17755889CB}"/>
              </a:ext>
            </a:extLst>
          </p:cNvPr>
          <p:cNvSpPr>
            <a:spLocks noGrp="1"/>
          </p:cNvSpPr>
          <p:nvPr>
            <p:ph type="sldNum" sz="quarter" idx="12"/>
          </p:nvPr>
        </p:nvSpPr>
        <p:spPr/>
        <p:txBody>
          <a:bodyPr/>
          <a:lstStyle/>
          <a:p>
            <a:fld id="{50D25667-3163-4E8F-965E-C52296675432}" type="slidenum">
              <a:rPr lang="en-US" smtClean="0"/>
              <a:t>‹#›</a:t>
            </a:fld>
            <a:endParaRPr lang="en-US"/>
          </a:p>
        </p:txBody>
      </p:sp>
    </p:spTree>
    <p:extLst>
      <p:ext uri="{BB962C8B-B14F-4D97-AF65-F5344CB8AC3E}">
        <p14:creationId xmlns:p14="http://schemas.microsoft.com/office/powerpoint/2010/main" val="106784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6B01-CB22-4423-887B-D010C4DFE2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654351-8C18-4040-BA38-609B2B1981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2B684-ED37-418E-9085-B58EB3318070}"/>
              </a:ext>
            </a:extLst>
          </p:cNvPr>
          <p:cNvSpPr>
            <a:spLocks noGrp="1"/>
          </p:cNvSpPr>
          <p:nvPr>
            <p:ph type="dt" sz="half" idx="10"/>
          </p:nvPr>
        </p:nvSpPr>
        <p:spPr/>
        <p:txBody>
          <a:bodyPr/>
          <a:lstStyle/>
          <a:p>
            <a:fld id="{D7D2B49A-2245-4E08-9E87-25F1AA6DEC00}" type="datetimeFigureOut">
              <a:rPr lang="en-US" smtClean="0"/>
              <a:t>9/13/2022</a:t>
            </a:fld>
            <a:endParaRPr lang="en-US"/>
          </a:p>
        </p:txBody>
      </p:sp>
      <p:sp>
        <p:nvSpPr>
          <p:cNvPr id="5" name="Footer Placeholder 4">
            <a:extLst>
              <a:ext uri="{FF2B5EF4-FFF2-40B4-BE49-F238E27FC236}">
                <a16:creationId xmlns:a16="http://schemas.microsoft.com/office/drawing/2014/main" id="{70C8B713-AE0E-4965-9504-7BF08D7ED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33D25-A6B9-43D5-8A60-E6954ECB84DD}"/>
              </a:ext>
            </a:extLst>
          </p:cNvPr>
          <p:cNvSpPr>
            <a:spLocks noGrp="1"/>
          </p:cNvSpPr>
          <p:nvPr>
            <p:ph type="sldNum" sz="quarter" idx="12"/>
          </p:nvPr>
        </p:nvSpPr>
        <p:spPr/>
        <p:txBody>
          <a:bodyPr/>
          <a:lstStyle/>
          <a:p>
            <a:fld id="{50D25667-3163-4E8F-965E-C52296675432}" type="slidenum">
              <a:rPr lang="en-US" smtClean="0"/>
              <a:t>‹#›</a:t>
            </a:fld>
            <a:endParaRPr lang="en-US"/>
          </a:p>
        </p:txBody>
      </p:sp>
    </p:spTree>
    <p:extLst>
      <p:ext uri="{BB962C8B-B14F-4D97-AF65-F5344CB8AC3E}">
        <p14:creationId xmlns:p14="http://schemas.microsoft.com/office/powerpoint/2010/main" val="371263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0C79A1-3923-49B0-905A-52DDAF3B02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479B2A-1474-4CC9-BA46-EF14380446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BFC748-290D-47F7-BDFB-F1D4701DCDBA}"/>
              </a:ext>
            </a:extLst>
          </p:cNvPr>
          <p:cNvSpPr>
            <a:spLocks noGrp="1"/>
          </p:cNvSpPr>
          <p:nvPr>
            <p:ph type="dt" sz="half" idx="10"/>
          </p:nvPr>
        </p:nvSpPr>
        <p:spPr/>
        <p:txBody>
          <a:bodyPr/>
          <a:lstStyle/>
          <a:p>
            <a:fld id="{D7D2B49A-2245-4E08-9E87-25F1AA6DEC00}" type="datetimeFigureOut">
              <a:rPr lang="en-US" smtClean="0"/>
              <a:t>9/13/2022</a:t>
            </a:fld>
            <a:endParaRPr lang="en-US"/>
          </a:p>
        </p:txBody>
      </p:sp>
      <p:sp>
        <p:nvSpPr>
          <p:cNvPr id="5" name="Footer Placeholder 4">
            <a:extLst>
              <a:ext uri="{FF2B5EF4-FFF2-40B4-BE49-F238E27FC236}">
                <a16:creationId xmlns:a16="http://schemas.microsoft.com/office/drawing/2014/main" id="{B0321B20-CC5A-4102-AACB-0FD94ED4B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FF350-B13A-4D36-B76C-B3D6D1779079}"/>
              </a:ext>
            </a:extLst>
          </p:cNvPr>
          <p:cNvSpPr>
            <a:spLocks noGrp="1"/>
          </p:cNvSpPr>
          <p:nvPr>
            <p:ph type="sldNum" sz="quarter" idx="12"/>
          </p:nvPr>
        </p:nvSpPr>
        <p:spPr/>
        <p:txBody>
          <a:bodyPr/>
          <a:lstStyle/>
          <a:p>
            <a:fld id="{50D25667-3163-4E8F-965E-C52296675432}" type="slidenum">
              <a:rPr lang="en-US" smtClean="0"/>
              <a:t>‹#›</a:t>
            </a:fld>
            <a:endParaRPr lang="en-US"/>
          </a:p>
        </p:txBody>
      </p:sp>
    </p:spTree>
    <p:extLst>
      <p:ext uri="{BB962C8B-B14F-4D97-AF65-F5344CB8AC3E}">
        <p14:creationId xmlns:p14="http://schemas.microsoft.com/office/powerpoint/2010/main" val="1495830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628E-BAD1-4702-A8A1-73B5274892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70DFC6-665E-4AE1-AE9B-084926B871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7AA91-C716-4032-A843-86196627830E}"/>
              </a:ext>
            </a:extLst>
          </p:cNvPr>
          <p:cNvSpPr>
            <a:spLocks noGrp="1"/>
          </p:cNvSpPr>
          <p:nvPr>
            <p:ph type="dt" sz="half" idx="10"/>
          </p:nvPr>
        </p:nvSpPr>
        <p:spPr/>
        <p:txBody>
          <a:bodyPr/>
          <a:lstStyle/>
          <a:p>
            <a:fld id="{D7D2B49A-2245-4E08-9E87-25F1AA6DEC00}" type="datetimeFigureOut">
              <a:rPr lang="en-US" smtClean="0"/>
              <a:t>9/13/2022</a:t>
            </a:fld>
            <a:endParaRPr lang="en-US"/>
          </a:p>
        </p:txBody>
      </p:sp>
      <p:sp>
        <p:nvSpPr>
          <p:cNvPr id="5" name="Footer Placeholder 4">
            <a:extLst>
              <a:ext uri="{FF2B5EF4-FFF2-40B4-BE49-F238E27FC236}">
                <a16:creationId xmlns:a16="http://schemas.microsoft.com/office/drawing/2014/main" id="{012C2D24-BA76-4F1C-9D50-47DC8842D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5766D-A782-47AD-AA09-CAB0312AF208}"/>
              </a:ext>
            </a:extLst>
          </p:cNvPr>
          <p:cNvSpPr>
            <a:spLocks noGrp="1"/>
          </p:cNvSpPr>
          <p:nvPr>
            <p:ph type="sldNum" sz="quarter" idx="12"/>
          </p:nvPr>
        </p:nvSpPr>
        <p:spPr/>
        <p:txBody>
          <a:bodyPr/>
          <a:lstStyle/>
          <a:p>
            <a:fld id="{50D25667-3163-4E8F-965E-C52296675432}" type="slidenum">
              <a:rPr lang="en-US" smtClean="0"/>
              <a:t>‹#›</a:t>
            </a:fld>
            <a:endParaRPr lang="en-US"/>
          </a:p>
        </p:txBody>
      </p:sp>
    </p:spTree>
    <p:extLst>
      <p:ext uri="{BB962C8B-B14F-4D97-AF65-F5344CB8AC3E}">
        <p14:creationId xmlns:p14="http://schemas.microsoft.com/office/powerpoint/2010/main" val="254019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A973-B395-4D61-9E7F-87C3C0484A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01B81A-8838-4177-BF85-1AFBD430C5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BAAA1D2-808A-4AA6-B753-AF90E79D6E27}"/>
              </a:ext>
            </a:extLst>
          </p:cNvPr>
          <p:cNvSpPr>
            <a:spLocks noGrp="1"/>
          </p:cNvSpPr>
          <p:nvPr>
            <p:ph type="dt" sz="half" idx="10"/>
          </p:nvPr>
        </p:nvSpPr>
        <p:spPr/>
        <p:txBody>
          <a:bodyPr/>
          <a:lstStyle/>
          <a:p>
            <a:fld id="{D7D2B49A-2245-4E08-9E87-25F1AA6DEC00}" type="datetimeFigureOut">
              <a:rPr lang="en-US" smtClean="0"/>
              <a:t>9/13/2022</a:t>
            </a:fld>
            <a:endParaRPr lang="en-US"/>
          </a:p>
        </p:txBody>
      </p:sp>
      <p:sp>
        <p:nvSpPr>
          <p:cNvPr id="5" name="Footer Placeholder 4">
            <a:extLst>
              <a:ext uri="{FF2B5EF4-FFF2-40B4-BE49-F238E27FC236}">
                <a16:creationId xmlns:a16="http://schemas.microsoft.com/office/drawing/2014/main" id="{7399817F-9BFD-4162-B3A1-FD638255C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D3F62-6546-4539-AD9F-A0ADC087D203}"/>
              </a:ext>
            </a:extLst>
          </p:cNvPr>
          <p:cNvSpPr>
            <a:spLocks noGrp="1"/>
          </p:cNvSpPr>
          <p:nvPr>
            <p:ph type="sldNum" sz="quarter" idx="12"/>
          </p:nvPr>
        </p:nvSpPr>
        <p:spPr/>
        <p:txBody>
          <a:bodyPr/>
          <a:lstStyle/>
          <a:p>
            <a:fld id="{50D25667-3163-4E8F-965E-C52296675432}" type="slidenum">
              <a:rPr lang="en-US" smtClean="0"/>
              <a:t>‹#›</a:t>
            </a:fld>
            <a:endParaRPr lang="en-US"/>
          </a:p>
        </p:txBody>
      </p:sp>
    </p:spTree>
    <p:extLst>
      <p:ext uri="{BB962C8B-B14F-4D97-AF65-F5344CB8AC3E}">
        <p14:creationId xmlns:p14="http://schemas.microsoft.com/office/powerpoint/2010/main" val="3887409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C18C-DBDE-42F7-9A43-6E0F1B8F2A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4432B-3A97-4072-BE93-D90EC6C7EA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BFAD43-33AE-4061-ACC7-F56038FE15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FC498C-E86B-4A77-BEB8-944E8076A190}"/>
              </a:ext>
            </a:extLst>
          </p:cNvPr>
          <p:cNvSpPr>
            <a:spLocks noGrp="1"/>
          </p:cNvSpPr>
          <p:nvPr>
            <p:ph type="dt" sz="half" idx="10"/>
          </p:nvPr>
        </p:nvSpPr>
        <p:spPr/>
        <p:txBody>
          <a:bodyPr/>
          <a:lstStyle/>
          <a:p>
            <a:fld id="{D7D2B49A-2245-4E08-9E87-25F1AA6DEC00}" type="datetimeFigureOut">
              <a:rPr lang="en-US" smtClean="0"/>
              <a:t>9/13/2022</a:t>
            </a:fld>
            <a:endParaRPr lang="en-US"/>
          </a:p>
        </p:txBody>
      </p:sp>
      <p:sp>
        <p:nvSpPr>
          <p:cNvPr id="6" name="Footer Placeholder 5">
            <a:extLst>
              <a:ext uri="{FF2B5EF4-FFF2-40B4-BE49-F238E27FC236}">
                <a16:creationId xmlns:a16="http://schemas.microsoft.com/office/drawing/2014/main" id="{C2E38277-E129-41FD-91F1-09A6D32E4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979A9-92B5-4361-98C9-1E5F9B7A4129}"/>
              </a:ext>
            </a:extLst>
          </p:cNvPr>
          <p:cNvSpPr>
            <a:spLocks noGrp="1"/>
          </p:cNvSpPr>
          <p:nvPr>
            <p:ph type="sldNum" sz="quarter" idx="12"/>
          </p:nvPr>
        </p:nvSpPr>
        <p:spPr/>
        <p:txBody>
          <a:bodyPr/>
          <a:lstStyle/>
          <a:p>
            <a:fld id="{50D25667-3163-4E8F-965E-C52296675432}" type="slidenum">
              <a:rPr lang="en-US" smtClean="0"/>
              <a:t>‹#›</a:t>
            </a:fld>
            <a:endParaRPr lang="en-US"/>
          </a:p>
        </p:txBody>
      </p:sp>
    </p:spTree>
    <p:extLst>
      <p:ext uri="{BB962C8B-B14F-4D97-AF65-F5344CB8AC3E}">
        <p14:creationId xmlns:p14="http://schemas.microsoft.com/office/powerpoint/2010/main" val="3814794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7A35-1996-4C9C-BEA2-A81EF3A243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4DAAF-1583-4CC2-9028-E46A78A9F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B3E94F-4052-4C15-B911-8457051CA7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C92635-F8C9-46C6-91A8-D2200C17B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CA4236-2BF0-4ACB-B4F5-4582132696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67334B-C9EA-4D8D-AC8A-8ED2366210B9}"/>
              </a:ext>
            </a:extLst>
          </p:cNvPr>
          <p:cNvSpPr>
            <a:spLocks noGrp="1"/>
          </p:cNvSpPr>
          <p:nvPr>
            <p:ph type="dt" sz="half" idx="10"/>
          </p:nvPr>
        </p:nvSpPr>
        <p:spPr/>
        <p:txBody>
          <a:bodyPr/>
          <a:lstStyle/>
          <a:p>
            <a:fld id="{D7D2B49A-2245-4E08-9E87-25F1AA6DEC00}" type="datetimeFigureOut">
              <a:rPr lang="en-US" smtClean="0"/>
              <a:t>9/13/2022</a:t>
            </a:fld>
            <a:endParaRPr lang="en-US"/>
          </a:p>
        </p:txBody>
      </p:sp>
      <p:sp>
        <p:nvSpPr>
          <p:cNvPr id="8" name="Footer Placeholder 7">
            <a:extLst>
              <a:ext uri="{FF2B5EF4-FFF2-40B4-BE49-F238E27FC236}">
                <a16:creationId xmlns:a16="http://schemas.microsoft.com/office/drawing/2014/main" id="{4CA0BAC5-15B9-496D-A8DB-EEAF93C625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056DF6-D196-4EFF-BE04-92B35AB6C266}"/>
              </a:ext>
            </a:extLst>
          </p:cNvPr>
          <p:cNvSpPr>
            <a:spLocks noGrp="1"/>
          </p:cNvSpPr>
          <p:nvPr>
            <p:ph type="sldNum" sz="quarter" idx="12"/>
          </p:nvPr>
        </p:nvSpPr>
        <p:spPr/>
        <p:txBody>
          <a:bodyPr/>
          <a:lstStyle/>
          <a:p>
            <a:fld id="{50D25667-3163-4E8F-965E-C52296675432}" type="slidenum">
              <a:rPr lang="en-US" smtClean="0"/>
              <a:t>‹#›</a:t>
            </a:fld>
            <a:endParaRPr lang="en-US"/>
          </a:p>
        </p:txBody>
      </p:sp>
    </p:spTree>
    <p:extLst>
      <p:ext uri="{BB962C8B-B14F-4D97-AF65-F5344CB8AC3E}">
        <p14:creationId xmlns:p14="http://schemas.microsoft.com/office/powerpoint/2010/main" val="1304319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2069-2AC3-4683-A083-06452BD49C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55C894-0043-4363-A796-C5D2BB4AF502}"/>
              </a:ext>
            </a:extLst>
          </p:cNvPr>
          <p:cNvSpPr>
            <a:spLocks noGrp="1"/>
          </p:cNvSpPr>
          <p:nvPr>
            <p:ph type="dt" sz="half" idx="10"/>
          </p:nvPr>
        </p:nvSpPr>
        <p:spPr/>
        <p:txBody>
          <a:bodyPr/>
          <a:lstStyle/>
          <a:p>
            <a:fld id="{D7D2B49A-2245-4E08-9E87-25F1AA6DEC00}" type="datetimeFigureOut">
              <a:rPr lang="en-US" smtClean="0"/>
              <a:t>9/13/2022</a:t>
            </a:fld>
            <a:endParaRPr lang="en-US"/>
          </a:p>
        </p:txBody>
      </p:sp>
      <p:sp>
        <p:nvSpPr>
          <p:cNvPr id="4" name="Footer Placeholder 3">
            <a:extLst>
              <a:ext uri="{FF2B5EF4-FFF2-40B4-BE49-F238E27FC236}">
                <a16:creationId xmlns:a16="http://schemas.microsoft.com/office/drawing/2014/main" id="{F5AD23E3-AE56-40F0-9210-E71D2B60FC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6FD69E-5B16-43EF-A484-AC2495F5032E}"/>
              </a:ext>
            </a:extLst>
          </p:cNvPr>
          <p:cNvSpPr>
            <a:spLocks noGrp="1"/>
          </p:cNvSpPr>
          <p:nvPr>
            <p:ph type="sldNum" sz="quarter" idx="12"/>
          </p:nvPr>
        </p:nvSpPr>
        <p:spPr/>
        <p:txBody>
          <a:bodyPr/>
          <a:lstStyle/>
          <a:p>
            <a:fld id="{50D25667-3163-4E8F-965E-C52296675432}" type="slidenum">
              <a:rPr lang="en-US" smtClean="0"/>
              <a:t>‹#›</a:t>
            </a:fld>
            <a:endParaRPr lang="en-US"/>
          </a:p>
        </p:txBody>
      </p:sp>
    </p:spTree>
    <p:extLst>
      <p:ext uri="{BB962C8B-B14F-4D97-AF65-F5344CB8AC3E}">
        <p14:creationId xmlns:p14="http://schemas.microsoft.com/office/powerpoint/2010/main" val="1266559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AD38F2-15CB-455E-9D7A-161593170F9E}"/>
              </a:ext>
            </a:extLst>
          </p:cNvPr>
          <p:cNvSpPr>
            <a:spLocks noGrp="1"/>
          </p:cNvSpPr>
          <p:nvPr>
            <p:ph type="dt" sz="half" idx="10"/>
          </p:nvPr>
        </p:nvSpPr>
        <p:spPr/>
        <p:txBody>
          <a:bodyPr/>
          <a:lstStyle/>
          <a:p>
            <a:fld id="{D7D2B49A-2245-4E08-9E87-25F1AA6DEC00}" type="datetimeFigureOut">
              <a:rPr lang="en-US" smtClean="0"/>
              <a:t>9/13/2022</a:t>
            </a:fld>
            <a:endParaRPr lang="en-US"/>
          </a:p>
        </p:txBody>
      </p:sp>
      <p:sp>
        <p:nvSpPr>
          <p:cNvPr id="3" name="Footer Placeholder 2">
            <a:extLst>
              <a:ext uri="{FF2B5EF4-FFF2-40B4-BE49-F238E27FC236}">
                <a16:creationId xmlns:a16="http://schemas.microsoft.com/office/drawing/2014/main" id="{7721E54D-2A4D-48CC-B878-8C8A77F23A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915B98-0907-41A6-B6D5-BEB30C5D3073}"/>
              </a:ext>
            </a:extLst>
          </p:cNvPr>
          <p:cNvSpPr>
            <a:spLocks noGrp="1"/>
          </p:cNvSpPr>
          <p:nvPr>
            <p:ph type="sldNum" sz="quarter" idx="12"/>
          </p:nvPr>
        </p:nvSpPr>
        <p:spPr/>
        <p:txBody>
          <a:bodyPr/>
          <a:lstStyle/>
          <a:p>
            <a:fld id="{50D25667-3163-4E8F-965E-C52296675432}" type="slidenum">
              <a:rPr lang="en-US" smtClean="0"/>
              <a:t>‹#›</a:t>
            </a:fld>
            <a:endParaRPr lang="en-US"/>
          </a:p>
        </p:txBody>
      </p:sp>
    </p:spTree>
    <p:extLst>
      <p:ext uri="{BB962C8B-B14F-4D97-AF65-F5344CB8AC3E}">
        <p14:creationId xmlns:p14="http://schemas.microsoft.com/office/powerpoint/2010/main" val="1146029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7286-C301-4C76-A0C2-3B5A5A4975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F1C3C6-FCFE-4EA0-9A6C-755855207B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FC6EFD-1B59-4574-9E33-563B2A685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2677B4-2E42-403C-92E7-84ABBA6EE9CC}"/>
              </a:ext>
            </a:extLst>
          </p:cNvPr>
          <p:cNvSpPr>
            <a:spLocks noGrp="1"/>
          </p:cNvSpPr>
          <p:nvPr>
            <p:ph type="dt" sz="half" idx="10"/>
          </p:nvPr>
        </p:nvSpPr>
        <p:spPr/>
        <p:txBody>
          <a:bodyPr/>
          <a:lstStyle/>
          <a:p>
            <a:fld id="{D7D2B49A-2245-4E08-9E87-25F1AA6DEC00}" type="datetimeFigureOut">
              <a:rPr lang="en-US" smtClean="0"/>
              <a:t>9/13/2022</a:t>
            </a:fld>
            <a:endParaRPr lang="en-US"/>
          </a:p>
        </p:txBody>
      </p:sp>
      <p:sp>
        <p:nvSpPr>
          <p:cNvPr id="6" name="Footer Placeholder 5">
            <a:extLst>
              <a:ext uri="{FF2B5EF4-FFF2-40B4-BE49-F238E27FC236}">
                <a16:creationId xmlns:a16="http://schemas.microsoft.com/office/drawing/2014/main" id="{790438AE-D7D6-40FD-BB19-8ABEF0F83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39DBD2-FA5F-4571-96C5-F245C38B1661}"/>
              </a:ext>
            </a:extLst>
          </p:cNvPr>
          <p:cNvSpPr>
            <a:spLocks noGrp="1"/>
          </p:cNvSpPr>
          <p:nvPr>
            <p:ph type="sldNum" sz="quarter" idx="12"/>
          </p:nvPr>
        </p:nvSpPr>
        <p:spPr/>
        <p:txBody>
          <a:bodyPr/>
          <a:lstStyle/>
          <a:p>
            <a:fld id="{50D25667-3163-4E8F-965E-C52296675432}" type="slidenum">
              <a:rPr lang="en-US" smtClean="0"/>
              <a:t>‹#›</a:t>
            </a:fld>
            <a:endParaRPr lang="en-US"/>
          </a:p>
        </p:txBody>
      </p:sp>
    </p:spTree>
    <p:extLst>
      <p:ext uri="{BB962C8B-B14F-4D97-AF65-F5344CB8AC3E}">
        <p14:creationId xmlns:p14="http://schemas.microsoft.com/office/powerpoint/2010/main" val="174175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0ADC-2E93-466A-8258-B90368372C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9D7B2C-600B-479E-B3D9-372332941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1A438B-F30E-46F6-BF94-FDA2E6A97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193D89-DAC6-4FBB-AD15-07023E75DC90}"/>
              </a:ext>
            </a:extLst>
          </p:cNvPr>
          <p:cNvSpPr>
            <a:spLocks noGrp="1"/>
          </p:cNvSpPr>
          <p:nvPr>
            <p:ph type="dt" sz="half" idx="10"/>
          </p:nvPr>
        </p:nvSpPr>
        <p:spPr/>
        <p:txBody>
          <a:bodyPr/>
          <a:lstStyle/>
          <a:p>
            <a:fld id="{D7D2B49A-2245-4E08-9E87-25F1AA6DEC00}" type="datetimeFigureOut">
              <a:rPr lang="en-US" smtClean="0"/>
              <a:t>9/13/2022</a:t>
            </a:fld>
            <a:endParaRPr lang="en-US"/>
          </a:p>
        </p:txBody>
      </p:sp>
      <p:sp>
        <p:nvSpPr>
          <p:cNvPr id="6" name="Footer Placeholder 5">
            <a:extLst>
              <a:ext uri="{FF2B5EF4-FFF2-40B4-BE49-F238E27FC236}">
                <a16:creationId xmlns:a16="http://schemas.microsoft.com/office/drawing/2014/main" id="{B403D48B-68CD-48FA-B731-62745654D1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AA6C8-1899-4875-9BCA-B9CA0726C5FD}"/>
              </a:ext>
            </a:extLst>
          </p:cNvPr>
          <p:cNvSpPr>
            <a:spLocks noGrp="1"/>
          </p:cNvSpPr>
          <p:nvPr>
            <p:ph type="sldNum" sz="quarter" idx="12"/>
          </p:nvPr>
        </p:nvSpPr>
        <p:spPr/>
        <p:txBody>
          <a:bodyPr/>
          <a:lstStyle/>
          <a:p>
            <a:fld id="{50D25667-3163-4E8F-965E-C52296675432}" type="slidenum">
              <a:rPr lang="en-US" smtClean="0"/>
              <a:t>‹#›</a:t>
            </a:fld>
            <a:endParaRPr lang="en-US"/>
          </a:p>
        </p:txBody>
      </p:sp>
    </p:spTree>
    <p:extLst>
      <p:ext uri="{BB962C8B-B14F-4D97-AF65-F5344CB8AC3E}">
        <p14:creationId xmlns:p14="http://schemas.microsoft.com/office/powerpoint/2010/main" val="3949978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211002-FD9C-4999-918A-572FD2E7CD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1331D9-2BE1-4674-910C-8BD29C1A9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E9537-0273-4583-AF92-14C2ACA788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2B49A-2245-4E08-9E87-25F1AA6DEC00}" type="datetimeFigureOut">
              <a:rPr lang="en-US" smtClean="0"/>
              <a:t>9/13/2022</a:t>
            </a:fld>
            <a:endParaRPr lang="en-US"/>
          </a:p>
        </p:txBody>
      </p:sp>
      <p:sp>
        <p:nvSpPr>
          <p:cNvPr id="5" name="Footer Placeholder 4">
            <a:extLst>
              <a:ext uri="{FF2B5EF4-FFF2-40B4-BE49-F238E27FC236}">
                <a16:creationId xmlns:a16="http://schemas.microsoft.com/office/drawing/2014/main" id="{F02FC2BE-181C-40B6-B63A-DEE659A33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350E71-7A99-4513-BB96-8AD5FBBC7E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D25667-3163-4E8F-965E-C52296675432}" type="slidenum">
              <a:rPr lang="en-US" smtClean="0"/>
              <a:t>‹#›</a:t>
            </a:fld>
            <a:endParaRPr lang="en-US"/>
          </a:p>
        </p:txBody>
      </p:sp>
    </p:spTree>
    <p:extLst>
      <p:ext uri="{BB962C8B-B14F-4D97-AF65-F5344CB8AC3E}">
        <p14:creationId xmlns:p14="http://schemas.microsoft.com/office/powerpoint/2010/main" val="2507444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36E7-829E-4248-9E8E-AB8A38677FBA}"/>
              </a:ext>
            </a:extLst>
          </p:cNvPr>
          <p:cNvSpPr>
            <a:spLocks noGrp="1"/>
          </p:cNvSpPr>
          <p:nvPr>
            <p:ph type="ctrTitle"/>
          </p:nvPr>
        </p:nvSpPr>
        <p:spPr/>
        <p:txBody>
          <a:bodyPr/>
          <a:lstStyle/>
          <a:p>
            <a:r>
              <a:rPr lang="en-US" b="1" dirty="0"/>
              <a:t>Introduction to Bioinformatics</a:t>
            </a:r>
          </a:p>
        </p:txBody>
      </p:sp>
      <p:sp>
        <p:nvSpPr>
          <p:cNvPr id="3" name="Subtitle 2">
            <a:extLst>
              <a:ext uri="{FF2B5EF4-FFF2-40B4-BE49-F238E27FC236}">
                <a16:creationId xmlns:a16="http://schemas.microsoft.com/office/drawing/2014/main" id="{DE8FFAB3-30A7-4D76-B7AF-DE1EFFBBDF8C}"/>
              </a:ext>
            </a:extLst>
          </p:cNvPr>
          <p:cNvSpPr>
            <a:spLocks noGrp="1"/>
          </p:cNvSpPr>
          <p:nvPr>
            <p:ph type="subTitle" idx="1"/>
          </p:nvPr>
        </p:nvSpPr>
        <p:spPr/>
        <p:txBody>
          <a:bodyPr/>
          <a:lstStyle/>
          <a:p>
            <a:r>
              <a:rPr lang="en-US"/>
              <a:t>Lecture 2</a:t>
            </a:r>
            <a:endParaRPr lang="en-US" dirty="0"/>
          </a:p>
          <a:p>
            <a:endParaRPr lang="en-US" dirty="0"/>
          </a:p>
        </p:txBody>
      </p:sp>
    </p:spTree>
    <p:extLst>
      <p:ext uri="{BB962C8B-B14F-4D97-AF65-F5344CB8AC3E}">
        <p14:creationId xmlns:p14="http://schemas.microsoft.com/office/powerpoint/2010/main" val="3443887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FA9413-BA90-4E98-BFF4-7FDAC8A2026C}"/>
              </a:ext>
            </a:extLst>
          </p:cNvPr>
          <p:cNvSpPr>
            <a:spLocks noGrp="1"/>
          </p:cNvSpPr>
          <p:nvPr>
            <p:ph type="title"/>
          </p:nvPr>
        </p:nvSpPr>
        <p:spPr/>
        <p:txBody>
          <a:bodyPr/>
          <a:lstStyle/>
          <a:p>
            <a:r>
              <a:rPr lang="en-US" dirty="0"/>
              <a:t>Identity vs Similarity</a:t>
            </a:r>
          </a:p>
        </p:txBody>
      </p:sp>
      <p:sp>
        <p:nvSpPr>
          <p:cNvPr id="3" name="내용 개체 틀 2">
            <a:extLst>
              <a:ext uri="{FF2B5EF4-FFF2-40B4-BE49-F238E27FC236}">
                <a16:creationId xmlns:a16="http://schemas.microsoft.com/office/drawing/2014/main" id="{88AE2A22-B47D-4524-97D4-FFF50680FB75}"/>
              </a:ext>
            </a:extLst>
          </p:cNvPr>
          <p:cNvSpPr>
            <a:spLocks noGrp="1"/>
          </p:cNvSpPr>
          <p:nvPr>
            <p:ph idx="1"/>
          </p:nvPr>
        </p:nvSpPr>
        <p:spPr/>
        <p:txBody>
          <a:bodyPr>
            <a:normAutofit fontScale="92500" lnSpcReduction="10000"/>
          </a:bodyPr>
          <a:lstStyle/>
          <a:p>
            <a:r>
              <a:rPr lang="en-US" dirty="0"/>
              <a:t>Identity: means the counting number of nucleotides or amino acids which exactly match when two biological sequences are matched.</a:t>
            </a:r>
          </a:p>
          <a:p>
            <a:r>
              <a:rPr lang="en-US" dirty="0"/>
              <a:t>S1: ACCUGAC</a:t>
            </a:r>
          </a:p>
          <a:p>
            <a:r>
              <a:rPr lang="en-US" dirty="0"/>
              <a:t>S2: ACCUG</a:t>
            </a:r>
          </a:p>
          <a:p>
            <a:r>
              <a:rPr lang="en-US" dirty="0" err="1"/>
              <a:t>len</a:t>
            </a:r>
            <a:r>
              <a:rPr lang="en-US" dirty="0"/>
              <a:t>(S1) = 7, </a:t>
            </a:r>
            <a:r>
              <a:rPr lang="en-US" dirty="0" err="1"/>
              <a:t>len</a:t>
            </a:r>
            <a:r>
              <a:rPr lang="en-US" dirty="0"/>
              <a:t>(S2)=5</a:t>
            </a:r>
          </a:p>
          <a:p>
            <a:r>
              <a:rPr lang="en-US" dirty="0"/>
              <a:t>Identity= No. of Matches / smaller length × 100 = 5/5 × 100=100%</a:t>
            </a:r>
          </a:p>
          <a:p>
            <a:endParaRPr lang="en-US" dirty="0"/>
          </a:p>
          <a:p>
            <a:r>
              <a:rPr lang="en-US" dirty="0"/>
              <a:t>Similarity: means the comparison between two different sequences calculated by alignment approach. </a:t>
            </a:r>
          </a:p>
          <a:p>
            <a:pPr lvl="1"/>
            <a:r>
              <a:rPr lang="en-US" dirty="0"/>
              <a:t>How to go from S1 to S2?</a:t>
            </a:r>
          </a:p>
        </p:txBody>
      </p:sp>
    </p:spTree>
    <p:extLst>
      <p:ext uri="{BB962C8B-B14F-4D97-AF65-F5344CB8AC3E}">
        <p14:creationId xmlns:p14="http://schemas.microsoft.com/office/powerpoint/2010/main" val="243621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9691" y="830513"/>
            <a:ext cx="8294119" cy="689957"/>
          </a:xfrm>
          <a:prstGeom prst="rect">
            <a:avLst/>
          </a:prstGeom>
        </p:spPr>
        <p:txBody>
          <a:bodyPr vert="horz" wrap="square" lIns="0" tIns="12724" rIns="0" bIns="0" numCol="1" rtlCol="0" anchor="ctr" anchorCtr="0" compatLnSpc="1">
            <a:prstTxWarp prst="textNoShape">
              <a:avLst/>
            </a:prstTxWarp>
            <a:spAutoFit/>
          </a:bodyPr>
          <a:lstStyle/>
          <a:p>
            <a:pPr marL="12724">
              <a:spcBef>
                <a:spcPts val="100"/>
              </a:spcBef>
            </a:pPr>
            <a:r>
              <a:rPr spc="-5" dirty="0"/>
              <a:t>Sequence</a:t>
            </a:r>
            <a:r>
              <a:rPr spc="-55" dirty="0"/>
              <a:t> </a:t>
            </a:r>
            <a:r>
              <a:rPr spc="-5" dirty="0"/>
              <a:t>Alignment</a:t>
            </a:r>
          </a:p>
        </p:txBody>
      </p:sp>
      <p:sp>
        <p:nvSpPr>
          <p:cNvPr id="8" name="object 8"/>
          <p:cNvSpPr txBox="1"/>
          <p:nvPr/>
        </p:nvSpPr>
        <p:spPr>
          <a:xfrm>
            <a:off x="2170969" y="2007910"/>
            <a:ext cx="8078826" cy="3992266"/>
          </a:xfrm>
          <a:prstGeom prst="rect">
            <a:avLst/>
          </a:prstGeom>
        </p:spPr>
        <p:txBody>
          <a:bodyPr vert="horz" wrap="square" lIns="0" tIns="67435" rIns="0" bIns="0" rtlCol="0">
            <a:spAutoFit/>
          </a:bodyPr>
          <a:lstStyle/>
          <a:p>
            <a:pPr marL="12724" marR="5090">
              <a:lnSpc>
                <a:spcPts val="3467"/>
              </a:lnSpc>
              <a:spcBef>
                <a:spcPts val="531"/>
              </a:spcBef>
            </a:pPr>
            <a:r>
              <a:rPr sz="3206" spc="-5" dirty="0">
                <a:latin typeface="Times New Roman"/>
                <a:cs typeface="Times New Roman"/>
              </a:rPr>
              <a:t>Procedure of comparing two (pairwise) or more  (multiple) </a:t>
            </a:r>
            <a:r>
              <a:rPr sz="3206" spc="-10" dirty="0">
                <a:latin typeface="Times New Roman"/>
                <a:cs typeface="Times New Roman"/>
              </a:rPr>
              <a:t>sequences </a:t>
            </a:r>
            <a:r>
              <a:rPr sz="3206" spc="-5" dirty="0">
                <a:latin typeface="Times New Roman"/>
                <a:cs typeface="Times New Roman"/>
              </a:rPr>
              <a:t>by </a:t>
            </a:r>
            <a:r>
              <a:rPr sz="3206" spc="-10" dirty="0">
                <a:latin typeface="Times New Roman"/>
                <a:cs typeface="Times New Roman"/>
              </a:rPr>
              <a:t>searching </a:t>
            </a:r>
            <a:r>
              <a:rPr sz="3206" spc="-5" dirty="0">
                <a:latin typeface="Times New Roman"/>
                <a:cs typeface="Times New Roman"/>
              </a:rPr>
              <a:t>for a series of  individual characters that are in the same order </a:t>
            </a:r>
            <a:r>
              <a:rPr sz="3206" spc="-10" dirty="0">
                <a:latin typeface="Times New Roman"/>
                <a:cs typeface="Times New Roman"/>
              </a:rPr>
              <a:t>in  </a:t>
            </a:r>
            <a:r>
              <a:rPr sz="3206" spc="-5" dirty="0">
                <a:latin typeface="Times New Roman"/>
                <a:cs typeface="Times New Roman"/>
              </a:rPr>
              <a:t>the</a:t>
            </a:r>
            <a:r>
              <a:rPr sz="3206" spc="-10" dirty="0">
                <a:latin typeface="Times New Roman"/>
                <a:cs typeface="Times New Roman"/>
              </a:rPr>
              <a:t> </a:t>
            </a:r>
            <a:r>
              <a:rPr sz="3206" spc="-5" dirty="0">
                <a:latin typeface="Times New Roman"/>
                <a:cs typeface="Times New Roman"/>
              </a:rPr>
              <a:t>sequences</a:t>
            </a:r>
            <a:endParaRPr sz="3206" dirty="0">
              <a:latin typeface="Times New Roman"/>
              <a:cs typeface="Times New Roman"/>
            </a:endParaRPr>
          </a:p>
          <a:p>
            <a:pPr marR="341007" algn="ctr">
              <a:spcBef>
                <a:spcPts val="2755"/>
              </a:spcBef>
            </a:pPr>
            <a:r>
              <a:rPr sz="3607" dirty="0">
                <a:solidFill>
                  <a:srgbClr val="0000D4"/>
                </a:solidFill>
                <a:latin typeface="Courier New"/>
                <a:cs typeface="Courier New"/>
              </a:rPr>
              <a:t>GCTAGTCAGATCTGACGCTA</a:t>
            </a:r>
            <a:endParaRPr sz="3607" dirty="0">
              <a:latin typeface="Courier New"/>
              <a:cs typeface="Courier New"/>
            </a:endParaRPr>
          </a:p>
          <a:p>
            <a:pPr marL="1663680" marR="2004687" algn="ctr">
              <a:lnSpc>
                <a:spcPct val="110000"/>
              </a:lnSpc>
            </a:pPr>
            <a:r>
              <a:rPr sz="3607" dirty="0">
                <a:solidFill>
                  <a:srgbClr val="FF0065"/>
                </a:solidFill>
                <a:latin typeface="Courier New"/>
                <a:cs typeface="Courier New"/>
              </a:rPr>
              <a:t>| |||| |||||</a:t>
            </a:r>
            <a:r>
              <a:rPr sz="3607" spc="-100" dirty="0">
                <a:solidFill>
                  <a:srgbClr val="FF0065"/>
                </a:solidFill>
                <a:latin typeface="Courier New"/>
                <a:cs typeface="Courier New"/>
              </a:rPr>
              <a:t> </a:t>
            </a:r>
            <a:r>
              <a:rPr sz="3607" dirty="0">
                <a:solidFill>
                  <a:srgbClr val="FF0065"/>
                </a:solidFill>
                <a:latin typeface="Courier New"/>
                <a:cs typeface="Courier New"/>
              </a:rPr>
              <a:t>|||  </a:t>
            </a:r>
            <a:r>
              <a:rPr sz="3607" dirty="0">
                <a:solidFill>
                  <a:srgbClr val="0000D4"/>
                </a:solidFill>
                <a:latin typeface="Courier New"/>
                <a:cs typeface="Courier New"/>
              </a:rPr>
              <a:t>TGGTCACATCTGCCGC</a:t>
            </a:r>
            <a:endParaRPr sz="3607" dirty="0">
              <a:latin typeface="Courier New"/>
              <a:cs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5785" y="856657"/>
            <a:ext cx="6705267" cy="689957"/>
          </a:xfrm>
          <a:prstGeom prst="rect">
            <a:avLst/>
          </a:prstGeom>
        </p:spPr>
        <p:txBody>
          <a:bodyPr vert="horz" wrap="square" lIns="0" tIns="12724" rIns="0" bIns="0" numCol="1" rtlCol="0" anchor="ctr" anchorCtr="0" compatLnSpc="1">
            <a:prstTxWarp prst="textNoShape">
              <a:avLst/>
            </a:prstTxWarp>
            <a:spAutoFit/>
          </a:bodyPr>
          <a:lstStyle/>
          <a:p>
            <a:pPr marL="12724">
              <a:spcBef>
                <a:spcPts val="100"/>
              </a:spcBef>
            </a:pPr>
            <a:r>
              <a:rPr spc="-5" dirty="0"/>
              <a:t>Sequence</a:t>
            </a:r>
            <a:r>
              <a:rPr spc="-55" dirty="0"/>
              <a:t> </a:t>
            </a:r>
            <a:r>
              <a:rPr spc="-5" dirty="0"/>
              <a:t>Alignment</a:t>
            </a:r>
          </a:p>
        </p:txBody>
      </p:sp>
      <p:sp>
        <p:nvSpPr>
          <p:cNvPr id="8" name="object 8"/>
          <p:cNvSpPr txBox="1"/>
          <p:nvPr/>
        </p:nvSpPr>
        <p:spPr>
          <a:xfrm>
            <a:off x="962526" y="2120205"/>
            <a:ext cx="10250905" cy="3536159"/>
          </a:xfrm>
          <a:prstGeom prst="rect">
            <a:avLst/>
          </a:prstGeom>
        </p:spPr>
        <p:txBody>
          <a:bodyPr vert="horz" wrap="square" lIns="0" tIns="67435" rIns="0" bIns="0" rtlCol="0">
            <a:spAutoFit/>
          </a:bodyPr>
          <a:lstStyle/>
          <a:p>
            <a:pPr marL="12724" marR="5090">
              <a:lnSpc>
                <a:spcPts val="3467"/>
              </a:lnSpc>
              <a:spcBef>
                <a:spcPts val="531"/>
              </a:spcBef>
            </a:pPr>
            <a:r>
              <a:rPr sz="3206" spc="-5" dirty="0">
                <a:latin typeface="Times New Roman"/>
                <a:cs typeface="Times New Roman"/>
              </a:rPr>
              <a:t>Procedure of comparing two (pairwise) or more  (multiple) </a:t>
            </a:r>
            <a:r>
              <a:rPr sz="3206" spc="-10" dirty="0">
                <a:latin typeface="Times New Roman"/>
                <a:cs typeface="Times New Roman"/>
              </a:rPr>
              <a:t>sequences </a:t>
            </a:r>
            <a:r>
              <a:rPr sz="3206" spc="-5" dirty="0">
                <a:latin typeface="Times New Roman"/>
                <a:cs typeface="Times New Roman"/>
              </a:rPr>
              <a:t>by </a:t>
            </a:r>
            <a:r>
              <a:rPr sz="3206" spc="-10" dirty="0">
                <a:latin typeface="Times New Roman"/>
                <a:cs typeface="Times New Roman"/>
              </a:rPr>
              <a:t>searching </a:t>
            </a:r>
            <a:r>
              <a:rPr sz="3206" spc="-5" dirty="0">
                <a:latin typeface="Times New Roman"/>
                <a:cs typeface="Times New Roman"/>
              </a:rPr>
              <a:t>for a series of  individual characters that are in the same order </a:t>
            </a:r>
            <a:r>
              <a:rPr sz="3206" spc="-10" dirty="0">
                <a:latin typeface="Times New Roman"/>
                <a:cs typeface="Times New Roman"/>
              </a:rPr>
              <a:t>in  </a:t>
            </a:r>
            <a:r>
              <a:rPr sz="3206" spc="-5" dirty="0">
                <a:latin typeface="Times New Roman"/>
                <a:cs typeface="Times New Roman"/>
              </a:rPr>
              <a:t>the</a:t>
            </a:r>
            <a:r>
              <a:rPr sz="3206" spc="-10" dirty="0">
                <a:latin typeface="Times New Roman"/>
                <a:cs typeface="Times New Roman"/>
              </a:rPr>
              <a:t> </a:t>
            </a:r>
            <a:r>
              <a:rPr sz="3206" spc="-5" dirty="0">
                <a:latin typeface="Times New Roman"/>
                <a:cs typeface="Times New Roman"/>
              </a:rPr>
              <a:t>sequences</a:t>
            </a:r>
            <a:endParaRPr sz="3206" dirty="0">
              <a:latin typeface="Times New Roman"/>
              <a:cs typeface="Times New Roman"/>
            </a:endParaRPr>
          </a:p>
          <a:p>
            <a:pPr marL="563043">
              <a:spcBef>
                <a:spcPts val="2755"/>
              </a:spcBef>
            </a:pPr>
            <a:r>
              <a:rPr sz="3607" dirty="0">
                <a:solidFill>
                  <a:srgbClr val="0000D4"/>
                </a:solidFill>
                <a:latin typeface="Courier New"/>
                <a:cs typeface="Courier New"/>
              </a:rPr>
              <a:t>VLSPADKTNVKAAWGKVGAHAGYEG</a:t>
            </a:r>
            <a:endParaRPr sz="3607" dirty="0">
              <a:latin typeface="Courier New"/>
              <a:cs typeface="Courier New"/>
            </a:endParaRPr>
          </a:p>
          <a:p>
            <a:pPr marL="563043" marR="627300">
              <a:lnSpc>
                <a:spcPct val="110000"/>
              </a:lnSpc>
              <a:tabLst>
                <a:tab pos="1938521" algn="l"/>
                <a:tab pos="3039158" algn="l"/>
                <a:tab pos="4139796" algn="l"/>
                <a:tab pos="6891389" algn="l"/>
              </a:tabLst>
            </a:pPr>
            <a:r>
              <a:rPr sz="3607" dirty="0">
                <a:solidFill>
                  <a:srgbClr val="FF0065"/>
                </a:solidFill>
                <a:latin typeface="Courier New"/>
                <a:cs typeface="Courier New"/>
              </a:rPr>
              <a:t>|||	|	|	| || |	||  </a:t>
            </a:r>
            <a:r>
              <a:rPr sz="3607" dirty="0">
                <a:solidFill>
                  <a:srgbClr val="0000D4"/>
                </a:solidFill>
                <a:latin typeface="Courier New"/>
                <a:cs typeface="Courier New"/>
              </a:rPr>
              <a:t>VLSEGDWQLVLHVWAKVEADVAGEG</a:t>
            </a:r>
            <a:endParaRPr sz="3607" dirty="0">
              <a:latin typeface="Courier New"/>
              <a:cs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5645" y="798968"/>
            <a:ext cx="6112427" cy="689957"/>
          </a:xfrm>
          <a:prstGeom prst="rect">
            <a:avLst/>
          </a:prstGeom>
        </p:spPr>
        <p:txBody>
          <a:bodyPr vert="horz" wrap="square" lIns="0" tIns="12724" rIns="0" bIns="0" numCol="1" rtlCol="0" anchor="ctr" anchorCtr="0" compatLnSpc="1">
            <a:prstTxWarp prst="textNoShape">
              <a:avLst/>
            </a:prstTxWarp>
            <a:spAutoFit/>
          </a:bodyPr>
          <a:lstStyle/>
          <a:p>
            <a:pPr marL="12724">
              <a:spcBef>
                <a:spcPts val="100"/>
              </a:spcBef>
            </a:pPr>
            <a:r>
              <a:rPr dirty="0"/>
              <a:t>Homology</a:t>
            </a:r>
          </a:p>
        </p:txBody>
      </p:sp>
      <p:sp>
        <p:nvSpPr>
          <p:cNvPr id="3" name="object 3"/>
          <p:cNvSpPr/>
          <p:nvPr/>
        </p:nvSpPr>
        <p:spPr>
          <a:xfrm>
            <a:off x="1515645" y="2569904"/>
            <a:ext cx="9160965" cy="1717681"/>
          </a:xfrm>
          <a:custGeom>
            <a:avLst/>
            <a:gdLst/>
            <a:ahLst/>
            <a:cxnLst/>
            <a:rect l="l" t="t" r="r" b="b"/>
            <a:pathLst>
              <a:path w="9144000" h="1714500">
                <a:moveTo>
                  <a:pt x="9144000" y="0"/>
                </a:moveTo>
                <a:lnTo>
                  <a:pt x="0" y="0"/>
                </a:lnTo>
                <a:lnTo>
                  <a:pt x="0" y="857250"/>
                </a:lnTo>
                <a:lnTo>
                  <a:pt x="0" y="1714500"/>
                </a:lnTo>
                <a:lnTo>
                  <a:pt x="9144000" y="1714500"/>
                </a:lnTo>
                <a:lnTo>
                  <a:pt x="9144000" y="857250"/>
                </a:lnTo>
                <a:lnTo>
                  <a:pt x="9144000" y="0"/>
                </a:lnTo>
                <a:close/>
              </a:path>
            </a:pathLst>
          </a:custGeom>
          <a:solidFill>
            <a:srgbClr val="FFFFFF"/>
          </a:solidFill>
        </p:spPr>
        <p:txBody>
          <a:bodyPr wrap="square" lIns="0" tIns="0" rIns="0" bIns="0" rtlCol="0"/>
          <a:lstStyle/>
          <a:p>
            <a:endParaRPr sz="1803"/>
          </a:p>
        </p:txBody>
      </p:sp>
      <p:sp>
        <p:nvSpPr>
          <p:cNvPr id="4" name="object 4"/>
          <p:cNvSpPr txBox="1"/>
          <p:nvPr/>
        </p:nvSpPr>
        <p:spPr>
          <a:xfrm>
            <a:off x="1515390" y="2395939"/>
            <a:ext cx="7453462" cy="2520541"/>
          </a:xfrm>
          <a:prstGeom prst="rect">
            <a:avLst/>
          </a:prstGeom>
        </p:spPr>
        <p:txBody>
          <a:bodyPr vert="horz" wrap="square" lIns="0" tIns="57256" rIns="0" bIns="0" rtlCol="0">
            <a:spAutoFit/>
          </a:bodyPr>
          <a:lstStyle/>
          <a:p>
            <a:pPr marL="355639" indent="-343552">
              <a:spcBef>
                <a:spcPts val="451"/>
              </a:spcBef>
              <a:buChar char="•"/>
              <a:tabLst>
                <a:tab pos="355639" algn="l"/>
                <a:tab pos="356276" algn="l"/>
              </a:tabLst>
            </a:pPr>
            <a:r>
              <a:rPr sz="2805" dirty="0">
                <a:latin typeface="Times New Roman"/>
                <a:cs typeface="Times New Roman"/>
              </a:rPr>
              <a:t>Orthologs</a:t>
            </a:r>
          </a:p>
          <a:p>
            <a:pPr marL="756450" lvl="1" indent="-286929">
              <a:spcBef>
                <a:spcPts val="296"/>
              </a:spcBef>
              <a:buChar char="–"/>
              <a:tabLst>
                <a:tab pos="756450" algn="l"/>
                <a:tab pos="757086" algn="l"/>
              </a:tabLst>
            </a:pPr>
            <a:r>
              <a:rPr sz="2405" spc="-5" dirty="0">
                <a:latin typeface="Times New Roman"/>
                <a:cs typeface="Times New Roman"/>
              </a:rPr>
              <a:t>Divergence follows</a:t>
            </a:r>
            <a:r>
              <a:rPr sz="2405" spc="-25" dirty="0">
                <a:latin typeface="Times New Roman"/>
                <a:cs typeface="Times New Roman"/>
              </a:rPr>
              <a:t> </a:t>
            </a:r>
            <a:r>
              <a:rPr sz="2405" spc="-5" dirty="0">
                <a:latin typeface="Times New Roman"/>
                <a:cs typeface="Times New Roman"/>
              </a:rPr>
              <a:t>speciation</a:t>
            </a:r>
            <a:endParaRPr sz="2405" dirty="0">
              <a:latin typeface="Times New Roman"/>
              <a:cs typeface="Times New Roman"/>
            </a:endParaRPr>
          </a:p>
          <a:p>
            <a:pPr marL="756450" marR="5090" lvl="1" indent="-286293">
              <a:lnSpc>
                <a:spcPts val="2595"/>
              </a:lnSpc>
              <a:spcBef>
                <a:spcPts val="616"/>
              </a:spcBef>
              <a:buChar char="–"/>
              <a:tabLst>
                <a:tab pos="756450" algn="l"/>
                <a:tab pos="757086" algn="l"/>
              </a:tabLst>
            </a:pPr>
            <a:r>
              <a:rPr sz="2405" spc="-5" dirty="0">
                <a:latin typeface="Times New Roman"/>
                <a:cs typeface="Times New Roman"/>
              </a:rPr>
              <a:t>Similarity </a:t>
            </a:r>
            <a:r>
              <a:rPr sz="2405" dirty="0">
                <a:latin typeface="Times New Roman"/>
                <a:cs typeface="Times New Roman"/>
              </a:rPr>
              <a:t>can be used to construct phylogeny</a:t>
            </a:r>
            <a:r>
              <a:rPr sz="2405" spc="-135" dirty="0">
                <a:latin typeface="Times New Roman"/>
                <a:cs typeface="Times New Roman"/>
              </a:rPr>
              <a:t> </a:t>
            </a:r>
            <a:r>
              <a:rPr sz="2405" dirty="0">
                <a:latin typeface="Times New Roman"/>
                <a:cs typeface="Times New Roman"/>
              </a:rPr>
              <a:t>between  species</a:t>
            </a:r>
          </a:p>
          <a:p>
            <a:pPr marL="355639" indent="-343552">
              <a:spcBef>
                <a:spcPts val="291"/>
              </a:spcBef>
              <a:buChar char="•"/>
              <a:tabLst>
                <a:tab pos="355639" algn="l"/>
                <a:tab pos="356276" algn="l"/>
              </a:tabLst>
            </a:pPr>
            <a:r>
              <a:rPr sz="2805" dirty="0">
                <a:latin typeface="Times New Roman"/>
                <a:cs typeface="Times New Roman"/>
              </a:rPr>
              <a:t>Paralogs</a:t>
            </a:r>
          </a:p>
          <a:p>
            <a:pPr marL="756450">
              <a:spcBef>
                <a:spcPts val="301"/>
              </a:spcBef>
            </a:pPr>
            <a:r>
              <a:rPr sz="2405" dirty="0">
                <a:latin typeface="Times New Roman"/>
                <a:cs typeface="Times New Roman"/>
              </a:rPr>
              <a:t>Divergence follows</a:t>
            </a:r>
            <a:r>
              <a:rPr sz="2405" spc="-30" dirty="0">
                <a:latin typeface="Times New Roman"/>
                <a:cs typeface="Times New Roman"/>
              </a:rPr>
              <a:t> </a:t>
            </a:r>
            <a:r>
              <a:rPr sz="2405" dirty="0">
                <a:latin typeface="Times New Roman"/>
                <a:cs typeface="Times New Roman"/>
              </a:rPr>
              <a:t>duplication</a:t>
            </a:r>
          </a:p>
        </p:txBody>
      </p:sp>
      <p:sp>
        <p:nvSpPr>
          <p:cNvPr id="6" name="Rectangle 5">
            <a:extLst>
              <a:ext uri="{FF2B5EF4-FFF2-40B4-BE49-F238E27FC236}">
                <a16:creationId xmlns:a16="http://schemas.microsoft.com/office/drawing/2014/main" id="{F2D720AB-DAE0-413C-8F2D-908AC2657579}"/>
              </a:ext>
            </a:extLst>
          </p:cNvPr>
          <p:cNvSpPr/>
          <p:nvPr/>
        </p:nvSpPr>
        <p:spPr>
          <a:xfrm>
            <a:off x="1515390" y="1488925"/>
            <a:ext cx="7644652" cy="1477328"/>
          </a:xfrm>
          <a:prstGeom prst="rect">
            <a:avLst/>
          </a:prstGeom>
        </p:spPr>
        <p:txBody>
          <a:bodyPr wrap="square">
            <a:spAutoFit/>
          </a:bodyPr>
          <a:lstStyle/>
          <a:p>
            <a:r>
              <a:rPr lang="en-US" dirty="0">
                <a:solidFill>
                  <a:srgbClr val="222222"/>
                </a:solidFill>
                <a:latin typeface="arial" panose="020B0604020202020204" pitchFamily="34" charset="0"/>
              </a:rPr>
              <a:t>In biology, </a:t>
            </a:r>
            <a:r>
              <a:rPr lang="en-US" b="1" dirty="0">
                <a:solidFill>
                  <a:srgbClr val="222222"/>
                </a:solidFill>
                <a:latin typeface="arial" panose="020B0604020202020204" pitchFamily="34" charset="0"/>
              </a:rPr>
              <a:t>homology</a:t>
            </a:r>
            <a:r>
              <a:rPr lang="en-US" dirty="0">
                <a:solidFill>
                  <a:srgbClr val="222222"/>
                </a:solidFill>
                <a:latin typeface="arial" panose="020B0604020202020204" pitchFamily="34" charset="0"/>
              </a:rPr>
              <a:t> is similarity due to shared ancestry between a pair of structures or genes in different scientifically classified group or entity (taxa).</a:t>
            </a:r>
          </a:p>
          <a:p>
            <a:br>
              <a:rPr lang="en-US" dirty="0">
                <a:solidFill>
                  <a:srgbClr val="222222"/>
                </a:solidFill>
                <a:latin typeface="arial" panose="020B0604020202020204" pitchFamily="34" charset="0"/>
              </a:rPr>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8073" y="1021107"/>
            <a:ext cx="6459063" cy="689957"/>
          </a:xfrm>
          <a:prstGeom prst="rect">
            <a:avLst/>
          </a:prstGeom>
        </p:spPr>
        <p:txBody>
          <a:bodyPr vert="horz" wrap="square" lIns="0" tIns="12724" rIns="0" bIns="0" numCol="1" rtlCol="0" anchor="ctr" anchorCtr="0" compatLnSpc="1">
            <a:prstTxWarp prst="textNoShape">
              <a:avLst/>
            </a:prstTxWarp>
            <a:spAutoFit/>
          </a:bodyPr>
          <a:lstStyle/>
          <a:p>
            <a:pPr marL="12724">
              <a:spcBef>
                <a:spcPts val="100"/>
              </a:spcBef>
            </a:pPr>
            <a:r>
              <a:rPr dirty="0"/>
              <a:t>Orthologs and</a:t>
            </a:r>
            <a:r>
              <a:rPr spc="-120" dirty="0"/>
              <a:t> </a:t>
            </a:r>
            <a:r>
              <a:rPr dirty="0"/>
              <a:t>paralogs</a:t>
            </a:r>
          </a:p>
        </p:txBody>
      </p:sp>
      <p:pic>
        <p:nvPicPr>
          <p:cNvPr id="8" name="Picture 7">
            <a:extLst>
              <a:ext uri="{FF2B5EF4-FFF2-40B4-BE49-F238E27FC236}">
                <a16:creationId xmlns:a16="http://schemas.microsoft.com/office/drawing/2014/main" id="{B21845E0-5B61-32C8-73DF-3B03F70A7EF9}"/>
              </a:ext>
            </a:extLst>
          </p:cNvPr>
          <p:cNvPicPr>
            <a:picLocks noChangeAspect="1"/>
          </p:cNvPicPr>
          <p:nvPr/>
        </p:nvPicPr>
        <p:blipFill>
          <a:blip r:embed="rId2"/>
          <a:stretch>
            <a:fillRect/>
          </a:stretch>
        </p:blipFill>
        <p:spPr>
          <a:xfrm>
            <a:off x="3794760" y="2134181"/>
            <a:ext cx="4876800" cy="45815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312" y="530374"/>
            <a:ext cx="6748091" cy="689957"/>
          </a:xfrm>
          <a:prstGeom prst="rect">
            <a:avLst/>
          </a:prstGeom>
        </p:spPr>
        <p:txBody>
          <a:bodyPr vert="horz" wrap="square" lIns="0" tIns="12724" rIns="0" bIns="0" numCol="1" rtlCol="0" anchor="ctr" anchorCtr="0" compatLnSpc="1">
            <a:prstTxWarp prst="textNoShape">
              <a:avLst/>
            </a:prstTxWarp>
            <a:spAutoFit/>
          </a:bodyPr>
          <a:lstStyle/>
          <a:p>
            <a:pPr marL="12724">
              <a:spcBef>
                <a:spcPts val="100"/>
              </a:spcBef>
            </a:pPr>
            <a:r>
              <a:rPr dirty="0"/>
              <a:t>Sources of</a:t>
            </a:r>
            <a:r>
              <a:rPr spc="-114" dirty="0"/>
              <a:t> </a:t>
            </a:r>
            <a:r>
              <a:rPr dirty="0"/>
              <a:t>variation</a:t>
            </a:r>
          </a:p>
        </p:txBody>
      </p:sp>
      <p:sp>
        <p:nvSpPr>
          <p:cNvPr id="4" name="object 4"/>
          <p:cNvSpPr txBox="1"/>
          <p:nvPr/>
        </p:nvSpPr>
        <p:spPr>
          <a:xfrm>
            <a:off x="593313" y="1220331"/>
            <a:ext cx="3206974" cy="1105678"/>
          </a:xfrm>
          <a:prstGeom prst="rect">
            <a:avLst/>
          </a:prstGeom>
        </p:spPr>
        <p:txBody>
          <a:bodyPr vert="horz" wrap="square" lIns="0" tIns="52166" rIns="0" bIns="0" rtlCol="0">
            <a:spAutoFit/>
          </a:bodyPr>
          <a:lstStyle/>
          <a:p>
            <a:pPr marL="356276" indent="-343552">
              <a:spcBef>
                <a:spcPts val="410"/>
              </a:spcBef>
              <a:buChar char="•"/>
              <a:tabLst>
                <a:tab pos="355639" algn="l"/>
                <a:tab pos="356276" algn="l"/>
              </a:tabLst>
            </a:pPr>
            <a:r>
              <a:rPr sz="2405" dirty="0">
                <a:latin typeface="Times New Roman"/>
                <a:cs typeface="Times New Roman"/>
              </a:rPr>
              <a:t>Nucleotide</a:t>
            </a:r>
            <a:r>
              <a:rPr sz="2405" spc="-105" dirty="0">
                <a:latin typeface="Times New Roman"/>
                <a:cs typeface="Times New Roman"/>
              </a:rPr>
              <a:t> </a:t>
            </a:r>
            <a:r>
              <a:rPr sz="2405" spc="-5" dirty="0">
                <a:latin typeface="Times New Roman"/>
                <a:cs typeface="Times New Roman"/>
              </a:rPr>
              <a:t>substitution</a:t>
            </a:r>
            <a:endParaRPr sz="2405" dirty="0">
              <a:latin typeface="Times New Roman"/>
              <a:cs typeface="Times New Roman"/>
            </a:endParaRPr>
          </a:p>
          <a:p>
            <a:pPr marL="756450" lvl="1" indent="-286293">
              <a:spcBef>
                <a:spcPts val="254"/>
              </a:spcBef>
              <a:buChar char="–"/>
              <a:tabLst>
                <a:tab pos="756450" algn="l"/>
                <a:tab pos="757086" algn="l"/>
              </a:tabLst>
            </a:pPr>
            <a:r>
              <a:rPr sz="2004" spc="-5" dirty="0">
                <a:latin typeface="Times New Roman"/>
                <a:cs typeface="Times New Roman"/>
              </a:rPr>
              <a:t>Replication</a:t>
            </a:r>
            <a:r>
              <a:rPr sz="2004" spc="-10" dirty="0">
                <a:latin typeface="Times New Roman"/>
                <a:cs typeface="Times New Roman"/>
              </a:rPr>
              <a:t> </a:t>
            </a:r>
            <a:r>
              <a:rPr sz="2004" spc="-5" dirty="0">
                <a:latin typeface="Times New Roman"/>
                <a:cs typeface="Times New Roman"/>
              </a:rPr>
              <a:t>error</a:t>
            </a:r>
            <a:endParaRPr sz="2004" dirty="0">
              <a:latin typeface="Times New Roman"/>
              <a:cs typeface="Times New Roman"/>
            </a:endParaRPr>
          </a:p>
          <a:p>
            <a:pPr marL="756450" lvl="1" indent="-286293">
              <a:spcBef>
                <a:spcPts val="240"/>
              </a:spcBef>
              <a:buChar char="–"/>
              <a:tabLst>
                <a:tab pos="756450" algn="l"/>
                <a:tab pos="757086" algn="l"/>
              </a:tabLst>
            </a:pPr>
            <a:r>
              <a:rPr sz="2004" spc="-5" dirty="0">
                <a:latin typeface="Times New Roman"/>
                <a:cs typeface="Times New Roman"/>
              </a:rPr>
              <a:t>Chemical</a:t>
            </a:r>
            <a:r>
              <a:rPr sz="2004" spc="-30" dirty="0">
                <a:latin typeface="Times New Roman"/>
                <a:cs typeface="Times New Roman"/>
              </a:rPr>
              <a:t> </a:t>
            </a:r>
            <a:r>
              <a:rPr sz="2004" spc="-5" dirty="0">
                <a:latin typeface="Times New Roman"/>
                <a:cs typeface="Times New Roman"/>
              </a:rPr>
              <a:t>reaction</a:t>
            </a:r>
            <a:endParaRPr sz="2004" dirty="0">
              <a:latin typeface="Times New Roman"/>
              <a:cs typeface="Times New Roman"/>
            </a:endParaRPr>
          </a:p>
        </p:txBody>
      </p:sp>
      <p:sp>
        <p:nvSpPr>
          <p:cNvPr id="8" name="object 8"/>
          <p:cNvSpPr txBox="1"/>
          <p:nvPr/>
        </p:nvSpPr>
        <p:spPr>
          <a:xfrm>
            <a:off x="593312" y="2295218"/>
            <a:ext cx="4088081" cy="1105678"/>
          </a:xfrm>
          <a:prstGeom prst="rect">
            <a:avLst/>
          </a:prstGeom>
        </p:spPr>
        <p:txBody>
          <a:bodyPr vert="horz" wrap="square" lIns="0" tIns="52166" rIns="0" bIns="0" rtlCol="0">
            <a:spAutoFit/>
          </a:bodyPr>
          <a:lstStyle/>
          <a:p>
            <a:pPr marL="355639" indent="-343552">
              <a:spcBef>
                <a:spcPts val="410"/>
              </a:spcBef>
              <a:buChar char="•"/>
              <a:tabLst>
                <a:tab pos="355639" algn="l"/>
                <a:tab pos="356276" algn="l"/>
              </a:tabLst>
            </a:pPr>
            <a:r>
              <a:rPr sz="2405" spc="-5" dirty="0">
                <a:latin typeface="Times New Roman"/>
                <a:cs typeface="Times New Roman"/>
              </a:rPr>
              <a:t>Insertions </a:t>
            </a:r>
            <a:r>
              <a:rPr sz="2405" dirty="0">
                <a:latin typeface="Times New Roman"/>
                <a:cs typeface="Times New Roman"/>
              </a:rPr>
              <a:t>or deletions</a:t>
            </a:r>
            <a:r>
              <a:rPr sz="2405" spc="-80" dirty="0">
                <a:latin typeface="Times New Roman"/>
                <a:cs typeface="Times New Roman"/>
              </a:rPr>
              <a:t> </a:t>
            </a:r>
            <a:r>
              <a:rPr sz="2405" dirty="0">
                <a:latin typeface="Times New Roman"/>
                <a:cs typeface="Times New Roman"/>
              </a:rPr>
              <a:t>(indels)</a:t>
            </a:r>
          </a:p>
          <a:p>
            <a:pPr marL="756450" lvl="1" indent="-286293">
              <a:spcBef>
                <a:spcPts val="254"/>
              </a:spcBef>
              <a:buClr>
                <a:srgbClr val="063DE8"/>
              </a:buClr>
              <a:buChar char="–"/>
              <a:tabLst>
                <a:tab pos="756450" algn="l"/>
                <a:tab pos="757086" algn="l"/>
              </a:tabLst>
            </a:pPr>
            <a:r>
              <a:rPr sz="2004" u="sng" spc="-5" dirty="0">
                <a:uFill>
                  <a:solidFill>
                    <a:srgbClr val="F20884"/>
                  </a:solidFill>
                </a:uFill>
                <a:latin typeface="Times New Roman"/>
                <a:cs typeface="Times New Roman"/>
              </a:rPr>
              <a:t>Unequal crossing</a:t>
            </a:r>
            <a:r>
              <a:rPr sz="2004" u="sng" spc="-35" dirty="0">
                <a:uFill>
                  <a:solidFill>
                    <a:srgbClr val="F20884"/>
                  </a:solidFill>
                </a:uFill>
                <a:latin typeface="Times New Roman"/>
                <a:cs typeface="Times New Roman"/>
              </a:rPr>
              <a:t> </a:t>
            </a:r>
            <a:r>
              <a:rPr sz="2004" u="sng" spc="-5" dirty="0">
                <a:uFill>
                  <a:solidFill>
                    <a:srgbClr val="F20884"/>
                  </a:solidFill>
                </a:uFill>
                <a:latin typeface="Times New Roman"/>
                <a:cs typeface="Times New Roman"/>
              </a:rPr>
              <a:t>over</a:t>
            </a:r>
            <a:endParaRPr sz="2004" dirty="0">
              <a:latin typeface="Times New Roman"/>
              <a:cs typeface="Times New Roman"/>
            </a:endParaRPr>
          </a:p>
          <a:p>
            <a:pPr marL="756450" lvl="1" indent="-286293">
              <a:spcBef>
                <a:spcPts val="240"/>
              </a:spcBef>
              <a:buClr>
                <a:srgbClr val="063DE8"/>
              </a:buClr>
              <a:buChar char="–"/>
              <a:tabLst>
                <a:tab pos="756450" algn="l"/>
                <a:tab pos="757086" algn="l"/>
              </a:tabLst>
            </a:pPr>
            <a:r>
              <a:rPr sz="2004" u="sng" spc="-5" dirty="0">
                <a:uFill>
                  <a:solidFill>
                    <a:srgbClr val="F20884"/>
                  </a:solidFill>
                </a:uFill>
                <a:latin typeface="Times New Roman"/>
                <a:cs typeface="Times New Roman"/>
              </a:rPr>
              <a:t>Replication</a:t>
            </a:r>
            <a:r>
              <a:rPr sz="2004" u="sng" spc="-10" dirty="0">
                <a:uFill>
                  <a:solidFill>
                    <a:srgbClr val="F20884"/>
                  </a:solidFill>
                </a:uFill>
                <a:latin typeface="Times New Roman"/>
                <a:cs typeface="Times New Roman"/>
              </a:rPr>
              <a:t> </a:t>
            </a:r>
            <a:r>
              <a:rPr sz="2004" u="sng" spc="-5" dirty="0">
                <a:uFill>
                  <a:solidFill>
                    <a:srgbClr val="F20884"/>
                  </a:solidFill>
                </a:uFill>
                <a:latin typeface="Times New Roman"/>
                <a:cs typeface="Times New Roman"/>
              </a:rPr>
              <a:t>slippage</a:t>
            </a:r>
            <a:endParaRPr sz="2004" dirty="0">
              <a:latin typeface="Times New Roman"/>
              <a:cs typeface="Times New Roman"/>
            </a:endParaRPr>
          </a:p>
        </p:txBody>
      </p:sp>
      <p:sp>
        <p:nvSpPr>
          <p:cNvPr id="10" name="object 10"/>
          <p:cNvSpPr txBox="1"/>
          <p:nvPr/>
        </p:nvSpPr>
        <p:spPr>
          <a:xfrm>
            <a:off x="593313" y="3260063"/>
            <a:ext cx="5905005" cy="2634188"/>
          </a:xfrm>
          <a:prstGeom prst="rect">
            <a:avLst/>
          </a:prstGeom>
        </p:spPr>
        <p:txBody>
          <a:bodyPr vert="horz" wrap="square" lIns="0" tIns="162225" rIns="0" bIns="0" rtlCol="0">
            <a:spAutoFit/>
          </a:bodyPr>
          <a:lstStyle/>
          <a:p>
            <a:pPr marL="355639" indent="-343552">
              <a:spcBef>
                <a:spcPts val="1277"/>
              </a:spcBef>
              <a:buChar char="•"/>
              <a:tabLst>
                <a:tab pos="355639" algn="l"/>
                <a:tab pos="356276" algn="l"/>
              </a:tabLst>
            </a:pPr>
            <a:r>
              <a:rPr sz="2405" spc="-5" dirty="0">
                <a:latin typeface="Times New Roman"/>
                <a:cs typeface="Times New Roman"/>
              </a:rPr>
              <a:t>Duplication</a:t>
            </a:r>
            <a:endParaRPr sz="2405" dirty="0">
              <a:latin typeface="Times New Roman"/>
              <a:cs typeface="Times New Roman"/>
            </a:endParaRPr>
          </a:p>
          <a:p>
            <a:pPr marL="756450" lvl="1" indent="-286293">
              <a:spcBef>
                <a:spcPts val="977"/>
              </a:spcBef>
              <a:buChar char="–"/>
              <a:tabLst>
                <a:tab pos="756450" algn="l"/>
                <a:tab pos="757086" algn="l"/>
              </a:tabLst>
            </a:pPr>
            <a:r>
              <a:rPr sz="2004" spc="-5" dirty="0">
                <a:latin typeface="Times New Roman"/>
                <a:cs typeface="Times New Roman"/>
              </a:rPr>
              <a:t>a single gene (complete gene</a:t>
            </a:r>
            <a:r>
              <a:rPr sz="2004" spc="-45" dirty="0">
                <a:latin typeface="Times New Roman"/>
                <a:cs typeface="Times New Roman"/>
              </a:rPr>
              <a:t> </a:t>
            </a:r>
            <a:r>
              <a:rPr sz="2004" spc="-5" dirty="0">
                <a:latin typeface="Times New Roman"/>
                <a:cs typeface="Times New Roman"/>
              </a:rPr>
              <a:t>duplication)</a:t>
            </a:r>
            <a:endParaRPr sz="2004" dirty="0">
              <a:latin typeface="Times New Roman"/>
              <a:cs typeface="Times New Roman"/>
            </a:endParaRPr>
          </a:p>
          <a:p>
            <a:pPr marL="756450" lvl="1" indent="-286293">
              <a:spcBef>
                <a:spcPts val="962"/>
              </a:spcBef>
              <a:buChar char="–"/>
              <a:tabLst>
                <a:tab pos="756450" algn="l"/>
                <a:tab pos="757086" algn="l"/>
              </a:tabLst>
            </a:pPr>
            <a:r>
              <a:rPr sz="2004" spc="-5" dirty="0">
                <a:latin typeface="Times New Roman"/>
                <a:cs typeface="Times New Roman"/>
              </a:rPr>
              <a:t>part of a gene (internal or partial gene</a:t>
            </a:r>
            <a:r>
              <a:rPr sz="2004" spc="25" dirty="0">
                <a:latin typeface="Times New Roman"/>
                <a:cs typeface="Times New Roman"/>
              </a:rPr>
              <a:t> </a:t>
            </a:r>
            <a:r>
              <a:rPr sz="2004" spc="-5" dirty="0">
                <a:latin typeface="Times New Roman"/>
                <a:cs typeface="Times New Roman"/>
              </a:rPr>
              <a:t>duplication)</a:t>
            </a:r>
            <a:endParaRPr sz="2004" dirty="0">
              <a:latin typeface="Times New Roman"/>
              <a:cs typeface="Times New Roman"/>
            </a:endParaRPr>
          </a:p>
          <a:p>
            <a:pPr marL="1157896" lvl="2" indent="-229034">
              <a:spcBef>
                <a:spcPts val="871"/>
              </a:spcBef>
              <a:buChar char="•"/>
              <a:tabLst>
                <a:tab pos="1157260" algn="l"/>
                <a:tab pos="1157896" algn="l"/>
              </a:tabLst>
            </a:pPr>
            <a:r>
              <a:rPr sz="1803" spc="-5" dirty="0">
                <a:latin typeface="Times New Roman"/>
                <a:cs typeface="Times New Roman"/>
              </a:rPr>
              <a:t>Domain duplication</a:t>
            </a:r>
            <a:endParaRPr sz="1803" dirty="0">
              <a:latin typeface="Times New Roman"/>
              <a:cs typeface="Times New Roman"/>
            </a:endParaRPr>
          </a:p>
          <a:p>
            <a:pPr marL="1157260" lvl="2" indent="-229034">
              <a:spcBef>
                <a:spcPts val="867"/>
              </a:spcBef>
              <a:buChar char="•"/>
              <a:tabLst>
                <a:tab pos="1157260" algn="l"/>
                <a:tab pos="1157896" algn="l"/>
              </a:tabLst>
            </a:pPr>
            <a:r>
              <a:rPr sz="1803" spc="-5" dirty="0">
                <a:latin typeface="Times New Roman"/>
                <a:cs typeface="Times New Roman"/>
              </a:rPr>
              <a:t>Exon</a:t>
            </a:r>
            <a:r>
              <a:rPr sz="1803" spc="-15" dirty="0">
                <a:latin typeface="Times New Roman"/>
                <a:cs typeface="Times New Roman"/>
              </a:rPr>
              <a:t> </a:t>
            </a:r>
            <a:r>
              <a:rPr sz="1803" spc="-5" dirty="0">
                <a:latin typeface="Times New Roman"/>
                <a:cs typeface="Times New Roman"/>
              </a:rPr>
              <a:t>shuffling</a:t>
            </a:r>
            <a:endParaRPr sz="1803" dirty="0">
              <a:latin typeface="Times New Roman"/>
              <a:cs typeface="Times New Roman"/>
            </a:endParaRPr>
          </a:p>
          <a:p>
            <a:pPr marL="756450" lvl="1" indent="-286293">
              <a:spcBef>
                <a:spcPts val="952"/>
              </a:spcBef>
              <a:buChar char="–"/>
              <a:tabLst>
                <a:tab pos="756450" algn="l"/>
                <a:tab pos="757086" algn="l"/>
              </a:tabLst>
            </a:pPr>
            <a:r>
              <a:rPr sz="2004" spc="-5" dirty="0">
                <a:latin typeface="Times New Roman"/>
                <a:cs typeface="Times New Roman"/>
              </a:rPr>
              <a:t>part of a chromosome (partial</a:t>
            </a:r>
            <a:r>
              <a:rPr sz="2004" spc="-40" dirty="0">
                <a:latin typeface="Times New Roman"/>
                <a:cs typeface="Times New Roman"/>
              </a:rPr>
              <a:t> </a:t>
            </a:r>
            <a:r>
              <a:rPr sz="2004" spc="-5" dirty="0">
                <a:latin typeface="Times New Roman"/>
                <a:cs typeface="Times New Roman"/>
              </a:rPr>
              <a:t>polysomy)</a:t>
            </a:r>
            <a:endParaRPr sz="2004" dirty="0">
              <a:latin typeface="Times New Roman"/>
              <a:cs typeface="Times New Roman"/>
            </a:endParaRPr>
          </a:p>
        </p:txBody>
      </p:sp>
      <p:sp>
        <p:nvSpPr>
          <p:cNvPr id="14" name="object 14"/>
          <p:cNvSpPr txBox="1"/>
          <p:nvPr/>
        </p:nvSpPr>
        <p:spPr>
          <a:xfrm>
            <a:off x="1051362" y="5830011"/>
            <a:ext cx="5273917" cy="881107"/>
          </a:xfrm>
          <a:prstGeom prst="rect">
            <a:avLst/>
          </a:prstGeom>
        </p:spPr>
        <p:txBody>
          <a:bodyPr vert="horz" wrap="square" lIns="0" tIns="134870" rIns="0" bIns="0" rtlCol="0">
            <a:spAutoFit/>
          </a:bodyPr>
          <a:lstStyle/>
          <a:p>
            <a:pPr marL="298381" indent="-286293">
              <a:spcBef>
                <a:spcPts val="1062"/>
              </a:spcBef>
              <a:buChar char="–"/>
              <a:tabLst>
                <a:tab pos="298381" algn="l"/>
                <a:tab pos="299017" algn="l"/>
              </a:tabLst>
            </a:pPr>
            <a:r>
              <a:rPr sz="2004" spc="-5" dirty="0">
                <a:latin typeface="Times New Roman"/>
                <a:cs typeface="Times New Roman"/>
              </a:rPr>
              <a:t>an entire chromosome (aneuploidy or</a:t>
            </a:r>
            <a:r>
              <a:rPr sz="2004" spc="-15" dirty="0">
                <a:latin typeface="Times New Roman"/>
                <a:cs typeface="Times New Roman"/>
              </a:rPr>
              <a:t> </a:t>
            </a:r>
            <a:r>
              <a:rPr sz="2004" spc="-5" dirty="0">
                <a:latin typeface="Times New Roman"/>
                <a:cs typeface="Times New Roman"/>
              </a:rPr>
              <a:t>polysomy)</a:t>
            </a:r>
            <a:endParaRPr sz="2004">
              <a:latin typeface="Times New Roman"/>
              <a:cs typeface="Times New Roman"/>
            </a:endParaRPr>
          </a:p>
          <a:p>
            <a:pPr marL="298381" indent="-286293">
              <a:spcBef>
                <a:spcPts val="962"/>
              </a:spcBef>
              <a:buChar char="–"/>
              <a:tabLst>
                <a:tab pos="298381" algn="l"/>
                <a:tab pos="299017" algn="l"/>
              </a:tabLst>
            </a:pPr>
            <a:r>
              <a:rPr sz="2004" spc="-5" dirty="0">
                <a:latin typeface="Times New Roman"/>
                <a:cs typeface="Times New Roman"/>
              </a:rPr>
              <a:t>the whole genome</a:t>
            </a:r>
            <a:r>
              <a:rPr sz="2004" spc="-25" dirty="0">
                <a:latin typeface="Times New Roman"/>
                <a:cs typeface="Times New Roman"/>
              </a:rPr>
              <a:t> </a:t>
            </a:r>
            <a:r>
              <a:rPr sz="2004" spc="-5" dirty="0">
                <a:latin typeface="Times New Roman"/>
                <a:cs typeface="Times New Roman"/>
              </a:rPr>
              <a:t>(polyploidy)</a:t>
            </a:r>
            <a:endParaRPr sz="2004">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3634" y="908351"/>
            <a:ext cx="7804988" cy="689957"/>
          </a:xfrm>
          <a:prstGeom prst="rect">
            <a:avLst/>
          </a:prstGeom>
        </p:spPr>
        <p:txBody>
          <a:bodyPr vert="horz" wrap="square" lIns="0" tIns="12724" rIns="0" bIns="0" numCol="1" rtlCol="0" anchor="ctr" anchorCtr="0" compatLnSpc="1">
            <a:prstTxWarp prst="textNoShape">
              <a:avLst/>
            </a:prstTxWarp>
            <a:spAutoFit/>
          </a:bodyPr>
          <a:lstStyle/>
          <a:p>
            <a:pPr marL="12724">
              <a:spcBef>
                <a:spcPts val="100"/>
              </a:spcBef>
            </a:pPr>
            <a:r>
              <a:rPr dirty="0"/>
              <a:t>Common</a:t>
            </a:r>
            <a:r>
              <a:rPr spc="-95" dirty="0"/>
              <a:t> </a:t>
            </a:r>
            <a:r>
              <a:rPr dirty="0"/>
              <a:t>assumptions</a:t>
            </a:r>
          </a:p>
        </p:txBody>
      </p:sp>
      <p:sp>
        <p:nvSpPr>
          <p:cNvPr id="9" name="object 9"/>
          <p:cNvSpPr txBox="1"/>
          <p:nvPr/>
        </p:nvSpPr>
        <p:spPr>
          <a:xfrm>
            <a:off x="773634" y="1967050"/>
            <a:ext cx="10423752" cy="3619823"/>
          </a:xfrm>
          <a:prstGeom prst="rect">
            <a:avLst/>
          </a:prstGeom>
        </p:spPr>
        <p:txBody>
          <a:bodyPr vert="horz" wrap="square" lIns="0" tIns="61708" rIns="0" bIns="0" rtlCol="0">
            <a:spAutoFit/>
          </a:bodyPr>
          <a:lstStyle/>
          <a:p>
            <a:pPr marL="355639" indent="-343552">
              <a:spcBef>
                <a:spcPts val="485"/>
              </a:spcBef>
              <a:buChar char="•"/>
              <a:tabLst>
                <a:tab pos="355639" algn="l"/>
                <a:tab pos="356276" algn="l"/>
              </a:tabLst>
            </a:pPr>
            <a:r>
              <a:rPr sz="3206" spc="-5" dirty="0">
                <a:latin typeface="Times New Roman"/>
                <a:cs typeface="Times New Roman"/>
              </a:rPr>
              <a:t>All nucleotide sites change</a:t>
            </a:r>
            <a:r>
              <a:rPr sz="3206" spc="30" dirty="0">
                <a:latin typeface="Times New Roman"/>
                <a:cs typeface="Times New Roman"/>
              </a:rPr>
              <a:t> </a:t>
            </a:r>
            <a:r>
              <a:rPr sz="3206" spc="-5" dirty="0">
                <a:latin typeface="Times New Roman"/>
                <a:cs typeface="Times New Roman"/>
              </a:rPr>
              <a:t>independently</a:t>
            </a:r>
            <a:endParaRPr sz="3206" dirty="0">
              <a:latin typeface="Times New Roman"/>
              <a:cs typeface="Times New Roman"/>
            </a:endParaRPr>
          </a:p>
          <a:p>
            <a:pPr marL="356276" marR="138057" indent="-343552">
              <a:lnSpc>
                <a:spcPts val="3467"/>
              </a:lnSpc>
              <a:spcBef>
                <a:spcPts val="817"/>
              </a:spcBef>
              <a:buChar char="•"/>
              <a:tabLst>
                <a:tab pos="355639" algn="l"/>
                <a:tab pos="356276" algn="l"/>
              </a:tabLst>
            </a:pPr>
            <a:r>
              <a:rPr sz="3206" spc="-5" dirty="0">
                <a:latin typeface="Times New Roman"/>
                <a:cs typeface="Times New Roman"/>
              </a:rPr>
              <a:t>The substitution rate is constant over time  and in different</a:t>
            </a:r>
            <a:r>
              <a:rPr sz="3206" dirty="0">
                <a:latin typeface="Times New Roman"/>
                <a:cs typeface="Times New Roman"/>
              </a:rPr>
              <a:t> </a:t>
            </a:r>
            <a:r>
              <a:rPr sz="3206" spc="-5" dirty="0">
                <a:latin typeface="Times New Roman"/>
                <a:cs typeface="Times New Roman"/>
              </a:rPr>
              <a:t>lineages</a:t>
            </a:r>
            <a:endParaRPr sz="3206" dirty="0">
              <a:latin typeface="Times New Roman"/>
              <a:cs typeface="Times New Roman"/>
            </a:endParaRPr>
          </a:p>
          <a:p>
            <a:pPr marL="356276" indent="-344188">
              <a:spcBef>
                <a:spcPts val="326"/>
              </a:spcBef>
              <a:buChar char="•"/>
              <a:tabLst>
                <a:tab pos="355639" algn="l"/>
                <a:tab pos="356912" algn="l"/>
              </a:tabLst>
            </a:pPr>
            <a:r>
              <a:rPr sz="3206" spc="-5" dirty="0">
                <a:latin typeface="Times New Roman"/>
                <a:cs typeface="Times New Roman"/>
              </a:rPr>
              <a:t>The base composition is at</a:t>
            </a:r>
            <a:r>
              <a:rPr sz="3206" spc="35" dirty="0">
                <a:latin typeface="Times New Roman"/>
                <a:cs typeface="Times New Roman"/>
              </a:rPr>
              <a:t> </a:t>
            </a:r>
            <a:r>
              <a:rPr sz="3206" spc="-5" dirty="0">
                <a:latin typeface="Times New Roman"/>
                <a:cs typeface="Times New Roman"/>
              </a:rPr>
              <a:t>equilibrium</a:t>
            </a:r>
            <a:endParaRPr sz="3206" dirty="0">
              <a:latin typeface="Times New Roman"/>
              <a:cs typeface="Times New Roman"/>
            </a:endParaRPr>
          </a:p>
          <a:p>
            <a:pPr marL="356276" marR="29264" indent="-343552" algn="just">
              <a:lnSpc>
                <a:spcPts val="3467"/>
              </a:lnSpc>
              <a:spcBef>
                <a:spcPts val="822"/>
              </a:spcBef>
              <a:buChar char="•"/>
              <a:tabLst>
                <a:tab pos="356276" algn="l"/>
              </a:tabLst>
            </a:pPr>
            <a:r>
              <a:rPr sz="3206" spc="-5" dirty="0">
                <a:latin typeface="Times New Roman"/>
                <a:cs typeface="Times New Roman"/>
              </a:rPr>
              <a:t>The conditional probabilities of nucleotide  substitutions are the same for all sites, and  do not change over</a:t>
            </a:r>
            <a:r>
              <a:rPr sz="3206" spc="-10" dirty="0">
                <a:latin typeface="Times New Roman"/>
                <a:cs typeface="Times New Roman"/>
              </a:rPr>
              <a:t> </a:t>
            </a:r>
            <a:r>
              <a:rPr sz="3206" spc="-5" dirty="0">
                <a:latin typeface="Times New Roman"/>
                <a:cs typeface="Times New Roman"/>
              </a:rPr>
              <a:t>time</a:t>
            </a:r>
            <a:endParaRPr sz="3206" dirty="0">
              <a:latin typeface="Times New Roman"/>
              <a:cs typeface="Times New Roman"/>
            </a:endParaRPr>
          </a:p>
          <a:p>
            <a:pPr marL="356276" indent="-344188" algn="just">
              <a:spcBef>
                <a:spcPts val="321"/>
              </a:spcBef>
              <a:buChar char="•"/>
              <a:tabLst>
                <a:tab pos="356912" algn="l"/>
              </a:tabLst>
            </a:pPr>
            <a:r>
              <a:rPr sz="3206" spc="-5" dirty="0">
                <a:solidFill>
                  <a:srgbClr val="FF0000"/>
                </a:solidFill>
                <a:latin typeface="Times New Roman"/>
                <a:cs typeface="Times New Roman"/>
              </a:rPr>
              <a:t>Most </a:t>
            </a:r>
            <a:r>
              <a:rPr sz="3206" b="1" spc="-5" dirty="0">
                <a:solidFill>
                  <a:srgbClr val="FF0000"/>
                </a:solidFill>
                <a:latin typeface="Times New Roman"/>
                <a:cs typeface="Times New Roman"/>
              </a:rPr>
              <a:t>of </a:t>
            </a:r>
            <a:r>
              <a:rPr sz="3206" spc="-5" dirty="0">
                <a:solidFill>
                  <a:srgbClr val="FF0000"/>
                </a:solidFill>
                <a:latin typeface="Times New Roman"/>
                <a:cs typeface="Times New Roman"/>
              </a:rPr>
              <a:t>these </a:t>
            </a:r>
            <a:r>
              <a:rPr sz="3206" b="1" spc="-180" dirty="0">
                <a:solidFill>
                  <a:srgbClr val="FF0000"/>
                </a:solidFill>
                <a:latin typeface="Times New Roman"/>
                <a:cs typeface="Times New Roman"/>
              </a:rPr>
              <a:t>are </a:t>
            </a:r>
            <a:r>
              <a:rPr sz="3206" b="1" spc="-120" dirty="0">
                <a:solidFill>
                  <a:srgbClr val="FF0000"/>
                </a:solidFill>
                <a:latin typeface="Times New Roman"/>
                <a:cs typeface="Times New Roman"/>
              </a:rPr>
              <a:t>not </a:t>
            </a:r>
            <a:r>
              <a:rPr sz="3206" spc="-5" dirty="0">
                <a:solidFill>
                  <a:srgbClr val="FF0000"/>
                </a:solidFill>
                <a:latin typeface="Times New Roman"/>
                <a:cs typeface="Times New Roman"/>
              </a:rPr>
              <a:t>true </a:t>
            </a:r>
            <a:r>
              <a:rPr sz="3206" b="1" spc="-95" dirty="0">
                <a:solidFill>
                  <a:srgbClr val="FF0000"/>
                </a:solidFill>
                <a:latin typeface="Times New Roman"/>
                <a:cs typeface="Times New Roman"/>
              </a:rPr>
              <a:t>in </a:t>
            </a:r>
            <a:r>
              <a:rPr sz="3206" b="1" spc="-140" dirty="0">
                <a:solidFill>
                  <a:srgbClr val="FF0000"/>
                </a:solidFill>
                <a:latin typeface="Times New Roman"/>
                <a:cs typeface="Times New Roman"/>
              </a:rPr>
              <a:t>man</a:t>
            </a:r>
            <a:r>
              <a:rPr sz="3206" spc="-140" dirty="0">
                <a:solidFill>
                  <a:srgbClr val="FF0000"/>
                </a:solidFill>
                <a:latin typeface="Times New Roman"/>
                <a:cs typeface="Times New Roman"/>
              </a:rPr>
              <a:t>y</a:t>
            </a:r>
            <a:r>
              <a:rPr sz="3206" spc="416" dirty="0">
                <a:solidFill>
                  <a:srgbClr val="FF0000"/>
                </a:solidFill>
                <a:latin typeface="Times New Roman"/>
                <a:cs typeface="Times New Roman"/>
              </a:rPr>
              <a:t> </a:t>
            </a:r>
            <a:r>
              <a:rPr sz="3206" spc="-5" dirty="0">
                <a:solidFill>
                  <a:srgbClr val="FF0000"/>
                </a:solidFill>
                <a:latin typeface="Times New Roman"/>
                <a:cs typeface="Times New Roman"/>
              </a:rPr>
              <a:t>cases…</a:t>
            </a:r>
            <a:endParaRPr sz="3206" dirty="0">
              <a:solidFill>
                <a:srgbClr val="FF0000"/>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5645" y="683385"/>
            <a:ext cx="7098856" cy="689957"/>
          </a:xfrm>
          <a:prstGeom prst="rect">
            <a:avLst/>
          </a:prstGeom>
        </p:spPr>
        <p:txBody>
          <a:bodyPr vert="horz" wrap="square" lIns="0" tIns="12724" rIns="0" bIns="0" numCol="1" rtlCol="0" anchor="ctr" anchorCtr="0" compatLnSpc="1">
            <a:prstTxWarp prst="textNoShape">
              <a:avLst/>
            </a:prstTxWarp>
            <a:spAutoFit/>
          </a:bodyPr>
          <a:lstStyle/>
          <a:p>
            <a:pPr marL="12724">
              <a:spcBef>
                <a:spcPts val="100"/>
              </a:spcBef>
            </a:pPr>
            <a:r>
              <a:rPr dirty="0"/>
              <a:t>A simple</a:t>
            </a:r>
            <a:r>
              <a:rPr spc="-114" dirty="0"/>
              <a:t> </a:t>
            </a:r>
            <a:r>
              <a:rPr dirty="0"/>
              <a:t>alignment</a:t>
            </a:r>
          </a:p>
        </p:txBody>
      </p:sp>
      <p:sp>
        <p:nvSpPr>
          <p:cNvPr id="3" name="object 3"/>
          <p:cNvSpPr txBox="1"/>
          <p:nvPr/>
        </p:nvSpPr>
        <p:spPr>
          <a:xfrm>
            <a:off x="1332742" y="1421919"/>
            <a:ext cx="8005029" cy="2890244"/>
          </a:xfrm>
          <a:prstGeom prst="rect">
            <a:avLst/>
          </a:prstGeom>
        </p:spPr>
        <p:txBody>
          <a:bodyPr vert="horz" wrap="square" lIns="0" tIns="67435" rIns="0" bIns="0" rtlCol="0">
            <a:spAutoFit/>
          </a:bodyPr>
          <a:lstStyle/>
          <a:p>
            <a:pPr marL="355639" marR="1318220" indent="-343552">
              <a:lnSpc>
                <a:spcPts val="3467"/>
              </a:lnSpc>
              <a:spcBef>
                <a:spcPts val="531"/>
              </a:spcBef>
              <a:buChar char="•"/>
              <a:tabLst>
                <a:tab pos="355639" algn="l"/>
                <a:tab pos="356276" algn="l"/>
              </a:tabLst>
            </a:pPr>
            <a:r>
              <a:rPr sz="3206" spc="-5" dirty="0">
                <a:latin typeface="Times New Roman"/>
                <a:cs typeface="Times New Roman"/>
              </a:rPr>
              <a:t>Let us try to align two short nucleotide  sequences:</a:t>
            </a:r>
            <a:endParaRPr sz="3206" dirty="0">
              <a:latin typeface="Times New Roman"/>
              <a:cs typeface="Times New Roman"/>
            </a:endParaRPr>
          </a:p>
          <a:p>
            <a:pPr marL="470157">
              <a:spcBef>
                <a:spcPts val="296"/>
              </a:spcBef>
              <a:tabLst>
                <a:tab pos="3032160" algn="l"/>
              </a:tabLst>
            </a:pPr>
            <a:r>
              <a:rPr sz="2805" dirty="0">
                <a:latin typeface="Times New Roman"/>
                <a:cs typeface="Times New Roman"/>
              </a:rPr>
              <a:t>–</a:t>
            </a:r>
            <a:r>
              <a:rPr sz="2805" spc="150" dirty="0">
                <a:latin typeface="Times New Roman"/>
                <a:cs typeface="Times New Roman"/>
              </a:rPr>
              <a:t> </a:t>
            </a:r>
            <a:r>
              <a:rPr sz="2805" spc="-5" dirty="0">
                <a:latin typeface="Times New Roman"/>
                <a:cs typeface="Times New Roman"/>
              </a:rPr>
              <a:t>AATCTATA	</a:t>
            </a:r>
            <a:r>
              <a:rPr sz="2805" dirty="0">
                <a:latin typeface="Times New Roman"/>
                <a:cs typeface="Times New Roman"/>
              </a:rPr>
              <a:t>and</a:t>
            </a:r>
            <a:r>
              <a:rPr sz="2805" spc="-10" dirty="0">
                <a:latin typeface="Times New Roman"/>
                <a:cs typeface="Times New Roman"/>
              </a:rPr>
              <a:t> </a:t>
            </a:r>
            <a:r>
              <a:rPr sz="2805" spc="-5" dirty="0">
                <a:latin typeface="Times New Roman"/>
                <a:cs typeface="Times New Roman"/>
              </a:rPr>
              <a:t>AAGATA</a:t>
            </a:r>
            <a:endParaRPr sz="2805" dirty="0">
              <a:latin typeface="Times New Roman"/>
              <a:cs typeface="Times New Roman"/>
            </a:endParaRPr>
          </a:p>
          <a:p>
            <a:pPr marL="355639" marR="5090" indent="-343552">
              <a:lnSpc>
                <a:spcPts val="3467"/>
              </a:lnSpc>
              <a:spcBef>
                <a:spcPts val="802"/>
              </a:spcBef>
              <a:buChar char="•"/>
              <a:tabLst>
                <a:tab pos="355639" algn="l"/>
                <a:tab pos="356276" algn="l"/>
              </a:tabLst>
            </a:pPr>
            <a:r>
              <a:rPr sz="3206" spc="-5" dirty="0">
                <a:latin typeface="Times New Roman"/>
                <a:cs typeface="Times New Roman"/>
              </a:rPr>
              <a:t>Without considering any gaps  (insertions/deletions) there are 3 possible </a:t>
            </a:r>
            <a:r>
              <a:rPr sz="3206" spc="-10" dirty="0">
                <a:latin typeface="Times New Roman"/>
                <a:cs typeface="Times New Roman"/>
              </a:rPr>
              <a:t>ways  </a:t>
            </a:r>
            <a:r>
              <a:rPr sz="3206" spc="-5" dirty="0">
                <a:latin typeface="Times New Roman"/>
                <a:cs typeface="Times New Roman"/>
              </a:rPr>
              <a:t>to align these</a:t>
            </a:r>
            <a:r>
              <a:rPr sz="3206" spc="5" dirty="0">
                <a:latin typeface="Times New Roman"/>
                <a:cs typeface="Times New Roman"/>
              </a:rPr>
              <a:t> </a:t>
            </a:r>
            <a:r>
              <a:rPr sz="3206" spc="-5" dirty="0">
                <a:latin typeface="Times New Roman"/>
                <a:cs typeface="Times New Roman"/>
              </a:rPr>
              <a:t>sequences</a:t>
            </a:r>
            <a:endParaRPr sz="3206" dirty="0">
              <a:latin typeface="Times New Roman"/>
              <a:cs typeface="Times New Roman"/>
            </a:endParaRPr>
          </a:p>
        </p:txBody>
      </p:sp>
      <p:sp>
        <p:nvSpPr>
          <p:cNvPr id="4" name="object 4"/>
          <p:cNvSpPr txBox="1"/>
          <p:nvPr/>
        </p:nvSpPr>
        <p:spPr>
          <a:xfrm>
            <a:off x="2104491" y="4511062"/>
            <a:ext cx="1488657" cy="905281"/>
          </a:xfrm>
          <a:prstGeom prst="rect">
            <a:avLst/>
          </a:prstGeom>
        </p:spPr>
        <p:txBody>
          <a:bodyPr vert="horz" wrap="square" lIns="0" tIns="12724" rIns="0" bIns="0" rtlCol="0">
            <a:spAutoFit/>
          </a:bodyPr>
          <a:lstStyle/>
          <a:p>
            <a:pPr marL="12724" marR="5090">
              <a:lnSpc>
                <a:spcPct val="120000"/>
              </a:lnSpc>
              <a:spcBef>
                <a:spcPts val="100"/>
              </a:spcBef>
            </a:pPr>
            <a:r>
              <a:rPr sz="2405" b="1" spc="-5" dirty="0">
                <a:solidFill>
                  <a:srgbClr val="FC0128"/>
                </a:solidFill>
                <a:latin typeface="Courier New"/>
                <a:cs typeface="Courier New"/>
              </a:rPr>
              <a:t>AATCTATA  AAGATA</a:t>
            </a:r>
            <a:endParaRPr sz="2405" dirty="0">
              <a:latin typeface="Courier New"/>
              <a:cs typeface="Courier New"/>
            </a:endParaRPr>
          </a:p>
        </p:txBody>
      </p:sp>
      <p:sp>
        <p:nvSpPr>
          <p:cNvPr id="5" name="object 5"/>
          <p:cNvSpPr txBox="1"/>
          <p:nvPr/>
        </p:nvSpPr>
        <p:spPr>
          <a:xfrm>
            <a:off x="4607343" y="4507367"/>
            <a:ext cx="1488657" cy="905281"/>
          </a:xfrm>
          <a:prstGeom prst="rect">
            <a:avLst/>
          </a:prstGeom>
        </p:spPr>
        <p:txBody>
          <a:bodyPr vert="horz" wrap="square" lIns="0" tIns="12724" rIns="0" bIns="0" rtlCol="0">
            <a:spAutoFit/>
          </a:bodyPr>
          <a:lstStyle/>
          <a:p>
            <a:pPr marL="195315" marR="5090" indent="-183227">
              <a:lnSpc>
                <a:spcPct val="120000"/>
              </a:lnSpc>
              <a:spcBef>
                <a:spcPts val="100"/>
              </a:spcBef>
            </a:pPr>
            <a:r>
              <a:rPr sz="2405" b="1" spc="-5" dirty="0">
                <a:solidFill>
                  <a:srgbClr val="FC0128"/>
                </a:solidFill>
                <a:latin typeface="Courier New"/>
                <a:cs typeface="Courier New"/>
              </a:rPr>
              <a:t>AATCTATA  AAGATA</a:t>
            </a:r>
            <a:endParaRPr sz="2405" dirty="0">
              <a:latin typeface="Courier New"/>
              <a:cs typeface="Courier New"/>
            </a:endParaRPr>
          </a:p>
        </p:txBody>
      </p:sp>
      <p:sp>
        <p:nvSpPr>
          <p:cNvPr id="6" name="object 6"/>
          <p:cNvSpPr txBox="1"/>
          <p:nvPr/>
        </p:nvSpPr>
        <p:spPr>
          <a:xfrm>
            <a:off x="7629933" y="4507367"/>
            <a:ext cx="1488657" cy="905281"/>
          </a:xfrm>
          <a:prstGeom prst="rect">
            <a:avLst/>
          </a:prstGeom>
        </p:spPr>
        <p:txBody>
          <a:bodyPr vert="horz" wrap="square" lIns="0" tIns="12724" rIns="0" bIns="0" rtlCol="0">
            <a:spAutoFit/>
          </a:bodyPr>
          <a:lstStyle/>
          <a:p>
            <a:pPr marL="378543" marR="5090" indent="-366455">
              <a:lnSpc>
                <a:spcPct val="120000"/>
              </a:lnSpc>
              <a:spcBef>
                <a:spcPts val="100"/>
              </a:spcBef>
            </a:pPr>
            <a:r>
              <a:rPr sz="2405" b="1" spc="-5" dirty="0">
                <a:solidFill>
                  <a:srgbClr val="FC0128"/>
                </a:solidFill>
                <a:latin typeface="Courier New"/>
                <a:cs typeface="Courier New"/>
              </a:rPr>
              <a:t>AATCTATA  AAGATA</a:t>
            </a:r>
            <a:endParaRPr sz="2405" dirty="0">
              <a:latin typeface="Courier New"/>
              <a:cs typeface="Courier New"/>
            </a:endParaRPr>
          </a:p>
        </p:txBody>
      </p:sp>
      <p:sp>
        <p:nvSpPr>
          <p:cNvPr id="7" name="object 7"/>
          <p:cNvSpPr txBox="1"/>
          <p:nvPr/>
        </p:nvSpPr>
        <p:spPr>
          <a:xfrm>
            <a:off x="2052591" y="5509302"/>
            <a:ext cx="3728004" cy="514032"/>
          </a:xfrm>
          <a:prstGeom prst="rect">
            <a:avLst/>
          </a:prstGeom>
        </p:spPr>
        <p:txBody>
          <a:bodyPr vert="horz" wrap="square" lIns="0" tIns="12087" rIns="0" bIns="0" rtlCol="0">
            <a:spAutoFit/>
          </a:bodyPr>
          <a:lstStyle/>
          <a:p>
            <a:pPr marL="355639" indent="-343552">
              <a:spcBef>
                <a:spcPts val="95"/>
              </a:spcBef>
              <a:buChar char="•"/>
              <a:tabLst>
                <a:tab pos="355639" algn="l"/>
                <a:tab pos="356276" algn="l"/>
              </a:tabLst>
            </a:pPr>
            <a:r>
              <a:rPr sz="3206" spc="-5" dirty="0">
                <a:latin typeface="Times New Roman"/>
                <a:cs typeface="Times New Roman"/>
              </a:rPr>
              <a:t>Which one is</a:t>
            </a:r>
            <a:r>
              <a:rPr sz="3206" spc="-20" dirty="0">
                <a:latin typeface="Times New Roman"/>
                <a:cs typeface="Times New Roman"/>
              </a:rPr>
              <a:t> </a:t>
            </a:r>
            <a:r>
              <a:rPr sz="3206" spc="-5" dirty="0">
                <a:latin typeface="Times New Roman"/>
                <a:cs typeface="Times New Roman"/>
              </a:rPr>
              <a:t>better?</a:t>
            </a:r>
            <a:endParaRPr sz="3206" dirty="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8459" y="911141"/>
            <a:ext cx="7553792" cy="689957"/>
          </a:xfrm>
          <a:prstGeom prst="rect">
            <a:avLst/>
          </a:prstGeom>
        </p:spPr>
        <p:txBody>
          <a:bodyPr vert="horz" wrap="square" lIns="0" tIns="12724" rIns="0" bIns="0" numCol="1" rtlCol="0" anchor="ctr" anchorCtr="0" compatLnSpc="1">
            <a:prstTxWarp prst="textNoShape">
              <a:avLst/>
            </a:prstTxWarp>
            <a:spAutoFit/>
          </a:bodyPr>
          <a:lstStyle/>
          <a:p>
            <a:pPr marL="12724">
              <a:spcBef>
                <a:spcPts val="100"/>
              </a:spcBef>
            </a:pPr>
            <a:r>
              <a:rPr dirty="0"/>
              <a:t>What is a good</a:t>
            </a:r>
            <a:r>
              <a:rPr spc="-125" dirty="0"/>
              <a:t> </a:t>
            </a:r>
            <a:r>
              <a:rPr dirty="0"/>
              <a:t>alignment?</a:t>
            </a:r>
          </a:p>
        </p:txBody>
      </p:sp>
      <p:sp>
        <p:nvSpPr>
          <p:cNvPr id="7" name="object 7"/>
          <p:cNvSpPr txBox="1"/>
          <p:nvPr/>
        </p:nvSpPr>
        <p:spPr>
          <a:xfrm>
            <a:off x="2068634" y="2257587"/>
            <a:ext cx="6155023" cy="2586779"/>
          </a:xfrm>
          <a:prstGeom prst="rect">
            <a:avLst/>
          </a:prstGeom>
        </p:spPr>
        <p:txBody>
          <a:bodyPr vert="horz" wrap="square" lIns="0" tIns="12087" rIns="0" bIns="0" rtlCol="0">
            <a:spAutoFit/>
          </a:bodyPr>
          <a:lstStyle/>
          <a:p>
            <a:pPr marL="12724">
              <a:spcBef>
                <a:spcPts val="95"/>
              </a:spcBef>
              <a:tabLst>
                <a:tab pos="1844362" algn="l"/>
              </a:tabLst>
            </a:pPr>
            <a:r>
              <a:rPr sz="2004" b="1" spc="-5" dirty="0">
                <a:solidFill>
                  <a:srgbClr val="02ABEA"/>
                </a:solidFill>
                <a:latin typeface="Courier New"/>
                <a:cs typeface="Courier New"/>
              </a:rPr>
              <a:t>AGGCTAGTT,	AGCGAAGTTT</a:t>
            </a:r>
            <a:endParaRPr sz="2004" dirty="0">
              <a:latin typeface="Courier New"/>
              <a:cs typeface="Courier New"/>
            </a:endParaRPr>
          </a:p>
          <a:p>
            <a:pPr>
              <a:spcBef>
                <a:spcPts val="5"/>
              </a:spcBef>
            </a:pPr>
            <a:endParaRPr sz="3006" dirty="0">
              <a:latin typeface="Courier New"/>
              <a:cs typeface="Courier New"/>
            </a:endParaRPr>
          </a:p>
          <a:p>
            <a:pPr marL="12724">
              <a:tabLst>
                <a:tab pos="2760500" algn="l"/>
              </a:tabLst>
            </a:pPr>
            <a:r>
              <a:rPr sz="2004" b="1" spc="-5" dirty="0">
                <a:solidFill>
                  <a:srgbClr val="02ABEA"/>
                </a:solidFill>
                <a:latin typeface="Courier New"/>
                <a:cs typeface="Courier New"/>
              </a:rPr>
              <a:t>AGGCTAGTT-	</a:t>
            </a:r>
            <a:r>
              <a:rPr sz="2004" b="1" spc="-5" dirty="0">
                <a:solidFill>
                  <a:srgbClr val="006565"/>
                </a:solidFill>
                <a:latin typeface="Times New Roman"/>
                <a:cs typeface="Times New Roman"/>
              </a:rPr>
              <a:t>6 matches, 3 mismatches, 1</a:t>
            </a:r>
            <a:r>
              <a:rPr sz="2004" b="1" spc="-30" dirty="0">
                <a:solidFill>
                  <a:srgbClr val="006565"/>
                </a:solidFill>
                <a:latin typeface="Times New Roman"/>
                <a:cs typeface="Times New Roman"/>
              </a:rPr>
              <a:t> </a:t>
            </a:r>
            <a:r>
              <a:rPr sz="2004" b="1" spc="-5" dirty="0">
                <a:solidFill>
                  <a:srgbClr val="006565"/>
                </a:solidFill>
                <a:latin typeface="Times New Roman"/>
                <a:cs typeface="Times New Roman"/>
              </a:rPr>
              <a:t>gap</a:t>
            </a:r>
            <a:endParaRPr sz="2004" dirty="0">
              <a:latin typeface="Times New Roman"/>
              <a:cs typeface="Times New Roman"/>
            </a:endParaRPr>
          </a:p>
          <a:p>
            <a:pPr marL="12724">
              <a:spcBef>
                <a:spcPts val="440"/>
              </a:spcBef>
            </a:pPr>
            <a:r>
              <a:rPr sz="2004" b="1" spc="-5" dirty="0">
                <a:solidFill>
                  <a:srgbClr val="02ABEA"/>
                </a:solidFill>
                <a:latin typeface="Courier New"/>
                <a:cs typeface="Courier New"/>
              </a:rPr>
              <a:t>AGCGAAGTTT</a:t>
            </a:r>
            <a:endParaRPr sz="2004" dirty="0">
              <a:latin typeface="Courier New"/>
              <a:cs typeface="Courier New"/>
            </a:endParaRPr>
          </a:p>
          <a:p>
            <a:pPr>
              <a:lnSpc>
                <a:spcPct val="100000"/>
              </a:lnSpc>
            </a:pPr>
            <a:endParaRPr sz="3006" dirty="0">
              <a:latin typeface="Courier New"/>
              <a:cs typeface="Courier New"/>
            </a:endParaRPr>
          </a:p>
          <a:p>
            <a:pPr marL="12724">
              <a:tabLst>
                <a:tab pos="2760500" algn="l"/>
              </a:tabLst>
            </a:pPr>
            <a:r>
              <a:rPr sz="2004" b="1" spc="-5" dirty="0">
                <a:solidFill>
                  <a:srgbClr val="02ABEA"/>
                </a:solidFill>
                <a:latin typeface="Courier New"/>
                <a:cs typeface="Courier New"/>
              </a:rPr>
              <a:t>AGGCTA-GTT-	</a:t>
            </a:r>
            <a:r>
              <a:rPr sz="2004" b="1" spc="-5" dirty="0">
                <a:solidFill>
                  <a:srgbClr val="006565"/>
                </a:solidFill>
                <a:latin typeface="Times New Roman"/>
                <a:cs typeface="Times New Roman"/>
              </a:rPr>
              <a:t>7 matches, 1 mismatch, 3</a:t>
            </a:r>
            <a:r>
              <a:rPr sz="2004" b="1" spc="-35" dirty="0">
                <a:solidFill>
                  <a:srgbClr val="006565"/>
                </a:solidFill>
                <a:latin typeface="Times New Roman"/>
                <a:cs typeface="Times New Roman"/>
              </a:rPr>
              <a:t> </a:t>
            </a:r>
            <a:r>
              <a:rPr sz="2004" b="1" spc="-5" dirty="0">
                <a:solidFill>
                  <a:srgbClr val="006565"/>
                </a:solidFill>
                <a:latin typeface="Times New Roman"/>
                <a:cs typeface="Times New Roman"/>
              </a:rPr>
              <a:t>gaps</a:t>
            </a:r>
            <a:endParaRPr sz="2004" dirty="0">
              <a:latin typeface="Times New Roman"/>
              <a:cs typeface="Times New Roman"/>
            </a:endParaRPr>
          </a:p>
          <a:p>
            <a:pPr marL="12724">
              <a:spcBef>
                <a:spcPts val="441"/>
              </a:spcBef>
            </a:pPr>
            <a:r>
              <a:rPr sz="2004" b="1" spc="-5" dirty="0">
                <a:solidFill>
                  <a:srgbClr val="02ABEA"/>
                </a:solidFill>
                <a:latin typeface="Courier New"/>
                <a:cs typeface="Courier New"/>
              </a:rPr>
              <a:t>AG-CGAAGTTT</a:t>
            </a:r>
            <a:endParaRPr sz="2004" dirty="0">
              <a:latin typeface="Courier New"/>
              <a:cs typeface="Courier New"/>
            </a:endParaRPr>
          </a:p>
        </p:txBody>
      </p:sp>
      <p:sp>
        <p:nvSpPr>
          <p:cNvPr id="9" name="object 9"/>
          <p:cNvSpPr txBox="1"/>
          <p:nvPr/>
        </p:nvSpPr>
        <p:spPr>
          <a:xfrm>
            <a:off x="2068633" y="5560877"/>
            <a:ext cx="1857640" cy="330813"/>
          </a:xfrm>
          <a:prstGeom prst="rect">
            <a:avLst/>
          </a:prstGeom>
        </p:spPr>
        <p:txBody>
          <a:bodyPr vert="horz" wrap="square" lIns="0" tIns="12087" rIns="0" bIns="0" rtlCol="0">
            <a:spAutoFit/>
          </a:bodyPr>
          <a:lstStyle/>
          <a:p>
            <a:pPr marL="12724">
              <a:spcBef>
                <a:spcPts val="95"/>
              </a:spcBef>
            </a:pPr>
            <a:r>
              <a:rPr sz="2004" b="1" spc="-5" dirty="0">
                <a:solidFill>
                  <a:srgbClr val="02ABEA"/>
                </a:solidFill>
                <a:latin typeface="Courier New"/>
                <a:cs typeface="Courier New"/>
              </a:rPr>
              <a:t>AGGC-TA-GTT-</a:t>
            </a:r>
            <a:endParaRPr sz="2004">
              <a:latin typeface="Courier New"/>
              <a:cs typeface="Courier New"/>
            </a:endParaRPr>
          </a:p>
        </p:txBody>
      </p:sp>
      <p:sp>
        <p:nvSpPr>
          <p:cNvPr id="10" name="object 10"/>
          <p:cNvSpPr txBox="1"/>
          <p:nvPr/>
        </p:nvSpPr>
        <p:spPr>
          <a:xfrm>
            <a:off x="4816910" y="5560877"/>
            <a:ext cx="3505341" cy="330813"/>
          </a:xfrm>
          <a:prstGeom prst="rect">
            <a:avLst/>
          </a:prstGeom>
        </p:spPr>
        <p:txBody>
          <a:bodyPr vert="horz" wrap="square" lIns="0" tIns="12087" rIns="0" bIns="0" rtlCol="0">
            <a:spAutoFit/>
          </a:bodyPr>
          <a:lstStyle/>
          <a:p>
            <a:pPr marL="12724">
              <a:spcBef>
                <a:spcPts val="95"/>
              </a:spcBef>
            </a:pPr>
            <a:r>
              <a:rPr sz="2004" b="1" spc="-5" dirty="0">
                <a:solidFill>
                  <a:srgbClr val="006565"/>
                </a:solidFill>
                <a:latin typeface="Times New Roman"/>
                <a:cs typeface="Times New Roman"/>
              </a:rPr>
              <a:t>7 matches, 0 mismatches, 5</a:t>
            </a:r>
            <a:r>
              <a:rPr sz="2004" b="1" spc="-25" dirty="0">
                <a:solidFill>
                  <a:srgbClr val="006565"/>
                </a:solidFill>
                <a:latin typeface="Times New Roman"/>
                <a:cs typeface="Times New Roman"/>
              </a:rPr>
              <a:t> </a:t>
            </a:r>
            <a:r>
              <a:rPr sz="2004" b="1" spc="-5" dirty="0">
                <a:solidFill>
                  <a:srgbClr val="006565"/>
                </a:solidFill>
                <a:latin typeface="Times New Roman"/>
                <a:cs typeface="Times New Roman"/>
              </a:rPr>
              <a:t>gaps</a:t>
            </a:r>
            <a:endParaRPr sz="2004">
              <a:latin typeface="Times New Roman"/>
              <a:cs typeface="Times New Roman"/>
            </a:endParaRPr>
          </a:p>
        </p:txBody>
      </p:sp>
      <p:sp>
        <p:nvSpPr>
          <p:cNvPr id="14" name="object 14"/>
          <p:cNvSpPr txBox="1"/>
          <p:nvPr/>
        </p:nvSpPr>
        <p:spPr>
          <a:xfrm>
            <a:off x="2068633" y="5921971"/>
            <a:ext cx="1857640" cy="330813"/>
          </a:xfrm>
          <a:prstGeom prst="rect">
            <a:avLst/>
          </a:prstGeom>
        </p:spPr>
        <p:txBody>
          <a:bodyPr vert="horz" wrap="square" lIns="0" tIns="12087" rIns="0" bIns="0" rtlCol="0">
            <a:spAutoFit/>
          </a:bodyPr>
          <a:lstStyle/>
          <a:p>
            <a:pPr marL="12724">
              <a:spcBef>
                <a:spcPts val="95"/>
              </a:spcBef>
            </a:pPr>
            <a:r>
              <a:rPr sz="2004" b="1" spc="-5" dirty="0">
                <a:solidFill>
                  <a:srgbClr val="02ABEA"/>
                </a:solidFill>
                <a:latin typeface="Courier New"/>
                <a:cs typeface="Courier New"/>
              </a:rPr>
              <a:t>AG-CG-AAGTTT</a:t>
            </a:r>
            <a:endParaRPr sz="2004">
              <a:latin typeface="Courier New"/>
              <a:cs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2966" y="500037"/>
            <a:ext cx="7057124" cy="689957"/>
          </a:xfrm>
          <a:prstGeom prst="rect">
            <a:avLst/>
          </a:prstGeom>
        </p:spPr>
        <p:txBody>
          <a:bodyPr vert="horz" wrap="square" lIns="0" tIns="12724" rIns="0" bIns="0" numCol="1" rtlCol="0" anchor="ctr" anchorCtr="0" compatLnSpc="1">
            <a:prstTxWarp prst="textNoShape">
              <a:avLst/>
            </a:prstTxWarp>
            <a:spAutoFit/>
          </a:bodyPr>
          <a:lstStyle/>
          <a:p>
            <a:pPr marL="12724">
              <a:spcBef>
                <a:spcPts val="100"/>
              </a:spcBef>
            </a:pPr>
            <a:r>
              <a:rPr dirty="0"/>
              <a:t>Scoring the</a:t>
            </a:r>
            <a:r>
              <a:rPr spc="-114" dirty="0"/>
              <a:t> </a:t>
            </a:r>
            <a:r>
              <a:rPr dirty="0"/>
              <a:t>alignments</a:t>
            </a:r>
          </a:p>
        </p:txBody>
      </p:sp>
      <p:sp>
        <p:nvSpPr>
          <p:cNvPr id="3" name="object 3"/>
          <p:cNvSpPr/>
          <p:nvPr/>
        </p:nvSpPr>
        <p:spPr>
          <a:xfrm>
            <a:off x="1515645" y="1711064"/>
            <a:ext cx="9160965" cy="85884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sz="1803"/>
          </a:p>
        </p:txBody>
      </p:sp>
      <p:sp>
        <p:nvSpPr>
          <p:cNvPr id="4" name="object 4"/>
          <p:cNvSpPr txBox="1"/>
          <p:nvPr/>
        </p:nvSpPr>
        <p:spPr>
          <a:xfrm>
            <a:off x="807945" y="1011200"/>
            <a:ext cx="7057124" cy="2513659"/>
          </a:xfrm>
          <a:prstGeom prst="rect">
            <a:avLst/>
          </a:prstGeom>
        </p:spPr>
        <p:txBody>
          <a:bodyPr vert="horz" wrap="square" lIns="0" tIns="12087" rIns="0" bIns="0" rtlCol="0">
            <a:spAutoFit/>
          </a:bodyPr>
          <a:lstStyle/>
          <a:p>
            <a:pPr marL="355639" marR="5090" indent="-343552">
              <a:spcBef>
                <a:spcPts val="95"/>
              </a:spcBef>
              <a:buChar char="•"/>
              <a:tabLst>
                <a:tab pos="355639" algn="l"/>
                <a:tab pos="356276" algn="l"/>
              </a:tabLst>
            </a:pPr>
            <a:r>
              <a:rPr sz="3206" spc="-5" dirty="0">
                <a:latin typeface="Times New Roman"/>
                <a:cs typeface="Times New Roman"/>
              </a:rPr>
              <a:t>We need to have a scoring mechanism to  evaluate</a:t>
            </a:r>
            <a:r>
              <a:rPr sz="3206" dirty="0">
                <a:latin typeface="Times New Roman"/>
                <a:cs typeface="Times New Roman"/>
              </a:rPr>
              <a:t> </a:t>
            </a:r>
            <a:r>
              <a:rPr sz="3206" spc="-5" dirty="0">
                <a:latin typeface="Times New Roman"/>
                <a:cs typeface="Times New Roman"/>
              </a:rPr>
              <a:t>alignments</a:t>
            </a:r>
            <a:endParaRPr sz="3206" dirty="0">
              <a:latin typeface="Times New Roman"/>
              <a:cs typeface="Times New Roman"/>
            </a:endParaRPr>
          </a:p>
          <a:p>
            <a:pPr marL="756450" lvl="1" indent="-286929">
              <a:spcBef>
                <a:spcPts val="691"/>
              </a:spcBef>
              <a:buChar char="–"/>
              <a:tabLst>
                <a:tab pos="757086" algn="l"/>
              </a:tabLst>
            </a:pPr>
            <a:r>
              <a:rPr sz="2805" dirty="0">
                <a:latin typeface="Times New Roman"/>
                <a:cs typeface="Times New Roman"/>
              </a:rPr>
              <a:t>match</a:t>
            </a:r>
            <a:r>
              <a:rPr sz="2805" spc="-35" dirty="0">
                <a:latin typeface="Times New Roman"/>
                <a:cs typeface="Times New Roman"/>
              </a:rPr>
              <a:t> </a:t>
            </a:r>
            <a:r>
              <a:rPr sz="2805" dirty="0">
                <a:latin typeface="Times New Roman"/>
                <a:cs typeface="Times New Roman"/>
              </a:rPr>
              <a:t>score</a:t>
            </a:r>
          </a:p>
          <a:p>
            <a:pPr marL="756450" lvl="1" indent="-286929">
              <a:spcBef>
                <a:spcPts val="671"/>
              </a:spcBef>
              <a:buChar char="–"/>
              <a:tabLst>
                <a:tab pos="757086" algn="l"/>
              </a:tabLst>
            </a:pPr>
            <a:r>
              <a:rPr sz="2805" dirty="0">
                <a:latin typeface="Times New Roman"/>
                <a:cs typeface="Times New Roman"/>
              </a:rPr>
              <a:t>mismatch</a:t>
            </a:r>
            <a:r>
              <a:rPr sz="2805" spc="-30" dirty="0">
                <a:latin typeface="Times New Roman"/>
                <a:cs typeface="Times New Roman"/>
              </a:rPr>
              <a:t> </a:t>
            </a:r>
            <a:r>
              <a:rPr sz="2805" spc="-5" dirty="0">
                <a:latin typeface="Times New Roman"/>
                <a:cs typeface="Times New Roman"/>
              </a:rPr>
              <a:t>score</a:t>
            </a:r>
            <a:endParaRPr sz="2805" dirty="0">
              <a:latin typeface="Times New Roman"/>
              <a:cs typeface="Times New Roman"/>
            </a:endParaRPr>
          </a:p>
          <a:p>
            <a:pPr marL="355639" indent="-343552">
              <a:spcBef>
                <a:spcPts val="756"/>
              </a:spcBef>
              <a:buChar char="•"/>
              <a:tabLst>
                <a:tab pos="355639" algn="l"/>
                <a:tab pos="356276" algn="l"/>
              </a:tabLst>
            </a:pPr>
            <a:r>
              <a:rPr sz="2400" spc="-5" dirty="0">
                <a:latin typeface="Times New Roman"/>
                <a:cs typeface="Times New Roman"/>
              </a:rPr>
              <a:t>We can have the total score</a:t>
            </a:r>
            <a:r>
              <a:rPr sz="2400" spc="45" dirty="0">
                <a:latin typeface="Times New Roman"/>
                <a:cs typeface="Times New Roman"/>
              </a:rPr>
              <a:t> </a:t>
            </a:r>
            <a:r>
              <a:rPr sz="2400" spc="-5" dirty="0">
                <a:latin typeface="Times New Roman"/>
                <a:cs typeface="Times New Roman"/>
              </a:rPr>
              <a:t>as:</a:t>
            </a:r>
            <a:endParaRPr sz="2400" dirty="0">
              <a:latin typeface="Times New Roman"/>
              <a:cs typeface="Times New Roman"/>
            </a:endParaRPr>
          </a:p>
        </p:txBody>
      </p:sp>
      <p:sp>
        <p:nvSpPr>
          <p:cNvPr id="5" name="object 5"/>
          <p:cNvSpPr/>
          <p:nvPr/>
        </p:nvSpPr>
        <p:spPr>
          <a:xfrm>
            <a:off x="1515517" y="3476367"/>
            <a:ext cx="9160965" cy="85884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sz="1803"/>
          </a:p>
        </p:txBody>
      </p:sp>
      <p:sp>
        <p:nvSpPr>
          <p:cNvPr id="6" name="object 6"/>
          <p:cNvSpPr txBox="1"/>
          <p:nvPr/>
        </p:nvSpPr>
        <p:spPr>
          <a:xfrm>
            <a:off x="2409332" y="3525650"/>
            <a:ext cx="111967" cy="222075"/>
          </a:xfrm>
          <a:prstGeom prst="rect">
            <a:avLst/>
          </a:prstGeom>
        </p:spPr>
        <p:txBody>
          <a:bodyPr vert="horz" wrap="square" lIns="0" tIns="13360" rIns="0" bIns="0" rtlCol="0">
            <a:spAutoFit/>
          </a:bodyPr>
          <a:lstStyle/>
          <a:p>
            <a:pPr marL="12724">
              <a:spcBef>
                <a:spcPts val="105"/>
              </a:spcBef>
            </a:pPr>
            <a:r>
              <a:rPr sz="1353" i="1" dirty="0">
                <a:latin typeface="Times New Roman"/>
                <a:cs typeface="Times New Roman"/>
              </a:rPr>
              <a:t>n</a:t>
            </a:r>
            <a:endParaRPr sz="1353" dirty="0">
              <a:latin typeface="Times New Roman"/>
              <a:cs typeface="Times New Roman"/>
            </a:endParaRPr>
          </a:p>
        </p:txBody>
      </p:sp>
      <p:sp>
        <p:nvSpPr>
          <p:cNvPr id="7" name="object 7"/>
          <p:cNvSpPr/>
          <p:nvPr/>
        </p:nvSpPr>
        <p:spPr>
          <a:xfrm>
            <a:off x="1515645" y="4287586"/>
            <a:ext cx="9160965" cy="85884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sz="1803"/>
          </a:p>
        </p:txBody>
      </p:sp>
      <p:sp>
        <p:nvSpPr>
          <p:cNvPr id="8" name="object 8"/>
          <p:cNvSpPr txBox="1"/>
          <p:nvPr/>
        </p:nvSpPr>
        <p:spPr>
          <a:xfrm>
            <a:off x="807945" y="3531226"/>
            <a:ext cx="10838623" cy="1717681"/>
          </a:xfrm>
          <a:prstGeom prst="rect">
            <a:avLst/>
          </a:prstGeom>
        </p:spPr>
        <p:txBody>
          <a:bodyPr vert="horz" wrap="square" lIns="0" tIns="71888" rIns="0" bIns="0" rtlCol="0">
            <a:spAutoFit/>
          </a:bodyPr>
          <a:lstStyle/>
          <a:p>
            <a:pPr marL="1516080">
              <a:spcBef>
                <a:spcPts val="566"/>
              </a:spcBef>
            </a:pPr>
            <a:r>
              <a:rPr sz="5185" spc="97" baseline="-8856" dirty="0">
                <a:latin typeface="Symbol"/>
                <a:cs typeface="Symbol"/>
              </a:rPr>
              <a:t></a:t>
            </a:r>
            <a:r>
              <a:rPr sz="2304" spc="65" dirty="0">
                <a:latin typeface="Times New Roman"/>
                <a:cs typeface="Times New Roman"/>
              </a:rPr>
              <a:t>match</a:t>
            </a:r>
            <a:r>
              <a:rPr sz="2304" spc="-125" dirty="0">
                <a:latin typeface="Times New Roman"/>
                <a:cs typeface="Times New Roman"/>
              </a:rPr>
              <a:t> </a:t>
            </a:r>
            <a:r>
              <a:rPr sz="2304" spc="10" dirty="0">
                <a:latin typeface="Times New Roman"/>
                <a:cs typeface="Times New Roman"/>
              </a:rPr>
              <a:t>or</a:t>
            </a:r>
            <a:r>
              <a:rPr sz="2304" spc="-40" dirty="0">
                <a:latin typeface="Times New Roman"/>
                <a:cs typeface="Times New Roman"/>
              </a:rPr>
              <a:t> </a:t>
            </a:r>
            <a:r>
              <a:rPr sz="2304" spc="10" dirty="0">
                <a:latin typeface="Times New Roman"/>
                <a:cs typeface="Times New Roman"/>
              </a:rPr>
              <a:t>mismatch</a:t>
            </a:r>
            <a:r>
              <a:rPr sz="2304" spc="-175" dirty="0">
                <a:latin typeface="Times New Roman"/>
                <a:cs typeface="Times New Roman"/>
              </a:rPr>
              <a:t> </a:t>
            </a:r>
            <a:r>
              <a:rPr sz="2304" spc="5" dirty="0">
                <a:latin typeface="Times New Roman"/>
                <a:cs typeface="Times New Roman"/>
              </a:rPr>
              <a:t>score</a:t>
            </a:r>
            <a:r>
              <a:rPr sz="2304" spc="-185" dirty="0">
                <a:latin typeface="Times New Roman"/>
                <a:cs typeface="Times New Roman"/>
              </a:rPr>
              <a:t> </a:t>
            </a:r>
            <a:r>
              <a:rPr sz="2304" spc="5" dirty="0">
                <a:latin typeface="Times New Roman"/>
                <a:cs typeface="Times New Roman"/>
              </a:rPr>
              <a:t>at</a:t>
            </a:r>
            <a:r>
              <a:rPr sz="2304" spc="-35" dirty="0">
                <a:latin typeface="Times New Roman"/>
                <a:cs typeface="Times New Roman"/>
              </a:rPr>
              <a:t> </a:t>
            </a:r>
            <a:r>
              <a:rPr sz="2304" spc="10" dirty="0">
                <a:latin typeface="Times New Roman"/>
                <a:cs typeface="Times New Roman"/>
              </a:rPr>
              <a:t>position</a:t>
            </a:r>
            <a:r>
              <a:rPr sz="2304" spc="-80" dirty="0">
                <a:latin typeface="Times New Roman"/>
                <a:cs typeface="Times New Roman"/>
              </a:rPr>
              <a:t> </a:t>
            </a:r>
            <a:r>
              <a:rPr sz="2304" spc="5" dirty="0">
                <a:latin typeface="Times New Roman"/>
                <a:cs typeface="Times New Roman"/>
              </a:rPr>
              <a:t>i</a:t>
            </a:r>
            <a:endParaRPr sz="2304" dirty="0">
              <a:latin typeface="Times New Roman"/>
              <a:cs typeface="Times New Roman"/>
            </a:endParaRPr>
          </a:p>
          <a:p>
            <a:pPr marL="1561887">
              <a:lnSpc>
                <a:spcPts val="1227"/>
              </a:lnSpc>
              <a:spcBef>
                <a:spcPts val="180"/>
              </a:spcBef>
            </a:pPr>
            <a:r>
              <a:rPr sz="1353" i="1" spc="10" dirty="0">
                <a:latin typeface="Times New Roman"/>
                <a:cs typeface="Times New Roman"/>
              </a:rPr>
              <a:t>i</a:t>
            </a:r>
            <a:r>
              <a:rPr sz="1353" spc="10" dirty="0">
                <a:latin typeface="Symbol"/>
                <a:cs typeface="Symbol"/>
              </a:rPr>
              <a:t></a:t>
            </a:r>
            <a:r>
              <a:rPr sz="1353" spc="10" dirty="0">
                <a:latin typeface="Times New Roman"/>
                <a:cs typeface="Times New Roman"/>
              </a:rPr>
              <a:t>1</a:t>
            </a:r>
            <a:endParaRPr sz="1353" dirty="0">
              <a:latin typeface="Times New Roman"/>
              <a:cs typeface="Times New Roman"/>
            </a:endParaRPr>
          </a:p>
          <a:p>
            <a:pPr marL="381088" indent="-343552">
              <a:lnSpc>
                <a:spcPts val="3452"/>
              </a:lnSpc>
              <a:buChar char="•"/>
              <a:tabLst>
                <a:tab pos="381088" algn="l"/>
                <a:tab pos="381724" algn="l"/>
              </a:tabLst>
            </a:pPr>
            <a:r>
              <a:rPr sz="3206" spc="-5" dirty="0">
                <a:latin typeface="Times New Roman"/>
                <a:cs typeface="Times New Roman"/>
              </a:rPr>
              <a:t>For the simple example, assume a match</a:t>
            </a:r>
            <a:r>
              <a:rPr sz="3206" spc="95" dirty="0">
                <a:latin typeface="Times New Roman"/>
                <a:cs typeface="Times New Roman"/>
              </a:rPr>
              <a:t> </a:t>
            </a:r>
            <a:r>
              <a:rPr sz="3206" spc="-5" dirty="0">
                <a:latin typeface="Times New Roman"/>
                <a:cs typeface="Times New Roman"/>
              </a:rPr>
              <a:t>score</a:t>
            </a:r>
            <a:endParaRPr sz="3206" dirty="0">
              <a:latin typeface="Times New Roman"/>
              <a:cs typeface="Times New Roman"/>
            </a:endParaRPr>
          </a:p>
          <a:p>
            <a:pPr marL="381724"/>
            <a:r>
              <a:rPr sz="3206" spc="-5" dirty="0">
                <a:latin typeface="Times New Roman"/>
                <a:cs typeface="Times New Roman"/>
              </a:rPr>
              <a:t>of</a:t>
            </a:r>
            <a:r>
              <a:rPr sz="3206" spc="-5" dirty="0">
                <a:solidFill>
                  <a:srgbClr val="063DE8"/>
                </a:solidFill>
                <a:latin typeface="Times New Roman"/>
                <a:cs typeface="Times New Roman"/>
              </a:rPr>
              <a:t> 1 and a mismatch score of</a:t>
            </a:r>
            <a:r>
              <a:rPr sz="3206" spc="40" dirty="0">
                <a:solidFill>
                  <a:srgbClr val="063DE8"/>
                </a:solidFill>
                <a:latin typeface="Times New Roman"/>
                <a:cs typeface="Times New Roman"/>
              </a:rPr>
              <a:t> </a:t>
            </a:r>
            <a:r>
              <a:rPr sz="3206" spc="-5" dirty="0">
                <a:solidFill>
                  <a:srgbClr val="063DE8"/>
                </a:solidFill>
                <a:latin typeface="Times New Roman"/>
                <a:cs typeface="Times New Roman"/>
              </a:rPr>
              <a:t>0:</a:t>
            </a:r>
            <a:endParaRPr sz="3206" dirty="0">
              <a:latin typeface="Times New Roman"/>
              <a:cs typeface="Times New Roman"/>
            </a:endParaRPr>
          </a:p>
        </p:txBody>
      </p:sp>
      <p:sp>
        <p:nvSpPr>
          <p:cNvPr id="10" name="object 10"/>
          <p:cNvSpPr txBox="1"/>
          <p:nvPr/>
        </p:nvSpPr>
        <p:spPr>
          <a:xfrm>
            <a:off x="1515517" y="5452067"/>
            <a:ext cx="1488657" cy="1295259"/>
          </a:xfrm>
          <a:prstGeom prst="rect">
            <a:avLst/>
          </a:prstGeom>
        </p:spPr>
        <p:txBody>
          <a:bodyPr vert="horz" wrap="square" lIns="0" tIns="12724" rIns="0" bIns="0" rtlCol="0">
            <a:spAutoFit/>
          </a:bodyPr>
          <a:lstStyle/>
          <a:p>
            <a:pPr marL="12724" marR="5090">
              <a:lnSpc>
                <a:spcPct val="120000"/>
              </a:lnSpc>
              <a:spcBef>
                <a:spcPts val="100"/>
              </a:spcBef>
            </a:pPr>
            <a:r>
              <a:rPr sz="2405" b="1" spc="-5" dirty="0">
                <a:solidFill>
                  <a:srgbClr val="FC0128"/>
                </a:solidFill>
                <a:latin typeface="Courier New"/>
                <a:cs typeface="Courier New"/>
              </a:rPr>
              <a:t>AATCTATA  AAGATA</a:t>
            </a:r>
            <a:endParaRPr sz="2405" dirty="0">
              <a:latin typeface="Courier New"/>
              <a:cs typeface="Courier New"/>
            </a:endParaRPr>
          </a:p>
          <a:p>
            <a:pPr marL="454251">
              <a:spcBef>
                <a:spcPts val="185"/>
              </a:spcBef>
            </a:pPr>
            <a:r>
              <a:rPr sz="2405" dirty="0">
                <a:solidFill>
                  <a:srgbClr val="FC0128"/>
                </a:solidFill>
                <a:latin typeface="Times New Roman"/>
                <a:cs typeface="Times New Roman"/>
              </a:rPr>
              <a:t>4</a:t>
            </a:r>
            <a:endParaRPr sz="2405" dirty="0">
              <a:latin typeface="Times New Roman"/>
              <a:cs typeface="Times New Roman"/>
            </a:endParaRPr>
          </a:p>
        </p:txBody>
      </p:sp>
      <p:sp>
        <p:nvSpPr>
          <p:cNvPr id="11" name="object 11"/>
          <p:cNvSpPr txBox="1"/>
          <p:nvPr/>
        </p:nvSpPr>
        <p:spPr>
          <a:xfrm>
            <a:off x="6554049" y="5452068"/>
            <a:ext cx="1488657" cy="1330248"/>
          </a:xfrm>
          <a:prstGeom prst="rect">
            <a:avLst/>
          </a:prstGeom>
        </p:spPr>
        <p:txBody>
          <a:bodyPr vert="horz" wrap="square" lIns="0" tIns="12724" rIns="0" bIns="0" rtlCol="0">
            <a:spAutoFit/>
          </a:bodyPr>
          <a:lstStyle/>
          <a:p>
            <a:pPr marL="378543" marR="5090" indent="-366455">
              <a:lnSpc>
                <a:spcPct val="120000"/>
              </a:lnSpc>
              <a:spcBef>
                <a:spcPts val="100"/>
              </a:spcBef>
            </a:pPr>
            <a:r>
              <a:rPr sz="2405" b="1" spc="-5" dirty="0">
                <a:solidFill>
                  <a:srgbClr val="FC0128"/>
                </a:solidFill>
                <a:latin typeface="Courier New"/>
                <a:cs typeface="Courier New"/>
              </a:rPr>
              <a:t>AATCTATA  </a:t>
            </a:r>
            <a:r>
              <a:rPr sz="2405" b="1" spc="-10" dirty="0">
                <a:solidFill>
                  <a:srgbClr val="FC0128"/>
                </a:solidFill>
                <a:latin typeface="Courier New"/>
                <a:cs typeface="Courier New"/>
              </a:rPr>
              <a:t>A</a:t>
            </a:r>
            <a:r>
              <a:rPr sz="2405" b="1" spc="-5" dirty="0">
                <a:solidFill>
                  <a:srgbClr val="FC0128"/>
                </a:solidFill>
                <a:latin typeface="Courier New"/>
                <a:cs typeface="Courier New"/>
              </a:rPr>
              <a:t>AGATA</a:t>
            </a:r>
            <a:endParaRPr sz="2405" dirty="0">
              <a:latin typeface="Courier New"/>
              <a:cs typeface="Courier New"/>
            </a:endParaRPr>
          </a:p>
          <a:p>
            <a:pPr marL="216310" algn="ctr">
              <a:spcBef>
                <a:spcPts val="460"/>
              </a:spcBef>
            </a:pPr>
            <a:r>
              <a:rPr sz="2405" dirty="0">
                <a:solidFill>
                  <a:srgbClr val="FC0128"/>
                </a:solidFill>
                <a:latin typeface="Times New Roman"/>
                <a:cs typeface="Times New Roman"/>
              </a:rPr>
              <a:t>3</a:t>
            </a:r>
            <a:endParaRPr sz="2405" dirty="0">
              <a:latin typeface="Times New Roman"/>
              <a:cs typeface="Times New Roman"/>
            </a:endParaRPr>
          </a:p>
        </p:txBody>
      </p:sp>
      <p:sp>
        <p:nvSpPr>
          <p:cNvPr id="12" name="object 12"/>
          <p:cNvSpPr txBox="1"/>
          <p:nvPr/>
        </p:nvSpPr>
        <p:spPr>
          <a:xfrm>
            <a:off x="4034783" y="5452068"/>
            <a:ext cx="1488657" cy="1330248"/>
          </a:xfrm>
          <a:prstGeom prst="rect">
            <a:avLst/>
          </a:prstGeom>
        </p:spPr>
        <p:txBody>
          <a:bodyPr vert="horz" wrap="square" lIns="0" tIns="12724" rIns="0" bIns="0" rtlCol="0">
            <a:spAutoFit/>
          </a:bodyPr>
          <a:lstStyle/>
          <a:p>
            <a:pPr marL="195952" marR="5090" indent="-183227">
              <a:lnSpc>
                <a:spcPct val="120000"/>
              </a:lnSpc>
              <a:spcBef>
                <a:spcPts val="100"/>
              </a:spcBef>
            </a:pPr>
            <a:r>
              <a:rPr sz="2405" b="1" spc="-5" dirty="0">
                <a:solidFill>
                  <a:srgbClr val="FC0128"/>
                </a:solidFill>
                <a:latin typeface="Courier New"/>
                <a:cs typeface="Courier New"/>
              </a:rPr>
              <a:t>AATCTATA  AAGATA</a:t>
            </a:r>
            <a:endParaRPr sz="2405">
              <a:latin typeface="Courier New"/>
              <a:cs typeface="Courier New"/>
            </a:endParaRPr>
          </a:p>
          <a:p>
            <a:pPr marR="80798" algn="ctr">
              <a:spcBef>
                <a:spcPts val="460"/>
              </a:spcBef>
            </a:pPr>
            <a:r>
              <a:rPr sz="2405" dirty="0">
                <a:solidFill>
                  <a:srgbClr val="FC0128"/>
                </a:solidFill>
                <a:latin typeface="Times New Roman"/>
                <a:cs typeface="Times New Roman"/>
              </a:rPr>
              <a:t>1</a:t>
            </a:r>
            <a:endParaRPr sz="2405">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A0FE-F265-430A-89EC-8D26A311DF99}"/>
              </a:ext>
            </a:extLst>
          </p:cNvPr>
          <p:cNvSpPr>
            <a:spLocks noGrp="1"/>
          </p:cNvSpPr>
          <p:nvPr>
            <p:ph type="title"/>
          </p:nvPr>
        </p:nvSpPr>
        <p:spPr>
          <a:xfrm>
            <a:off x="779207" y="2646209"/>
            <a:ext cx="10515600" cy="1325563"/>
          </a:xfrm>
        </p:spPr>
        <p:txBody>
          <a:bodyPr/>
          <a:lstStyle/>
          <a:p>
            <a:r>
              <a:rPr lang="en-US" b="1" dirty="0"/>
              <a:t>Sequence Analysis</a:t>
            </a:r>
          </a:p>
        </p:txBody>
      </p:sp>
    </p:spTree>
    <p:extLst>
      <p:ext uri="{BB962C8B-B14F-4D97-AF65-F5344CB8AC3E}">
        <p14:creationId xmlns:p14="http://schemas.microsoft.com/office/powerpoint/2010/main" val="3325183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2908" y="859113"/>
            <a:ext cx="7796334" cy="689957"/>
          </a:xfrm>
          <a:prstGeom prst="rect">
            <a:avLst/>
          </a:prstGeom>
        </p:spPr>
        <p:txBody>
          <a:bodyPr vert="horz" wrap="square" lIns="0" tIns="12724" rIns="0" bIns="0" numCol="1" rtlCol="0" anchor="ctr" anchorCtr="0" compatLnSpc="1">
            <a:prstTxWarp prst="textNoShape">
              <a:avLst/>
            </a:prstTxWarp>
            <a:spAutoFit/>
          </a:bodyPr>
          <a:lstStyle/>
          <a:p>
            <a:pPr marL="12724">
              <a:spcBef>
                <a:spcPts val="100"/>
              </a:spcBef>
            </a:pPr>
            <a:r>
              <a:rPr dirty="0"/>
              <a:t>Good alignments require</a:t>
            </a:r>
            <a:r>
              <a:rPr spc="-145" dirty="0"/>
              <a:t> </a:t>
            </a:r>
            <a:r>
              <a:rPr dirty="0"/>
              <a:t>gaps</a:t>
            </a:r>
          </a:p>
        </p:txBody>
      </p:sp>
      <p:sp>
        <p:nvSpPr>
          <p:cNvPr id="9" name="object 9"/>
          <p:cNvSpPr txBox="1"/>
          <p:nvPr/>
        </p:nvSpPr>
        <p:spPr>
          <a:xfrm>
            <a:off x="812908" y="1868575"/>
            <a:ext cx="10432608" cy="3809457"/>
          </a:xfrm>
          <a:prstGeom prst="rect">
            <a:avLst/>
          </a:prstGeom>
        </p:spPr>
        <p:txBody>
          <a:bodyPr vert="horz" wrap="square" lIns="0" tIns="111967" rIns="0" bIns="0" rtlCol="0">
            <a:spAutoFit/>
          </a:bodyPr>
          <a:lstStyle/>
          <a:p>
            <a:pPr marL="356276" indent="-344188">
              <a:spcBef>
                <a:spcPts val="882"/>
              </a:spcBef>
              <a:buChar char="•"/>
              <a:tabLst>
                <a:tab pos="355639" algn="l"/>
                <a:tab pos="356912" algn="l"/>
              </a:tabLst>
            </a:pPr>
            <a:r>
              <a:rPr sz="3206" spc="-5" dirty="0">
                <a:latin typeface="Times New Roman"/>
                <a:cs typeface="Times New Roman"/>
              </a:rPr>
              <a:t>Maximal consecutive run of spaces in</a:t>
            </a:r>
            <a:r>
              <a:rPr sz="3206" spc="85" dirty="0">
                <a:latin typeface="Times New Roman"/>
                <a:cs typeface="Times New Roman"/>
              </a:rPr>
              <a:t> </a:t>
            </a:r>
            <a:r>
              <a:rPr sz="3206" spc="-5" dirty="0">
                <a:latin typeface="Times New Roman"/>
                <a:cs typeface="Times New Roman"/>
              </a:rPr>
              <a:t>alignment</a:t>
            </a:r>
            <a:endParaRPr sz="3206" dirty="0">
              <a:latin typeface="Times New Roman"/>
              <a:cs typeface="Times New Roman"/>
            </a:endParaRPr>
          </a:p>
          <a:p>
            <a:pPr marL="757086" lvl="1" indent="-286929">
              <a:spcBef>
                <a:spcPts val="691"/>
              </a:spcBef>
              <a:buChar char="–"/>
              <a:tabLst>
                <a:tab pos="757722" algn="l"/>
              </a:tabLst>
            </a:pPr>
            <a:r>
              <a:rPr sz="2805" dirty="0">
                <a:latin typeface="Times New Roman"/>
                <a:cs typeface="Times New Roman"/>
              </a:rPr>
              <a:t>Matching mRNA </a:t>
            </a:r>
            <a:r>
              <a:rPr sz="2805" spc="-5" dirty="0">
                <a:latin typeface="Times New Roman"/>
                <a:cs typeface="Times New Roman"/>
              </a:rPr>
              <a:t>(cDNA) </a:t>
            </a:r>
            <a:r>
              <a:rPr sz="2805" dirty="0">
                <a:latin typeface="Times New Roman"/>
                <a:cs typeface="Times New Roman"/>
              </a:rPr>
              <a:t>to</a:t>
            </a:r>
            <a:r>
              <a:rPr sz="2805" spc="-40" dirty="0">
                <a:latin typeface="Times New Roman"/>
                <a:cs typeface="Times New Roman"/>
              </a:rPr>
              <a:t> </a:t>
            </a:r>
            <a:r>
              <a:rPr sz="2805" spc="-5" dirty="0">
                <a:latin typeface="Times New Roman"/>
                <a:cs typeface="Times New Roman"/>
              </a:rPr>
              <a:t>DNA</a:t>
            </a:r>
            <a:endParaRPr sz="2805" dirty="0">
              <a:latin typeface="Times New Roman"/>
              <a:cs typeface="Times New Roman"/>
            </a:endParaRPr>
          </a:p>
          <a:p>
            <a:pPr marL="757086" lvl="1" indent="-286293">
              <a:spcBef>
                <a:spcPts val="671"/>
              </a:spcBef>
              <a:buChar char="–"/>
              <a:tabLst>
                <a:tab pos="757086" algn="l"/>
              </a:tabLst>
            </a:pPr>
            <a:r>
              <a:rPr sz="2805" spc="-5" dirty="0">
                <a:latin typeface="Times New Roman"/>
                <a:cs typeface="Times New Roman"/>
              </a:rPr>
              <a:t>Shortening </a:t>
            </a:r>
            <a:r>
              <a:rPr sz="2805" dirty="0">
                <a:latin typeface="Times New Roman"/>
                <a:cs typeface="Times New Roman"/>
              </a:rPr>
              <a:t>of </a:t>
            </a:r>
            <a:r>
              <a:rPr sz="2805" spc="-5" dirty="0">
                <a:latin typeface="Times New Roman"/>
                <a:cs typeface="Times New Roman"/>
              </a:rPr>
              <a:t>DNA/protein</a:t>
            </a:r>
            <a:r>
              <a:rPr sz="2805" spc="-50" dirty="0">
                <a:latin typeface="Times New Roman"/>
                <a:cs typeface="Times New Roman"/>
              </a:rPr>
              <a:t> </a:t>
            </a:r>
            <a:r>
              <a:rPr sz="2805" spc="-5" dirty="0">
                <a:latin typeface="Times New Roman"/>
                <a:cs typeface="Times New Roman"/>
              </a:rPr>
              <a:t>sequences</a:t>
            </a:r>
            <a:endParaRPr sz="2805" dirty="0">
              <a:latin typeface="Times New Roman"/>
              <a:cs typeface="Times New Roman"/>
            </a:endParaRPr>
          </a:p>
          <a:p>
            <a:pPr marL="756450" lvl="1" indent="-286929">
              <a:spcBef>
                <a:spcPts val="671"/>
              </a:spcBef>
              <a:buChar char="–"/>
              <a:tabLst>
                <a:tab pos="757086" algn="l"/>
              </a:tabLst>
            </a:pPr>
            <a:r>
              <a:rPr sz="2805" dirty="0">
                <a:latin typeface="Times New Roman"/>
                <a:cs typeface="Times New Roman"/>
              </a:rPr>
              <a:t>Slippage during</a:t>
            </a:r>
            <a:r>
              <a:rPr sz="2805" spc="-55" dirty="0">
                <a:latin typeface="Times New Roman"/>
                <a:cs typeface="Times New Roman"/>
              </a:rPr>
              <a:t> </a:t>
            </a:r>
            <a:r>
              <a:rPr sz="2805" dirty="0">
                <a:latin typeface="Times New Roman"/>
                <a:cs typeface="Times New Roman"/>
              </a:rPr>
              <a:t>replication</a:t>
            </a:r>
          </a:p>
          <a:p>
            <a:pPr marL="757086" lvl="1" indent="-286929">
              <a:spcBef>
                <a:spcPts val="676"/>
              </a:spcBef>
              <a:buChar char="–"/>
              <a:tabLst>
                <a:tab pos="757722" algn="l"/>
              </a:tabLst>
            </a:pPr>
            <a:r>
              <a:rPr sz="2805" dirty="0">
                <a:latin typeface="Times New Roman"/>
                <a:cs typeface="Times New Roman"/>
              </a:rPr>
              <a:t>Unequal crossing-over during</a:t>
            </a:r>
            <a:r>
              <a:rPr sz="2805" spc="-70" dirty="0">
                <a:latin typeface="Times New Roman"/>
                <a:cs typeface="Times New Roman"/>
              </a:rPr>
              <a:t> </a:t>
            </a:r>
            <a:r>
              <a:rPr sz="2805" dirty="0">
                <a:latin typeface="Times New Roman"/>
                <a:cs typeface="Times New Roman"/>
              </a:rPr>
              <a:t>meiosis</a:t>
            </a:r>
          </a:p>
          <a:p>
            <a:pPr marL="470793">
              <a:spcBef>
                <a:spcPts val="671"/>
              </a:spcBef>
            </a:pPr>
            <a:r>
              <a:rPr sz="2805" dirty="0">
                <a:latin typeface="Times New Roman"/>
                <a:cs typeface="Times New Roman"/>
              </a:rPr>
              <a:t>–</a:t>
            </a:r>
            <a:r>
              <a:rPr sz="2805" spc="140" dirty="0">
                <a:latin typeface="Times New Roman"/>
                <a:cs typeface="Times New Roman"/>
              </a:rPr>
              <a:t> </a:t>
            </a:r>
            <a:r>
              <a:rPr sz="2805" dirty="0">
                <a:latin typeface="Times New Roman"/>
                <a:cs typeface="Times New Roman"/>
              </a:rPr>
              <a:t>…</a:t>
            </a:r>
          </a:p>
          <a:p>
            <a:pPr marL="356276" marR="5090" indent="-344188">
              <a:spcBef>
                <a:spcPts val="756"/>
              </a:spcBef>
              <a:buChar char="•"/>
              <a:tabLst>
                <a:tab pos="355639" algn="l"/>
                <a:tab pos="356276" algn="l"/>
              </a:tabLst>
            </a:pPr>
            <a:r>
              <a:rPr sz="3206" spc="-5" dirty="0">
                <a:latin typeface="Times New Roman"/>
                <a:cs typeface="Times New Roman"/>
              </a:rPr>
              <a:t>We need to have a </a:t>
            </a:r>
            <a:r>
              <a:rPr sz="3206" spc="-10" dirty="0">
                <a:latin typeface="Times New Roman"/>
                <a:cs typeface="Times New Roman"/>
              </a:rPr>
              <a:t>scoring </a:t>
            </a:r>
            <a:r>
              <a:rPr sz="3206" spc="-5" dirty="0">
                <a:latin typeface="Times New Roman"/>
                <a:cs typeface="Times New Roman"/>
              </a:rPr>
              <a:t>function that considers  gaps</a:t>
            </a:r>
            <a:r>
              <a:rPr sz="3206" dirty="0">
                <a:latin typeface="Times New Roman"/>
                <a:cs typeface="Times New Roman"/>
              </a:rPr>
              <a:t> </a:t>
            </a:r>
            <a:r>
              <a:rPr sz="3206" spc="-5" dirty="0">
                <a:latin typeface="Times New Roman"/>
                <a:cs typeface="Times New Roman"/>
              </a:rPr>
              <a:t>also</a:t>
            </a:r>
            <a:endParaRPr sz="3206" dirty="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7748" y="549913"/>
            <a:ext cx="8125418" cy="689957"/>
          </a:xfrm>
          <a:prstGeom prst="rect">
            <a:avLst/>
          </a:prstGeom>
        </p:spPr>
        <p:txBody>
          <a:bodyPr vert="horz" wrap="square" lIns="0" tIns="12724" rIns="0" bIns="0" numCol="1" rtlCol="0" anchor="ctr" anchorCtr="0" compatLnSpc="1">
            <a:prstTxWarp prst="textNoShape">
              <a:avLst/>
            </a:prstTxWarp>
            <a:spAutoFit/>
          </a:bodyPr>
          <a:lstStyle/>
          <a:p>
            <a:pPr marL="12724">
              <a:spcBef>
                <a:spcPts val="100"/>
              </a:spcBef>
            </a:pPr>
            <a:r>
              <a:rPr dirty="0"/>
              <a:t>Simple alignment with</a:t>
            </a:r>
            <a:r>
              <a:rPr spc="-135" dirty="0"/>
              <a:t> </a:t>
            </a:r>
            <a:r>
              <a:rPr dirty="0"/>
              <a:t>gaps</a:t>
            </a:r>
          </a:p>
        </p:txBody>
      </p:sp>
      <p:sp>
        <p:nvSpPr>
          <p:cNvPr id="3" name="object 3"/>
          <p:cNvSpPr txBox="1"/>
          <p:nvPr/>
        </p:nvSpPr>
        <p:spPr>
          <a:xfrm>
            <a:off x="2052463" y="1995902"/>
            <a:ext cx="7688848" cy="1002617"/>
          </a:xfrm>
          <a:prstGeom prst="rect">
            <a:avLst/>
          </a:prstGeom>
        </p:spPr>
        <p:txBody>
          <a:bodyPr vert="horz" wrap="square" lIns="0" tIns="12087" rIns="0" bIns="0" rtlCol="0">
            <a:spAutoFit/>
          </a:bodyPr>
          <a:lstStyle/>
          <a:p>
            <a:pPr marL="355639" marR="5090" indent="-343552">
              <a:spcBef>
                <a:spcPts val="95"/>
              </a:spcBef>
              <a:buChar char="•"/>
              <a:tabLst>
                <a:tab pos="355639" algn="l"/>
                <a:tab pos="356276" algn="l"/>
              </a:tabLst>
            </a:pPr>
            <a:r>
              <a:rPr sz="3206" spc="-5" dirty="0">
                <a:latin typeface="Times New Roman"/>
                <a:cs typeface="Times New Roman"/>
              </a:rPr>
              <a:t>Considering gapped alignments vastly  increases the number of possible</a:t>
            </a:r>
            <a:r>
              <a:rPr sz="3206" spc="70" dirty="0">
                <a:latin typeface="Times New Roman"/>
                <a:cs typeface="Times New Roman"/>
              </a:rPr>
              <a:t> </a:t>
            </a:r>
            <a:r>
              <a:rPr sz="3206" spc="-5" dirty="0">
                <a:latin typeface="Times New Roman"/>
                <a:cs typeface="Times New Roman"/>
              </a:rPr>
              <a:t>alignments:</a:t>
            </a:r>
            <a:endParaRPr sz="3206" dirty="0">
              <a:latin typeface="Times New Roman"/>
              <a:cs typeface="Times New Roman"/>
            </a:endParaRPr>
          </a:p>
        </p:txBody>
      </p:sp>
      <p:sp>
        <p:nvSpPr>
          <p:cNvPr id="4" name="object 4"/>
          <p:cNvSpPr txBox="1"/>
          <p:nvPr/>
        </p:nvSpPr>
        <p:spPr>
          <a:xfrm>
            <a:off x="2434157" y="3275436"/>
            <a:ext cx="5687432" cy="391886"/>
          </a:xfrm>
          <a:prstGeom prst="rect">
            <a:avLst/>
          </a:prstGeom>
        </p:spPr>
        <p:txBody>
          <a:bodyPr vert="horz" wrap="square" lIns="0" tIns="12724" rIns="0" bIns="0" rtlCol="0">
            <a:spAutoFit/>
          </a:bodyPr>
          <a:lstStyle/>
          <a:p>
            <a:pPr marL="12724">
              <a:spcBef>
                <a:spcPts val="100"/>
              </a:spcBef>
              <a:tabLst>
                <a:tab pos="2149742" algn="l"/>
                <a:tab pos="4211051" algn="l"/>
              </a:tabLst>
            </a:pPr>
            <a:r>
              <a:rPr sz="2405" b="1" spc="-5" dirty="0">
                <a:solidFill>
                  <a:srgbClr val="FC0128"/>
                </a:solidFill>
                <a:latin typeface="Courier New"/>
                <a:cs typeface="Courier New"/>
              </a:rPr>
              <a:t>AATCTAT</a:t>
            </a:r>
            <a:r>
              <a:rPr sz="2405" b="1" dirty="0">
                <a:solidFill>
                  <a:srgbClr val="FC0128"/>
                </a:solidFill>
                <a:latin typeface="Courier New"/>
                <a:cs typeface="Courier New"/>
              </a:rPr>
              <a:t>A	</a:t>
            </a:r>
            <a:r>
              <a:rPr sz="2405" b="1" spc="-5" dirty="0">
                <a:solidFill>
                  <a:srgbClr val="FC0128"/>
                </a:solidFill>
                <a:latin typeface="Courier New"/>
                <a:cs typeface="Courier New"/>
              </a:rPr>
              <a:t>AATCTAT</a:t>
            </a:r>
            <a:r>
              <a:rPr sz="2405" b="1" dirty="0">
                <a:solidFill>
                  <a:srgbClr val="FC0128"/>
                </a:solidFill>
                <a:latin typeface="Courier New"/>
                <a:cs typeface="Courier New"/>
              </a:rPr>
              <a:t>A	</a:t>
            </a:r>
            <a:r>
              <a:rPr sz="2405" b="1" spc="-5" dirty="0">
                <a:solidFill>
                  <a:srgbClr val="FC0128"/>
                </a:solidFill>
                <a:latin typeface="Courier New"/>
                <a:cs typeface="Courier New"/>
              </a:rPr>
              <a:t>AATCTATA</a:t>
            </a:r>
            <a:endParaRPr sz="2405">
              <a:latin typeface="Courier New"/>
              <a:cs typeface="Courier New"/>
            </a:endParaRPr>
          </a:p>
        </p:txBody>
      </p:sp>
      <p:sp>
        <p:nvSpPr>
          <p:cNvPr id="5" name="object 5"/>
          <p:cNvSpPr/>
          <p:nvPr/>
        </p:nvSpPr>
        <p:spPr>
          <a:xfrm>
            <a:off x="1515517" y="3564514"/>
            <a:ext cx="9160965" cy="85884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sz="1803"/>
          </a:p>
        </p:txBody>
      </p:sp>
      <p:sp>
        <p:nvSpPr>
          <p:cNvPr id="7" name="object 7"/>
          <p:cNvSpPr txBox="1"/>
          <p:nvPr/>
        </p:nvSpPr>
        <p:spPr>
          <a:xfrm>
            <a:off x="2434157" y="3580038"/>
            <a:ext cx="1488657" cy="1028699"/>
          </a:xfrm>
          <a:prstGeom prst="rect">
            <a:avLst/>
          </a:prstGeom>
        </p:spPr>
        <p:txBody>
          <a:bodyPr vert="horz" wrap="square" lIns="0" tIns="147593" rIns="0" bIns="0" rtlCol="0">
            <a:spAutoFit/>
          </a:bodyPr>
          <a:lstStyle/>
          <a:p>
            <a:pPr marL="12724">
              <a:spcBef>
                <a:spcPts val="1162"/>
              </a:spcBef>
            </a:pPr>
            <a:r>
              <a:rPr sz="2405" b="1" spc="-5" dirty="0">
                <a:solidFill>
                  <a:srgbClr val="FC0128"/>
                </a:solidFill>
                <a:latin typeface="Courier New"/>
                <a:cs typeface="Courier New"/>
              </a:rPr>
              <a:t>AAG-AT-A</a:t>
            </a:r>
            <a:endParaRPr sz="2405" dirty="0">
              <a:latin typeface="Courier New"/>
              <a:cs typeface="Courier New"/>
            </a:endParaRPr>
          </a:p>
          <a:p>
            <a:pPr marR="233488" algn="ctr">
              <a:spcBef>
                <a:spcPts val="1062"/>
              </a:spcBef>
            </a:pPr>
            <a:r>
              <a:rPr sz="2405" dirty="0">
                <a:solidFill>
                  <a:srgbClr val="FC0128"/>
                </a:solidFill>
                <a:latin typeface="Times New Roman"/>
                <a:cs typeface="Times New Roman"/>
              </a:rPr>
              <a:t>1</a:t>
            </a:r>
            <a:endParaRPr sz="2405" dirty="0">
              <a:latin typeface="Times New Roman"/>
              <a:cs typeface="Times New Roman"/>
            </a:endParaRPr>
          </a:p>
        </p:txBody>
      </p:sp>
      <p:sp>
        <p:nvSpPr>
          <p:cNvPr id="8" name="object 8"/>
          <p:cNvSpPr txBox="1"/>
          <p:nvPr/>
        </p:nvSpPr>
        <p:spPr>
          <a:xfrm>
            <a:off x="6632932" y="3580038"/>
            <a:ext cx="1488657" cy="1028699"/>
          </a:xfrm>
          <a:prstGeom prst="rect">
            <a:avLst/>
          </a:prstGeom>
        </p:spPr>
        <p:txBody>
          <a:bodyPr vert="horz" wrap="square" lIns="0" tIns="147593" rIns="0" bIns="0" rtlCol="0">
            <a:spAutoFit/>
          </a:bodyPr>
          <a:lstStyle/>
          <a:p>
            <a:pPr algn="ctr">
              <a:spcBef>
                <a:spcPts val="1162"/>
              </a:spcBef>
            </a:pPr>
            <a:r>
              <a:rPr sz="2405" b="1" spc="-5" dirty="0">
                <a:solidFill>
                  <a:srgbClr val="FC0128"/>
                </a:solidFill>
                <a:latin typeface="Courier New"/>
                <a:cs typeface="Courier New"/>
              </a:rPr>
              <a:t>AA--GATA</a:t>
            </a:r>
            <a:endParaRPr sz="2405">
              <a:latin typeface="Courier New"/>
              <a:cs typeface="Courier New"/>
            </a:endParaRPr>
          </a:p>
          <a:p>
            <a:pPr marL="63621" algn="ctr">
              <a:spcBef>
                <a:spcPts val="1062"/>
              </a:spcBef>
            </a:pPr>
            <a:r>
              <a:rPr sz="2405" dirty="0">
                <a:solidFill>
                  <a:srgbClr val="FC0128"/>
                </a:solidFill>
                <a:latin typeface="Times New Roman"/>
                <a:cs typeface="Times New Roman"/>
              </a:rPr>
              <a:t>3</a:t>
            </a:r>
            <a:endParaRPr sz="2405">
              <a:latin typeface="Times New Roman"/>
              <a:cs typeface="Times New Roman"/>
            </a:endParaRPr>
          </a:p>
        </p:txBody>
      </p:sp>
      <p:sp>
        <p:nvSpPr>
          <p:cNvPr id="9" name="object 9"/>
          <p:cNvSpPr txBox="1"/>
          <p:nvPr/>
        </p:nvSpPr>
        <p:spPr>
          <a:xfrm>
            <a:off x="4571715" y="3580038"/>
            <a:ext cx="1488657" cy="1028699"/>
          </a:xfrm>
          <a:prstGeom prst="rect">
            <a:avLst/>
          </a:prstGeom>
        </p:spPr>
        <p:txBody>
          <a:bodyPr vert="horz" wrap="square" lIns="0" tIns="147593" rIns="0" bIns="0" rtlCol="0">
            <a:spAutoFit/>
          </a:bodyPr>
          <a:lstStyle/>
          <a:p>
            <a:pPr marL="12724">
              <a:spcBef>
                <a:spcPts val="1162"/>
              </a:spcBef>
            </a:pPr>
            <a:r>
              <a:rPr sz="2405" b="1" spc="-5" dirty="0">
                <a:solidFill>
                  <a:srgbClr val="FC0128"/>
                </a:solidFill>
                <a:latin typeface="Courier New"/>
                <a:cs typeface="Courier New"/>
              </a:rPr>
              <a:t>AA-G-ATA</a:t>
            </a:r>
            <a:endParaRPr sz="2405">
              <a:latin typeface="Courier New"/>
              <a:cs typeface="Courier New"/>
            </a:endParaRPr>
          </a:p>
          <a:p>
            <a:pPr marR="80798" algn="ctr">
              <a:spcBef>
                <a:spcPts val="1062"/>
              </a:spcBef>
            </a:pPr>
            <a:r>
              <a:rPr sz="2405" dirty="0">
                <a:solidFill>
                  <a:srgbClr val="FC0128"/>
                </a:solidFill>
                <a:latin typeface="Times New Roman"/>
                <a:cs typeface="Times New Roman"/>
              </a:rPr>
              <a:t>3</a:t>
            </a:r>
            <a:endParaRPr sz="2405">
              <a:latin typeface="Times New Roman"/>
              <a:cs typeface="Times New Roman"/>
            </a:endParaRPr>
          </a:p>
        </p:txBody>
      </p:sp>
      <p:sp>
        <p:nvSpPr>
          <p:cNvPr id="10" name="object 10"/>
          <p:cNvSpPr/>
          <p:nvPr/>
        </p:nvSpPr>
        <p:spPr>
          <a:xfrm>
            <a:off x="1515517" y="5282196"/>
            <a:ext cx="9160965" cy="85884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sz="1803"/>
          </a:p>
        </p:txBody>
      </p:sp>
      <p:sp>
        <p:nvSpPr>
          <p:cNvPr id="11" name="object 11"/>
          <p:cNvSpPr txBox="1"/>
          <p:nvPr/>
        </p:nvSpPr>
        <p:spPr>
          <a:xfrm>
            <a:off x="2052463" y="4909904"/>
            <a:ext cx="6940703" cy="1002617"/>
          </a:xfrm>
          <a:prstGeom prst="rect">
            <a:avLst/>
          </a:prstGeom>
        </p:spPr>
        <p:txBody>
          <a:bodyPr vert="horz" wrap="square" lIns="0" tIns="12087" rIns="0" bIns="0" rtlCol="0">
            <a:spAutoFit/>
          </a:bodyPr>
          <a:lstStyle/>
          <a:p>
            <a:pPr marL="356276" marR="5090" indent="-344188">
              <a:spcBef>
                <a:spcPts val="95"/>
              </a:spcBef>
              <a:buChar char="•"/>
              <a:tabLst>
                <a:tab pos="355639" algn="l"/>
                <a:tab pos="356276" algn="l"/>
              </a:tabLst>
            </a:pPr>
            <a:r>
              <a:rPr sz="3206" spc="-5" dirty="0">
                <a:latin typeface="Times New Roman"/>
                <a:cs typeface="Times New Roman"/>
              </a:rPr>
              <a:t>If gap penalty is -1 what will be the new  </a:t>
            </a:r>
            <a:r>
              <a:rPr sz="3206" spc="-10" dirty="0">
                <a:latin typeface="Times New Roman"/>
                <a:cs typeface="Times New Roman"/>
              </a:rPr>
              <a:t>scores?</a:t>
            </a:r>
            <a:endParaRPr sz="3206" dirty="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6442" y="438779"/>
            <a:ext cx="6330528" cy="689957"/>
          </a:xfrm>
          <a:prstGeom prst="rect">
            <a:avLst/>
          </a:prstGeom>
        </p:spPr>
        <p:txBody>
          <a:bodyPr vert="horz" wrap="square" lIns="0" tIns="12724" rIns="0" bIns="0" numCol="1" rtlCol="0" anchor="ctr" anchorCtr="0" compatLnSpc="1">
            <a:prstTxWarp prst="textNoShape">
              <a:avLst/>
            </a:prstTxWarp>
            <a:spAutoFit/>
          </a:bodyPr>
          <a:lstStyle/>
          <a:p>
            <a:pPr marL="12724">
              <a:spcBef>
                <a:spcPts val="100"/>
              </a:spcBef>
            </a:pPr>
            <a:r>
              <a:rPr dirty="0"/>
              <a:t>Scoring</a:t>
            </a:r>
            <a:r>
              <a:rPr spc="-105" dirty="0"/>
              <a:t> </a:t>
            </a:r>
            <a:r>
              <a:rPr dirty="0"/>
              <a:t>Function</a:t>
            </a:r>
          </a:p>
        </p:txBody>
      </p:sp>
      <p:sp>
        <p:nvSpPr>
          <p:cNvPr id="4" name="object 4"/>
          <p:cNvSpPr txBox="1"/>
          <p:nvPr/>
        </p:nvSpPr>
        <p:spPr>
          <a:xfrm>
            <a:off x="1899903" y="1582301"/>
            <a:ext cx="2275609" cy="391886"/>
          </a:xfrm>
          <a:prstGeom prst="rect">
            <a:avLst/>
          </a:prstGeom>
        </p:spPr>
        <p:txBody>
          <a:bodyPr vert="horz" wrap="square" lIns="0" tIns="12724" rIns="0" bIns="0" rtlCol="0">
            <a:spAutoFit/>
          </a:bodyPr>
          <a:lstStyle/>
          <a:p>
            <a:pPr marL="356276" indent="-344188">
              <a:spcBef>
                <a:spcPts val="100"/>
              </a:spcBef>
              <a:buChar char="•"/>
              <a:tabLst>
                <a:tab pos="355639" algn="l"/>
                <a:tab pos="356912" algn="l"/>
              </a:tabLst>
            </a:pPr>
            <a:r>
              <a:rPr sz="2405" spc="-5" dirty="0">
                <a:solidFill>
                  <a:srgbClr val="063DE8"/>
                </a:solidFill>
                <a:latin typeface="Times New Roman"/>
                <a:cs typeface="Times New Roman"/>
              </a:rPr>
              <a:t>Sequence</a:t>
            </a:r>
            <a:r>
              <a:rPr sz="2405" spc="-65" dirty="0">
                <a:solidFill>
                  <a:srgbClr val="063DE8"/>
                </a:solidFill>
                <a:latin typeface="Times New Roman"/>
                <a:cs typeface="Times New Roman"/>
              </a:rPr>
              <a:t> </a:t>
            </a:r>
            <a:r>
              <a:rPr sz="2405" spc="-5" dirty="0">
                <a:solidFill>
                  <a:srgbClr val="063DE8"/>
                </a:solidFill>
                <a:latin typeface="Times New Roman"/>
                <a:cs typeface="Times New Roman"/>
              </a:rPr>
              <a:t>edits:</a:t>
            </a:r>
            <a:endParaRPr sz="2405">
              <a:latin typeface="Times New Roman"/>
              <a:cs typeface="Times New Roman"/>
            </a:endParaRPr>
          </a:p>
        </p:txBody>
      </p:sp>
      <p:sp>
        <p:nvSpPr>
          <p:cNvPr id="5" name="object 5"/>
          <p:cNvSpPr txBox="1"/>
          <p:nvPr/>
        </p:nvSpPr>
        <p:spPr>
          <a:xfrm>
            <a:off x="5564281" y="2036533"/>
            <a:ext cx="1324523" cy="330813"/>
          </a:xfrm>
          <a:prstGeom prst="rect">
            <a:avLst/>
          </a:prstGeom>
        </p:spPr>
        <p:txBody>
          <a:bodyPr vert="horz" wrap="square" lIns="0" tIns="12087" rIns="0" bIns="0" rtlCol="0">
            <a:spAutoFit/>
          </a:bodyPr>
          <a:lstStyle/>
          <a:p>
            <a:pPr marL="12724">
              <a:spcBef>
                <a:spcPts val="95"/>
              </a:spcBef>
            </a:pPr>
            <a:r>
              <a:rPr sz="2004" b="1" spc="-10" dirty="0">
                <a:solidFill>
                  <a:srgbClr val="00659A"/>
                </a:solidFill>
                <a:latin typeface="Times New Roman"/>
                <a:cs typeface="Times New Roman"/>
              </a:rPr>
              <a:t>AGGCCTC</a:t>
            </a:r>
            <a:endParaRPr sz="2004">
              <a:latin typeface="Times New Roman"/>
              <a:cs typeface="Times New Roman"/>
            </a:endParaRPr>
          </a:p>
        </p:txBody>
      </p:sp>
      <p:sp>
        <p:nvSpPr>
          <p:cNvPr id="9" name="object 9"/>
          <p:cNvSpPr txBox="1"/>
          <p:nvPr/>
        </p:nvSpPr>
        <p:spPr>
          <a:xfrm>
            <a:off x="7911780" y="1928892"/>
            <a:ext cx="2151554" cy="300276"/>
          </a:xfrm>
          <a:prstGeom prst="rect">
            <a:avLst/>
          </a:prstGeom>
        </p:spPr>
        <p:txBody>
          <a:bodyPr vert="horz" wrap="square" lIns="0" tIns="12724" rIns="0" bIns="0" rtlCol="0">
            <a:spAutoFit/>
          </a:bodyPr>
          <a:lstStyle/>
          <a:p>
            <a:pPr marL="12724">
              <a:spcBef>
                <a:spcPts val="100"/>
              </a:spcBef>
            </a:pPr>
            <a:r>
              <a:rPr sz="1803" u="heavy" dirty="0">
                <a:solidFill>
                  <a:srgbClr val="02ABEA"/>
                </a:solidFill>
                <a:uFill>
                  <a:solidFill>
                    <a:srgbClr val="02ABEA"/>
                  </a:solidFill>
                </a:uFill>
                <a:latin typeface="Arial"/>
                <a:cs typeface="Arial"/>
              </a:rPr>
              <a:t>Alternative</a:t>
            </a:r>
            <a:r>
              <a:rPr sz="1803" u="heavy" spc="-100" dirty="0">
                <a:solidFill>
                  <a:srgbClr val="02ABEA"/>
                </a:solidFill>
                <a:uFill>
                  <a:solidFill>
                    <a:srgbClr val="02ABEA"/>
                  </a:solidFill>
                </a:uFill>
                <a:latin typeface="Arial"/>
                <a:cs typeface="Arial"/>
              </a:rPr>
              <a:t> </a:t>
            </a:r>
            <a:r>
              <a:rPr sz="1803" u="heavy" dirty="0">
                <a:solidFill>
                  <a:srgbClr val="02ABEA"/>
                </a:solidFill>
                <a:uFill>
                  <a:solidFill>
                    <a:srgbClr val="02ABEA"/>
                  </a:solidFill>
                </a:uFill>
                <a:latin typeface="Arial"/>
                <a:cs typeface="Arial"/>
              </a:rPr>
              <a:t>definition:</a:t>
            </a:r>
            <a:endParaRPr sz="1803">
              <a:latin typeface="Arial"/>
              <a:cs typeface="Arial"/>
            </a:endParaRPr>
          </a:p>
        </p:txBody>
      </p:sp>
      <p:sp>
        <p:nvSpPr>
          <p:cNvPr id="14" name="object 14"/>
          <p:cNvSpPr txBox="1"/>
          <p:nvPr/>
        </p:nvSpPr>
        <p:spPr>
          <a:xfrm>
            <a:off x="7811029" y="2478549"/>
            <a:ext cx="2353223" cy="300276"/>
          </a:xfrm>
          <a:prstGeom prst="rect">
            <a:avLst/>
          </a:prstGeom>
        </p:spPr>
        <p:txBody>
          <a:bodyPr vert="horz" wrap="square" lIns="0" tIns="12724" rIns="0" bIns="0" rtlCol="0">
            <a:spAutoFit/>
          </a:bodyPr>
          <a:lstStyle/>
          <a:p>
            <a:pPr marL="12724">
              <a:spcBef>
                <a:spcPts val="100"/>
              </a:spcBef>
            </a:pPr>
            <a:r>
              <a:rPr sz="1803" b="1" i="1" spc="-5" dirty="0">
                <a:solidFill>
                  <a:srgbClr val="CC339A"/>
                </a:solidFill>
                <a:latin typeface="Arial"/>
                <a:cs typeface="Arial"/>
              </a:rPr>
              <a:t>minimal edit</a:t>
            </a:r>
            <a:r>
              <a:rPr sz="1803" b="1" i="1" spc="-45" dirty="0">
                <a:solidFill>
                  <a:srgbClr val="CC339A"/>
                </a:solidFill>
                <a:latin typeface="Arial"/>
                <a:cs typeface="Arial"/>
              </a:rPr>
              <a:t> </a:t>
            </a:r>
            <a:r>
              <a:rPr sz="1803" b="1" i="1" spc="-5" dirty="0">
                <a:solidFill>
                  <a:srgbClr val="CC339A"/>
                </a:solidFill>
                <a:latin typeface="Arial"/>
                <a:cs typeface="Arial"/>
              </a:rPr>
              <a:t>distance</a:t>
            </a:r>
            <a:endParaRPr sz="1803">
              <a:latin typeface="Arial"/>
              <a:cs typeface="Arial"/>
            </a:endParaRPr>
          </a:p>
        </p:txBody>
      </p:sp>
      <p:sp>
        <p:nvSpPr>
          <p:cNvPr id="22" name="object 22"/>
          <p:cNvSpPr txBox="1"/>
          <p:nvPr/>
        </p:nvSpPr>
        <p:spPr>
          <a:xfrm>
            <a:off x="2357944" y="2689715"/>
            <a:ext cx="1344244" cy="1033153"/>
          </a:xfrm>
          <a:prstGeom prst="rect">
            <a:avLst/>
          </a:prstGeom>
        </p:spPr>
        <p:txBody>
          <a:bodyPr vert="horz" wrap="square" lIns="0" tIns="43260" rIns="0" bIns="0" rtlCol="0">
            <a:spAutoFit/>
          </a:bodyPr>
          <a:lstStyle/>
          <a:p>
            <a:pPr marL="298381" indent="-286293">
              <a:spcBef>
                <a:spcPts val="341"/>
              </a:spcBef>
              <a:buChar char="–"/>
              <a:tabLst>
                <a:tab pos="298381" algn="l"/>
                <a:tab pos="299017" algn="l"/>
              </a:tabLst>
            </a:pPr>
            <a:r>
              <a:rPr sz="2004" spc="-5" dirty="0">
                <a:solidFill>
                  <a:srgbClr val="063DE8"/>
                </a:solidFill>
                <a:latin typeface="Times New Roman"/>
                <a:cs typeface="Times New Roman"/>
              </a:rPr>
              <a:t>Mutations</a:t>
            </a:r>
            <a:endParaRPr sz="2004">
              <a:latin typeface="Times New Roman"/>
              <a:cs typeface="Times New Roman"/>
            </a:endParaRPr>
          </a:p>
          <a:p>
            <a:pPr marL="298381" indent="-286293">
              <a:spcBef>
                <a:spcPts val="240"/>
              </a:spcBef>
              <a:buChar char="–"/>
              <a:tabLst>
                <a:tab pos="298381" algn="l"/>
                <a:tab pos="299017" algn="l"/>
              </a:tabLst>
            </a:pPr>
            <a:r>
              <a:rPr sz="2004" spc="-10" dirty="0">
                <a:solidFill>
                  <a:srgbClr val="063DE8"/>
                </a:solidFill>
                <a:latin typeface="Times New Roman"/>
                <a:cs typeface="Times New Roman"/>
              </a:rPr>
              <a:t>Insertions</a:t>
            </a:r>
            <a:endParaRPr sz="2004">
              <a:latin typeface="Times New Roman"/>
              <a:cs typeface="Times New Roman"/>
            </a:endParaRPr>
          </a:p>
          <a:p>
            <a:pPr marL="298381" indent="-286293">
              <a:spcBef>
                <a:spcPts val="240"/>
              </a:spcBef>
              <a:buChar char="–"/>
              <a:tabLst>
                <a:tab pos="298381" algn="l"/>
                <a:tab pos="299017" algn="l"/>
              </a:tabLst>
            </a:pPr>
            <a:r>
              <a:rPr sz="2004" spc="-5" dirty="0">
                <a:solidFill>
                  <a:srgbClr val="063DE8"/>
                </a:solidFill>
                <a:latin typeface="Times New Roman"/>
                <a:cs typeface="Times New Roman"/>
              </a:rPr>
              <a:t>Deletions</a:t>
            </a:r>
            <a:endParaRPr sz="2004">
              <a:latin typeface="Times New Roman"/>
              <a:cs typeface="Times New Roman"/>
            </a:endParaRPr>
          </a:p>
        </p:txBody>
      </p:sp>
      <p:sp>
        <p:nvSpPr>
          <p:cNvPr id="23" name="object 23"/>
          <p:cNvSpPr txBox="1"/>
          <p:nvPr/>
        </p:nvSpPr>
        <p:spPr>
          <a:xfrm>
            <a:off x="5564279" y="2689715"/>
            <a:ext cx="1522374" cy="1033153"/>
          </a:xfrm>
          <a:prstGeom prst="rect">
            <a:avLst/>
          </a:prstGeom>
        </p:spPr>
        <p:txBody>
          <a:bodyPr vert="horz" wrap="square" lIns="0" tIns="12724" rIns="0" bIns="0" rtlCol="0">
            <a:spAutoFit/>
          </a:bodyPr>
          <a:lstStyle/>
          <a:p>
            <a:pPr marL="12724" marR="5090">
              <a:lnSpc>
                <a:spcPct val="110000"/>
              </a:lnSpc>
              <a:spcBef>
                <a:spcPts val="100"/>
              </a:spcBef>
            </a:pPr>
            <a:r>
              <a:rPr sz="2004" b="1" spc="-5" dirty="0">
                <a:solidFill>
                  <a:srgbClr val="00659A"/>
                </a:solidFill>
                <a:latin typeface="Times New Roman"/>
                <a:cs typeface="Times New Roman"/>
              </a:rPr>
              <a:t>AGG</a:t>
            </a:r>
            <a:r>
              <a:rPr sz="2004" b="1" spc="-5" dirty="0">
                <a:solidFill>
                  <a:srgbClr val="FF3300"/>
                </a:solidFill>
                <a:latin typeface="Times New Roman"/>
                <a:cs typeface="Times New Roman"/>
              </a:rPr>
              <a:t>A</a:t>
            </a:r>
            <a:r>
              <a:rPr sz="2004" b="1" spc="-5" dirty="0">
                <a:solidFill>
                  <a:srgbClr val="00659A"/>
                </a:solidFill>
                <a:latin typeface="Times New Roman"/>
                <a:cs typeface="Times New Roman"/>
              </a:rPr>
              <a:t>CTC  </a:t>
            </a:r>
            <a:r>
              <a:rPr sz="2004" b="1" spc="-10" dirty="0">
                <a:solidFill>
                  <a:srgbClr val="00659A"/>
                </a:solidFill>
                <a:latin typeface="Times New Roman"/>
                <a:cs typeface="Times New Roman"/>
              </a:rPr>
              <a:t>AG</a:t>
            </a:r>
            <a:r>
              <a:rPr sz="2004" b="1" spc="-5" dirty="0">
                <a:solidFill>
                  <a:srgbClr val="00659A"/>
                </a:solidFill>
                <a:latin typeface="Times New Roman"/>
                <a:cs typeface="Times New Roman"/>
              </a:rPr>
              <a:t>G</a:t>
            </a:r>
            <a:r>
              <a:rPr sz="2004" b="1" spc="-10" dirty="0">
                <a:solidFill>
                  <a:srgbClr val="FF3300"/>
                </a:solidFill>
                <a:latin typeface="Times New Roman"/>
                <a:cs typeface="Times New Roman"/>
              </a:rPr>
              <a:t>G</a:t>
            </a:r>
            <a:r>
              <a:rPr sz="2004" b="1" spc="-10" dirty="0">
                <a:solidFill>
                  <a:srgbClr val="00659A"/>
                </a:solidFill>
                <a:latin typeface="Times New Roman"/>
                <a:cs typeface="Times New Roman"/>
              </a:rPr>
              <a:t>CCTC  </a:t>
            </a:r>
            <a:r>
              <a:rPr sz="2004" b="1" spc="-5" dirty="0">
                <a:solidFill>
                  <a:srgbClr val="00659A"/>
                </a:solidFill>
                <a:latin typeface="Times New Roman"/>
                <a:cs typeface="Times New Roman"/>
              </a:rPr>
              <a:t>AGG </a:t>
            </a:r>
            <a:r>
              <a:rPr sz="2004" b="1" spc="-5" dirty="0">
                <a:solidFill>
                  <a:srgbClr val="FF3300"/>
                </a:solidFill>
                <a:latin typeface="Times New Roman"/>
                <a:cs typeface="Times New Roman"/>
              </a:rPr>
              <a:t>.</a:t>
            </a:r>
            <a:r>
              <a:rPr sz="2004" b="1" spc="-40" dirty="0">
                <a:solidFill>
                  <a:srgbClr val="FF3300"/>
                </a:solidFill>
                <a:latin typeface="Times New Roman"/>
                <a:cs typeface="Times New Roman"/>
              </a:rPr>
              <a:t> </a:t>
            </a:r>
            <a:r>
              <a:rPr sz="2004" b="1" spc="-5" dirty="0">
                <a:solidFill>
                  <a:srgbClr val="00659A"/>
                </a:solidFill>
                <a:latin typeface="Times New Roman"/>
                <a:cs typeface="Times New Roman"/>
              </a:rPr>
              <a:t>CTC</a:t>
            </a:r>
            <a:endParaRPr sz="2004" dirty="0">
              <a:latin typeface="Times New Roman"/>
              <a:cs typeface="Times New Roman"/>
            </a:endParaRPr>
          </a:p>
        </p:txBody>
      </p:sp>
      <p:sp>
        <p:nvSpPr>
          <p:cNvPr id="24" name="object 24"/>
          <p:cNvSpPr txBox="1"/>
          <p:nvPr/>
        </p:nvSpPr>
        <p:spPr>
          <a:xfrm>
            <a:off x="1899903" y="4132867"/>
            <a:ext cx="2406662" cy="391886"/>
          </a:xfrm>
          <a:prstGeom prst="rect">
            <a:avLst/>
          </a:prstGeom>
        </p:spPr>
        <p:txBody>
          <a:bodyPr vert="horz" wrap="square" lIns="0" tIns="12724" rIns="0" bIns="0" rtlCol="0">
            <a:spAutoFit/>
          </a:bodyPr>
          <a:lstStyle/>
          <a:p>
            <a:pPr marL="12724">
              <a:spcBef>
                <a:spcPts val="100"/>
              </a:spcBef>
            </a:pPr>
            <a:r>
              <a:rPr sz="2405" u="heavy" dirty="0">
                <a:solidFill>
                  <a:srgbClr val="000065"/>
                </a:solidFill>
                <a:uFill>
                  <a:solidFill>
                    <a:srgbClr val="000066"/>
                  </a:solidFill>
                </a:uFill>
                <a:latin typeface="Arial"/>
                <a:cs typeface="Arial"/>
              </a:rPr>
              <a:t>Scoring</a:t>
            </a:r>
            <a:r>
              <a:rPr sz="2405" u="heavy" spc="-100" dirty="0">
                <a:solidFill>
                  <a:srgbClr val="000065"/>
                </a:solidFill>
                <a:uFill>
                  <a:solidFill>
                    <a:srgbClr val="000066"/>
                  </a:solidFill>
                </a:uFill>
                <a:latin typeface="Arial"/>
                <a:cs typeface="Arial"/>
              </a:rPr>
              <a:t> </a:t>
            </a:r>
            <a:r>
              <a:rPr sz="2405" u="heavy" dirty="0">
                <a:solidFill>
                  <a:srgbClr val="000065"/>
                </a:solidFill>
                <a:uFill>
                  <a:solidFill>
                    <a:srgbClr val="000066"/>
                  </a:solidFill>
                </a:uFill>
                <a:latin typeface="Arial"/>
                <a:cs typeface="Arial"/>
              </a:rPr>
              <a:t>Function:</a:t>
            </a:r>
            <a:endParaRPr sz="2405">
              <a:latin typeface="Arial"/>
              <a:cs typeface="Arial"/>
            </a:endParaRPr>
          </a:p>
        </p:txBody>
      </p:sp>
      <p:sp>
        <p:nvSpPr>
          <p:cNvPr id="25" name="object 25"/>
          <p:cNvSpPr txBox="1"/>
          <p:nvPr/>
        </p:nvSpPr>
        <p:spPr>
          <a:xfrm>
            <a:off x="7798043" y="3028208"/>
            <a:ext cx="2380578" cy="1399592"/>
          </a:xfrm>
          <a:prstGeom prst="rect">
            <a:avLst/>
          </a:prstGeom>
        </p:spPr>
        <p:txBody>
          <a:bodyPr vert="horz" wrap="square" lIns="0" tIns="12724" rIns="0" bIns="0" rtlCol="0">
            <a:spAutoFit/>
          </a:bodyPr>
          <a:lstStyle/>
          <a:p>
            <a:pPr marL="12088" marR="5090" indent="-1909" algn="ctr">
              <a:spcBef>
                <a:spcPts val="100"/>
              </a:spcBef>
            </a:pPr>
            <a:r>
              <a:rPr sz="1803" i="1" dirty="0">
                <a:solidFill>
                  <a:srgbClr val="006565"/>
                </a:solidFill>
                <a:latin typeface="Arial"/>
                <a:cs typeface="Arial"/>
              </a:rPr>
              <a:t>“Given two strings x, </a:t>
            </a:r>
            <a:r>
              <a:rPr sz="1803" i="1" spc="-70" dirty="0">
                <a:solidFill>
                  <a:srgbClr val="006565"/>
                </a:solidFill>
                <a:latin typeface="Arial"/>
                <a:cs typeface="Arial"/>
              </a:rPr>
              <a:t>y,  </a:t>
            </a:r>
            <a:r>
              <a:rPr sz="1803" i="1" dirty="0">
                <a:solidFill>
                  <a:srgbClr val="006565"/>
                </a:solidFill>
                <a:latin typeface="Arial"/>
                <a:cs typeface="Arial"/>
              </a:rPr>
              <a:t>find minimum # of</a:t>
            </a:r>
            <a:r>
              <a:rPr sz="1803" i="1" spc="-130" dirty="0">
                <a:solidFill>
                  <a:srgbClr val="006565"/>
                </a:solidFill>
                <a:latin typeface="Arial"/>
                <a:cs typeface="Arial"/>
              </a:rPr>
              <a:t> </a:t>
            </a:r>
            <a:r>
              <a:rPr sz="1803" i="1" spc="-5" dirty="0">
                <a:solidFill>
                  <a:srgbClr val="006565"/>
                </a:solidFill>
                <a:latin typeface="Arial"/>
                <a:cs typeface="Arial"/>
              </a:rPr>
              <a:t>edits  </a:t>
            </a:r>
            <a:r>
              <a:rPr sz="1803" i="1" dirty="0">
                <a:solidFill>
                  <a:srgbClr val="006565"/>
                </a:solidFill>
                <a:latin typeface="Arial"/>
                <a:cs typeface="Arial"/>
              </a:rPr>
              <a:t>(insertions, </a:t>
            </a:r>
            <a:r>
              <a:rPr sz="1803" i="1" spc="-5" dirty="0">
                <a:solidFill>
                  <a:srgbClr val="006565"/>
                </a:solidFill>
                <a:latin typeface="Arial"/>
                <a:cs typeface="Arial"/>
              </a:rPr>
              <a:t>deletions,  </a:t>
            </a:r>
            <a:r>
              <a:rPr sz="1803" i="1" dirty="0">
                <a:solidFill>
                  <a:srgbClr val="006565"/>
                </a:solidFill>
                <a:latin typeface="Arial"/>
                <a:cs typeface="Arial"/>
              </a:rPr>
              <a:t>mutations) to</a:t>
            </a:r>
            <a:r>
              <a:rPr sz="1803" i="1" spc="-110" dirty="0">
                <a:solidFill>
                  <a:srgbClr val="006565"/>
                </a:solidFill>
                <a:latin typeface="Arial"/>
                <a:cs typeface="Arial"/>
              </a:rPr>
              <a:t> </a:t>
            </a:r>
            <a:r>
              <a:rPr sz="1803" i="1" dirty="0">
                <a:solidFill>
                  <a:srgbClr val="006565"/>
                </a:solidFill>
                <a:latin typeface="Arial"/>
                <a:cs typeface="Arial"/>
              </a:rPr>
              <a:t>transform  one string </a:t>
            </a:r>
            <a:r>
              <a:rPr sz="1803" i="1" spc="-5" dirty="0">
                <a:solidFill>
                  <a:srgbClr val="006565"/>
                </a:solidFill>
                <a:latin typeface="Arial"/>
                <a:cs typeface="Arial"/>
              </a:rPr>
              <a:t>to the</a:t>
            </a:r>
            <a:r>
              <a:rPr sz="1803" i="1" spc="-100" dirty="0">
                <a:solidFill>
                  <a:srgbClr val="006565"/>
                </a:solidFill>
                <a:latin typeface="Arial"/>
                <a:cs typeface="Arial"/>
              </a:rPr>
              <a:t> </a:t>
            </a:r>
            <a:r>
              <a:rPr sz="1803" i="1" dirty="0">
                <a:solidFill>
                  <a:srgbClr val="006565"/>
                </a:solidFill>
                <a:latin typeface="Arial"/>
                <a:cs typeface="Arial"/>
              </a:rPr>
              <a:t>other</a:t>
            </a:r>
            <a:endParaRPr sz="1803" dirty="0">
              <a:latin typeface="Arial"/>
              <a:cs typeface="Arial"/>
            </a:endParaRPr>
          </a:p>
        </p:txBody>
      </p:sp>
      <p:sp>
        <p:nvSpPr>
          <p:cNvPr id="29" name="object 29"/>
          <p:cNvSpPr txBox="1"/>
          <p:nvPr/>
        </p:nvSpPr>
        <p:spPr>
          <a:xfrm>
            <a:off x="2243445" y="4501296"/>
            <a:ext cx="7024041" cy="1724535"/>
          </a:xfrm>
          <a:prstGeom prst="rect">
            <a:avLst/>
          </a:prstGeom>
        </p:spPr>
        <p:txBody>
          <a:bodyPr vert="horz" wrap="square" lIns="0" tIns="12724" rIns="0" bIns="0" rtlCol="0">
            <a:spAutoFit/>
          </a:bodyPr>
          <a:lstStyle/>
          <a:p>
            <a:pPr marL="12724" marR="5155181">
              <a:lnSpc>
                <a:spcPct val="110000"/>
              </a:lnSpc>
              <a:spcBef>
                <a:spcPts val="100"/>
              </a:spcBef>
              <a:tabLst>
                <a:tab pos="1500175" algn="l"/>
              </a:tabLst>
            </a:pPr>
            <a:r>
              <a:rPr sz="2004" spc="-5" dirty="0">
                <a:solidFill>
                  <a:srgbClr val="000065"/>
                </a:solidFill>
                <a:latin typeface="Arial"/>
                <a:cs typeface="Arial"/>
              </a:rPr>
              <a:t>Match:	</a:t>
            </a:r>
            <a:r>
              <a:rPr sz="2004" spc="-10" dirty="0">
                <a:solidFill>
                  <a:srgbClr val="000065"/>
                </a:solidFill>
                <a:latin typeface="Arial"/>
                <a:cs typeface="Arial"/>
              </a:rPr>
              <a:t>+</a:t>
            </a:r>
            <a:r>
              <a:rPr sz="2004" spc="-5" dirty="0">
                <a:solidFill>
                  <a:srgbClr val="000065"/>
                </a:solidFill>
                <a:latin typeface="Arial"/>
                <a:cs typeface="Arial"/>
              </a:rPr>
              <a:t>m  Mismatch:	-s  Gap:	</a:t>
            </a:r>
            <a:r>
              <a:rPr sz="2004" spc="-10" dirty="0">
                <a:solidFill>
                  <a:srgbClr val="000065"/>
                </a:solidFill>
                <a:latin typeface="Arial"/>
                <a:cs typeface="Arial"/>
              </a:rPr>
              <a:t>-d</a:t>
            </a:r>
            <a:endParaRPr sz="2004" dirty="0">
              <a:latin typeface="Arial"/>
              <a:cs typeface="Arial"/>
            </a:endParaRPr>
          </a:p>
          <a:p>
            <a:pPr>
              <a:spcBef>
                <a:spcPts val="15"/>
              </a:spcBef>
            </a:pPr>
            <a:endParaRPr sz="2505" dirty="0">
              <a:latin typeface="Arial"/>
              <a:cs typeface="Arial"/>
            </a:endParaRPr>
          </a:p>
          <a:p>
            <a:pPr marL="12724">
              <a:tabLst>
                <a:tab pos="817525" algn="l"/>
              </a:tabLst>
            </a:pPr>
            <a:r>
              <a:rPr sz="2004" spc="-5" dirty="0">
                <a:solidFill>
                  <a:srgbClr val="000065"/>
                </a:solidFill>
                <a:latin typeface="Arial"/>
                <a:cs typeface="Arial"/>
              </a:rPr>
              <a:t>Score	F = (# matches) </a:t>
            </a:r>
            <a:r>
              <a:rPr sz="2004" spc="-5" dirty="0">
                <a:solidFill>
                  <a:srgbClr val="000065"/>
                </a:solidFill>
                <a:latin typeface="Symbol"/>
                <a:cs typeface="Symbol"/>
              </a:rPr>
              <a:t></a:t>
            </a:r>
            <a:r>
              <a:rPr sz="2004" spc="-5" dirty="0">
                <a:solidFill>
                  <a:srgbClr val="000065"/>
                </a:solidFill>
                <a:latin typeface="Times New Roman"/>
                <a:cs typeface="Times New Roman"/>
              </a:rPr>
              <a:t> </a:t>
            </a:r>
            <a:r>
              <a:rPr sz="2004" spc="-5" dirty="0">
                <a:solidFill>
                  <a:srgbClr val="000065"/>
                </a:solidFill>
                <a:latin typeface="Arial"/>
                <a:cs typeface="Arial"/>
              </a:rPr>
              <a:t>m - (# mismatches) </a:t>
            </a:r>
            <a:r>
              <a:rPr sz="2004" spc="-5" dirty="0">
                <a:solidFill>
                  <a:srgbClr val="000065"/>
                </a:solidFill>
                <a:latin typeface="Symbol"/>
                <a:cs typeface="Symbol"/>
              </a:rPr>
              <a:t></a:t>
            </a:r>
            <a:r>
              <a:rPr sz="2004" spc="-5" dirty="0">
                <a:solidFill>
                  <a:srgbClr val="000065"/>
                </a:solidFill>
                <a:latin typeface="Times New Roman"/>
                <a:cs typeface="Times New Roman"/>
              </a:rPr>
              <a:t> </a:t>
            </a:r>
            <a:r>
              <a:rPr sz="2004" spc="-5" dirty="0">
                <a:solidFill>
                  <a:srgbClr val="000065"/>
                </a:solidFill>
                <a:latin typeface="Arial"/>
                <a:cs typeface="Arial"/>
              </a:rPr>
              <a:t>s </a:t>
            </a:r>
            <a:r>
              <a:rPr sz="2004" spc="-114" dirty="0">
                <a:solidFill>
                  <a:srgbClr val="000065"/>
                </a:solidFill>
                <a:latin typeface="Arial"/>
                <a:cs typeface="Arial"/>
              </a:rPr>
              <a:t>– </a:t>
            </a:r>
            <a:r>
              <a:rPr sz="2004" spc="-5" dirty="0">
                <a:solidFill>
                  <a:srgbClr val="000065"/>
                </a:solidFill>
                <a:latin typeface="Arial"/>
                <a:cs typeface="Arial"/>
              </a:rPr>
              <a:t>(#gaps) </a:t>
            </a:r>
            <a:r>
              <a:rPr sz="2004" spc="-5" dirty="0">
                <a:solidFill>
                  <a:srgbClr val="000065"/>
                </a:solidFill>
                <a:latin typeface="Symbol"/>
                <a:cs typeface="Symbol"/>
              </a:rPr>
              <a:t></a:t>
            </a:r>
            <a:r>
              <a:rPr sz="2004" spc="204" dirty="0">
                <a:solidFill>
                  <a:srgbClr val="000065"/>
                </a:solidFill>
                <a:latin typeface="Times New Roman"/>
                <a:cs typeface="Times New Roman"/>
              </a:rPr>
              <a:t> </a:t>
            </a:r>
            <a:r>
              <a:rPr sz="2004" spc="-5" dirty="0">
                <a:solidFill>
                  <a:srgbClr val="000065"/>
                </a:solidFill>
                <a:latin typeface="Arial"/>
                <a:cs typeface="Arial"/>
              </a:rPr>
              <a:t>d</a:t>
            </a:r>
            <a:endParaRPr sz="2004"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5645" y="814261"/>
            <a:ext cx="8029088" cy="689957"/>
          </a:xfrm>
          <a:prstGeom prst="rect">
            <a:avLst/>
          </a:prstGeom>
        </p:spPr>
        <p:txBody>
          <a:bodyPr vert="horz" wrap="square" lIns="0" tIns="12724" rIns="0" bIns="0" numCol="1" rtlCol="0" anchor="ctr" anchorCtr="0" compatLnSpc="1">
            <a:prstTxWarp prst="textNoShape">
              <a:avLst/>
            </a:prstTxWarp>
            <a:spAutoFit/>
          </a:bodyPr>
          <a:lstStyle/>
          <a:p>
            <a:pPr marL="12724">
              <a:spcBef>
                <a:spcPts val="100"/>
              </a:spcBef>
            </a:pPr>
            <a:r>
              <a:rPr dirty="0"/>
              <a:t>More complicated gap</a:t>
            </a:r>
            <a:r>
              <a:rPr spc="-145" dirty="0"/>
              <a:t> </a:t>
            </a:r>
            <a:r>
              <a:rPr dirty="0"/>
              <a:t>penalties</a:t>
            </a:r>
          </a:p>
        </p:txBody>
      </p:sp>
      <p:sp>
        <p:nvSpPr>
          <p:cNvPr id="3" name="object 3"/>
          <p:cNvSpPr/>
          <p:nvPr/>
        </p:nvSpPr>
        <p:spPr>
          <a:xfrm>
            <a:off x="1515645" y="1711064"/>
            <a:ext cx="9160965" cy="3435362"/>
          </a:xfrm>
          <a:custGeom>
            <a:avLst/>
            <a:gdLst/>
            <a:ahLst/>
            <a:cxnLst/>
            <a:rect l="l" t="t" r="r" b="b"/>
            <a:pathLst>
              <a:path w="9144000" h="3429000">
                <a:moveTo>
                  <a:pt x="9144000" y="0"/>
                </a:moveTo>
                <a:lnTo>
                  <a:pt x="0" y="0"/>
                </a:lnTo>
                <a:lnTo>
                  <a:pt x="0" y="857250"/>
                </a:lnTo>
                <a:lnTo>
                  <a:pt x="0" y="1714500"/>
                </a:lnTo>
                <a:lnTo>
                  <a:pt x="0" y="2571750"/>
                </a:lnTo>
                <a:lnTo>
                  <a:pt x="0" y="3429000"/>
                </a:lnTo>
                <a:lnTo>
                  <a:pt x="9144000" y="3429000"/>
                </a:lnTo>
                <a:lnTo>
                  <a:pt x="9144000" y="2571750"/>
                </a:lnTo>
                <a:lnTo>
                  <a:pt x="9144000" y="1714500"/>
                </a:lnTo>
                <a:lnTo>
                  <a:pt x="9144000" y="857250"/>
                </a:lnTo>
                <a:lnTo>
                  <a:pt x="9144000" y="0"/>
                </a:lnTo>
                <a:close/>
              </a:path>
            </a:pathLst>
          </a:custGeom>
          <a:solidFill>
            <a:srgbClr val="FFFFFF"/>
          </a:solidFill>
        </p:spPr>
        <p:txBody>
          <a:bodyPr wrap="square" lIns="0" tIns="0" rIns="0" bIns="0" rtlCol="0"/>
          <a:lstStyle/>
          <a:p>
            <a:endParaRPr sz="1803"/>
          </a:p>
        </p:txBody>
      </p:sp>
      <p:sp>
        <p:nvSpPr>
          <p:cNvPr id="4" name="object 4"/>
          <p:cNvSpPr txBox="1"/>
          <p:nvPr/>
        </p:nvSpPr>
        <p:spPr>
          <a:xfrm>
            <a:off x="882318" y="1987328"/>
            <a:ext cx="8945453" cy="4727690"/>
          </a:xfrm>
          <a:prstGeom prst="rect">
            <a:avLst/>
          </a:prstGeom>
        </p:spPr>
        <p:txBody>
          <a:bodyPr vert="horz" wrap="square" lIns="0" tIns="61708" rIns="0" bIns="0" rtlCol="0">
            <a:spAutoFit/>
          </a:bodyPr>
          <a:lstStyle/>
          <a:p>
            <a:pPr marL="356276" marR="89705" indent="-344188">
              <a:lnSpc>
                <a:spcPts val="3026"/>
              </a:lnSpc>
              <a:spcBef>
                <a:spcPts val="485"/>
              </a:spcBef>
              <a:buChar char="•"/>
              <a:tabLst>
                <a:tab pos="355639" algn="l"/>
                <a:tab pos="356276" algn="l"/>
                <a:tab pos="6366518" algn="l"/>
              </a:tabLst>
            </a:pPr>
            <a:r>
              <a:rPr sz="2805" dirty="0">
                <a:latin typeface="Times New Roman"/>
                <a:cs typeface="Times New Roman"/>
              </a:rPr>
              <a:t>Nature</a:t>
            </a:r>
            <a:r>
              <a:rPr sz="2805" spc="-25" dirty="0">
                <a:latin typeface="Times New Roman"/>
                <a:cs typeface="Times New Roman"/>
              </a:rPr>
              <a:t> </a:t>
            </a:r>
            <a:r>
              <a:rPr sz="2805" dirty="0">
                <a:latin typeface="Times New Roman"/>
                <a:cs typeface="Times New Roman"/>
              </a:rPr>
              <a:t>favors</a:t>
            </a:r>
            <a:r>
              <a:rPr sz="2805" spc="-10" dirty="0">
                <a:latin typeface="Times New Roman"/>
                <a:cs typeface="Times New Roman"/>
              </a:rPr>
              <a:t> </a:t>
            </a:r>
            <a:r>
              <a:rPr sz="2805" dirty="0">
                <a:latin typeface="Times New Roman"/>
                <a:cs typeface="Times New Roman"/>
              </a:rPr>
              <a:t>small</a:t>
            </a:r>
            <a:r>
              <a:rPr sz="2805" spc="-20" dirty="0">
                <a:latin typeface="Times New Roman"/>
                <a:cs typeface="Times New Roman"/>
              </a:rPr>
              <a:t> </a:t>
            </a:r>
            <a:r>
              <a:rPr sz="2805" dirty="0">
                <a:latin typeface="Times New Roman"/>
                <a:cs typeface="Times New Roman"/>
              </a:rPr>
              <a:t>number</a:t>
            </a:r>
            <a:r>
              <a:rPr sz="2805" spc="-20" dirty="0">
                <a:latin typeface="Times New Roman"/>
                <a:cs typeface="Times New Roman"/>
              </a:rPr>
              <a:t> </a:t>
            </a:r>
            <a:r>
              <a:rPr sz="2805" dirty="0">
                <a:latin typeface="Times New Roman"/>
                <a:cs typeface="Times New Roman"/>
              </a:rPr>
              <a:t>of</a:t>
            </a:r>
            <a:r>
              <a:rPr sz="2805" spc="5" dirty="0">
                <a:latin typeface="Times New Roman"/>
                <a:cs typeface="Times New Roman"/>
              </a:rPr>
              <a:t> </a:t>
            </a:r>
            <a:r>
              <a:rPr sz="2805" dirty="0">
                <a:latin typeface="Times New Roman"/>
                <a:cs typeface="Times New Roman"/>
              </a:rPr>
              <a:t>long</a:t>
            </a:r>
            <a:r>
              <a:rPr sz="2805" spc="-15" dirty="0">
                <a:latin typeface="Times New Roman"/>
                <a:cs typeface="Times New Roman"/>
              </a:rPr>
              <a:t> </a:t>
            </a:r>
            <a:r>
              <a:rPr sz="2805" dirty="0">
                <a:latin typeface="Times New Roman"/>
                <a:cs typeface="Times New Roman"/>
              </a:rPr>
              <a:t>gaps	compared  to large number of short</a:t>
            </a:r>
            <a:r>
              <a:rPr sz="2805" spc="-85" dirty="0">
                <a:latin typeface="Times New Roman"/>
                <a:cs typeface="Times New Roman"/>
              </a:rPr>
              <a:t> </a:t>
            </a:r>
            <a:r>
              <a:rPr sz="2805" dirty="0">
                <a:latin typeface="Times New Roman"/>
                <a:cs typeface="Times New Roman"/>
              </a:rPr>
              <a:t>gaps.</a:t>
            </a:r>
          </a:p>
          <a:p>
            <a:pPr marL="355639" marR="5090" indent="-343552">
              <a:lnSpc>
                <a:spcPts val="3026"/>
              </a:lnSpc>
              <a:spcBef>
                <a:spcPts val="681"/>
              </a:spcBef>
              <a:buChar char="•"/>
              <a:tabLst>
                <a:tab pos="355639" algn="l"/>
                <a:tab pos="356276" algn="l"/>
              </a:tabLst>
            </a:pPr>
            <a:r>
              <a:rPr sz="2805" spc="-5" dirty="0">
                <a:latin typeface="Times New Roman"/>
                <a:cs typeface="Times New Roman"/>
              </a:rPr>
              <a:t>How </a:t>
            </a:r>
            <a:r>
              <a:rPr sz="2805" dirty="0">
                <a:latin typeface="Times New Roman"/>
                <a:cs typeface="Times New Roman"/>
              </a:rPr>
              <a:t>do </a:t>
            </a:r>
            <a:r>
              <a:rPr sz="2805" spc="-5" dirty="0">
                <a:latin typeface="Times New Roman"/>
                <a:cs typeface="Times New Roman"/>
              </a:rPr>
              <a:t>we </a:t>
            </a:r>
            <a:r>
              <a:rPr sz="2805" dirty="0">
                <a:latin typeface="Times New Roman"/>
                <a:cs typeface="Times New Roman"/>
              </a:rPr>
              <a:t>adjust our </a:t>
            </a:r>
            <a:r>
              <a:rPr sz="2805" spc="-5" dirty="0">
                <a:latin typeface="Times New Roman"/>
                <a:cs typeface="Times New Roman"/>
              </a:rPr>
              <a:t>scoring scheme </a:t>
            </a:r>
            <a:r>
              <a:rPr sz="2805" dirty="0">
                <a:latin typeface="Times New Roman"/>
                <a:cs typeface="Times New Roman"/>
              </a:rPr>
              <a:t>to </a:t>
            </a:r>
            <a:r>
              <a:rPr sz="2805" spc="-5" dirty="0">
                <a:latin typeface="Times New Roman"/>
                <a:cs typeface="Times New Roman"/>
              </a:rPr>
              <a:t>account </a:t>
            </a:r>
            <a:r>
              <a:rPr sz="2805" dirty="0">
                <a:latin typeface="Times New Roman"/>
                <a:cs typeface="Times New Roman"/>
              </a:rPr>
              <a:t>for  this fact</a:t>
            </a:r>
            <a:r>
              <a:rPr sz="2805" spc="-45" dirty="0">
                <a:latin typeface="Times New Roman"/>
                <a:cs typeface="Times New Roman"/>
              </a:rPr>
              <a:t> </a:t>
            </a:r>
            <a:r>
              <a:rPr sz="2805" dirty="0">
                <a:latin typeface="Times New Roman"/>
                <a:cs typeface="Times New Roman"/>
              </a:rPr>
              <a:t>above?</a:t>
            </a:r>
          </a:p>
          <a:p>
            <a:pPr marL="1310585" marR="1558070" indent="-636">
              <a:spcBef>
                <a:spcPts val="1002"/>
              </a:spcBef>
            </a:pPr>
            <a:r>
              <a:rPr sz="2405" dirty="0">
                <a:solidFill>
                  <a:srgbClr val="FC0128"/>
                </a:solidFill>
                <a:latin typeface="Times New Roman"/>
                <a:cs typeface="Times New Roman"/>
              </a:rPr>
              <a:t>By having </a:t>
            </a:r>
            <a:r>
              <a:rPr sz="2405" spc="-10" dirty="0">
                <a:solidFill>
                  <a:srgbClr val="FC0128"/>
                </a:solidFill>
                <a:latin typeface="Times New Roman"/>
                <a:cs typeface="Times New Roman"/>
              </a:rPr>
              <a:t>different </a:t>
            </a:r>
            <a:r>
              <a:rPr sz="2405" dirty="0">
                <a:solidFill>
                  <a:srgbClr val="FC0128"/>
                </a:solidFill>
                <a:latin typeface="Times New Roman"/>
                <a:cs typeface="Times New Roman"/>
              </a:rPr>
              <a:t>gap opening and</a:t>
            </a:r>
            <a:r>
              <a:rPr sz="2405" spc="-120" dirty="0">
                <a:solidFill>
                  <a:srgbClr val="FC0128"/>
                </a:solidFill>
                <a:latin typeface="Times New Roman"/>
                <a:cs typeface="Times New Roman"/>
              </a:rPr>
              <a:t> </a:t>
            </a:r>
            <a:r>
              <a:rPr sz="2405" dirty="0">
                <a:solidFill>
                  <a:srgbClr val="FC0128"/>
                </a:solidFill>
                <a:latin typeface="Times New Roman"/>
                <a:cs typeface="Times New Roman"/>
              </a:rPr>
              <a:t>gap  extension</a:t>
            </a:r>
            <a:r>
              <a:rPr sz="2405" spc="-30" dirty="0">
                <a:solidFill>
                  <a:srgbClr val="FC0128"/>
                </a:solidFill>
                <a:latin typeface="Times New Roman"/>
                <a:cs typeface="Times New Roman"/>
              </a:rPr>
              <a:t> </a:t>
            </a:r>
            <a:r>
              <a:rPr sz="2405" dirty="0">
                <a:solidFill>
                  <a:srgbClr val="FC0128"/>
                </a:solidFill>
                <a:latin typeface="Times New Roman"/>
                <a:cs typeface="Times New Roman"/>
              </a:rPr>
              <a:t>penalties.</a:t>
            </a:r>
            <a:endParaRPr sz="2405" dirty="0">
              <a:latin typeface="Times New Roman"/>
              <a:cs typeface="Times New Roman"/>
            </a:endParaRPr>
          </a:p>
          <a:p>
            <a:pPr marL="355639" indent="-343552">
              <a:spcBef>
                <a:spcPts val="932"/>
              </a:spcBef>
              <a:buChar char="•"/>
              <a:tabLst>
                <a:tab pos="355639" algn="l"/>
                <a:tab pos="356276" algn="l"/>
              </a:tabLst>
            </a:pPr>
            <a:r>
              <a:rPr sz="2805" spc="-5" dirty="0">
                <a:latin typeface="Times New Roman"/>
                <a:cs typeface="Times New Roman"/>
              </a:rPr>
              <a:t>Choices </a:t>
            </a:r>
            <a:r>
              <a:rPr sz="2805" dirty="0">
                <a:latin typeface="Times New Roman"/>
                <a:cs typeface="Times New Roman"/>
              </a:rPr>
              <a:t>of </a:t>
            </a:r>
            <a:r>
              <a:rPr sz="2805" spc="-5" dirty="0">
                <a:latin typeface="Times New Roman"/>
                <a:cs typeface="Times New Roman"/>
              </a:rPr>
              <a:t>gap</a:t>
            </a:r>
            <a:r>
              <a:rPr sz="2805" spc="-45" dirty="0">
                <a:latin typeface="Times New Roman"/>
                <a:cs typeface="Times New Roman"/>
              </a:rPr>
              <a:t> </a:t>
            </a:r>
            <a:r>
              <a:rPr sz="2805" spc="-5" dirty="0">
                <a:latin typeface="Times New Roman"/>
                <a:cs typeface="Times New Roman"/>
              </a:rPr>
              <a:t>penalties</a:t>
            </a:r>
            <a:endParaRPr sz="2805" dirty="0">
              <a:latin typeface="Times New Roman"/>
              <a:cs typeface="Times New Roman"/>
            </a:endParaRPr>
          </a:p>
          <a:p>
            <a:pPr marL="756450" lvl="1" indent="-286929">
              <a:spcBef>
                <a:spcPts val="266"/>
              </a:spcBef>
              <a:buChar char="–"/>
              <a:tabLst>
                <a:tab pos="756450" algn="l"/>
                <a:tab pos="757086" algn="l"/>
              </a:tabLst>
            </a:pPr>
            <a:r>
              <a:rPr sz="2004" spc="-5" dirty="0">
                <a:latin typeface="Times New Roman"/>
                <a:cs typeface="Times New Roman"/>
              </a:rPr>
              <a:t>Linear</a:t>
            </a:r>
            <a:endParaRPr sz="2004" dirty="0">
              <a:latin typeface="Times New Roman"/>
              <a:cs typeface="Times New Roman"/>
            </a:endParaRPr>
          </a:p>
          <a:p>
            <a:pPr marL="756450" lvl="1" indent="-286929">
              <a:spcBef>
                <a:spcPts val="240"/>
              </a:spcBef>
              <a:buChar char="–"/>
              <a:tabLst>
                <a:tab pos="756450" algn="l"/>
                <a:tab pos="757086" algn="l"/>
              </a:tabLst>
            </a:pPr>
            <a:r>
              <a:rPr sz="2004" spc="-5" dirty="0">
                <a:latin typeface="Times New Roman"/>
                <a:cs typeface="Times New Roman"/>
              </a:rPr>
              <a:t>Affine</a:t>
            </a:r>
            <a:endParaRPr sz="2004" dirty="0">
              <a:latin typeface="Times New Roman"/>
              <a:cs typeface="Times New Roman"/>
            </a:endParaRPr>
          </a:p>
          <a:p>
            <a:pPr marL="1157260" lvl="2" indent="-229671">
              <a:spcBef>
                <a:spcPts val="225"/>
              </a:spcBef>
              <a:buChar char="•"/>
              <a:tabLst>
                <a:tab pos="1157260" algn="l"/>
                <a:tab pos="1157896" algn="l"/>
              </a:tabLst>
            </a:pPr>
            <a:r>
              <a:rPr sz="1803" spc="-5" dirty="0">
                <a:latin typeface="Times New Roman"/>
                <a:cs typeface="Times New Roman"/>
              </a:rPr>
              <a:t>Gap open</a:t>
            </a:r>
            <a:r>
              <a:rPr sz="1803" spc="-10" dirty="0">
                <a:latin typeface="Times New Roman"/>
                <a:cs typeface="Times New Roman"/>
              </a:rPr>
              <a:t> </a:t>
            </a:r>
            <a:r>
              <a:rPr sz="1803" spc="-5" dirty="0">
                <a:latin typeface="Times New Roman"/>
                <a:cs typeface="Times New Roman"/>
              </a:rPr>
              <a:t>penalty</a:t>
            </a:r>
            <a:endParaRPr sz="1803" dirty="0">
              <a:latin typeface="Times New Roman"/>
              <a:cs typeface="Times New Roman"/>
            </a:endParaRPr>
          </a:p>
          <a:p>
            <a:pPr marL="1157260" lvl="2" indent="-229671">
              <a:spcBef>
                <a:spcPts val="215"/>
              </a:spcBef>
              <a:buChar char="•"/>
              <a:tabLst>
                <a:tab pos="1157260" algn="l"/>
                <a:tab pos="1157896" algn="l"/>
              </a:tabLst>
            </a:pPr>
            <a:r>
              <a:rPr sz="1803" spc="-5" dirty="0">
                <a:latin typeface="Times New Roman"/>
                <a:cs typeface="Times New Roman"/>
              </a:rPr>
              <a:t>Gap extension penalty</a:t>
            </a:r>
            <a:endParaRPr sz="1803" dirty="0">
              <a:latin typeface="Times New Roman"/>
              <a:cs typeface="Times New Roman"/>
            </a:endParaRPr>
          </a:p>
          <a:p>
            <a:pPr marL="756450" lvl="1" indent="-286929">
              <a:spcBef>
                <a:spcPts val="229"/>
              </a:spcBef>
              <a:buChar char="–"/>
              <a:tabLst>
                <a:tab pos="756450" algn="l"/>
                <a:tab pos="757086" algn="l"/>
              </a:tabLst>
            </a:pPr>
            <a:r>
              <a:rPr sz="2004" spc="-5" dirty="0">
                <a:latin typeface="Times New Roman"/>
                <a:cs typeface="Times New Roman"/>
              </a:rPr>
              <a:t>Arbitrary</a:t>
            </a:r>
            <a:endParaRPr sz="2004" dirty="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9389" y="852036"/>
            <a:ext cx="4507763" cy="689957"/>
          </a:xfrm>
          <a:prstGeom prst="rect">
            <a:avLst/>
          </a:prstGeom>
        </p:spPr>
        <p:txBody>
          <a:bodyPr vert="horz" wrap="square" lIns="0" tIns="12724" rIns="0" bIns="0" numCol="1" rtlCol="0" anchor="ctr" anchorCtr="0" compatLnSpc="1">
            <a:prstTxWarp prst="textNoShape">
              <a:avLst/>
            </a:prstTxWarp>
            <a:spAutoFit/>
          </a:bodyPr>
          <a:lstStyle/>
          <a:p>
            <a:pPr marL="12724">
              <a:spcBef>
                <a:spcPts val="100"/>
              </a:spcBef>
            </a:pPr>
            <a:r>
              <a:rPr dirty="0"/>
              <a:t>Score</a:t>
            </a:r>
            <a:r>
              <a:rPr spc="-110" dirty="0"/>
              <a:t> </a:t>
            </a:r>
            <a:r>
              <a:rPr spc="-5" dirty="0"/>
              <a:t>matrix</a:t>
            </a:r>
          </a:p>
        </p:txBody>
      </p:sp>
      <p:sp>
        <p:nvSpPr>
          <p:cNvPr id="9" name="object 9"/>
          <p:cNvSpPr txBox="1"/>
          <p:nvPr/>
        </p:nvSpPr>
        <p:spPr>
          <a:xfrm>
            <a:off x="268047" y="1786624"/>
            <a:ext cx="11426645" cy="4064700"/>
          </a:xfrm>
          <a:prstGeom prst="rect">
            <a:avLst/>
          </a:prstGeom>
        </p:spPr>
        <p:txBody>
          <a:bodyPr vert="horz" wrap="square" lIns="0" tIns="67435" rIns="0" bIns="0" rtlCol="0">
            <a:spAutoFit/>
          </a:bodyPr>
          <a:lstStyle/>
          <a:p>
            <a:pPr marL="355639" marR="8271" indent="-343552">
              <a:lnSpc>
                <a:spcPts val="3467"/>
              </a:lnSpc>
              <a:spcBef>
                <a:spcPts val="531"/>
              </a:spcBef>
              <a:buChar char="•"/>
              <a:tabLst>
                <a:tab pos="355639" algn="l"/>
                <a:tab pos="356276" algn="l"/>
              </a:tabLst>
            </a:pPr>
            <a:r>
              <a:rPr sz="3206" spc="-5" dirty="0">
                <a:latin typeface="Times New Roman"/>
                <a:cs typeface="Times New Roman"/>
              </a:rPr>
              <a:t>Instead of having a single match/mismatch  score for every pair of nucleotides or amino  acids, consider chemical, physical,  evolutionary</a:t>
            </a:r>
            <a:r>
              <a:rPr sz="3206" spc="-20" dirty="0">
                <a:latin typeface="Times New Roman"/>
                <a:cs typeface="Times New Roman"/>
              </a:rPr>
              <a:t> </a:t>
            </a:r>
            <a:r>
              <a:rPr sz="3206" spc="-5" dirty="0">
                <a:latin typeface="Times New Roman"/>
                <a:cs typeface="Times New Roman"/>
              </a:rPr>
              <a:t>relationships:</a:t>
            </a:r>
            <a:endParaRPr sz="3206" dirty="0">
              <a:latin typeface="Times New Roman"/>
              <a:cs typeface="Times New Roman"/>
            </a:endParaRPr>
          </a:p>
          <a:p>
            <a:pPr marL="756450" lvl="1" indent="-286929">
              <a:spcBef>
                <a:spcPts val="286"/>
              </a:spcBef>
              <a:buChar char="–"/>
              <a:tabLst>
                <a:tab pos="757086" algn="l"/>
              </a:tabLst>
            </a:pPr>
            <a:r>
              <a:rPr sz="2805" spc="-5" dirty="0">
                <a:latin typeface="Times New Roman"/>
                <a:cs typeface="Times New Roman"/>
              </a:rPr>
              <a:t>E.g.</a:t>
            </a:r>
            <a:endParaRPr sz="2805" dirty="0">
              <a:latin typeface="Times New Roman"/>
              <a:cs typeface="Times New Roman"/>
            </a:endParaRPr>
          </a:p>
          <a:p>
            <a:pPr marL="1157260" marR="5090" lvl="2" indent="-229034" algn="just">
              <a:lnSpc>
                <a:spcPts val="2595"/>
              </a:lnSpc>
              <a:spcBef>
                <a:spcPts val="626"/>
              </a:spcBef>
              <a:buChar char="•"/>
              <a:tabLst>
                <a:tab pos="1157896" algn="l"/>
              </a:tabLst>
            </a:pPr>
            <a:r>
              <a:rPr sz="2405" dirty="0">
                <a:latin typeface="Times New Roman"/>
                <a:cs typeface="Times New Roman"/>
              </a:rPr>
              <a:t>alanine vs. valine or alanine vs. lysine? Alanine</a:t>
            </a:r>
            <a:r>
              <a:rPr sz="2405" spc="-195" dirty="0">
                <a:latin typeface="Times New Roman"/>
                <a:cs typeface="Times New Roman"/>
              </a:rPr>
              <a:t> </a:t>
            </a:r>
            <a:r>
              <a:rPr sz="2405" dirty="0">
                <a:latin typeface="Times New Roman"/>
                <a:cs typeface="Times New Roman"/>
              </a:rPr>
              <a:t>and  valine are both </a:t>
            </a:r>
            <a:r>
              <a:rPr sz="2405" spc="-5" dirty="0">
                <a:latin typeface="Times New Roman"/>
                <a:cs typeface="Times New Roman"/>
              </a:rPr>
              <a:t>small </a:t>
            </a:r>
            <a:r>
              <a:rPr sz="2405" dirty="0">
                <a:latin typeface="Times New Roman"/>
                <a:cs typeface="Times New Roman"/>
              </a:rPr>
              <a:t>and hydrophobic, but lysine is  large and</a:t>
            </a:r>
            <a:r>
              <a:rPr sz="2405" spc="-30" dirty="0">
                <a:latin typeface="Times New Roman"/>
                <a:cs typeface="Times New Roman"/>
              </a:rPr>
              <a:t> </a:t>
            </a:r>
            <a:r>
              <a:rPr sz="2405" spc="-5" dirty="0">
                <a:latin typeface="Times New Roman"/>
                <a:cs typeface="Times New Roman"/>
              </a:rPr>
              <a:t>charged.</a:t>
            </a:r>
            <a:endParaRPr sz="2405" dirty="0">
              <a:latin typeface="Times New Roman"/>
              <a:cs typeface="Times New Roman"/>
            </a:endParaRPr>
          </a:p>
          <a:p>
            <a:pPr marL="1157260" lvl="2" indent="-229671" algn="just">
              <a:spcBef>
                <a:spcPts val="254"/>
              </a:spcBef>
              <a:buChar char="•"/>
              <a:tabLst>
                <a:tab pos="1157896" algn="l"/>
              </a:tabLst>
            </a:pPr>
            <a:r>
              <a:rPr sz="2405" spc="-5" dirty="0">
                <a:latin typeface="Times New Roman"/>
                <a:cs typeface="Times New Roman"/>
              </a:rPr>
              <a:t>which substitutions occur </a:t>
            </a:r>
            <a:r>
              <a:rPr sz="2405" dirty="0">
                <a:latin typeface="Times New Roman"/>
                <a:cs typeface="Times New Roman"/>
              </a:rPr>
              <a:t>more in</a:t>
            </a:r>
            <a:r>
              <a:rPr sz="2405" spc="-55" dirty="0">
                <a:latin typeface="Times New Roman"/>
                <a:cs typeface="Times New Roman"/>
              </a:rPr>
              <a:t> </a:t>
            </a:r>
            <a:r>
              <a:rPr sz="2405" spc="-5" dirty="0">
                <a:latin typeface="Times New Roman"/>
                <a:cs typeface="Times New Roman"/>
              </a:rPr>
              <a:t>nature?</a:t>
            </a:r>
            <a:endParaRPr sz="2405" dirty="0">
              <a:latin typeface="Times New Roman"/>
              <a:cs typeface="Times New Roman"/>
            </a:endParaRPr>
          </a:p>
          <a:p>
            <a:pPr marL="355639" indent="-343552">
              <a:spcBef>
                <a:spcPts val="361"/>
              </a:spcBef>
              <a:buChar char="•"/>
              <a:tabLst>
                <a:tab pos="355639" algn="l"/>
                <a:tab pos="356276" algn="l"/>
              </a:tabLst>
            </a:pPr>
            <a:r>
              <a:rPr sz="3206" spc="-5" dirty="0">
                <a:latin typeface="Times New Roman"/>
                <a:cs typeface="Times New Roman"/>
              </a:rPr>
              <a:t>Assign scores to each pair of</a:t>
            </a:r>
            <a:r>
              <a:rPr sz="3206" spc="50" dirty="0">
                <a:latin typeface="Times New Roman"/>
                <a:cs typeface="Times New Roman"/>
              </a:rPr>
              <a:t> </a:t>
            </a:r>
            <a:r>
              <a:rPr sz="3206" spc="-5" dirty="0">
                <a:latin typeface="Times New Roman"/>
                <a:cs typeface="Times New Roman"/>
              </a:rPr>
              <a:t>symbol</a:t>
            </a:r>
            <a:endParaRPr sz="3206" dirty="0">
              <a:latin typeface="Times New Roman"/>
              <a:cs typeface="Times New Roman"/>
            </a:endParaRPr>
          </a:p>
          <a:p>
            <a:pPr marL="756450" lvl="1" indent="-286929">
              <a:spcBef>
                <a:spcPts val="351"/>
              </a:spcBef>
              <a:buChar char="–"/>
              <a:tabLst>
                <a:tab pos="757086" algn="l"/>
              </a:tabLst>
            </a:pPr>
            <a:r>
              <a:rPr sz="2805" dirty="0">
                <a:latin typeface="Times New Roman"/>
                <a:cs typeface="Times New Roman"/>
              </a:rPr>
              <a:t>Higher </a:t>
            </a:r>
            <a:r>
              <a:rPr sz="2805" spc="-5" dirty="0">
                <a:latin typeface="Times New Roman"/>
                <a:cs typeface="Times New Roman"/>
              </a:rPr>
              <a:t>score </a:t>
            </a:r>
            <a:r>
              <a:rPr sz="2805" dirty="0">
                <a:latin typeface="Times New Roman"/>
                <a:cs typeface="Times New Roman"/>
              </a:rPr>
              <a:t>means more</a:t>
            </a:r>
            <a:r>
              <a:rPr sz="2805" spc="-75" dirty="0">
                <a:latin typeface="Times New Roman"/>
                <a:cs typeface="Times New Roman"/>
              </a:rPr>
              <a:t> </a:t>
            </a:r>
            <a:r>
              <a:rPr sz="2805" spc="-5" dirty="0">
                <a:latin typeface="Times New Roman"/>
                <a:cs typeface="Times New Roman"/>
              </a:rPr>
              <a:t>similarity</a:t>
            </a:r>
            <a:endParaRPr sz="2805" dirty="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M Matrices">
            <a:extLst>
              <a:ext uri="{FF2B5EF4-FFF2-40B4-BE49-F238E27FC236}">
                <a16:creationId xmlns:a16="http://schemas.microsoft.com/office/drawing/2014/main" id="{5874934F-D49F-4C65-9F57-150415935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869" y="856756"/>
            <a:ext cx="7434262" cy="4928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 name="Picture 4" descr="Text Algorithms: Fall 2005 -- L5_Edit:BLOSUM">
            <a:extLst>
              <a:ext uri="{FF2B5EF4-FFF2-40B4-BE49-F238E27FC236}">
                <a16:creationId xmlns:a16="http://schemas.microsoft.com/office/drawing/2014/main" id="{12E965A9-3EF7-4816-96ED-4FD27E54E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556" y="663468"/>
            <a:ext cx="9154887" cy="60583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1359" y="1084555"/>
            <a:ext cx="5934906" cy="391886"/>
          </a:xfrm>
          <a:prstGeom prst="rect">
            <a:avLst/>
          </a:prstGeom>
        </p:spPr>
        <p:txBody>
          <a:bodyPr vert="horz" wrap="square" lIns="0" tIns="12724" rIns="0" bIns="0" numCol="1" rtlCol="0" anchor="ctr" anchorCtr="0" compatLnSpc="1">
            <a:prstTxWarp prst="textNoShape">
              <a:avLst/>
            </a:prstTxWarp>
            <a:spAutoFit/>
          </a:bodyPr>
          <a:lstStyle/>
          <a:p>
            <a:pPr marL="12724">
              <a:spcBef>
                <a:spcPts val="100"/>
              </a:spcBef>
            </a:pPr>
            <a:r>
              <a:rPr sz="2405" b="0" dirty="0">
                <a:solidFill>
                  <a:srgbClr val="063DE8"/>
                </a:solidFill>
                <a:latin typeface="Times New Roman"/>
                <a:cs typeface="Times New Roman"/>
              </a:rPr>
              <a:t>Major </a:t>
            </a:r>
            <a:r>
              <a:rPr sz="2405" b="0" spc="-5" dirty="0">
                <a:solidFill>
                  <a:srgbClr val="063DE8"/>
                </a:solidFill>
                <a:latin typeface="Times New Roman"/>
                <a:cs typeface="Times New Roman"/>
              </a:rPr>
              <a:t>Differences </a:t>
            </a:r>
            <a:r>
              <a:rPr sz="2405" b="0" dirty="0">
                <a:solidFill>
                  <a:srgbClr val="063DE8"/>
                </a:solidFill>
                <a:latin typeface="Times New Roman"/>
                <a:cs typeface="Times New Roman"/>
              </a:rPr>
              <a:t>between </a:t>
            </a:r>
            <a:r>
              <a:rPr sz="2405" b="0" spc="-80" dirty="0">
                <a:solidFill>
                  <a:srgbClr val="063DE8"/>
                </a:solidFill>
                <a:latin typeface="Times New Roman"/>
                <a:cs typeface="Times New Roman"/>
              </a:rPr>
              <a:t>PAM </a:t>
            </a:r>
            <a:r>
              <a:rPr sz="2405" b="0" dirty="0">
                <a:solidFill>
                  <a:srgbClr val="063DE8"/>
                </a:solidFill>
                <a:latin typeface="Times New Roman"/>
                <a:cs typeface="Times New Roman"/>
              </a:rPr>
              <a:t>and</a:t>
            </a:r>
            <a:r>
              <a:rPr sz="2405" b="0" spc="-50" dirty="0">
                <a:solidFill>
                  <a:srgbClr val="063DE8"/>
                </a:solidFill>
                <a:latin typeface="Times New Roman"/>
                <a:cs typeface="Times New Roman"/>
              </a:rPr>
              <a:t> </a:t>
            </a:r>
            <a:r>
              <a:rPr sz="2405" b="0" dirty="0">
                <a:solidFill>
                  <a:srgbClr val="063DE8"/>
                </a:solidFill>
                <a:latin typeface="Times New Roman"/>
                <a:cs typeface="Times New Roman"/>
              </a:rPr>
              <a:t>BLOSUM</a:t>
            </a:r>
            <a:endParaRPr sz="2405" dirty="0">
              <a:latin typeface="Times New Roman"/>
              <a:cs typeface="Times New Roman"/>
            </a:endParaRPr>
          </a:p>
        </p:txBody>
      </p:sp>
      <p:grpSp>
        <p:nvGrpSpPr>
          <p:cNvPr id="3" name="object 3"/>
          <p:cNvGrpSpPr/>
          <p:nvPr/>
        </p:nvGrpSpPr>
        <p:grpSpPr>
          <a:xfrm>
            <a:off x="2584436" y="2207282"/>
            <a:ext cx="7151277" cy="362622"/>
            <a:chOff x="1447939" y="2203195"/>
            <a:chExt cx="7138034" cy="361950"/>
          </a:xfrm>
        </p:grpSpPr>
        <p:sp>
          <p:nvSpPr>
            <p:cNvPr id="4" name="object 4"/>
            <p:cNvSpPr/>
            <p:nvPr/>
          </p:nvSpPr>
          <p:spPr>
            <a:xfrm>
              <a:off x="1447939" y="2203195"/>
              <a:ext cx="7138034" cy="361950"/>
            </a:xfrm>
            <a:custGeom>
              <a:avLst/>
              <a:gdLst/>
              <a:ahLst/>
              <a:cxnLst/>
              <a:rect l="l" t="t" r="r" b="b"/>
              <a:pathLst>
                <a:path w="7138034" h="361950">
                  <a:moveTo>
                    <a:pt x="7137654" y="361950"/>
                  </a:moveTo>
                  <a:lnTo>
                    <a:pt x="7137654" y="0"/>
                  </a:lnTo>
                  <a:lnTo>
                    <a:pt x="0" y="0"/>
                  </a:lnTo>
                  <a:lnTo>
                    <a:pt x="0" y="361950"/>
                  </a:lnTo>
                  <a:lnTo>
                    <a:pt x="7137654" y="361950"/>
                  </a:lnTo>
                  <a:close/>
                </a:path>
              </a:pathLst>
            </a:custGeom>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sz="1803"/>
            </a:p>
          </p:txBody>
        </p:sp>
        <p:sp>
          <p:nvSpPr>
            <p:cNvPr id="5" name="object 5"/>
            <p:cNvSpPr/>
            <p:nvPr/>
          </p:nvSpPr>
          <p:spPr>
            <a:xfrm>
              <a:off x="1457071" y="2212339"/>
              <a:ext cx="3869054" cy="266065"/>
            </a:xfrm>
            <a:custGeom>
              <a:avLst/>
              <a:gdLst/>
              <a:ahLst/>
              <a:cxnLst/>
              <a:rect l="l" t="t" r="r" b="b"/>
              <a:pathLst>
                <a:path w="3869054" h="266064">
                  <a:moveTo>
                    <a:pt x="3868674" y="265938"/>
                  </a:moveTo>
                  <a:lnTo>
                    <a:pt x="3868674" y="0"/>
                  </a:lnTo>
                  <a:lnTo>
                    <a:pt x="0" y="0"/>
                  </a:lnTo>
                  <a:lnTo>
                    <a:pt x="0" y="265938"/>
                  </a:lnTo>
                  <a:lnTo>
                    <a:pt x="3868674" y="265938"/>
                  </a:lnTo>
                  <a:close/>
                </a:path>
              </a:pathLst>
            </a:custGeom>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sz="1803"/>
            </a:p>
          </p:txBody>
        </p:sp>
      </p:grpSp>
      <p:sp>
        <p:nvSpPr>
          <p:cNvPr id="6" name="object 6"/>
          <p:cNvSpPr txBox="1"/>
          <p:nvPr/>
        </p:nvSpPr>
        <p:spPr>
          <a:xfrm>
            <a:off x="2589208" y="2211673"/>
            <a:ext cx="3885140" cy="26980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marL="12088" algn="ctr">
              <a:lnSpc>
                <a:spcPts val="2074"/>
              </a:lnSpc>
            </a:pPr>
            <a:r>
              <a:rPr sz="1803" dirty="0">
                <a:latin typeface="Times New Roman"/>
                <a:cs typeface="Times New Roman"/>
              </a:rPr>
              <a:t>PAM</a:t>
            </a:r>
            <a:endParaRPr sz="1803">
              <a:latin typeface="Times New Roman"/>
              <a:cs typeface="Times New Roman"/>
            </a:endParaRPr>
          </a:p>
        </p:txBody>
      </p:sp>
      <p:sp>
        <p:nvSpPr>
          <p:cNvPr id="7" name="object 7"/>
          <p:cNvSpPr/>
          <p:nvPr/>
        </p:nvSpPr>
        <p:spPr>
          <a:xfrm>
            <a:off x="2593585" y="2216444"/>
            <a:ext cx="7132829" cy="353715"/>
          </a:xfrm>
          <a:custGeom>
            <a:avLst/>
            <a:gdLst/>
            <a:ahLst/>
            <a:cxnLst/>
            <a:rect l="l" t="t" r="r" b="b"/>
            <a:pathLst>
              <a:path w="7119620" h="353060">
                <a:moveTo>
                  <a:pt x="3868674" y="265938"/>
                </a:moveTo>
                <a:lnTo>
                  <a:pt x="0" y="265938"/>
                </a:lnTo>
                <a:lnTo>
                  <a:pt x="0" y="352806"/>
                </a:lnTo>
                <a:lnTo>
                  <a:pt x="3868674" y="352806"/>
                </a:lnTo>
                <a:lnTo>
                  <a:pt x="3868674" y="265938"/>
                </a:lnTo>
                <a:close/>
              </a:path>
              <a:path w="7119620" h="353060">
                <a:moveTo>
                  <a:pt x="7119379" y="0"/>
                </a:moveTo>
                <a:lnTo>
                  <a:pt x="3877830" y="0"/>
                </a:lnTo>
                <a:lnTo>
                  <a:pt x="3877830" y="265938"/>
                </a:lnTo>
                <a:lnTo>
                  <a:pt x="7119379" y="265938"/>
                </a:lnTo>
                <a:lnTo>
                  <a:pt x="7119379" y="0"/>
                </a:lnTo>
                <a:close/>
              </a:path>
            </a:pathLst>
          </a:custGeom>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sz="1803"/>
          </a:p>
        </p:txBody>
      </p:sp>
      <p:sp>
        <p:nvSpPr>
          <p:cNvPr id="8" name="object 8"/>
          <p:cNvSpPr txBox="1"/>
          <p:nvPr/>
        </p:nvSpPr>
        <p:spPr>
          <a:xfrm>
            <a:off x="6473839" y="2211673"/>
            <a:ext cx="3257232" cy="26980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algn="ctr">
              <a:lnSpc>
                <a:spcPts val="2074"/>
              </a:lnSpc>
            </a:pPr>
            <a:r>
              <a:rPr sz="1803" spc="-20" dirty="0">
                <a:solidFill>
                  <a:srgbClr val="010000"/>
                </a:solidFill>
                <a:latin typeface="Times New Roman"/>
                <a:cs typeface="Times New Roman"/>
              </a:rPr>
              <a:t>BLOSUM</a:t>
            </a:r>
            <a:endParaRPr sz="1803">
              <a:latin typeface="Times New Roman"/>
              <a:cs typeface="Times New Roman"/>
            </a:endParaRPr>
          </a:p>
        </p:txBody>
      </p:sp>
      <p:sp>
        <p:nvSpPr>
          <p:cNvPr id="13" name="object 13"/>
          <p:cNvSpPr txBox="1"/>
          <p:nvPr/>
        </p:nvSpPr>
        <p:spPr>
          <a:xfrm>
            <a:off x="2589208" y="2668194"/>
            <a:ext cx="3885140" cy="26980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marL="71255">
              <a:lnSpc>
                <a:spcPts val="2069"/>
              </a:lnSpc>
            </a:pPr>
            <a:r>
              <a:rPr sz="1803" spc="-25" dirty="0">
                <a:solidFill>
                  <a:srgbClr val="010000"/>
                </a:solidFill>
                <a:latin typeface="Times New Roman"/>
                <a:cs typeface="Times New Roman"/>
              </a:rPr>
              <a:t>Built </a:t>
            </a:r>
            <a:r>
              <a:rPr sz="1803" spc="15" dirty="0">
                <a:solidFill>
                  <a:srgbClr val="010000"/>
                </a:solidFill>
                <a:latin typeface="Times New Roman"/>
                <a:cs typeface="Times New Roman"/>
              </a:rPr>
              <a:t>from </a:t>
            </a:r>
            <a:r>
              <a:rPr sz="1803" spc="-10" dirty="0">
                <a:solidFill>
                  <a:srgbClr val="010000"/>
                </a:solidFill>
                <a:latin typeface="Times New Roman"/>
                <a:cs typeface="Times New Roman"/>
              </a:rPr>
              <a:t>global </a:t>
            </a:r>
            <a:r>
              <a:rPr sz="1803" spc="-5" dirty="0">
                <a:solidFill>
                  <a:srgbClr val="010000"/>
                </a:solidFill>
                <a:latin typeface="Times New Roman"/>
                <a:cs typeface="Times New Roman"/>
              </a:rPr>
              <a:t>alignments</a:t>
            </a:r>
            <a:endParaRPr sz="1803">
              <a:latin typeface="Times New Roman"/>
              <a:cs typeface="Times New Roman"/>
            </a:endParaRPr>
          </a:p>
        </p:txBody>
      </p:sp>
      <p:sp>
        <p:nvSpPr>
          <p:cNvPr id="14" name="object 14"/>
          <p:cNvSpPr txBox="1"/>
          <p:nvPr/>
        </p:nvSpPr>
        <p:spPr>
          <a:xfrm>
            <a:off x="6473839" y="2668194"/>
            <a:ext cx="3257232" cy="26980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marL="71891">
              <a:lnSpc>
                <a:spcPts val="2069"/>
              </a:lnSpc>
            </a:pPr>
            <a:r>
              <a:rPr sz="1803" spc="-25" dirty="0">
                <a:solidFill>
                  <a:srgbClr val="010000"/>
                </a:solidFill>
                <a:latin typeface="Times New Roman"/>
                <a:cs typeface="Times New Roman"/>
              </a:rPr>
              <a:t>Built </a:t>
            </a:r>
            <a:r>
              <a:rPr sz="1803" spc="10" dirty="0">
                <a:solidFill>
                  <a:srgbClr val="010000"/>
                </a:solidFill>
                <a:latin typeface="Times New Roman"/>
                <a:cs typeface="Times New Roman"/>
              </a:rPr>
              <a:t>from </a:t>
            </a:r>
            <a:r>
              <a:rPr sz="1803" spc="-5" dirty="0">
                <a:solidFill>
                  <a:srgbClr val="010000"/>
                </a:solidFill>
                <a:latin typeface="Times New Roman"/>
                <a:cs typeface="Times New Roman"/>
              </a:rPr>
              <a:t>local</a:t>
            </a:r>
            <a:r>
              <a:rPr sz="1803" spc="-75" dirty="0">
                <a:solidFill>
                  <a:srgbClr val="010000"/>
                </a:solidFill>
                <a:latin typeface="Times New Roman"/>
                <a:cs typeface="Times New Roman"/>
              </a:rPr>
              <a:t> </a:t>
            </a:r>
            <a:r>
              <a:rPr sz="1803" dirty="0">
                <a:solidFill>
                  <a:srgbClr val="010000"/>
                </a:solidFill>
                <a:latin typeface="Times New Roman"/>
                <a:cs typeface="Times New Roman"/>
              </a:rPr>
              <a:t>alignments</a:t>
            </a:r>
            <a:endParaRPr sz="1803">
              <a:latin typeface="Times New Roman"/>
              <a:cs typeface="Times New Roman"/>
            </a:endParaRPr>
          </a:p>
        </p:txBody>
      </p:sp>
      <p:sp>
        <p:nvSpPr>
          <p:cNvPr id="15" name="object 15"/>
          <p:cNvSpPr txBox="1"/>
          <p:nvPr/>
        </p:nvSpPr>
        <p:spPr>
          <a:xfrm>
            <a:off x="2589208" y="2991118"/>
            <a:ext cx="3885140" cy="26980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marL="71255">
              <a:lnSpc>
                <a:spcPts val="2074"/>
              </a:lnSpc>
            </a:pPr>
            <a:r>
              <a:rPr sz="1803" spc="-25" dirty="0">
                <a:solidFill>
                  <a:srgbClr val="010000"/>
                </a:solidFill>
                <a:latin typeface="Times New Roman"/>
                <a:cs typeface="Times New Roman"/>
              </a:rPr>
              <a:t>Built </a:t>
            </a:r>
            <a:r>
              <a:rPr sz="1803" spc="15" dirty="0">
                <a:solidFill>
                  <a:srgbClr val="010000"/>
                </a:solidFill>
                <a:latin typeface="Times New Roman"/>
                <a:cs typeface="Times New Roman"/>
              </a:rPr>
              <a:t>from </a:t>
            </a:r>
            <a:r>
              <a:rPr sz="1803" spc="5" dirty="0">
                <a:solidFill>
                  <a:srgbClr val="010000"/>
                </a:solidFill>
                <a:latin typeface="Times New Roman"/>
                <a:cs typeface="Times New Roman"/>
              </a:rPr>
              <a:t>small </a:t>
            </a:r>
            <a:r>
              <a:rPr sz="1803" spc="-10" dirty="0">
                <a:solidFill>
                  <a:srgbClr val="010000"/>
                </a:solidFill>
                <a:latin typeface="Times New Roman"/>
                <a:cs typeface="Times New Roman"/>
              </a:rPr>
              <a:t>amout of</a:t>
            </a:r>
            <a:r>
              <a:rPr sz="1803" spc="-65" dirty="0">
                <a:solidFill>
                  <a:srgbClr val="010000"/>
                </a:solidFill>
                <a:latin typeface="Times New Roman"/>
                <a:cs typeface="Times New Roman"/>
              </a:rPr>
              <a:t> </a:t>
            </a:r>
            <a:r>
              <a:rPr sz="1803" dirty="0">
                <a:solidFill>
                  <a:srgbClr val="010000"/>
                </a:solidFill>
                <a:latin typeface="Times New Roman"/>
                <a:cs typeface="Times New Roman"/>
              </a:rPr>
              <a:t>Data</a:t>
            </a:r>
            <a:endParaRPr sz="1803">
              <a:latin typeface="Times New Roman"/>
              <a:cs typeface="Times New Roman"/>
            </a:endParaRPr>
          </a:p>
        </p:txBody>
      </p:sp>
      <p:sp>
        <p:nvSpPr>
          <p:cNvPr id="16" name="object 16"/>
          <p:cNvSpPr txBox="1"/>
          <p:nvPr/>
        </p:nvSpPr>
        <p:spPr>
          <a:xfrm>
            <a:off x="6473839" y="2991118"/>
            <a:ext cx="3257232" cy="26980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marL="72528">
              <a:lnSpc>
                <a:spcPts val="2074"/>
              </a:lnSpc>
            </a:pPr>
            <a:r>
              <a:rPr sz="1803" spc="-25" dirty="0">
                <a:solidFill>
                  <a:srgbClr val="010000"/>
                </a:solidFill>
                <a:latin typeface="Times New Roman"/>
                <a:cs typeface="Times New Roman"/>
              </a:rPr>
              <a:t>Built </a:t>
            </a:r>
            <a:r>
              <a:rPr sz="1803" spc="10" dirty="0">
                <a:solidFill>
                  <a:srgbClr val="010000"/>
                </a:solidFill>
                <a:latin typeface="Times New Roman"/>
                <a:cs typeface="Times New Roman"/>
              </a:rPr>
              <a:t>from </a:t>
            </a:r>
            <a:r>
              <a:rPr sz="1803" spc="-5" dirty="0">
                <a:solidFill>
                  <a:srgbClr val="010000"/>
                </a:solidFill>
                <a:latin typeface="Times New Roman"/>
                <a:cs typeface="Times New Roman"/>
              </a:rPr>
              <a:t>vast </a:t>
            </a:r>
            <a:r>
              <a:rPr sz="1803" spc="-10" dirty="0">
                <a:solidFill>
                  <a:srgbClr val="010000"/>
                </a:solidFill>
                <a:latin typeface="Times New Roman"/>
                <a:cs typeface="Times New Roman"/>
              </a:rPr>
              <a:t>amout </a:t>
            </a:r>
            <a:r>
              <a:rPr sz="1803" spc="-5" dirty="0">
                <a:solidFill>
                  <a:srgbClr val="010000"/>
                </a:solidFill>
                <a:latin typeface="Times New Roman"/>
                <a:cs typeface="Times New Roman"/>
              </a:rPr>
              <a:t>of</a:t>
            </a:r>
            <a:r>
              <a:rPr sz="1803" spc="20" dirty="0">
                <a:solidFill>
                  <a:srgbClr val="010000"/>
                </a:solidFill>
                <a:latin typeface="Times New Roman"/>
                <a:cs typeface="Times New Roman"/>
              </a:rPr>
              <a:t> </a:t>
            </a:r>
            <a:r>
              <a:rPr sz="1803" dirty="0">
                <a:solidFill>
                  <a:srgbClr val="010000"/>
                </a:solidFill>
                <a:latin typeface="Times New Roman"/>
                <a:cs typeface="Times New Roman"/>
              </a:rPr>
              <a:t>Data</a:t>
            </a:r>
            <a:endParaRPr sz="1803">
              <a:latin typeface="Times New Roman"/>
              <a:cs typeface="Times New Roman"/>
            </a:endParaRPr>
          </a:p>
        </p:txBody>
      </p:sp>
      <p:sp>
        <p:nvSpPr>
          <p:cNvPr id="17" name="object 17"/>
          <p:cNvSpPr/>
          <p:nvPr/>
        </p:nvSpPr>
        <p:spPr>
          <a:xfrm>
            <a:off x="2584436" y="3428746"/>
            <a:ext cx="7151277" cy="858840"/>
          </a:xfrm>
          <a:custGeom>
            <a:avLst/>
            <a:gdLst/>
            <a:ahLst/>
            <a:cxnLst/>
            <a:rect l="l" t="t" r="r" b="b"/>
            <a:pathLst>
              <a:path w="7138034" h="857250">
                <a:moveTo>
                  <a:pt x="7137654" y="857250"/>
                </a:moveTo>
                <a:lnTo>
                  <a:pt x="7137654" y="0"/>
                </a:lnTo>
                <a:lnTo>
                  <a:pt x="0" y="0"/>
                </a:lnTo>
                <a:lnTo>
                  <a:pt x="0" y="857250"/>
                </a:lnTo>
                <a:lnTo>
                  <a:pt x="7137654" y="857250"/>
                </a:lnTo>
                <a:close/>
              </a:path>
            </a:pathLst>
          </a:custGeom>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sz="1803"/>
          </a:p>
        </p:txBody>
      </p:sp>
      <p:sp>
        <p:nvSpPr>
          <p:cNvPr id="18" name="object 18"/>
          <p:cNvSpPr txBox="1"/>
          <p:nvPr/>
        </p:nvSpPr>
        <p:spPr>
          <a:xfrm>
            <a:off x="2589208" y="3314424"/>
            <a:ext cx="3885140" cy="53248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11451" rIns="0" bIns="0" rtlCol="0">
            <a:spAutoFit/>
          </a:bodyPr>
          <a:lstStyle/>
          <a:p>
            <a:pPr marL="71255" marR="443436">
              <a:lnSpc>
                <a:spcPts val="2024"/>
              </a:lnSpc>
              <a:spcBef>
                <a:spcPts val="90"/>
              </a:spcBef>
            </a:pPr>
            <a:r>
              <a:rPr sz="1803" spc="-10" dirty="0">
                <a:solidFill>
                  <a:srgbClr val="010000"/>
                </a:solidFill>
                <a:latin typeface="Times New Roman"/>
                <a:cs typeface="Times New Roman"/>
              </a:rPr>
              <a:t>Counting </a:t>
            </a:r>
            <a:r>
              <a:rPr sz="1803" spc="-30" dirty="0">
                <a:solidFill>
                  <a:srgbClr val="010000"/>
                </a:solidFill>
                <a:latin typeface="Times New Roman"/>
                <a:cs typeface="Times New Roman"/>
              </a:rPr>
              <a:t>is </a:t>
            </a:r>
            <a:r>
              <a:rPr sz="1803" dirty="0">
                <a:solidFill>
                  <a:srgbClr val="010000"/>
                </a:solidFill>
                <a:latin typeface="Times New Roman"/>
                <a:cs typeface="Times New Roman"/>
              </a:rPr>
              <a:t>based </a:t>
            </a:r>
            <a:r>
              <a:rPr sz="1803" spc="-10" dirty="0">
                <a:solidFill>
                  <a:srgbClr val="010000"/>
                </a:solidFill>
                <a:latin typeface="Times New Roman"/>
                <a:cs typeface="Times New Roman"/>
              </a:rPr>
              <a:t>on </a:t>
            </a:r>
            <a:r>
              <a:rPr sz="1803" spc="-15" dirty="0">
                <a:solidFill>
                  <a:srgbClr val="010000"/>
                </a:solidFill>
                <a:latin typeface="Times New Roman"/>
                <a:cs typeface="Times New Roman"/>
              </a:rPr>
              <a:t>minimum  </a:t>
            </a:r>
            <a:r>
              <a:rPr sz="1803" spc="-5" dirty="0">
                <a:solidFill>
                  <a:srgbClr val="010000"/>
                </a:solidFill>
                <a:latin typeface="Times New Roman"/>
                <a:cs typeface="Times New Roman"/>
              </a:rPr>
              <a:t>replacement or </a:t>
            </a:r>
            <a:r>
              <a:rPr sz="1803" spc="-15" dirty="0">
                <a:solidFill>
                  <a:srgbClr val="010000"/>
                </a:solidFill>
                <a:latin typeface="Times New Roman"/>
                <a:cs typeface="Times New Roman"/>
              </a:rPr>
              <a:t>maximum</a:t>
            </a:r>
            <a:r>
              <a:rPr sz="1803" spc="-35" dirty="0">
                <a:solidFill>
                  <a:srgbClr val="010000"/>
                </a:solidFill>
                <a:latin typeface="Times New Roman"/>
                <a:cs typeface="Times New Roman"/>
              </a:rPr>
              <a:t> </a:t>
            </a:r>
            <a:r>
              <a:rPr sz="1803" spc="-10" dirty="0">
                <a:solidFill>
                  <a:srgbClr val="010000"/>
                </a:solidFill>
                <a:latin typeface="Times New Roman"/>
                <a:cs typeface="Times New Roman"/>
              </a:rPr>
              <a:t>parsimony</a:t>
            </a:r>
            <a:endParaRPr sz="1803">
              <a:latin typeface="Times New Roman"/>
              <a:cs typeface="Times New Roman"/>
            </a:endParaRPr>
          </a:p>
        </p:txBody>
      </p:sp>
      <p:sp>
        <p:nvSpPr>
          <p:cNvPr id="19" name="object 19"/>
          <p:cNvSpPr txBox="1"/>
          <p:nvPr/>
        </p:nvSpPr>
        <p:spPr>
          <a:xfrm>
            <a:off x="6473839" y="3314424"/>
            <a:ext cx="3257232" cy="53248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11451" rIns="0" bIns="0" rtlCol="0">
            <a:spAutoFit/>
          </a:bodyPr>
          <a:lstStyle/>
          <a:p>
            <a:pPr marL="71891" marR="152690">
              <a:lnSpc>
                <a:spcPts val="2024"/>
              </a:lnSpc>
              <a:spcBef>
                <a:spcPts val="90"/>
              </a:spcBef>
            </a:pPr>
            <a:r>
              <a:rPr sz="1803" spc="-10" dirty="0">
                <a:solidFill>
                  <a:srgbClr val="010000"/>
                </a:solidFill>
                <a:latin typeface="Times New Roman"/>
                <a:cs typeface="Times New Roman"/>
              </a:rPr>
              <a:t>Counting </a:t>
            </a:r>
            <a:r>
              <a:rPr sz="1803" dirty="0">
                <a:solidFill>
                  <a:srgbClr val="010000"/>
                </a:solidFill>
                <a:latin typeface="Times New Roman"/>
                <a:cs typeface="Times New Roman"/>
              </a:rPr>
              <a:t>based </a:t>
            </a:r>
            <a:r>
              <a:rPr sz="1803" spc="-5" dirty="0">
                <a:solidFill>
                  <a:srgbClr val="010000"/>
                </a:solidFill>
                <a:latin typeface="Times New Roman"/>
                <a:cs typeface="Times New Roman"/>
              </a:rPr>
              <a:t>on </a:t>
            </a:r>
            <a:r>
              <a:rPr sz="1803" spc="-20" dirty="0">
                <a:solidFill>
                  <a:srgbClr val="010000"/>
                </a:solidFill>
                <a:latin typeface="Times New Roman"/>
                <a:cs typeface="Times New Roman"/>
              </a:rPr>
              <a:t>groups </a:t>
            </a:r>
            <a:r>
              <a:rPr sz="1803" spc="-10" dirty="0">
                <a:solidFill>
                  <a:srgbClr val="010000"/>
                </a:solidFill>
                <a:latin typeface="Times New Roman"/>
                <a:cs typeface="Times New Roman"/>
              </a:rPr>
              <a:t>of  </a:t>
            </a:r>
            <a:r>
              <a:rPr sz="1803" dirty="0">
                <a:solidFill>
                  <a:srgbClr val="010000"/>
                </a:solidFill>
                <a:latin typeface="Times New Roman"/>
                <a:cs typeface="Times New Roman"/>
              </a:rPr>
              <a:t>related </a:t>
            </a:r>
            <a:r>
              <a:rPr sz="1803" spc="-5" dirty="0">
                <a:solidFill>
                  <a:srgbClr val="010000"/>
                </a:solidFill>
                <a:latin typeface="Times New Roman"/>
                <a:cs typeface="Times New Roman"/>
              </a:rPr>
              <a:t>sequences </a:t>
            </a:r>
            <a:r>
              <a:rPr sz="1803" spc="5" dirty="0">
                <a:solidFill>
                  <a:srgbClr val="010000"/>
                </a:solidFill>
                <a:latin typeface="Times New Roman"/>
                <a:cs typeface="Times New Roman"/>
              </a:rPr>
              <a:t>counted as</a:t>
            </a:r>
            <a:r>
              <a:rPr sz="1803" spc="-165" dirty="0">
                <a:solidFill>
                  <a:srgbClr val="010000"/>
                </a:solidFill>
                <a:latin typeface="Times New Roman"/>
                <a:cs typeface="Times New Roman"/>
              </a:rPr>
              <a:t> </a:t>
            </a:r>
            <a:r>
              <a:rPr sz="1803" spc="-5" dirty="0">
                <a:solidFill>
                  <a:srgbClr val="010000"/>
                </a:solidFill>
                <a:latin typeface="Times New Roman"/>
                <a:cs typeface="Times New Roman"/>
              </a:rPr>
              <a:t>one</a:t>
            </a:r>
            <a:endParaRPr sz="1803">
              <a:latin typeface="Times New Roman"/>
              <a:cs typeface="Times New Roman"/>
            </a:endParaRPr>
          </a:p>
        </p:txBody>
      </p:sp>
      <p:sp>
        <p:nvSpPr>
          <p:cNvPr id="20" name="object 20"/>
          <p:cNvSpPr txBox="1"/>
          <p:nvPr/>
        </p:nvSpPr>
        <p:spPr>
          <a:xfrm>
            <a:off x="2589208" y="3846524"/>
            <a:ext cx="3885140" cy="53248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marL="71255">
              <a:lnSpc>
                <a:spcPts val="1964"/>
              </a:lnSpc>
            </a:pPr>
            <a:r>
              <a:rPr sz="1803" spc="5" dirty="0">
                <a:solidFill>
                  <a:srgbClr val="010000"/>
                </a:solidFill>
                <a:latin typeface="Times New Roman"/>
                <a:cs typeface="Times New Roman"/>
              </a:rPr>
              <a:t>Perform </a:t>
            </a:r>
            <a:r>
              <a:rPr sz="1803" dirty="0">
                <a:solidFill>
                  <a:srgbClr val="010000"/>
                </a:solidFill>
                <a:latin typeface="Times New Roman"/>
                <a:cs typeface="Times New Roman"/>
              </a:rPr>
              <a:t>better </a:t>
            </a:r>
            <a:r>
              <a:rPr sz="1803" spc="-5" dirty="0">
                <a:solidFill>
                  <a:srgbClr val="010000"/>
                </a:solidFill>
                <a:latin typeface="Times New Roman"/>
                <a:cs typeface="Times New Roman"/>
              </a:rPr>
              <a:t>for </a:t>
            </a:r>
            <a:r>
              <a:rPr sz="1803" spc="-10" dirty="0">
                <a:solidFill>
                  <a:srgbClr val="010000"/>
                </a:solidFill>
                <a:latin typeface="Times New Roman"/>
                <a:cs typeface="Times New Roman"/>
              </a:rPr>
              <a:t>finding</a:t>
            </a:r>
            <a:r>
              <a:rPr sz="1803" spc="-70" dirty="0">
                <a:solidFill>
                  <a:srgbClr val="010000"/>
                </a:solidFill>
                <a:latin typeface="Times New Roman"/>
                <a:cs typeface="Times New Roman"/>
              </a:rPr>
              <a:t> </a:t>
            </a:r>
            <a:r>
              <a:rPr sz="1803" spc="-10" dirty="0">
                <a:solidFill>
                  <a:srgbClr val="010000"/>
                </a:solidFill>
                <a:latin typeface="Times New Roman"/>
                <a:cs typeface="Times New Roman"/>
              </a:rPr>
              <a:t>global</a:t>
            </a:r>
            <a:endParaRPr sz="1803">
              <a:latin typeface="Times New Roman"/>
              <a:cs typeface="Times New Roman"/>
            </a:endParaRPr>
          </a:p>
          <a:p>
            <a:pPr marL="71255">
              <a:lnSpc>
                <a:spcPts val="2129"/>
              </a:lnSpc>
            </a:pPr>
            <a:r>
              <a:rPr sz="1803" spc="-5" dirty="0">
                <a:solidFill>
                  <a:srgbClr val="010000"/>
                </a:solidFill>
                <a:latin typeface="Times New Roman"/>
                <a:cs typeface="Times New Roman"/>
              </a:rPr>
              <a:t>alignments </a:t>
            </a:r>
            <a:r>
              <a:rPr sz="1803" dirty="0">
                <a:solidFill>
                  <a:srgbClr val="010000"/>
                </a:solidFill>
                <a:latin typeface="Times New Roman"/>
                <a:cs typeface="Times New Roman"/>
              </a:rPr>
              <a:t>and </a:t>
            </a:r>
            <a:r>
              <a:rPr sz="1803" spc="-10" dirty="0">
                <a:solidFill>
                  <a:srgbClr val="010000"/>
                </a:solidFill>
                <a:latin typeface="Times New Roman"/>
                <a:cs typeface="Times New Roman"/>
              </a:rPr>
              <a:t>remote </a:t>
            </a:r>
            <a:r>
              <a:rPr sz="1803" spc="-20" dirty="0">
                <a:solidFill>
                  <a:srgbClr val="010000"/>
                </a:solidFill>
                <a:latin typeface="Times New Roman"/>
                <a:cs typeface="Times New Roman"/>
              </a:rPr>
              <a:t>homologs</a:t>
            </a:r>
            <a:endParaRPr sz="1803">
              <a:latin typeface="Times New Roman"/>
              <a:cs typeface="Times New Roman"/>
            </a:endParaRPr>
          </a:p>
        </p:txBody>
      </p:sp>
      <p:sp>
        <p:nvSpPr>
          <p:cNvPr id="21" name="object 21"/>
          <p:cNvSpPr txBox="1"/>
          <p:nvPr/>
        </p:nvSpPr>
        <p:spPr>
          <a:xfrm>
            <a:off x="6473839" y="3846524"/>
            <a:ext cx="3257232" cy="53248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marL="71891">
              <a:lnSpc>
                <a:spcPts val="1964"/>
              </a:lnSpc>
            </a:pPr>
            <a:r>
              <a:rPr sz="1803" spc="10" dirty="0">
                <a:solidFill>
                  <a:srgbClr val="010000"/>
                </a:solidFill>
                <a:latin typeface="Times New Roman"/>
                <a:cs typeface="Times New Roman"/>
              </a:rPr>
              <a:t>Better </a:t>
            </a:r>
            <a:r>
              <a:rPr sz="1803" spc="-5" dirty="0">
                <a:solidFill>
                  <a:srgbClr val="010000"/>
                </a:solidFill>
                <a:latin typeface="Times New Roman"/>
                <a:cs typeface="Times New Roman"/>
              </a:rPr>
              <a:t>for </a:t>
            </a:r>
            <a:r>
              <a:rPr sz="1803" spc="-20" dirty="0">
                <a:solidFill>
                  <a:srgbClr val="010000"/>
                </a:solidFill>
                <a:latin typeface="Times New Roman"/>
                <a:cs typeface="Times New Roman"/>
              </a:rPr>
              <a:t>finding</a:t>
            </a:r>
            <a:r>
              <a:rPr sz="1803" spc="-15" dirty="0">
                <a:solidFill>
                  <a:srgbClr val="010000"/>
                </a:solidFill>
                <a:latin typeface="Times New Roman"/>
                <a:cs typeface="Times New Roman"/>
              </a:rPr>
              <a:t> </a:t>
            </a:r>
            <a:r>
              <a:rPr sz="1803" spc="-5" dirty="0">
                <a:solidFill>
                  <a:srgbClr val="010000"/>
                </a:solidFill>
                <a:latin typeface="Times New Roman"/>
                <a:cs typeface="Times New Roman"/>
              </a:rPr>
              <a:t>local</a:t>
            </a:r>
            <a:endParaRPr sz="1803">
              <a:latin typeface="Times New Roman"/>
              <a:cs typeface="Times New Roman"/>
            </a:endParaRPr>
          </a:p>
          <a:p>
            <a:pPr marL="71891">
              <a:lnSpc>
                <a:spcPts val="2129"/>
              </a:lnSpc>
            </a:pPr>
            <a:r>
              <a:rPr sz="1803" spc="-5" dirty="0">
                <a:solidFill>
                  <a:srgbClr val="010000"/>
                </a:solidFill>
                <a:latin typeface="Times New Roman"/>
                <a:cs typeface="Times New Roman"/>
              </a:rPr>
              <a:t>alignments</a:t>
            </a:r>
            <a:endParaRPr sz="1803">
              <a:latin typeface="Times New Roman"/>
              <a:cs typeface="Times New Roman"/>
            </a:endParaRPr>
          </a:p>
        </p:txBody>
      </p:sp>
      <p:sp>
        <p:nvSpPr>
          <p:cNvPr id="25" name="object 25"/>
          <p:cNvSpPr txBox="1"/>
          <p:nvPr/>
        </p:nvSpPr>
        <p:spPr>
          <a:xfrm>
            <a:off x="2589208" y="4378623"/>
            <a:ext cx="3885140" cy="53248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marL="71255">
              <a:lnSpc>
                <a:spcPts val="1964"/>
              </a:lnSpc>
            </a:pPr>
            <a:r>
              <a:rPr sz="1803" spc="-15" dirty="0">
                <a:solidFill>
                  <a:srgbClr val="010000"/>
                </a:solidFill>
                <a:latin typeface="Times New Roman"/>
                <a:cs typeface="Times New Roman"/>
              </a:rPr>
              <a:t>Higher </a:t>
            </a:r>
            <a:r>
              <a:rPr sz="1803" dirty="0">
                <a:solidFill>
                  <a:srgbClr val="010000"/>
                </a:solidFill>
                <a:latin typeface="Times New Roman"/>
                <a:cs typeface="Times New Roman"/>
              </a:rPr>
              <a:t>PAM </a:t>
            </a:r>
            <a:r>
              <a:rPr sz="1803" spc="-10" dirty="0">
                <a:solidFill>
                  <a:srgbClr val="010000"/>
                </a:solidFill>
                <a:latin typeface="Times New Roman"/>
                <a:cs typeface="Times New Roman"/>
              </a:rPr>
              <a:t>series </a:t>
            </a:r>
            <a:r>
              <a:rPr sz="1803" spc="-5" dirty="0">
                <a:solidFill>
                  <a:srgbClr val="010000"/>
                </a:solidFill>
                <a:latin typeface="Times New Roman"/>
                <a:cs typeface="Times New Roman"/>
              </a:rPr>
              <a:t>means</a:t>
            </a:r>
            <a:r>
              <a:rPr sz="1803" dirty="0">
                <a:solidFill>
                  <a:srgbClr val="010000"/>
                </a:solidFill>
                <a:latin typeface="Times New Roman"/>
                <a:cs typeface="Times New Roman"/>
              </a:rPr>
              <a:t> </a:t>
            </a:r>
            <a:r>
              <a:rPr sz="1803" spc="-20" dirty="0">
                <a:solidFill>
                  <a:srgbClr val="010000"/>
                </a:solidFill>
                <a:latin typeface="Times New Roman"/>
                <a:cs typeface="Times New Roman"/>
              </a:rPr>
              <a:t>more</a:t>
            </a:r>
            <a:endParaRPr sz="1803" dirty="0">
              <a:latin typeface="Times New Roman"/>
              <a:cs typeface="Times New Roman"/>
            </a:endParaRPr>
          </a:p>
          <a:p>
            <a:pPr marL="71255">
              <a:lnSpc>
                <a:spcPts val="2129"/>
              </a:lnSpc>
            </a:pPr>
            <a:r>
              <a:rPr sz="1803" spc="-10" dirty="0">
                <a:solidFill>
                  <a:srgbClr val="010000"/>
                </a:solidFill>
                <a:latin typeface="Times New Roman"/>
                <a:cs typeface="Times New Roman"/>
              </a:rPr>
              <a:t>divergence</a:t>
            </a:r>
            <a:endParaRPr sz="1803" dirty="0">
              <a:latin typeface="Times New Roman"/>
              <a:cs typeface="Times New Roman"/>
            </a:endParaRPr>
          </a:p>
        </p:txBody>
      </p:sp>
      <p:sp>
        <p:nvSpPr>
          <p:cNvPr id="26" name="object 26"/>
          <p:cNvSpPr txBox="1"/>
          <p:nvPr/>
        </p:nvSpPr>
        <p:spPr>
          <a:xfrm>
            <a:off x="6473839" y="4378623"/>
            <a:ext cx="3257232" cy="53248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marL="71891">
              <a:lnSpc>
                <a:spcPts val="1964"/>
              </a:lnSpc>
            </a:pPr>
            <a:r>
              <a:rPr sz="1803" dirty="0">
                <a:solidFill>
                  <a:srgbClr val="010000"/>
                </a:solidFill>
                <a:latin typeface="Times New Roman"/>
                <a:cs typeface="Times New Roman"/>
              </a:rPr>
              <a:t>Lower </a:t>
            </a:r>
            <a:r>
              <a:rPr sz="1803" spc="-15" dirty="0">
                <a:solidFill>
                  <a:srgbClr val="010000"/>
                </a:solidFill>
                <a:latin typeface="Times New Roman"/>
                <a:cs typeface="Times New Roman"/>
              </a:rPr>
              <a:t>BLOSUM </a:t>
            </a:r>
            <a:r>
              <a:rPr sz="1803" spc="-10" dirty="0">
                <a:solidFill>
                  <a:srgbClr val="010000"/>
                </a:solidFill>
                <a:latin typeface="Times New Roman"/>
                <a:cs typeface="Times New Roman"/>
              </a:rPr>
              <a:t>series</a:t>
            </a:r>
            <a:r>
              <a:rPr sz="1803" spc="10" dirty="0">
                <a:solidFill>
                  <a:srgbClr val="010000"/>
                </a:solidFill>
                <a:latin typeface="Times New Roman"/>
                <a:cs typeface="Times New Roman"/>
              </a:rPr>
              <a:t> </a:t>
            </a:r>
            <a:r>
              <a:rPr sz="1803" spc="-5" dirty="0">
                <a:solidFill>
                  <a:srgbClr val="010000"/>
                </a:solidFill>
                <a:latin typeface="Times New Roman"/>
                <a:cs typeface="Times New Roman"/>
              </a:rPr>
              <a:t>means</a:t>
            </a:r>
            <a:endParaRPr sz="1803" dirty="0">
              <a:latin typeface="Times New Roman"/>
              <a:cs typeface="Times New Roman"/>
            </a:endParaRPr>
          </a:p>
          <a:p>
            <a:pPr marL="71891">
              <a:lnSpc>
                <a:spcPts val="2129"/>
              </a:lnSpc>
            </a:pPr>
            <a:r>
              <a:rPr sz="1803" spc="-20" dirty="0">
                <a:solidFill>
                  <a:srgbClr val="010000"/>
                </a:solidFill>
                <a:latin typeface="Times New Roman"/>
                <a:cs typeface="Times New Roman"/>
              </a:rPr>
              <a:t>more</a:t>
            </a:r>
            <a:r>
              <a:rPr sz="1803" spc="20" dirty="0">
                <a:solidFill>
                  <a:srgbClr val="010000"/>
                </a:solidFill>
                <a:latin typeface="Times New Roman"/>
                <a:cs typeface="Times New Roman"/>
              </a:rPr>
              <a:t> </a:t>
            </a:r>
            <a:r>
              <a:rPr sz="1803" dirty="0">
                <a:solidFill>
                  <a:srgbClr val="010000"/>
                </a:solidFill>
                <a:latin typeface="Times New Roman"/>
                <a:cs typeface="Times New Roman"/>
              </a:rPr>
              <a:t>divergence</a:t>
            </a:r>
            <a:endParaRPr sz="1803" dirty="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4FFC-4A91-62A4-953A-8806C0A52E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5E03C8-0E0D-46A2-FB5D-9F305D9083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147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D7131B-8829-41A6-41C0-7F40BFB94328}"/>
              </a:ext>
            </a:extLst>
          </p:cNvPr>
          <p:cNvSpPr txBox="1"/>
          <p:nvPr/>
        </p:nvSpPr>
        <p:spPr>
          <a:xfrm>
            <a:off x="687367" y="447868"/>
            <a:ext cx="6097656" cy="369332"/>
          </a:xfrm>
          <a:prstGeom prst="rect">
            <a:avLst/>
          </a:prstGeom>
          <a:noFill/>
        </p:spPr>
        <p:txBody>
          <a:bodyPr wrap="square">
            <a:spAutoFit/>
          </a:bodyPr>
          <a:lstStyle/>
          <a:p>
            <a:r>
              <a:rPr lang="en-US" dirty="0"/>
              <a:t>Genomes change over time</a:t>
            </a:r>
          </a:p>
        </p:txBody>
      </p:sp>
      <p:graphicFrame>
        <p:nvGraphicFramePr>
          <p:cNvPr id="6" name="Table 6">
            <a:extLst>
              <a:ext uri="{FF2B5EF4-FFF2-40B4-BE49-F238E27FC236}">
                <a16:creationId xmlns:a16="http://schemas.microsoft.com/office/drawing/2014/main" id="{242EF43D-B590-D319-5186-3A6A0B28881C}"/>
              </a:ext>
            </a:extLst>
          </p:cNvPr>
          <p:cNvGraphicFramePr>
            <a:graphicFrameLocks noGrp="1"/>
          </p:cNvGraphicFramePr>
          <p:nvPr/>
        </p:nvGraphicFramePr>
        <p:xfrm>
          <a:off x="2032000" y="1625188"/>
          <a:ext cx="8128000" cy="37084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937192843"/>
                    </a:ext>
                  </a:extLst>
                </a:gridCol>
                <a:gridCol w="812800">
                  <a:extLst>
                    <a:ext uri="{9D8B030D-6E8A-4147-A177-3AD203B41FA5}">
                      <a16:colId xmlns:a16="http://schemas.microsoft.com/office/drawing/2014/main" val="4207626928"/>
                    </a:ext>
                  </a:extLst>
                </a:gridCol>
                <a:gridCol w="812800">
                  <a:extLst>
                    <a:ext uri="{9D8B030D-6E8A-4147-A177-3AD203B41FA5}">
                      <a16:colId xmlns:a16="http://schemas.microsoft.com/office/drawing/2014/main" val="2943147358"/>
                    </a:ext>
                  </a:extLst>
                </a:gridCol>
                <a:gridCol w="812800">
                  <a:extLst>
                    <a:ext uri="{9D8B030D-6E8A-4147-A177-3AD203B41FA5}">
                      <a16:colId xmlns:a16="http://schemas.microsoft.com/office/drawing/2014/main" val="2938060346"/>
                    </a:ext>
                  </a:extLst>
                </a:gridCol>
                <a:gridCol w="812800">
                  <a:extLst>
                    <a:ext uri="{9D8B030D-6E8A-4147-A177-3AD203B41FA5}">
                      <a16:colId xmlns:a16="http://schemas.microsoft.com/office/drawing/2014/main" val="2232931389"/>
                    </a:ext>
                  </a:extLst>
                </a:gridCol>
                <a:gridCol w="812800">
                  <a:extLst>
                    <a:ext uri="{9D8B030D-6E8A-4147-A177-3AD203B41FA5}">
                      <a16:colId xmlns:a16="http://schemas.microsoft.com/office/drawing/2014/main" val="1946320663"/>
                    </a:ext>
                  </a:extLst>
                </a:gridCol>
                <a:gridCol w="812800">
                  <a:extLst>
                    <a:ext uri="{9D8B030D-6E8A-4147-A177-3AD203B41FA5}">
                      <a16:colId xmlns:a16="http://schemas.microsoft.com/office/drawing/2014/main" val="4180794609"/>
                    </a:ext>
                  </a:extLst>
                </a:gridCol>
                <a:gridCol w="812800">
                  <a:extLst>
                    <a:ext uri="{9D8B030D-6E8A-4147-A177-3AD203B41FA5}">
                      <a16:colId xmlns:a16="http://schemas.microsoft.com/office/drawing/2014/main" val="141947688"/>
                    </a:ext>
                  </a:extLst>
                </a:gridCol>
                <a:gridCol w="812800">
                  <a:extLst>
                    <a:ext uri="{9D8B030D-6E8A-4147-A177-3AD203B41FA5}">
                      <a16:colId xmlns:a16="http://schemas.microsoft.com/office/drawing/2014/main" val="245360836"/>
                    </a:ext>
                  </a:extLst>
                </a:gridCol>
                <a:gridCol w="812800">
                  <a:extLst>
                    <a:ext uri="{9D8B030D-6E8A-4147-A177-3AD203B41FA5}">
                      <a16:colId xmlns:a16="http://schemas.microsoft.com/office/drawing/2014/main" val="2816468291"/>
                    </a:ext>
                  </a:extLst>
                </a:gridCol>
              </a:tblGrid>
              <a:tr h="370840">
                <a:tc>
                  <a:txBody>
                    <a:bodyPr/>
                    <a:lstStyle/>
                    <a:p>
                      <a:pPr algn="ctr"/>
                      <a:r>
                        <a:rPr lang="en-US" dirty="0"/>
                        <a:t>C</a:t>
                      </a:r>
                    </a:p>
                  </a:txBody>
                  <a:tcPr/>
                </a:tc>
                <a:tc>
                  <a:txBody>
                    <a:bodyPr/>
                    <a:lstStyle/>
                    <a:p>
                      <a:pPr algn="ctr"/>
                      <a:r>
                        <a:rPr lang="en-US" dirty="0"/>
                        <a:t>G</a:t>
                      </a:r>
                    </a:p>
                  </a:txBody>
                  <a:tcPr/>
                </a:tc>
                <a:tc>
                  <a:txBody>
                    <a:bodyPr/>
                    <a:lstStyle/>
                    <a:p>
                      <a:pPr algn="ctr"/>
                      <a:r>
                        <a:rPr lang="en-US" dirty="0"/>
                        <a:t>T</a:t>
                      </a:r>
                    </a:p>
                  </a:txBody>
                  <a:tcPr/>
                </a:tc>
                <a:tc>
                  <a:txBody>
                    <a:bodyPr/>
                    <a:lstStyle/>
                    <a:p>
                      <a:pPr algn="ctr"/>
                      <a:r>
                        <a:rPr lang="en-US" dirty="0"/>
                        <a:t>A</a:t>
                      </a:r>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G</a:t>
                      </a:r>
                    </a:p>
                  </a:txBody>
                  <a:tcPr/>
                </a:tc>
                <a:tc>
                  <a:txBody>
                    <a:bodyPr/>
                    <a:lstStyle/>
                    <a:p>
                      <a:pPr algn="ctr"/>
                      <a:r>
                        <a:rPr lang="en-US" dirty="0"/>
                        <a:t>A</a:t>
                      </a:r>
                    </a:p>
                  </a:txBody>
                  <a:tcPr/>
                </a:tc>
                <a:tc>
                  <a:txBody>
                    <a:bodyPr/>
                    <a:lstStyle/>
                    <a:p>
                      <a:pPr algn="ctr"/>
                      <a:r>
                        <a:rPr lang="en-US" dirty="0"/>
                        <a:t>A</a:t>
                      </a:r>
                    </a:p>
                  </a:txBody>
                  <a:tcPr/>
                </a:tc>
                <a:tc>
                  <a:txBody>
                    <a:bodyPr/>
                    <a:lstStyle/>
                    <a:p>
                      <a:pPr algn="ctr"/>
                      <a:r>
                        <a:rPr lang="en-US" dirty="0"/>
                        <a:t>T</a:t>
                      </a:r>
                    </a:p>
                  </a:txBody>
                  <a:tcPr/>
                </a:tc>
                <a:extLst>
                  <a:ext uri="{0D108BD9-81ED-4DB2-BD59-A6C34878D82A}">
                    <a16:rowId xmlns:a16="http://schemas.microsoft.com/office/drawing/2014/main" val="2620899841"/>
                  </a:ext>
                </a:extLst>
              </a:tr>
            </a:tbl>
          </a:graphicData>
        </a:graphic>
      </p:graphicFrame>
      <p:graphicFrame>
        <p:nvGraphicFramePr>
          <p:cNvPr id="8" name="Table 6">
            <a:extLst>
              <a:ext uri="{FF2B5EF4-FFF2-40B4-BE49-F238E27FC236}">
                <a16:creationId xmlns:a16="http://schemas.microsoft.com/office/drawing/2014/main" id="{1A5271C7-B724-D468-BFC6-782F03C47250}"/>
              </a:ext>
            </a:extLst>
          </p:cNvPr>
          <p:cNvGraphicFramePr>
            <a:graphicFrameLocks noGrp="1"/>
          </p:cNvGraphicFramePr>
          <p:nvPr/>
        </p:nvGraphicFramePr>
        <p:xfrm>
          <a:off x="2032000" y="2618596"/>
          <a:ext cx="8128000" cy="37084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937192843"/>
                    </a:ext>
                  </a:extLst>
                </a:gridCol>
                <a:gridCol w="812800">
                  <a:extLst>
                    <a:ext uri="{9D8B030D-6E8A-4147-A177-3AD203B41FA5}">
                      <a16:colId xmlns:a16="http://schemas.microsoft.com/office/drawing/2014/main" val="4207626928"/>
                    </a:ext>
                  </a:extLst>
                </a:gridCol>
                <a:gridCol w="812800">
                  <a:extLst>
                    <a:ext uri="{9D8B030D-6E8A-4147-A177-3AD203B41FA5}">
                      <a16:colId xmlns:a16="http://schemas.microsoft.com/office/drawing/2014/main" val="2943147358"/>
                    </a:ext>
                  </a:extLst>
                </a:gridCol>
                <a:gridCol w="812800">
                  <a:extLst>
                    <a:ext uri="{9D8B030D-6E8A-4147-A177-3AD203B41FA5}">
                      <a16:colId xmlns:a16="http://schemas.microsoft.com/office/drawing/2014/main" val="2938060346"/>
                    </a:ext>
                  </a:extLst>
                </a:gridCol>
                <a:gridCol w="812800">
                  <a:extLst>
                    <a:ext uri="{9D8B030D-6E8A-4147-A177-3AD203B41FA5}">
                      <a16:colId xmlns:a16="http://schemas.microsoft.com/office/drawing/2014/main" val="2232931389"/>
                    </a:ext>
                  </a:extLst>
                </a:gridCol>
                <a:gridCol w="812800">
                  <a:extLst>
                    <a:ext uri="{9D8B030D-6E8A-4147-A177-3AD203B41FA5}">
                      <a16:colId xmlns:a16="http://schemas.microsoft.com/office/drawing/2014/main" val="1946320663"/>
                    </a:ext>
                  </a:extLst>
                </a:gridCol>
                <a:gridCol w="812800">
                  <a:extLst>
                    <a:ext uri="{9D8B030D-6E8A-4147-A177-3AD203B41FA5}">
                      <a16:colId xmlns:a16="http://schemas.microsoft.com/office/drawing/2014/main" val="4180794609"/>
                    </a:ext>
                  </a:extLst>
                </a:gridCol>
                <a:gridCol w="812800">
                  <a:extLst>
                    <a:ext uri="{9D8B030D-6E8A-4147-A177-3AD203B41FA5}">
                      <a16:colId xmlns:a16="http://schemas.microsoft.com/office/drawing/2014/main" val="141947688"/>
                    </a:ext>
                  </a:extLst>
                </a:gridCol>
                <a:gridCol w="812800">
                  <a:extLst>
                    <a:ext uri="{9D8B030D-6E8A-4147-A177-3AD203B41FA5}">
                      <a16:colId xmlns:a16="http://schemas.microsoft.com/office/drawing/2014/main" val="245360836"/>
                    </a:ext>
                  </a:extLst>
                </a:gridCol>
                <a:gridCol w="812800">
                  <a:extLst>
                    <a:ext uri="{9D8B030D-6E8A-4147-A177-3AD203B41FA5}">
                      <a16:colId xmlns:a16="http://schemas.microsoft.com/office/drawing/2014/main" val="2816468291"/>
                    </a:ext>
                  </a:extLst>
                </a:gridCol>
              </a:tblGrid>
              <a:tr h="370840">
                <a:tc>
                  <a:txBody>
                    <a:bodyPr/>
                    <a:lstStyle/>
                    <a:p>
                      <a:pPr algn="ctr"/>
                      <a:r>
                        <a:rPr lang="en-US" dirty="0"/>
                        <a:t>C</a:t>
                      </a:r>
                    </a:p>
                  </a:txBody>
                  <a:tcPr/>
                </a:tc>
                <a:tc>
                  <a:txBody>
                    <a:bodyPr/>
                    <a:lstStyle/>
                    <a:p>
                      <a:pPr algn="ctr"/>
                      <a:r>
                        <a:rPr lang="en-US" dirty="0"/>
                        <a:t>G</a:t>
                      </a:r>
                    </a:p>
                  </a:txBody>
                  <a:tcPr/>
                </a:tc>
                <a:tc>
                  <a:txBody>
                    <a:bodyPr/>
                    <a:lstStyle/>
                    <a:p>
                      <a:pPr algn="ctr"/>
                      <a:r>
                        <a:rPr lang="en-US" dirty="0"/>
                        <a:t>T</a:t>
                      </a:r>
                    </a:p>
                  </a:txBody>
                  <a:tcPr/>
                </a:tc>
                <a:tc>
                  <a:txBody>
                    <a:bodyPr/>
                    <a:lstStyle/>
                    <a:p>
                      <a:pPr algn="ctr"/>
                      <a:r>
                        <a:rPr lang="en-US" dirty="0"/>
                        <a:t>A</a:t>
                      </a:r>
                    </a:p>
                  </a:txBody>
                  <a:tcPr/>
                </a:tc>
                <a:tc>
                  <a:txBody>
                    <a:bodyPr/>
                    <a:lstStyle/>
                    <a:p>
                      <a:pPr algn="ctr"/>
                      <a:r>
                        <a:rPr lang="en-US" b="1" dirty="0">
                          <a:solidFill>
                            <a:srgbClr val="FF0000"/>
                          </a:solidFill>
                        </a:rPr>
                        <a:t>G</a:t>
                      </a:r>
                    </a:p>
                  </a:txBody>
                  <a:tcPr/>
                </a:tc>
                <a:tc>
                  <a:txBody>
                    <a:bodyPr/>
                    <a:lstStyle/>
                    <a:p>
                      <a:pPr algn="ctr"/>
                      <a:r>
                        <a:rPr lang="en-US" dirty="0"/>
                        <a:t>C</a:t>
                      </a:r>
                    </a:p>
                  </a:txBody>
                  <a:tcPr/>
                </a:tc>
                <a:tc>
                  <a:txBody>
                    <a:bodyPr/>
                    <a:lstStyle/>
                    <a:p>
                      <a:pPr algn="ctr"/>
                      <a:r>
                        <a:rPr lang="en-US" dirty="0"/>
                        <a:t>G</a:t>
                      </a:r>
                    </a:p>
                  </a:txBody>
                  <a:tcPr/>
                </a:tc>
                <a:tc>
                  <a:txBody>
                    <a:bodyPr/>
                    <a:lstStyle/>
                    <a:p>
                      <a:pPr algn="ctr"/>
                      <a:r>
                        <a:rPr lang="en-US" dirty="0"/>
                        <a:t>A</a:t>
                      </a:r>
                    </a:p>
                  </a:txBody>
                  <a:tcPr/>
                </a:tc>
                <a:tc>
                  <a:txBody>
                    <a:bodyPr/>
                    <a:lstStyle/>
                    <a:p>
                      <a:pPr algn="ctr"/>
                      <a:r>
                        <a:rPr lang="en-US" dirty="0"/>
                        <a:t>A</a:t>
                      </a:r>
                    </a:p>
                  </a:txBody>
                  <a:tcPr/>
                </a:tc>
                <a:tc>
                  <a:txBody>
                    <a:bodyPr/>
                    <a:lstStyle/>
                    <a:p>
                      <a:pPr algn="ctr"/>
                      <a:r>
                        <a:rPr lang="en-US" dirty="0"/>
                        <a:t>T</a:t>
                      </a:r>
                    </a:p>
                  </a:txBody>
                  <a:tcPr/>
                </a:tc>
                <a:extLst>
                  <a:ext uri="{0D108BD9-81ED-4DB2-BD59-A6C34878D82A}">
                    <a16:rowId xmlns:a16="http://schemas.microsoft.com/office/drawing/2014/main" val="2620899841"/>
                  </a:ext>
                </a:extLst>
              </a:tr>
            </a:tbl>
          </a:graphicData>
        </a:graphic>
      </p:graphicFrame>
      <p:graphicFrame>
        <p:nvGraphicFramePr>
          <p:cNvPr id="10" name="Table 6">
            <a:extLst>
              <a:ext uri="{FF2B5EF4-FFF2-40B4-BE49-F238E27FC236}">
                <a16:creationId xmlns:a16="http://schemas.microsoft.com/office/drawing/2014/main" id="{3E572894-B38A-9CDE-A4A2-66EBB1687356}"/>
              </a:ext>
            </a:extLst>
          </p:cNvPr>
          <p:cNvGraphicFramePr>
            <a:graphicFrameLocks noGrp="1"/>
          </p:cNvGraphicFramePr>
          <p:nvPr/>
        </p:nvGraphicFramePr>
        <p:xfrm>
          <a:off x="2032000" y="3585500"/>
          <a:ext cx="8128000" cy="37084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937192843"/>
                    </a:ext>
                  </a:extLst>
                </a:gridCol>
                <a:gridCol w="812800">
                  <a:extLst>
                    <a:ext uri="{9D8B030D-6E8A-4147-A177-3AD203B41FA5}">
                      <a16:colId xmlns:a16="http://schemas.microsoft.com/office/drawing/2014/main" val="4207626928"/>
                    </a:ext>
                  </a:extLst>
                </a:gridCol>
                <a:gridCol w="812800">
                  <a:extLst>
                    <a:ext uri="{9D8B030D-6E8A-4147-A177-3AD203B41FA5}">
                      <a16:colId xmlns:a16="http://schemas.microsoft.com/office/drawing/2014/main" val="2943147358"/>
                    </a:ext>
                  </a:extLst>
                </a:gridCol>
                <a:gridCol w="812800">
                  <a:extLst>
                    <a:ext uri="{9D8B030D-6E8A-4147-A177-3AD203B41FA5}">
                      <a16:colId xmlns:a16="http://schemas.microsoft.com/office/drawing/2014/main" val="2938060346"/>
                    </a:ext>
                  </a:extLst>
                </a:gridCol>
                <a:gridCol w="812800">
                  <a:extLst>
                    <a:ext uri="{9D8B030D-6E8A-4147-A177-3AD203B41FA5}">
                      <a16:colId xmlns:a16="http://schemas.microsoft.com/office/drawing/2014/main" val="2232931389"/>
                    </a:ext>
                  </a:extLst>
                </a:gridCol>
                <a:gridCol w="812800">
                  <a:extLst>
                    <a:ext uri="{9D8B030D-6E8A-4147-A177-3AD203B41FA5}">
                      <a16:colId xmlns:a16="http://schemas.microsoft.com/office/drawing/2014/main" val="1946320663"/>
                    </a:ext>
                  </a:extLst>
                </a:gridCol>
                <a:gridCol w="812800">
                  <a:extLst>
                    <a:ext uri="{9D8B030D-6E8A-4147-A177-3AD203B41FA5}">
                      <a16:colId xmlns:a16="http://schemas.microsoft.com/office/drawing/2014/main" val="4180794609"/>
                    </a:ext>
                  </a:extLst>
                </a:gridCol>
                <a:gridCol w="812800">
                  <a:extLst>
                    <a:ext uri="{9D8B030D-6E8A-4147-A177-3AD203B41FA5}">
                      <a16:colId xmlns:a16="http://schemas.microsoft.com/office/drawing/2014/main" val="141947688"/>
                    </a:ext>
                  </a:extLst>
                </a:gridCol>
                <a:gridCol w="812800">
                  <a:extLst>
                    <a:ext uri="{9D8B030D-6E8A-4147-A177-3AD203B41FA5}">
                      <a16:colId xmlns:a16="http://schemas.microsoft.com/office/drawing/2014/main" val="245360836"/>
                    </a:ext>
                  </a:extLst>
                </a:gridCol>
                <a:gridCol w="812800">
                  <a:extLst>
                    <a:ext uri="{9D8B030D-6E8A-4147-A177-3AD203B41FA5}">
                      <a16:colId xmlns:a16="http://schemas.microsoft.com/office/drawing/2014/main" val="2816468291"/>
                    </a:ext>
                  </a:extLst>
                </a:gridCol>
              </a:tblGrid>
              <a:tr h="370840">
                <a:tc>
                  <a:txBody>
                    <a:bodyPr/>
                    <a:lstStyle/>
                    <a:p>
                      <a:pPr algn="ctr"/>
                      <a:r>
                        <a:rPr lang="en-US" dirty="0"/>
                        <a:t>C</a:t>
                      </a:r>
                    </a:p>
                  </a:txBody>
                  <a:tcPr/>
                </a:tc>
                <a:tc>
                  <a:txBody>
                    <a:bodyPr/>
                    <a:lstStyle/>
                    <a:p>
                      <a:pPr algn="ctr"/>
                      <a:r>
                        <a:rPr lang="en-US" dirty="0">
                          <a:solidFill>
                            <a:srgbClr val="FF0000"/>
                          </a:solidFill>
                        </a:rPr>
                        <a:t>X</a:t>
                      </a:r>
                    </a:p>
                  </a:txBody>
                  <a:tcPr/>
                </a:tc>
                <a:tc>
                  <a:txBody>
                    <a:bodyPr/>
                    <a:lstStyle/>
                    <a:p>
                      <a:pPr algn="ctr"/>
                      <a:r>
                        <a:rPr lang="en-US" dirty="0"/>
                        <a:t>T</a:t>
                      </a:r>
                    </a:p>
                  </a:txBody>
                  <a:tcPr/>
                </a:tc>
                <a:tc>
                  <a:txBody>
                    <a:bodyPr/>
                    <a:lstStyle/>
                    <a:p>
                      <a:pPr algn="ctr"/>
                      <a:r>
                        <a:rPr lang="en-US" dirty="0"/>
                        <a:t>A</a:t>
                      </a:r>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G</a:t>
                      </a:r>
                    </a:p>
                  </a:txBody>
                  <a:tcPr/>
                </a:tc>
                <a:tc>
                  <a:txBody>
                    <a:bodyPr/>
                    <a:lstStyle/>
                    <a:p>
                      <a:pPr algn="ctr"/>
                      <a:r>
                        <a:rPr lang="en-US" dirty="0"/>
                        <a:t>A</a:t>
                      </a:r>
                    </a:p>
                  </a:txBody>
                  <a:tcPr/>
                </a:tc>
                <a:tc>
                  <a:txBody>
                    <a:bodyPr/>
                    <a:lstStyle/>
                    <a:p>
                      <a:pPr algn="ctr"/>
                      <a:r>
                        <a:rPr lang="en-US" dirty="0">
                          <a:solidFill>
                            <a:srgbClr val="FF0000"/>
                          </a:solidFill>
                        </a:rPr>
                        <a:t>X</a:t>
                      </a:r>
                    </a:p>
                  </a:txBody>
                  <a:tcPr/>
                </a:tc>
                <a:tc>
                  <a:txBody>
                    <a:bodyPr/>
                    <a:lstStyle/>
                    <a:p>
                      <a:pPr algn="ctr"/>
                      <a:r>
                        <a:rPr lang="en-US" dirty="0"/>
                        <a:t>T</a:t>
                      </a:r>
                    </a:p>
                  </a:txBody>
                  <a:tcPr/>
                </a:tc>
                <a:extLst>
                  <a:ext uri="{0D108BD9-81ED-4DB2-BD59-A6C34878D82A}">
                    <a16:rowId xmlns:a16="http://schemas.microsoft.com/office/drawing/2014/main" val="2620899841"/>
                  </a:ext>
                </a:extLst>
              </a:tr>
            </a:tbl>
          </a:graphicData>
        </a:graphic>
      </p:graphicFrame>
      <p:sp>
        <p:nvSpPr>
          <p:cNvPr id="12" name="TextBox 11">
            <a:extLst>
              <a:ext uri="{FF2B5EF4-FFF2-40B4-BE49-F238E27FC236}">
                <a16:creationId xmlns:a16="http://schemas.microsoft.com/office/drawing/2014/main" id="{4EE43FC5-CAB3-31F4-E6FE-79CA1EF28B28}"/>
              </a:ext>
            </a:extLst>
          </p:cNvPr>
          <p:cNvSpPr txBox="1"/>
          <p:nvPr/>
        </p:nvSpPr>
        <p:spPr>
          <a:xfrm>
            <a:off x="454980" y="1630705"/>
            <a:ext cx="707994" cy="369332"/>
          </a:xfrm>
          <a:prstGeom prst="rect">
            <a:avLst/>
          </a:prstGeom>
          <a:noFill/>
        </p:spPr>
        <p:txBody>
          <a:bodyPr wrap="square">
            <a:spAutoFit/>
          </a:bodyPr>
          <a:lstStyle/>
          <a:p>
            <a:r>
              <a:rPr lang="en-US" dirty="0"/>
              <a:t>begin</a:t>
            </a:r>
          </a:p>
        </p:txBody>
      </p:sp>
      <p:sp>
        <p:nvSpPr>
          <p:cNvPr id="14" name="TextBox 13">
            <a:extLst>
              <a:ext uri="{FF2B5EF4-FFF2-40B4-BE49-F238E27FC236}">
                <a16:creationId xmlns:a16="http://schemas.microsoft.com/office/drawing/2014/main" id="{DC5E5976-D7ED-0A8C-AE6C-8ACD42E44749}"/>
              </a:ext>
            </a:extLst>
          </p:cNvPr>
          <p:cNvSpPr txBox="1"/>
          <p:nvPr/>
        </p:nvSpPr>
        <p:spPr>
          <a:xfrm>
            <a:off x="598502" y="5813567"/>
            <a:ext cx="707994" cy="369332"/>
          </a:xfrm>
          <a:prstGeom prst="rect">
            <a:avLst/>
          </a:prstGeom>
          <a:noFill/>
        </p:spPr>
        <p:txBody>
          <a:bodyPr wrap="square">
            <a:spAutoFit/>
          </a:bodyPr>
          <a:lstStyle/>
          <a:p>
            <a:r>
              <a:rPr lang="en-US" dirty="0"/>
              <a:t>End</a:t>
            </a:r>
          </a:p>
        </p:txBody>
      </p:sp>
      <p:graphicFrame>
        <p:nvGraphicFramePr>
          <p:cNvPr id="16" name="Table 6">
            <a:extLst>
              <a:ext uri="{FF2B5EF4-FFF2-40B4-BE49-F238E27FC236}">
                <a16:creationId xmlns:a16="http://schemas.microsoft.com/office/drawing/2014/main" id="{0B89A208-ED6D-CD94-C0D6-F1D418F38AD7}"/>
              </a:ext>
            </a:extLst>
          </p:cNvPr>
          <p:cNvGraphicFramePr>
            <a:graphicFrameLocks noGrp="1"/>
          </p:cNvGraphicFramePr>
          <p:nvPr/>
        </p:nvGraphicFramePr>
        <p:xfrm>
          <a:off x="2844800" y="4552404"/>
          <a:ext cx="6502401" cy="370840"/>
        </p:xfrm>
        <a:graphic>
          <a:graphicData uri="http://schemas.openxmlformats.org/drawingml/2006/table">
            <a:tbl>
              <a:tblPr firstRow="1" bandRow="1">
                <a:tableStyleId>{5940675A-B579-460E-94D1-54222C63F5DA}</a:tableStyleId>
              </a:tblPr>
              <a:tblGrid>
                <a:gridCol w="722489">
                  <a:extLst>
                    <a:ext uri="{9D8B030D-6E8A-4147-A177-3AD203B41FA5}">
                      <a16:colId xmlns:a16="http://schemas.microsoft.com/office/drawing/2014/main" val="2937192843"/>
                    </a:ext>
                  </a:extLst>
                </a:gridCol>
                <a:gridCol w="722489">
                  <a:extLst>
                    <a:ext uri="{9D8B030D-6E8A-4147-A177-3AD203B41FA5}">
                      <a16:colId xmlns:a16="http://schemas.microsoft.com/office/drawing/2014/main" val="145642995"/>
                    </a:ext>
                  </a:extLst>
                </a:gridCol>
                <a:gridCol w="722489">
                  <a:extLst>
                    <a:ext uri="{9D8B030D-6E8A-4147-A177-3AD203B41FA5}">
                      <a16:colId xmlns:a16="http://schemas.microsoft.com/office/drawing/2014/main" val="2943147358"/>
                    </a:ext>
                  </a:extLst>
                </a:gridCol>
                <a:gridCol w="722489">
                  <a:extLst>
                    <a:ext uri="{9D8B030D-6E8A-4147-A177-3AD203B41FA5}">
                      <a16:colId xmlns:a16="http://schemas.microsoft.com/office/drawing/2014/main" val="2938060346"/>
                    </a:ext>
                  </a:extLst>
                </a:gridCol>
                <a:gridCol w="722489">
                  <a:extLst>
                    <a:ext uri="{9D8B030D-6E8A-4147-A177-3AD203B41FA5}">
                      <a16:colId xmlns:a16="http://schemas.microsoft.com/office/drawing/2014/main" val="2232931389"/>
                    </a:ext>
                  </a:extLst>
                </a:gridCol>
                <a:gridCol w="722489">
                  <a:extLst>
                    <a:ext uri="{9D8B030D-6E8A-4147-A177-3AD203B41FA5}">
                      <a16:colId xmlns:a16="http://schemas.microsoft.com/office/drawing/2014/main" val="1946320663"/>
                    </a:ext>
                  </a:extLst>
                </a:gridCol>
                <a:gridCol w="722489">
                  <a:extLst>
                    <a:ext uri="{9D8B030D-6E8A-4147-A177-3AD203B41FA5}">
                      <a16:colId xmlns:a16="http://schemas.microsoft.com/office/drawing/2014/main" val="4180794609"/>
                    </a:ext>
                  </a:extLst>
                </a:gridCol>
                <a:gridCol w="722489">
                  <a:extLst>
                    <a:ext uri="{9D8B030D-6E8A-4147-A177-3AD203B41FA5}">
                      <a16:colId xmlns:a16="http://schemas.microsoft.com/office/drawing/2014/main" val="141947688"/>
                    </a:ext>
                  </a:extLst>
                </a:gridCol>
                <a:gridCol w="722489">
                  <a:extLst>
                    <a:ext uri="{9D8B030D-6E8A-4147-A177-3AD203B41FA5}">
                      <a16:colId xmlns:a16="http://schemas.microsoft.com/office/drawing/2014/main" val="2816468291"/>
                    </a:ext>
                  </a:extLst>
                </a:gridCol>
              </a:tblGrid>
              <a:tr h="370840">
                <a:tc>
                  <a:txBody>
                    <a:bodyPr/>
                    <a:lstStyle/>
                    <a:p>
                      <a:pPr algn="ctr"/>
                      <a:r>
                        <a:rPr lang="en-US" dirty="0">
                          <a:solidFill>
                            <a:srgbClr val="FF0000"/>
                          </a:solidFill>
                        </a:rPr>
                        <a:t>A</a:t>
                      </a:r>
                    </a:p>
                  </a:txBody>
                  <a:tcPr/>
                </a:tc>
                <a:tc>
                  <a:txBody>
                    <a:bodyPr/>
                    <a:lstStyle/>
                    <a:p>
                      <a:pPr algn="ctr"/>
                      <a:r>
                        <a:rPr lang="en-US" dirty="0"/>
                        <a:t>C</a:t>
                      </a:r>
                    </a:p>
                  </a:txBody>
                  <a:tcPr/>
                </a:tc>
                <a:tc>
                  <a:txBody>
                    <a:bodyPr/>
                    <a:lstStyle/>
                    <a:p>
                      <a:pPr algn="ctr"/>
                      <a:r>
                        <a:rPr lang="en-US" dirty="0"/>
                        <a:t>T</a:t>
                      </a:r>
                    </a:p>
                  </a:txBody>
                  <a:tcPr/>
                </a:tc>
                <a:tc>
                  <a:txBody>
                    <a:bodyPr/>
                    <a:lstStyle/>
                    <a:p>
                      <a:pPr algn="ctr"/>
                      <a:r>
                        <a:rPr lang="en-US" dirty="0"/>
                        <a:t>A</a:t>
                      </a:r>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G</a:t>
                      </a:r>
                    </a:p>
                  </a:txBody>
                  <a:tcPr/>
                </a:tc>
                <a:tc>
                  <a:txBody>
                    <a:bodyPr/>
                    <a:lstStyle/>
                    <a:p>
                      <a:pPr algn="ctr"/>
                      <a:r>
                        <a:rPr lang="en-US" dirty="0"/>
                        <a:t>A</a:t>
                      </a:r>
                    </a:p>
                  </a:txBody>
                  <a:tcPr/>
                </a:tc>
                <a:tc>
                  <a:txBody>
                    <a:bodyPr/>
                    <a:lstStyle/>
                    <a:p>
                      <a:pPr algn="ctr"/>
                      <a:r>
                        <a:rPr lang="en-US" dirty="0"/>
                        <a:t>T</a:t>
                      </a:r>
                    </a:p>
                  </a:txBody>
                  <a:tcPr/>
                </a:tc>
                <a:extLst>
                  <a:ext uri="{0D108BD9-81ED-4DB2-BD59-A6C34878D82A}">
                    <a16:rowId xmlns:a16="http://schemas.microsoft.com/office/drawing/2014/main" val="2620899841"/>
                  </a:ext>
                </a:extLst>
              </a:tr>
            </a:tbl>
          </a:graphicData>
        </a:graphic>
      </p:graphicFrame>
      <p:sp>
        <p:nvSpPr>
          <p:cNvPr id="18" name="TextBox 17">
            <a:extLst>
              <a:ext uri="{FF2B5EF4-FFF2-40B4-BE49-F238E27FC236}">
                <a16:creationId xmlns:a16="http://schemas.microsoft.com/office/drawing/2014/main" id="{F6DC3D6E-3DD4-848C-DCA6-D73850D4A9D5}"/>
              </a:ext>
            </a:extLst>
          </p:cNvPr>
          <p:cNvSpPr txBox="1"/>
          <p:nvPr/>
        </p:nvSpPr>
        <p:spPr>
          <a:xfrm>
            <a:off x="10497105" y="2129335"/>
            <a:ext cx="1150398" cy="369332"/>
          </a:xfrm>
          <a:prstGeom prst="rect">
            <a:avLst/>
          </a:prstGeom>
          <a:noFill/>
        </p:spPr>
        <p:txBody>
          <a:bodyPr wrap="square">
            <a:spAutoFit/>
          </a:bodyPr>
          <a:lstStyle/>
          <a:p>
            <a:r>
              <a:rPr lang="en-US" dirty="0"/>
              <a:t>mutation</a:t>
            </a:r>
          </a:p>
        </p:txBody>
      </p:sp>
      <p:sp>
        <p:nvSpPr>
          <p:cNvPr id="20" name="TextBox 19">
            <a:extLst>
              <a:ext uri="{FF2B5EF4-FFF2-40B4-BE49-F238E27FC236}">
                <a16:creationId xmlns:a16="http://schemas.microsoft.com/office/drawing/2014/main" id="{FB7A61EA-B24F-4B59-4428-30EA7326B9B3}"/>
              </a:ext>
            </a:extLst>
          </p:cNvPr>
          <p:cNvSpPr txBox="1"/>
          <p:nvPr/>
        </p:nvSpPr>
        <p:spPr>
          <a:xfrm>
            <a:off x="10497105" y="3059668"/>
            <a:ext cx="1150398" cy="369332"/>
          </a:xfrm>
          <a:prstGeom prst="rect">
            <a:avLst/>
          </a:prstGeom>
          <a:noFill/>
        </p:spPr>
        <p:txBody>
          <a:bodyPr wrap="square">
            <a:spAutoFit/>
          </a:bodyPr>
          <a:lstStyle/>
          <a:p>
            <a:r>
              <a:rPr lang="en-US" dirty="0"/>
              <a:t>deletion</a:t>
            </a:r>
          </a:p>
        </p:txBody>
      </p:sp>
      <p:sp>
        <p:nvSpPr>
          <p:cNvPr id="22" name="TextBox 21">
            <a:extLst>
              <a:ext uri="{FF2B5EF4-FFF2-40B4-BE49-F238E27FC236}">
                <a16:creationId xmlns:a16="http://schemas.microsoft.com/office/drawing/2014/main" id="{A6A93916-966D-770B-2B07-801DBE649DDC}"/>
              </a:ext>
            </a:extLst>
          </p:cNvPr>
          <p:cNvSpPr txBox="1"/>
          <p:nvPr/>
        </p:nvSpPr>
        <p:spPr>
          <a:xfrm>
            <a:off x="10497105" y="4055447"/>
            <a:ext cx="1150398" cy="369332"/>
          </a:xfrm>
          <a:prstGeom prst="rect">
            <a:avLst/>
          </a:prstGeom>
          <a:noFill/>
        </p:spPr>
        <p:txBody>
          <a:bodyPr wrap="square">
            <a:spAutoFit/>
          </a:bodyPr>
          <a:lstStyle/>
          <a:p>
            <a:r>
              <a:rPr lang="en-US" dirty="0"/>
              <a:t>Insert</a:t>
            </a:r>
          </a:p>
        </p:txBody>
      </p:sp>
      <p:graphicFrame>
        <p:nvGraphicFramePr>
          <p:cNvPr id="24" name="Table 6">
            <a:extLst>
              <a:ext uri="{FF2B5EF4-FFF2-40B4-BE49-F238E27FC236}">
                <a16:creationId xmlns:a16="http://schemas.microsoft.com/office/drawing/2014/main" id="{78C41536-F36D-5E3C-30AF-EB06B7B512C9}"/>
              </a:ext>
            </a:extLst>
          </p:cNvPr>
          <p:cNvGraphicFramePr>
            <a:graphicFrameLocks noGrp="1"/>
          </p:cNvGraphicFramePr>
          <p:nvPr/>
        </p:nvGraphicFramePr>
        <p:xfrm>
          <a:off x="2844799" y="5813567"/>
          <a:ext cx="6502401" cy="370840"/>
        </p:xfrm>
        <a:graphic>
          <a:graphicData uri="http://schemas.openxmlformats.org/drawingml/2006/table">
            <a:tbl>
              <a:tblPr firstRow="1" bandRow="1">
                <a:tableStyleId>{5940675A-B579-460E-94D1-54222C63F5DA}</a:tableStyleId>
              </a:tblPr>
              <a:tblGrid>
                <a:gridCol w="722489">
                  <a:extLst>
                    <a:ext uri="{9D8B030D-6E8A-4147-A177-3AD203B41FA5}">
                      <a16:colId xmlns:a16="http://schemas.microsoft.com/office/drawing/2014/main" val="2937192843"/>
                    </a:ext>
                  </a:extLst>
                </a:gridCol>
                <a:gridCol w="722489">
                  <a:extLst>
                    <a:ext uri="{9D8B030D-6E8A-4147-A177-3AD203B41FA5}">
                      <a16:colId xmlns:a16="http://schemas.microsoft.com/office/drawing/2014/main" val="145642995"/>
                    </a:ext>
                  </a:extLst>
                </a:gridCol>
                <a:gridCol w="722489">
                  <a:extLst>
                    <a:ext uri="{9D8B030D-6E8A-4147-A177-3AD203B41FA5}">
                      <a16:colId xmlns:a16="http://schemas.microsoft.com/office/drawing/2014/main" val="2943147358"/>
                    </a:ext>
                  </a:extLst>
                </a:gridCol>
                <a:gridCol w="722489">
                  <a:extLst>
                    <a:ext uri="{9D8B030D-6E8A-4147-A177-3AD203B41FA5}">
                      <a16:colId xmlns:a16="http://schemas.microsoft.com/office/drawing/2014/main" val="2938060346"/>
                    </a:ext>
                  </a:extLst>
                </a:gridCol>
                <a:gridCol w="722489">
                  <a:extLst>
                    <a:ext uri="{9D8B030D-6E8A-4147-A177-3AD203B41FA5}">
                      <a16:colId xmlns:a16="http://schemas.microsoft.com/office/drawing/2014/main" val="2232931389"/>
                    </a:ext>
                  </a:extLst>
                </a:gridCol>
                <a:gridCol w="722489">
                  <a:extLst>
                    <a:ext uri="{9D8B030D-6E8A-4147-A177-3AD203B41FA5}">
                      <a16:colId xmlns:a16="http://schemas.microsoft.com/office/drawing/2014/main" val="1946320663"/>
                    </a:ext>
                  </a:extLst>
                </a:gridCol>
                <a:gridCol w="722489">
                  <a:extLst>
                    <a:ext uri="{9D8B030D-6E8A-4147-A177-3AD203B41FA5}">
                      <a16:colId xmlns:a16="http://schemas.microsoft.com/office/drawing/2014/main" val="4180794609"/>
                    </a:ext>
                  </a:extLst>
                </a:gridCol>
                <a:gridCol w="722489">
                  <a:extLst>
                    <a:ext uri="{9D8B030D-6E8A-4147-A177-3AD203B41FA5}">
                      <a16:colId xmlns:a16="http://schemas.microsoft.com/office/drawing/2014/main" val="141947688"/>
                    </a:ext>
                  </a:extLst>
                </a:gridCol>
                <a:gridCol w="722489">
                  <a:extLst>
                    <a:ext uri="{9D8B030D-6E8A-4147-A177-3AD203B41FA5}">
                      <a16:colId xmlns:a16="http://schemas.microsoft.com/office/drawing/2014/main" val="2816468291"/>
                    </a:ext>
                  </a:extLst>
                </a:gridCol>
              </a:tblGrid>
              <a:tr h="370840">
                <a:tc>
                  <a:txBody>
                    <a:bodyPr/>
                    <a:lstStyle/>
                    <a:p>
                      <a:pPr algn="ctr"/>
                      <a:r>
                        <a:rPr lang="en-US" dirty="0">
                          <a:solidFill>
                            <a:srgbClr val="FF0000"/>
                          </a:solidFill>
                        </a:rPr>
                        <a:t>A</a:t>
                      </a:r>
                    </a:p>
                  </a:txBody>
                  <a:tcPr/>
                </a:tc>
                <a:tc>
                  <a:txBody>
                    <a:bodyPr/>
                    <a:lstStyle/>
                    <a:p>
                      <a:pPr algn="ctr"/>
                      <a:r>
                        <a:rPr lang="en-US" dirty="0"/>
                        <a:t>C</a:t>
                      </a:r>
                    </a:p>
                  </a:txBody>
                  <a:tcPr/>
                </a:tc>
                <a:tc>
                  <a:txBody>
                    <a:bodyPr/>
                    <a:lstStyle/>
                    <a:p>
                      <a:pPr algn="ctr"/>
                      <a:r>
                        <a:rPr lang="en-US" dirty="0"/>
                        <a:t>T</a:t>
                      </a:r>
                    </a:p>
                  </a:txBody>
                  <a:tcPr/>
                </a:tc>
                <a:tc>
                  <a:txBody>
                    <a:bodyPr/>
                    <a:lstStyle/>
                    <a:p>
                      <a:pPr algn="ctr"/>
                      <a:r>
                        <a:rPr lang="en-US" dirty="0"/>
                        <a:t>A</a:t>
                      </a:r>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G</a:t>
                      </a:r>
                    </a:p>
                  </a:txBody>
                  <a:tcPr/>
                </a:tc>
                <a:tc>
                  <a:txBody>
                    <a:bodyPr/>
                    <a:lstStyle/>
                    <a:p>
                      <a:pPr algn="ctr"/>
                      <a:r>
                        <a:rPr lang="en-US" dirty="0"/>
                        <a:t>A</a:t>
                      </a:r>
                    </a:p>
                  </a:txBody>
                  <a:tcPr/>
                </a:tc>
                <a:tc>
                  <a:txBody>
                    <a:bodyPr/>
                    <a:lstStyle/>
                    <a:p>
                      <a:pPr algn="ctr"/>
                      <a:r>
                        <a:rPr lang="en-US" dirty="0"/>
                        <a:t>T</a:t>
                      </a:r>
                    </a:p>
                  </a:txBody>
                  <a:tcPr/>
                </a:tc>
                <a:extLst>
                  <a:ext uri="{0D108BD9-81ED-4DB2-BD59-A6C34878D82A}">
                    <a16:rowId xmlns:a16="http://schemas.microsoft.com/office/drawing/2014/main" val="2620899841"/>
                  </a:ext>
                </a:extLst>
              </a:tr>
            </a:tbl>
          </a:graphicData>
        </a:graphic>
      </p:graphicFrame>
    </p:spTree>
    <p:extLst>
      <p:ext uri="{BB962C8B-B14F-4D97-AF65-F5344CB8AC3E}">
        <p14:creationId xmlns:p14="http://schemas.microsoft.com/office/powerpoint/2010/main" val="2581931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D7131B-8829-41A6-41C0-7F40BFB94328}"/>
              </a:ext>
            </a:extLst>
          </p:cNvPr>
          <p:cNvSpPr txBox="1"/>
          <p:nvPr/>
        </p:nvSpPr>
        <p:spPr>
          <a:xfrm>
            <a:off x="687367" y="447868"/>
            <a:ext cx="6097656" cy="369332"/>
          </a:xfrm>
          <a:prstGeom prst="rect">
            <a:avLst/>
          </a:prstGeom>
          <a:noFill/>
        </p:spPr>
        <p:txBody>
          <a:bodyPr wrap="square">
            <a:spAutoFit/>
          </a:bodyPr>
          <a:lstStyle/>
          <a:p>
            <a:r>
              <a:rPr lang="en-US" dirty="0"/>
              <a:t>Genomes change over time</a:t>
            </a:r>
          </a:p>
        </p:txBody>
      </p:sp>
      <p:graphicFrame>
        <p:nvGraphicFramePr>
          <p:cNvPr id="6" name="Table 6">
            <a:extLst>
              <a:ext uri="{FF2B5EF4-FFF2-40B4-BE49-F238E27FC236}">
                <a16:creationId xmlns:a16="http://schemas.microsoft.com/office/drawing/2014/main" id="{242EF43D-B590-D319-5186-3A6A0B28881C}"/>
              </a:ext>
            </a:extLst>
          </p:cNvPr>
          <p:cNvGraphicFramePr>
            <a:graphicFrameLocks noGrp="1"/>
          </p:cNvGraphicFramePr>
          <p:nvPr/>
        </p:nvGraphicFramePr>
        <p:xfrm>
          <a:off x="2032000" y="1625188"/>
          <a:ext cx="8128000" cy="37084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937192843"/>
                    </a:ext>
                  </a:extLst>
                </a:gridCol>
                <a:gridCol w="812800">
                  <a:extLst>
                    <a:ext uri="{9D8B030D-6E8A-4147-A177-3AD203B41FA5}">
                      <a16:colId xmlns:a16="http://schemas.microsoft.com/office/drawing/2014/main" val="4207626928"/>
                    </a:ext>
                  </a:extLst>
                </a:gridCol>
                <a:gridCol w="812800">
                  <a:extLst>
                    <a:ext uri="{9D8B030D-6E8A-4147-A177-3AD203B41FA5}">
                      <a16:colId xmlns:a16="http://schemas.microsoft.com/office/drawing/2014/main" val="2943147358"/>
                    </a:ext>
                  </a:extLst>
                </a:gridCol>
                <a:gridCol w="812800">
                  <a:extLst>
                    <a:ext uri="{9D8B030D-6E8A-4147-A177-3AD203B41FA5}">
                      <a16:colId xmlns:a16="http://schemas.microsoft.com/office/drawing/2014/main" val="2938060346"/>
                    </a:ext>
                  </a:extLst>
                </a:gridCol>
                <a:gridCol w="812800">
                  <a:extLst>
                    <a:ext uri="{9D8B030D-6E8A-4147-A177-3AD203B41FA5}">
                      <a16:colId xmlns:a16="http://schemas.microsoft.com/office/drawing/2014/main" val="2232931389"/>
                    </a:ext>
                  </a:extLst>
                </a:gridCol>
                <a:gridCol w="812800">
                  <a:extLst>
                    <a:ext uri="{9D8B030D-6E8A-4147-A177-3AD203B41FA5}">
                      <a16:colId xmlns:a16="http://schemas.microsoft.com/office/drawing/2014/main" val="1946320663"/>
                    </a:ext>
                  </a:extLst>
                </a:gridCol>
                <a:gridCol w="812800">
                  <a:extLst>
                    <a:ext uri="{9D8B030D-6E8A-4147-A177-3AD203B41FA5}">
                      <a16:colId xmlns:a16="http://schemas.microsoft.com/office/drawing/2014/main" val="4180794609"/>
                    </a:ext>
                  </a:extLst>
                </a:gridCol>
                <a:gridCol w="812800">
                  <a:extLst>
                    <a:ext uri="{9D8B030D-6E8A-4147-A177-3AD203B41FA5}">
                      <a16:colId xmlns:a16="http://schemas.microsoft.com/office/drawing/2014/main" val="141947688"/>
                    </a:ext>
                  </a:extLst>
                </a:gridCol>
                <a:gridCol w="812800">
                  <a:extLst>
                    <a:ext uri="{9D8B030D-6E8A-4147-A177-3AD203B41FA5}">
                      <a16:colId xmlns:a16="http://schemas.microsoft.com/office/drawing/2014/main" val="245360836"/>
                    </a:ext>
                  </a:extLst>
                </a:gridCol>
                <a:gridCol w="812800">
                  <a:extLst>
                    <a:ext uri="{9D8B030D-6E8A-4147-A177-3AD203B41FA5}">
                      <a16:colId xmlns:a16="http://schemas.microsoft.com/office/drawing/2014/main" val="2816468291"/>
                    </a:ext>
                  </a:extLst>
                </a:gridCol>
              </a:tblGrid>
              <a:tr h="370840">
                <a:tc>
                  <a:txBody>
                    <a:bodyPr/>
                    <a:lstStyle/>
                    <a:p>
                      <a:pPr algn="ctr"/>
                      <a:r>
                        <a:rPr lang="en-US" dirty="0"/>
                        <a:t>C</a:t>
                      </a:r>
                    </a:p>
                  </a:txBody>
                  <a:tcPr/>
                </a:tc>
                <a:tc>
                  <a:txBody>
                    <a:bodyPr/>
                    <a:lstStyle/>
                    <a:p>
                      <a:pPr algn="ctr"/>
                      <a:r>
                        <a:rPr lang="en-US" dirty="0"/>
                        <a:t>G</a:t>
                      </a:r>
                    </a:p>
                  </a:txBody>
                  <a:tcPr/>
                </a:tc>
                <a:tc>
                  <a:txBody>
                    <a:bodyPr/>
                    <a:lstStyle/>
                    <a:p>
                      <a:pPr algn="ctr"/>
                      <a:r>
                        <a:rPr lang="en-US" dirty="0"/>
                        <a:t>T</a:t>
                      </a:r>
                    </a:p>
                  </a:txBody>
                  <a:tcPr/>
                </a:tc>
                <a:tc>
                  <a:txBody>
                    <a:bodyPr/>
                    <a:lstStyle/>
                    <a:p>
                      <a:pPr algn="ctr"/>
                      <a:r>
                        <a:rPr lang="en-US" dirty="0"/>
                        <a:t>A</a:t>
                      </a:r>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G</a:t>
                      </a:r>
                    </a:p>
                  </a:txBody>
                  <a:tcPr/>
                </a:tc>
                <a:tc>
                  <a:txBody>
                    <a:bodyPr/>
                    <a:lstStyle/>
                    <a:p>
                      <a:pPr algn="ctr"/>
                      <a:r>
                        <a:rPr lang="en-US" dirty="0"/>
                        <a:t>A</a:t>
                      </a:r>
                    </a:p>
                  </a:txBody>
                  <a:tcPr/>
                </a:tc>
                <a:tc>
                  <a:txBody>
                    <a:bodyPr/>
                    <a:lstStyle/>
                    <a:p>
                      <a:pPr algn="ctr"/>
                      <a:r>
                        <a:rPr lang="en-US" dirty="0"/>
                        <a:t>A</a:t>
                      </a:r>
                    </a:p>
                  </a:txBody>
                  <a:tcPr/>
                </a:tc>
                <a:tc>
                  <a:txBody>
                    <a:bodyPr/>
                    <a:lstStyle/>
                    <a:p>
                      <a:pPr algn="ctr"/>
                      <a:r>
                        <a:rPr lang="en-US" dirty="0"/>
                        <a:t>T</a:t>
                      </a:r>
                    </a:p>
                  </a:txBody>
                  <a:tcPr/>
                </a:tc>
                <a:extLst>
                  <a:ext uri="{0D108BD9-81ED-4DB2-BD59-A6C34878D82A}">
                    <a16:rowId xmlns:a16="http://schemas.microsoft.com/office/drawing/2014/main" val="2620899841"/>
                  </a:ext>
                </a:extLst>
              </a:tr>
            </a:tbl>
          </a:graphicData>
        </a:graphic>
      </p:graphicFrame>
      <p:sp>
        <p:nvSpPr>
          <p:cNvPr id="12" name="TextBox 11">
            <a:extLst>
              <a:ext uri="{FF2B5EF4-FFF2-40B4-BE49-F238E27FC236}">
                <a16:creationId xmlns:a16="http://schemas.microsoft.com/office/drawing/2014/main" id="{4EE43FC5-CAB3-31F4-E6FE-79CA1EF28B28}"/>
              </a:ext>
            </a:extLst>
          </p:cNvPr>
          <p:cNvSpPr txBox="1"/>
          <p:nvPr/>
        </p:nvSpPr>
        <p:spPr>
          <a:xfrm>
            <a:off x="454980" y="1630705"/>
            <a:ext cx="707994" cy="369332"/>
          </a:xfrm>
          <a:prstGeom prst="rect">
            <a:avLst/>
          </a:prstGeom>
          <a:noFill/>
        </p:spPr>
        <p:txBody>
          <a:bodyPr wrap="square">
            <a:spAutoFit/>
          </a:bodyPr>
          <a:lstStyle/>
          <a:p>
            <a:r>
              <a:rPr lang="en-US" dirty="0"/>
              <a:t>begin</a:t>
            </a:r>
          </a:p>
        </p:txBody>
      </p:sp>
      <p:sp>
        <p:nvSpPr>
          <p:cNvPr id="14" name="TextBox 13">
            <a:extLst>
              <a:ext uri="{FF2B5EF4-FFF2-40B4-BE49-F238E27FC236}">
                <a16:creationId xmlns:a16="http://schemas.microsoft.com/office/drawing/2014/main" id="{DC5E5976-D7ED-0A8C-AE6C-8ACD42E44749}"/>
              </a:ext>
            </a:extLst>
          </p:cNvPr>
          <p:cNvSpPr txBox="1"/>
          <p:nvPr/>
        </p:nvSpPr>
        <p:spPr>
          <a:xfrm>
            <a:off x="598502" y="5813567"/>
            <a:ext cx="707994" cy="369332"/>
          </a:xfrm>
          <a:prstGeom prst="rect">
            <a:avLst/>
          </a:prstGeom>
          <a:noFill/>
        </p:spPr>
        <p:txBody>
          <a:bodyPr wrap="square">
            <a:spAutoFit/>
          </a:bodyPr>
          <a:lstStyle/>
          <a:p>
            <a:r>
              <a:rPr lang="en-US" dirty="0"/>
              <a:t>End</a:t>
            </a:r>
          </a:p>
        </p:txBody>
      </p:sp>
      <p:sp>
        <p:nvSpPr>
          <p:cNvPr id="18" name="TextBox 17">
            <a:extLst>
              <a:ext uri="{FF2B5EF4-FFF2-40B4-BE49-F238E27FC236}">
                <a16:creationId xmlns:a16="http://schemas.microsoft.com/office/drawing/2014/main" id="{F6DC3D6E-3DD4-848C-DCA6-D73850D4A9D5}"/>
              </a:ext>
            </a:extLst>
          </p:cNvPr>
          <p:cNvSpPr txBox="1"/>
          <p:nvPr/>
        </p:nvSpPr>
        <p:spPr>
          <a:xfrm>
            <a:off x="10497105" y="2129335"/>
            <a:ext cx="1150398" cy="369332"/>
          </a:xfrm>
          <a:prstGeom prst="rect">
            <a:avLst/>
          </a:prstGeom>
          <a:noFill/>
        </p:spPr>
        <p:txBody>
          <a:bodyPr wrap="square">
            <a:spAutoFit/>
          </a:bodyPr>
          <a:lstStyle/>
          <a:p>
            <a:r>
              <a:rPr lang="en-US" dirty="0"/>
              <a:t>mutation</a:t>
            </a:r>
          </a:p>
        </p:txBody>
      </p:sp>
      <p:graphicFrame>
        <p:nvGraphicFramePr>
          <p:cNvPr id="24" name="Table 6">
            <a:extLst>
              <a:ext uri="{FF2B5EF4-FFF2-40B4-BE49-F238E27FC236}">
                <a16:creationId xmlns:a16="http://schemas.microsoft.com/office/drawing/2014/main" id="{78C41536-F36D-5E3C-30AF-EB06B7B512C9}"/>
              </a:ext>
            </a:extLst>
          </p:cNvPr>
          <p:cNvGraphicFramePr>
            <a:graphicFrameLocks noGrp="1"/>
          </p:cNvGraphicFramePr>
          <p:nvPr/>
        </p:nvGraphicFramePr>
        <p:xfrm>
          <a:off x="2844799" y="5813567"/>
          <a:ext cx="6502401" cy="370840"/>
        </p:xfrm>
        <a:graphic>
          <a:graphicData uri="http://schemas.openxmlformats.org/drawingml/2006/table">
            <a:tbl>
              <a:tblPr firstRow="1" bandRow="1">
                <a:tableStyleId>{5940675A-B579-460E-94D1-54222C63F5DA}</a:tableStyleId>
              </a:tblPr>
              <a:tblGrid>
                <a:gridCol w="722489">
                  <a:extLst>
                    <a:ext uri="{9D8B030D-6E8A-4147-A177-3AD203B41FA5}">
                      <a16:colId xmlns:a16="http://schemas.microsoft.com/office/drawing/2014/main" val="2937192843"/>
                    </a:ext>
                  </a:extLst>
                </a:gridCol>
                <a:gridCol w="722489">
                  <a:extLst>
                    <a:ext uri="{9D8B030D-6E8A-4147-A177-3AD203B41FA5}">
                      <a16:colId xmlns:a16="http://schemas.microsoft.com/office/drawing/2014/main" val="145642995"/>
                    </a:ext>
                  </a:extLst>
                </a:gridCol>
                <a:gridCol w="722489">
                  <a:extLst>
                    <a:ext uri="{9D8B030D-6E8A-4147-A177-3AD203B41FA5}">
                      <a16:colId xmlns:a16="http://schemas.microsoft.com/office/drawing/2014/main" val="2943147358"/>
                    </a:ext>
                  </a:extLst>
                </a:gridCol>
                <a:gridCol w="722489">
                  <a:extLst>
                    <a:ext uri="{9D8B030D-6E8A-4147-A177-3AD203B41FA5}">
                      <a16:colId xmlns:a16="http://schemas.microsoft.com/office/drawing/2014/main" val="2938060346"/>
                    </a:ext>
                  </a:extLst>
                </a:gridCol>
                <a:gridCol w="722489">
                  <a:extLst>
                    <a:ext uri="{9D8B030D-6E8A-4147-A177-3AD203B41FA5}">
                      <a16:colId xmlns:a16="http://schemas.microsoft.com/office/drawing/2014/main" val="2232931389"/>
                    </a:ext>
                  </a:extLst>
                </a:gridCol>
                <a:gridCol w="722489">
                  <a:extLst>
                    <a:ext uri="{9D8B030D-6E8A-4147-A177-3AD203B41FA5}">
                      <a16:colId xmlns:a16="http://schemas.microsoft.com/office/drawing/2014/main" val="1946320663"/>
                    </a:ext>
                  </a:extLst>
                </a:gridCol>
                <a:gridCol w="722489">
                  <a:extLst>
                    <a:ext uri="{9D8B030D-6E8A-4147-A177-3AD203B41FA5}">
                      <a16:colId xmlns:a16="http://schemas.microsoft.com/office/drawing/2014/main" val="4180794609"/>
                    </a:ext>
                  </a:extLst>
                </a:gridCol>
                <a:gridCol w="722489">
                  <a:extLst>
                    <a:ext uri="{9D8B030D-6E8A-4147-A177-3AD203B41FA5}">
                      <a16:colId xmlns:a16="http://schemas.microsoft.com/office/drawing/2014/main" val="141947688"/>
                    </a:ext>
                  </a:extLst>
                </a:gridCol>
                <a:gridCol w="722489">
                  <a:extLst>
                    <a:ext uri="{9D8B030D-6E8A-4147-A177-3AD203B41FA5}">
                      <a16:colId xmlns:a16="http://schemas.microsoft.com/office/drawing/2014/main" val="2816468291"/>
                    </a:ext>
                  </a:extLst>
                </a:gridCol>
              </a:tblGrid>
              <a:tr h="370840">
                <a:tc>
                  <a:txBody>
                    <a:bodyPr/>
                    <a:lstStyle/>
                    <a:p>
                      <a:pPr algn="ctr"/>
                      <a:r>
                        <a:rPr lang="en-US" dirty="0">
                          <a:solidFill>
                            <a:srgbClr val="FF0000"/>
                          </a:solidFill>
                        </a:rPr>
                        <a:t>A</a:t>
                      </a:r>
                    </a:p>
                  </a:txBody>
                  <a:tcPr/>
                </a:tc>
                <a:tc>
                  <a:txBody>
                    <a:bodyPr/>
                    <a:lstStyle/>
                    <a:p>
                      <a:pPr algn="ctr"/>
                      <a:r>
                        <a:rPr lang="en-US" dirty="0"/>
                        <a:t>C</a:t>
                      </a:r>
                    </a:p>
                  </a:txBody>
                  <a:tcPr/>
                </a:tc>
                <a:tc>
                  <a:txBody>
                    <a:bodyPr/>
                    <a:lstStyle/>
                    <a:p>
                      <a:pPr algn="ctr"/>
                      <a:r>
                        <a:rPr lang="en-US" dirty="0"/>
                        <a:t>T</a:t>
                      </a:r>
                    </a:p>
                  </a:txBody>
                  <a:tcPr/>
                </a:tc>
                <a:tc>
                  <a:txBody>
                    <a:bodyPr/>
                    <a:lstStyle/>
                    <a:p>
                      <a:pPr algn="ctr"/>
                      <a:r>
                        <a:rPr lang="en-US" dirty="0"/>
                        <a:t>A</a:t>
                      </a:r>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G</a:t>
                      </a:r>
                    </a:p>
                  </a:txBody>
                  <a:tcPr/>
                </a:tc>
                <a:tc>
                  <a:txBody>
                    <a:bodyPr/>
                    <a:lstStyle/>
                    <a:p>
                      <a:pPr algn="ctr"/>
                      <a:r>
                        <a:rPr lang="en-US" dirty="0"/>
                        <a:t>A</a:t>
                      </a:r>
                    </a:p>
                  </a:txBody>
                  <a:tcPr/>
                </a:tc>
                <a:tc>
                  <a:txBody>
                    <a:bodyPr/>
                    <a:lstStyle/>
                    <a:p>
                      <a:pPr algn="ctr"/>
                      <a:r>
                        <a:rPr lang="en-US" dirty="0"/>
                        <a:t>T</a:t>
                      </a:r>
                    </a:p>
                  </a:txBody>
                  <a:tcPr/>
                </a:tc>
                <a:extLst>
                  <a:ext uri="{0D108BD9-81ED-4DB2-BD59-A6C34878D82A}">
                    <a16:rowId xmlns:a16="http://schemas.microsoft.com/office/drawing/2014/main" val="2620899841"/>
                  </a:ext>
                </a:extLst>
              </a:tr>
            </a:tbl>
          </a:graphicData>
        </a:graphic>
      </p:graphicFrame>
      <p:cxnSp>
        <p:nvCxnSpPr>
          <p:cNvPr id="3" name="Straight Arrow Connector 2">
            <a:extLst>
              <a:ext uri="{FF2B5EF4-FFF2-40B4-BE49-F238E27FC236}">
                <a16:creationId xmlns:a16="http://schemas.microsoft.com/office/drawing/2014/main" id="{498B07A7-15BC-83DC-3B06-8BFEC7DBD744}"/>
              </a:ext>
            </a:extLst>
          </p:cNvPr>
          <p:cNvCxnSpPr>
            <a:cxnSpLocks/>
          </p:cNvCxnSpPr>
          <p:nvPr/>
        </p:nvCxnSpPr>
        <p:spPr>
          <a:xfrm>
            <a:off x="5868140" y="2432482"/>
            <a:ext cx="0" cy="324034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1B84DAF0-5656-380C-233E-5CC6A63A4AC4}"/>
              </a:ext>
            </a:extLst>
          </p:cNvPr>
          <p:cNvSpPr txBox="1"/>
          <p:nvPr/>
        </p:nvSpPr>
        <p:spPr>
          <a:xfrm>
            <a:off x="6095999" y="3867990"/>
            <a:ext cx="327334" cy="461665"/>
          </a:xfrm>
          <a:prstGeom prst="rect">
            <a:avLst/>
          </a:prstGeom>
          <a:noFill/>
        </p:spPr>
        <p:txBody>
          <a:bodyPr wrap="none" rtlCol="0">
            <a:spAutoFit/>
          </a:bodyPr>
          <a:lstStyle/>
          <a:p>
            <a:r>
              <a:rPr lang="en-US" sz="2400" dirty="0"/>
              <a:t>?</a:t>
            </a:r>
          </a:p>
        </p:txBody>
      </p:sp>
    </p:spTree>
    <p:extLst>
      <p:ext uri="{BB962C8B-B14F-4D97-AF65-F5344CB8AC3E}">
        <p14:creationId xmlns:p14="http://schemas.microsoft.com/office/powerpoint/2010/main" val="286059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26E571-D1B3-4258-9585-8CF7FFDCE952}"/>
              </a:ext>
            </a:extLst>
          </p:cNvPr>
          <p:cNvSpPr>
            <a:spLocks noGrp="1"/>
          </p:cNvSpPr>
          <p:nvPr>
            <p:ph type="title"/>
          </p:nvPr>
        </p:nvSpPr>
        <p:spPr/>
        <p:txBody>
          <a:bodyPr/>
          <a:lstStyle/>
          <a:p>
            <a:r>
              <a:rPr lang="en-US" b="1" dirty="0"/>
              <a:t>Pairwise sequence alignment</a:t>
            </a:r>
          </a:p>
        </p:txBody>
      </p:sp>
      <p:sp>
        <p:nvSpPr>
          <p:cNvPr id="3" name="내용 개체 틀 2">
            <a:extLst>
              <a:ext uri="{FF2B5EF4-FFF2-40B4-BE49-F238E27FC236}">
                <a16:creationId xmlns:a16="http://schemas.microsoft.com/office/drawing/2014/main" id="{D2DC4A36-7AA7-4F93-A659-3F6A0F7B0F5F}"/>
              </a:ext>
            </a:extLst>
          </p:cNvPr>
          <p:cNvSpPr>
            <a:spLocks noGrp="1"/>
          </p:cNvSpPr>
          <p:nvPr>
            <p:ph idx="1"/>
          </p:nvPr>
        </p:nvSpPr>
        <p:spPr/>
        <p:txBody>
          <a:bodyPr/>
          <a:lstStyle/>
          <a:p>
            <a:r>
              <a:rPr lang="en-US" dirty="0"/>
              <a:t>Sequences can differ in three ways</a:t>
            </a:r>
          </a:p>
          <a:p>
            <a:r>
              <a:rPr lang="en-US" dirty="0"/>
              <a:t>Substitutions A</a:t>
            </a:r>
            <a:r>
              <a:rPr lang="en-US" b="1" dirty="0">
                <a:solidFill>
                  <a:srgbClr val="FF0000"/>
                </a:solidFill>
              </a:rPr>
              <a:t>C</a:t>
            </a:r>
            <a:r>
              <a:rPr lang="en-US" dirty="0"/>
              <a:t>GA </a:t>
            </a:r>
            <a:r>
              <a:rPr lang="en-US" dirty="0">
                <a:sym typeface="Wingdings" panose="05000000000000000000" pitchFamily="2" charset="2"/>
              </a:rPr>
              <a:t></a:t>
            </a:r>
            <a:r>
              <a:rPr lang="en-US" dirty="0"/>
              <a:t> A</a:t>
            </a:r>
            <a:r>
              <a:rPr lang="en-US" b="1" dirty="0">
                <a:solidFill>
                  <a:srgbClr val="FF0000"/>
                </a:solidFill>
              </a:rPr>
              <a:t>G</a:t>
            </a:r>
            <a:r>
              <a:rPr lang="en-US" dirty="0"/>
              <a:t>GA</a:t>
            </a:r>
          </a:p>
          <a:p>
            <a:r>
              <a:rPr lang="en-US" dirty="0"/>
              <a:t>Insertions ACGA </a:t>
            </a:r>
            <a:r>
              <a:rPr lang="en-US" dirty="0">
                <a:sym typeface="Wingdings" panose="05000000000000000000" pitchFamily="2" charset="2"/>
              </a:rPr>
              <a:t></a:t>
            </a:r>
            <a:r>
              <a:rPr lang="en-US" dirty="0"/>
              <a:t> AC</a:t>
            </a:r>
            <a:r>
              <a:rPr lang="en-US" b="1" dirty="0">
                <a:solidFill>
                  <a:srgbClr val="FF0000"/>
                </a:solidFill>
              </a:rPr>
              <a:t>C</a:t>
            </a:r>
            <a:r>
              <a:rPr lang="en-US" dirty="0"/>
              <a:t>GA</a:t>
            </a:r>
          </a:p>
          <a:p>
            <a:r>
              <a:rPr lang="en-US" dirty="0"/>
              <a:t>Deletions A</a:t>
            </a:r>
            <a:r>
              <a:rPr lang="en-US" b="1" dirty="0">
                <a:solidFill>
                  <a:srgbClr val="FF0000"/>
                </a:solidFill>
              </a:rPr>
              <a:t>C</a:t>
            </a:r>
            <a:r>
              <a:rPr lang="en-US" dirty="0"/>
              <a:t>GA </a:t>
            </a:r>
            <a:r>
              <a:rPr lang="en-US" dirty="0">
                <a:sym typeface="Wingdings" panose="05000000000000000000" pitchFamily="2" charset="2"/>
              </a:rPr>
              <a:t></a:t>
            </a:r>
            <a:r>
              <a:rPr lang="en-US" dirty="0"/>
              <a:t> AGA </a:t>
            </a:r>
          </a:p>
          <a:p>
            <a:endParaRPr lang="en-US" dirty="0"/>
          </a:p>
          <a:p>
            <a:r>
              <a:rPr lang="en-US" dirty="0"/>
              <a:t>Insertion or deletion result in gap</a:t>
            </a:r>
          </a:p>
          <a:p>
            <a:r>
              <a:rPr lang="en-US" dirty="0"/>
              <a:t>Substitution results in mismatch</a:t>
            </a:r>
          </a:p>
          <a:p>
            <a:endParaRPr lang="en-US" dirty="0"/>
          </a:p>
        </p:txBody>
      </p:sp>
    </p:spTree>
    <p:extLst>
      <p:ext uri="{BB962C8B-B14F-4D97-AF65-F5344CB8AC3E}">
        <p14:creationId xmlns:p14="http://schemas.microsoft.com/office/powerpoint/2010/main" val="2909632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D5B61F-2C12-4090-9596-C234990DD4E6}"/>
              </a:ext>
            </a:extLst>
          </p:cNvPr>
          <p:cNvSpPr>
            <a:spLocks noGrp="1"/>
          </p:cNvSpPr>
          <p:nvPr>
            <p:ph type="title"/>
          </p:nvPr>
        </p:nvSpPr>
        <p:spPr/>
        <p:txBody>
          <a:bodyPr/>
          <a:lstStyle/>
          <a:p>
            <a:r>
              <a:rPr lang="en-US" dirty="0"/>
              <a:t>Dot Plots </a:t>
            </a:r>
          </a:p>
        </p:txBody>
      </p:sp>
      <p:sp>
        <p:nvSpPr>
          <p:cNvPr id="3" name="내용 개체 틀 2">
            <a:extLst>
              <a:ext uri="{FF2B5EF4-FFF2-40B4-BE49-F238E27FC236}">
                <a16:creationId xmlns:a16="http://schemas.microsoft.com/office/drawing/2014/main" id="{9A11643B-8A7F-4240-B0A2-0D8D86FC57B3}"/>
              </a:ext>
            </a:extLst>
          </p:cNvPr>
          <p:cNvSpPr>
            <a:spLocks noGrp="1"/>
          </p:cNvSpPr>
          <p:nvPr>
            <p:ph idx="1"/>
          </p:nvPr>
        </p:nvSpPr>
        <p:spPr/>
        <p:txBody>
          <a:bodyPr/>
          <a:lstStyle/>
          <a:p>
            <a:r>
              <a:rPr lang="en-US" dirty="0"/>
              <a:t>dot plot is a graphical method for comparing two biological sequences and identifying </a:t>
            </a:r>
            <a:r>
              <a:rPr lang="en-US" b="1" i="1" dirty="0"/>
              <a:t>regions </a:t>
            </a:r>
            <a:r>
              <a:rPr lang="en-US" dirty="0"/>
              <a:t>of close similarity </a:t>
            </a:r>
            <a:r>
              <a:rPr lang="en-US" b="1" i="1" dirty="0"/>
              <a:t>after</a:t>
            </a:r>
            <a:r>
              <a:rPr lang="en-US" dirty="0"/>
              <a:t> sequence alignment. </a:t>
            </a:r>
          </a:p>
          <a:p>
            <a:endParaRPr lang="en-US" dirty="0"/>
          </a:p>
          <a:p>
            <a:r>
              <a:rPr lang="en-US" dirty="0"/>
              <a:t>Global similarity between the two sequences.</a:t>
            </a:r>
          </a:p>
          <a:p>
            <a:r>
              <a:rPr lang="en-US" dirty="0"/>
              <a:t>helps us to visualize the alignments of sequences</a:t>
            </a:r>
          </a:p>
          <a:p>
            <a:r>
              <a:rPr lang="en-US" dirty="0"/>
              <a:t>sequence repeats appear as diagonal stacks in plot</a:t>
            </a:r>
            <a:br>
              <a:rPr lang="en-US" dirty="0"/>
            </a:br>
            <a:br>
              <a:rPr lang="en-US" dirty="0"/>
            </a:br>
            <a:endParaRPr lang="en-US" dirty="0"/>
          </a:p>
          <a:p>
            <a:endParaRPr lang="en-US" dirty="0"/>
          </a:p>
        </p:txBody>
      </p:sp>
    </p:spTree>
    <p:extLst>
      <p:ext uri="{BB962C8B-B14F-4D97-AF65-F5344CB8AC3E}">
        <p14:creationId xmlns:p14="http://schemas.microsoft.com/office/powerpoint/2010/main" val="407560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E286DC-C244-4229-946E-677C2F543FDC}"/>
              </a:ext>
            </a:extLst>
          </p:cNvPr>
          <p:cNvSpPr>
            <a:spLocks noGrp="1"/>
          </p:cNvSpPr>
          <p:nvPr>
            <p:ph type="title"/>
          </p:nvPr>
        </p:nvSpPr>
        <p:spPr/>
        <p:txBody>
          <a:bodyPr/>
          <a:lstStyle/>
          <a:p>
            <a:r>
              <a:rPr lang="en-US" dirty="0"/>
              <a:t>Dot Plots </a:t>
            </a:r>
          </a:p>
        </p:txBody>
      </p:sp>
      <p:pic>
        <p:nvPicPr>
          <p:cNvPr id="4" name="내용 개체 틀 3">
            <a:extLst>
              <a:ext uri="{FF2B5EF4-FFF2-40B4-BE49-F238E27FC236}">
                <a16:creationId xmlns:a16="http://schemas.microsoft.com/office/drawing/2014/main" id="{A33CEB82-F6AC-4F47-8F2E-C1197BF1EA22}"/>
              </a:ext>
            </a:extLst>
          </p:cNvPr>
          <p:cNvPicPr>
            <a:picLocks noGrp="1" noChangeAspect="1"/>
          </p:cNvPicPr>
          <p:nvPr>
            <p:ph idx="1"/>
          </p:nvPr>
        </p:nvPicPr>
        <p:blipFill>
          <a:blip r:embed="rId3"/>
          <a:stretch>
            <a:fillRect/>
          </a:stretch>
        </p:blipFill>
        <p:spPr>
          <a:xfrm>
            <a:off x="438877" y="2786323"/>
            <a:ext cx="3824392" cy="2746376"/>
          </a:xfrm>
          <a:prstGeom prst="rect">
            <a:avLst/>
          </a:prstGeom>
        </p:spPr>
      </p:pic>
      <p:grpSp>
        <p:nvGrpSpPr>
          <p:cNvPr id="14" name="그룹 13">
            <a:extLst>
              <a:ext uri="{FF2B5EF4-FFF2-40B4-BE49-F238E27FC236}">
                <a16:creationId xmlns:a16="http://schemas.microsoft.com/office/drawing/2014/main" id="{FE2BA1D3-68FC-4DE0-B984-802CC2103B3A}"/>
              </a:ext>
            </a:extLst>
          </p:cNvPr>
          <p:cNvGrpSpPr/>
          <p:nvPr/>
        </p:nvGrpSpPr>
        <p:grpSpPr>
          <a:xfrm>
            <a:off x="4410922" y="2786323"/>
            <a:ext cx="3824392" cy="2746376"/>
            <a:chOff x="4410922" y="2786323"/>
            <a:chExt cx="3824392" cy="2746376"/>
          </a:xfrm>
        </p:grpSpPr>
        <p:pic>
          <p:nvPicPr>
            <p:cNvPr id="5" name="내용 개체 틀 3">
              <a:extLst>
                <a:ext uri="{FF2B5EF4-FFF2-40B4-BE49-F238E27FC236}">
                  <a16:creationId xmlns:a16="http://schemas.microsoft.com/office/drawing/2014/main" id="{49F94E05-F98E-4C90-B77C-7236E35463CD}"/>
                </a:ext>
              </a:extLst>
            </p:cNvPr>
            <p:cNvPicPr>
              <a:picLocks noChangeAspect="1"/>
            </p:cNvPicPr>
            <p:nvPr/>
          </p:nvPicPr>
          <p:blipFill>
            <a:blip r:embed="rId3"/>
            <a:stretch>
              <a:fillRect/>
            </a:stretch>
          </p:blipFill>
          <p:spPr>
            <a:xfrm>
              <a:off x="4410922" y="2786323"/>
              <a:ext cx="3824392" cy="2746376"/>
            </a:xfrm>
            <a:prstGeom prst="rect">
              <a:avLst/>
            </a:prstGeom>
          </p:spPr>
        </p:pic>
        <p:sp>
          <p:nvSpPr>
            <p:cNvPr id="6" name="타원 5">
              <a:extLst>
                <a:ext uri="{FF2B5EF4-FFF2-40B4-BE49-F238E27FC236}">
                  <a16:creationId xmlns:a16="http://schemas.microsoft.com/office/drawing/2014/main" id="{94F81A3E-A159-4A53-B238-204DD1EBDD07}"/>
                </a:ext>
              </a:extLst>
            </p:cNvPr>
            <p:cNvSpPr/>
            <p:nvPr/>
          </p:nvSpPr>
          <p:spPr>
            <a:xfrm>
              <a:off x="5312780" y="3429000"/>
              <a:ext cx="162045" cy="193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타원 6">
              <a:extLst>
                <a:ext uri="{FF2B5EF4-FFF2-40B4-BE49-F238E27FC236}">
                  <a16:creationId xmlns:a16="http://schemas.microsoft.com/office/drawing/2014/main" id="{9AFAB784-D486-4452-9B6A-6DF6796A0888}"/>
                </a:ext>
              </a:extLst>
            </p:cNvPr>
            <p:cNvSpPr/>
            <p:nvPr/>
          </p:nvSpPr>
          <p:spPr>
            <a:xfrm>
              <a:off x="5312780" y="4221480"/>
              <a:ext cx="162045" cy="193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타원 7">
              <a:extLst>
                <a:ext uri="{FF2B5EF4-FFF2-40B4-BE49-F238E27FC236}">
                  <a16:creationId xmlns:a16="http://schemas.microsoft.com/office/drawing/2014/main" id="{E992DD09-C15B-4B5B-840C-2A996EBDBFCC}"/>
                </a:ext>
              </a:extLst>
            </p:cNvPr>
            <p:cNvSpPr/>
            <p:nvPr/>
          </p:nvSpPr>
          <p:spPr>
            <a:xfrm>
              <a:off x="5886820" y="3825240"/>
              <a:ext cx="162045" cy="193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타원 8">
              <a:extLst>
                <a:ext uri="{FF2B5EF4-FFF2-40B4-BE49-F238E27FC236}">
                  <a16:creationId xmlns:a16="http://schemas.microsoft.com/office/drawing/2014/main" id="{975E9F7C-2F1B-4FB4-B4CF-857BE66BB1A1}"/>
                </a:ext>
              </a:extLst>
            </p:cNvPr>
            <p:cNvSpPr/>
            <p:nvPr/>
          </p:nvSpPr>
          <p:spPr>
            <a:xfrm>
              <a:off x="5886820" y="4582031"/>
              <a:ext cx="162045" cy="193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타원 9">
              <a:extLst>
                <a:ext uri="{FF2B5EF4-FFF2-40B4-BE49-F238E27FC236}">
                  <a16:creationId xmlns:a16="http://schemas.microsoft.com/office/drawing/2014/main" id="{949802FB-0CCF-418E-A0FD-56E1E1EE583C}"/>
                </a:ext>
              </a:extLst>
            </p:cNvPr>
            <p:cNvSpPr/>
            <p:nvPr/>
          </p:nvSpPr>
          <p:spPr>
            <a:xfrm>
              <a:off x="6440540" y="4978400"/>
              <a:ext cx="162045" cy="193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타원 10">
              <a:extLst>
                <a:ext uri="{FF2B5EF4-FFF2-40B4-BE49-F238E27FC236}">
                  <a16:creationId xmlns:a16="http://schemas.microsoft.com/office/drawing/2014/main" id="{B23F256D-1E7A-4FCC-B2A9-99C0873B49F5}"/>
                </a:ext>
              </a:extLst>
            </p:cNvPr>
            <p:cNvSpPr/>
            <p:nvPr/>
          </p:nvSpPr>
          <p:spPr>
            <a:xfrm>
              <a:off x="6980044" y="3825240"/>
              <a:ext cx="162045" cy="193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타원 11">
              <a:extLst>
                <a:ext uri="{FF2B5EF4-FFF2-40B4-BE49-F238E27FC236}">
                  <a16:creationId xmlns:a16="http://schemas.microsoft.com/office/drawing/2014/main" id="{D3CB0B28-AA7C-4E8D-B2D5-112BE0FB4B6E}"/>
                </a:ext>
              </a:extLst>
            </p:cNvPr>
            <p:cNvSpPr/>
            <p:nvPr/>
          </p:nvSpPr>
          <p:spPr>
            <a:xfrm>
              <a:off x="6996701" y="4582031"/>
              <a:ext cx="162045" cy="193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타원 12">
              <a:extLst>
                <a:ext uri="{FF2B5EF4-FFF2-40B4-BE49-F238E27FC236}">
                  <a16:creationId xmlns:a16="http://schemas.microsoft.com/office/drawing/2014/main" id="{C536637B-CA57-47C6-90AA-0EB9C461197B}"/>
                </a:ext>
              </a:extLst>
            </p:cNvPr>
            <p:cNvSpPr/>
            <p:nvPr/>
          </p:nvSpPr>
          <p:spPr>
            <a:xfrm>
              <a:off x="7542900" y="4978400"/>
              <a:ext cx="162045" cy="193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그룹 14">
            <a:extLst>
              <a:ext uri="{FF2B5EF4-FFF2-40B4-BE49-F238E27FC236}">
                <a16:creationId xmlns:a16="http://schemas.microsoft.com/office/drawing/2014/main" id="{0655D7B3-7DE1-4658-9B56-5E011218B0C5}"/>
              </a:ext>
            </a:extLst>
          </p:cNvPr>
          <p:cNvGrpSpPr/>
          <p:nvPr/>
        </p:nvGrpSpPr>
        <p:grpSpPr>
          <a:xfrm>
            <a:off x="8352736" y="2848292"/>
            <a:ext cx="3824392" cy="2746376"/>
            <a:chOff x="4410922" y="2786323"/>
            <a:chExt cx="3824392" cy="2746376"/>
          </a:xfrm>
        </p:grpSpPr>
        <p:pic>
          <p:nvPicPr>
            <p:cNvPr id="16" name="내용 개체 틀 3">
              <a:extLst>
                <a:ext uri="{FF2B5EF4-FFF2-40B4-BE49-F238E27FC236}">
                  <a16:creationId xmlns:a16="http://schemas.microsoft.com/office/drawing/2014/main" id="{34F4464F-1197-4BF6-B83E-EB4BE9F1AE16}"/>
                </a:ext>
              </a:extLst>
            </p:cNvPr>
            <p:cNvPicPr>
              <a:picLocks noChangeAspect="1"/>
            </p:cNvPicPr>
            <p:nvPr/>
          </p:nvPicPr>
          <p:blipFill>
            <a:blip r:embed="rId3"/>
            <a:stretch>
              <a:fillRect/>
            </a:stretch>
          </p:blipFill>
          <p:spPr>
            <a:xfrm>
              <a:off x="4410922" y="2786323"/>
              <a:ext cx="3824392" cy="2746376"/>
            </a:xfrm>
            <a:prstGeom prst="rect">
              <a:avLst/>
            </a:prstGeom>
          </p:spPr>
        </p:pic>
        <p:sp>
          <p:nvSpPr>
            <p:cNvPr id="17" name="타원 16">
              <a:extLst>
                <a:ext uri="{FF2B5EF4-FFF2-40B4-BE49-F238E27FC236}">
                  <a16:creationId xmlns:a16="http://schemas.microsoft.com/office/drawing/2014/main" id="{7747A541-CA02-4E42-9704-D810D92F6B88}"/>
                </a:ext>
              </a:extLst>
            </p:cNvPr>
            <p:cNvSpPr/>
            <p:nvPr/>
          </p:nvSpPr>
          <p:spPr>
            <a:xfrm>
              <a:off x="5312780" y="3429000"/>
              <a:ext cx="162045" cy="193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타원 17">
              <a:extLst>
                <a:ext uri="{FF2B5EF4-FFF2-40B4-BE49-F238E27FC236}">
                  <a16:creationId xmlns:a16="http://schemas.microsoft.com/office/drawing/2014/main" id="{782E69D6-0FC4-4373-A03D-B7E60640C894}"/>
                </a:ext>
              </a:extLst>
            </p:cNvPr>
            <p:cNvSpPr/>
            <p:nvPr/>
          </p:nvSpPr>
          <p:spPr>
            <a:xfrm>
              <a:off x="5312780" y="4221480"/>
              <a:ext cx="162045" cy="193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타원 18">
              <a:extLst>
                <a:ext uri="{FF2B5EF4-FFF2-40B4-BE49-F238E27FC236}">
                  <a16:creationId xmlns:a16="http://schemas.microsoft.com/office/drawing/2014/main" id="{97193681-073B-4317-91D8-7F330AD102ED}"/>
                </a:ext>
              </a:extLst>
            </p:cNvPr>
            <p:cNvSpPr/>
            <p:nvPr/>
          </p:nvSpPr>
          <p:spPr>
            <a:xfrm>
              <a:off x="5886820" y="3825240"/>
              <a:ext cx="162045" cy="193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타원 19">
              <a:extLst>
                <a:ext uri="{FF2B5EF4-FFF2-40B4-BE49-F238E27FC236}">
                  <a16:creationId xmlns:a16="http://schemas.microsoft.com/office/drawing/2014/main" id="{C4D20BE9-B088-4EEF-B254-70A19BA9020B}"/>
                </a:ext>
              </a:extLst>
            </p:cNvPr>
            <p:cNvSpPr/>
            <p:nvPr/>
          </p:nvSpPr>
          <p:spPr>
            <a:xfrm>
              <a:off x="5886820" y="4582031"/>
              <a:ext cx="162045" cy="193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타원 20">
              <a:extLst>
                <a:ext uri="{FF2B5EF4-FFF2-40B4-BE49-F238E27FC236}">
                  <a16:creationId xmlns:a16="http://schemas.microsoft.com/office/drawing/2014/main" id="{306510F0-7FDF-4220-B0EB-D977C4FC16D0}"/>
                </a:ext>
              </a:extLst>
            </p:cNvPr>
            <p:cNvSpPr/>
            <p:nvPr/>
          </p:nvSpPr>
          <p:spPr>
            <a:xfrm>
              <a:off x="6440540" y="4978400"/>
              <a:ext cx="162045" cy="193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타원 21">
              <a:extLst>
                <a:ext uri="{FF2B5EF4-FFF2-40B4-BE49-F238E27FC236}">
                  <a16:creationId xmlns:a16="http://schemas.microsoft.com/office/drawing/2014/main" id="{7E2505CF-6B04-4825-9B4A-72A499DAC088}"/>
                </a:ext>
              </a:extLst>
            </p:cNvPr>
            <p:cNvSpPr/>
            <p:nvPr/>
          </p:nvSpPr>
          <p:spPr>
            <a:xfrm>
              <a:off x="6980044" y="3825240"/>
              <a:ext cx="162045" cy="193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타원 22">
              <a:extLst>
                <a:ext uri="{FF2B5EF4-FFF2-40B4-BE49-F238E27FC236}">
                  <a16:creationId xmlns:a16="http://schemas.microsoft.com/office/drawing/2014/main" id="{2ACDBCE8-8432-4D7C-97B3-AE47C42DD333}"/>
                </a:ext>
              </a:extLst>
            </p:cNvPr>
            <p:cNvSpPr/>
            <p:nvPr/>
          </p:nvSpPr>
          <p:spPr>
            <a:xfrm>
              <a:off x="6996701" y="4582031"/>
              <a:ext cx="162045" cy="193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타원 23">
              <a:extLst>
                <a:ext uri="{FF2B5EF4-FFF2-40B4-BE49-F238E27FC236}">
                  <a16:creationId xmlns:a16="http://schemas.microsoft.com/office/drawing/2014/main" id="{4838CD43-3C63-4AAA-8E6A-1A2B28F4A57E}"/>
                </a:ext>
              </a:extLst>
            </p:cNvPr>
            <p:cNvSpPr/>
            <p:nvPr/>
          </p:nvSpPr>
          <p:spPr>
            <a:xfrm>
              <a:off x="7542900" y="4978400"/>
              <a:ext cx="162045" cy="193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직선 연결선 25">
            <a:extLst>
              <a:ext uri="{FF2B5EF4-FFF2-40B4-BE49-F238E27FC236}">
                <a16:creationId xmlns:a16="http://schemas.microsoft.com/office/drawing/2014/main" id="{E0465BBD-4892-4AE4-84AB-78CCF9E985D6}"/>
              </a:ext>
            </a:extLst>
          </p:cNvPr>
          <p:cNvCxnSpPr>
            <a:cxnSpLocks/>
          </p:cNvCxnSpPr>
          <p:nvPr/>
        </p:nvCxnSpPr>
        <p:spPr>
          <a:xfrm>
            <a:off x="9379178" y="4363174"/>
            <a:ext cx="1151491" cy="825466"/>
          </a:xfrm>
          <a:prstGeom prst="line">
            <a:avLst/>
          </a:prstGeom>
        </p:spPr>
        <p:style>
          <a:lnRef idx="1">
            <a:schemeClr val="dk1"/>
          </a:lnRef>
          <a:fillRef idx="0">
            <a:schemeClr val="dk1"/>
          </a:fillRef>
          <a:effectRef idx="0">
            <a:schemeClr val="dk1"/>
          </a:effectRef>
          <a:fontRef idx="minor">
            <a:schemeClr val="tx1"/>
          </a:fontRef>
        </p:style>
      </p:cxnSp>
      <p:cxnSp>
        <p:nvCxnSpPr>
          <p:cNvPr id="38" name="직선 연결선 37">
            <a:extLst>
              <a:ext uri="{FF2B5EF4-FFF2-40B4-BE49-F238E27FC236}">
                <a16:creationId xmlns:a16="http://schemas.microsoft.com/office/drawing/2014/main" id="{649F8251-676E-4E03-A8A9-A2AF2FA55482}"/>
              </a:ext>
            </a:extLst>
          </p:cNvPr>
          <p:cNvCxnSpPr>
            <a:stCxn id="17" idx="2"/>
            <a:endCxn id="19" idx="6"/>
          </p:cNvCxnSpPr>
          <p:nvPr/>
        </p:nvCxnSpPr>
        <p:spPr>
          <a:xfrm>
            <a:off x="9254594" y="3587907"/>
            <a:ext cx="736085" cy="396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5C67DA09-A597-40BC-9E45-EC962DF208CB}"/>
              </a:ext>
            </a:extLst>
          </p:cNvPr>
          <p:cNvCxnSpPr>
            <a:stCxn id="23" idx="1"/>
            <a:endCxn id="24" idx="1"/>
          </p:cNvCxnSpPr>
          <p:nvPr/>
        </p:nvCxnSpPr>
        <p:spPr>
          <a:xfrm>
            <a:off x="10962246" y="4672392"/>
            <a:ext cx="546199" cy="396369"/>
          </a:xfrm>
          <a:prstGeom prst="line">
            <a:avLst/>
          </a:prstGeom>
        </p:spPr>
        <p:style>
          <a:lnRef idx="1">
            <a:schemeClr val="accent1"/>
          </a:lnRef>
          <a:fillRef idx="0">
            <a:schemeClr val="accent1"/>
          </a:fillRef>
          <a:effectRef idx="0">
            <a:schemeClr val="accent1"/>
          </a:effectRef>
          <a:fontRef idx="minor">
            <a:schemeClr val="tx1"/>
          </a:fontRef>
        </p:style>
      </p:cxnSp>
      <p:sp>
        <p:nvSpPr>
          <p:cNvPr id="41" name="직사각형 40">
            <a:extLst>
              <a:ext uri="{FF2B5EF4-FFF2-40B4-BE49-F238E27FC236}">
                <a16:creationId xmlns:a16="http://schemas.microsoft.com/office/drawing/2014/main" id="{9AB75F1D-EBD4-4DDD-A9EC-AD2E580E9C99}"/>
              </a:ext>
            </a:extLst>
          </p:cNvPr>
          <p:cNvSpPr/>
          <p:nvPr/>
        </p:nvSpPr>
        <p:spPr>
          <a:xfrm>
            <a:off x="735105" y="5967037"/>
            <a:ext cx="6096000" cy="646331"/>
          </a:xfrm>
          <a:prstGeom prst="rect">
            <a:avLst/>
          </a:prstGeom>
        </p:spPr>
        <p:txBody>
          <a:bodyPr>
            <a:spAutoFit/>
          </a:bodyPr>
          <a:lstStyle/>
          <a:p>
            <a:r>
              <a:rPr lang="en-US" dirty="0"/>
              <a:t>Dots on diagonal repeats the alignments and separate one give difference to the sequence.</a:t>
            </a:r>
          </a:p>
        </p:txBody>
      </p:sp>
    </p:spTree>
    <p:extLst>
      <p:ext uri="{BB962C8B-B14F-4D97-AF65-F5344CB8AC3E}">
        <p14:creationId xmlns:p14="http://schemas.microsoft.com/office/powerpoint/2010/main" val="3257172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DCADBA-B4D6-4DA2-887E-D397A4AB7816}"/>
              </a:ext>
            </a:extLst>
          </p:cNvPr>
          <p:cNvSpPr>
            <a:spLocks noGrp="1"/>
          </p:cNvSpPr>
          <p:nvPr>
            <p:ph type="title"/>
          </p:nvPr>
        </p:nvSpPr>
        <p:spPr/>
        <p:txBody>
          <a:bodyPr/>
          <a:lstStyle/>
          <a:p>
            <a:r>
              <a:rPr lang="en-US" dirty="0"/>
              <a:t>Dot Plots </a:t>
            </a:r>
          </a:p>
        </p:txBody>
      </p:sp>
      <p:pic>
        <p:nvPicPr>
          <p:cNvPr id="4" name="내용 개체 틀 3">
            <a:extLst>
              <a:ext uri="{FF2B5EF4-FFF2-40B4-BE49-F238E27FC236}">
                <a16:creationId xmlns:a16="http://schemas.microsoft.com/office/drawing/2014/main" id="{7AD7EB4D-C80A-458D-982C-B76448D8F4D7}"/>
              </a:ext>
            </a:extLst>
          </p:cNvPr>
          <p:cNvPicPr>
            <a:picLocks noGrp="1" noChangeAspect="1"/>
          </p:cNvPicPr>
          <p:nvPr>
            <p:ph idx="1"/>
          </p:nvPr>
        </p:nvPicPr>
        <p:blipFill>
          <a:blip r:embed="rId2"/>
          <a:stretch>
            <a:fillRect/>
          </a:stretch>
        </p:blipFill>
        <p:spPr>
          <a:xfrm>
            <a:off x="3565230" y="2001039"/>
            <a:ext cx="4677629" cy="4384259"/>
          </a:xfrm>
          <a:prstGeom prst="rect">
            <a:avLst/>
          </a:prstGeom>
        </p:spPr>
      </p:pic>
    </p:spTree>
    <p:extLst>
      <p:ext uri="{BB962C8B-B14F-4D97-AF65-F5344CB8AC3E}">
        <p14:creationId xmlns:p14="http://schemas.microsoft.com/office/powerpoint/2010/main" val="326892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07D15C-3FC6-404E-BE0A-B7D58444D81F}"/>
              </a:ext>
            </a:extLst>
          </p:cNvPr>
          <p:cNvSpPr>
            <a:spLocks noGrp="1"/>
          </p:cNvSpPr>
          <p:nvPr>
            <p:ph type="title"/>
          </p:nvPr>
        </p:nvSpPr>
        <p:spPr/>
        <p:txBody>
          <a:bodyPr/>
          <a:lstStyle/>
          <a:p>
            <a:r>
              <a:rPr lang="en-US" dirty="0"/>
              <a:t>Dot Plots </a:t>
            </a:r>
          </a:p>
        </p:txBody>
      </p:sp>
      <p:pic>
        <p:nvPicPr>
          <p:cNvPr id="3074" name="Picture 2" descr="https://upload.wikimedia.org/wikipedia/commons/3/33/Zinc-finger-dot-plot.png">
            <a:extLst>
              <a:ext uri="{FF2B5EF4-FFF2-40B4-BE49-F238E27FC236}">
                <a16:creationId xmlns:a16="http://schemas.microsoft.com/office/drawing/2014/main" id="{1CFA8967-3D23-4096-A947-33FA24E37A1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91276" y="824514"/>
            <a:ext cx="4351338"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6BB96361-6212-42BE-9A52-AC5FB987FBF4}"/>
              </a:ext>
            </a:extLst>
          </p:cNvPr>
          <p:cNvSpPr/>
          <p:nvPr/>
        </p:nvSpPr>
        <p:spPr>
          <a:xfrm>
            <a:off x="3214373" y="5175852"/>
            <a:ext cx="6096000" cy="646331"/>
          </a:xfrm>
          <a:prstGeom prst="rect">
            <a:avLst/>
          </a:prstGeom>
        </p:spPr>
        <p:txBody>
          <a:bodyPr>
            <a:spAutoFit/>
          </a:bodyPr>
          <a:lstStyle/>
          <a:p>
            <a:r>
              <a:rPr lang="en-US" dirty="0"/>
              <a:t>A DNA dot plot of a human zinc finger transcription factor (GenBank ID NM_002383), showing regional self-similarity. </a:t>
            </a:r>
          </a:p>
        </p:txBody>
      </p:sp>
      <p:sp>
        <p:nvSpPr>
          <p:cNvPr id="5" name="TextBox 4">
            <a:extLst>
              <a:ext uri="{FF2B5EF4-FFF2-40B4-BE49-F238E27FC236}">
                <a16:creationId xmlns:a16="http://schemas.microsoft.com/office/drawing/2014/main" id="{E875E377-16F1-EE36-2B08-7208FF2EE9C2}"/>
              </a:ext>
            </a:extLst>
          </p:cNvPr>
          <p:cNvSpPr txBox="1"/>
          <p:nvPr/>
        </p:nvSpPr>
        <p:spPr>
          <a:xfrm>
            <a:off x="494643" y="6033486"/>
            <a:ext cx="10304736" cy="369332"/>
          </a:xfrm>
          <a:prstGeom prst="rect">
            <a:avLst/>
          </a:prstGeom>
          <a:noFill/>
        </p:spPr>
        <p:txBody>
          <a:bodyPr wrap="square">
            <a:spAutoFit/>
          </a:bodyPr>
          <a:lstStyle/>
          <a:p>
            <a:r>
              <a:rPr lang="en-US" dirty="0"/>
              <a:t>We can reduce the noise by selecting the diagonals that are more than a threshold.</a:t>
            </a:r>
          </a:p>
        </p:txBody>
      </p:sp>
    </p:spTree>
    <p:extLst>
      <p:ext uri="{BB962C8B-B14F-4D97-AF65-F5344CB8AC3E}">
        <p14:creationId xmlns:p14="http://schemas.microsoft.com/office/powerpoint/2010/main" val="500870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1636</TotalTime>
  <Words>1191</Words>
  <Application>Microsoft Office PowerPoint</Application>
  <PresentationFormat>Widescreen</PresentationFormat>
  <Paragraphs>261</Paragraphs>
  <Slides>28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vt:lpstr>
      <vt:lpstr>Calibri</vt:lpstr>
      <vt:lpstr>Calibri Light</vt:lpstr>
      <vt:lpstr>Courier New</vt:lpstr>
      <vt:lpstr>Symbol</vt:lpstr>
      <vt:lpstr>Times New Roman</vt:lpstr>
      <vt:lpstr>Office Theme</vt:lpstr>
      <vt:lpstr>Introduction to Bioinformatics</vt:lpstr>
      <vt:lpstr>Sequence Analysis</vt:lpstr>
      <vt:lpstr>PowerPoint Presentation</vt:lpstr>
      <vt:lpstr>PowerPoint Presentation</vt:lpstr>
      <vt:lpstr>Pairwise sequence alignment</vt:lpstr>
      <vt:lpstr>Dot Plots </vt:lpstr>
      <vt:lpstr>Dot Plots </vt:lpstr>
      <vt:lpstr>Dot Plots </vt:lpstr>
      <vt:lpstr>Dot Plots </vt:lpstr>
      <vt:lpstr>Identity vs Similarity</vt:lpstr>
      <vt:lpstr>Sequence Alignment</vt:lpstr>
      <vt:lpstr>Sequence Alignment</vt:lpstr>
      <vt:lpstr>Homology</vt:lpstr>
      <vt:lpstr>Orthologs and paralogs</vt:lpstr>
      <vt:lpstr>Sources of variation</vt:lpstr>
      <vt:lpstr>Common assumptions</vt:lpstr>
      <vt:lpstr>A simple alignment</vt:lpstr>
      <vt:lpstr>What is a good alignment?</vt:lpstr>
      <vt:lpstr>Scoring the alignments</vt:lpstr>
      <vt:lpstr>Good alignments require gaps</vt:lpstr>
      <vt:lpstr>Simple alignment with gaps</vt:lpstr>
      <vt:lpstr>Scoring Function</vt:lpstr>
      <vt:lpstr>More complicated gap penalties</vt:lpstr>
      <vt:lpstr>Score matrix</vt:lpstr>
      <vt:lpstr>PowerPoint Presentation</vt:lpstr>
      <vt:lpstr>PowerPoint Presentation</vt:lpstr>
      <vt:lpstr>Major Differences between PAM and BLOSUM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타야라히랄</cp:lastModifiedBy>
  <cp:revision>22</cp:revision>
  <dcterms:created xsi:type="dcterms:W3CDTF">2021-09-10T08:40:26Z</dcterms:created>
  <dcterms:modified xsi:type="dcterms:W3CDTF">2022-09-13T02:27:37Z</dcterms:modified>
</cp:coreProperties>
</file>