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5" r:id="rId2"/>
    <p:sldId id="273" r:id="rId3"/>
    <p:sldId id="274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75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7" r:id="rId21"/>
    <p:sldId id="258" r:id="rId22"/>
    <p:sldId id="259" r:id="rId23"/>
    <p:sldId id="260" r:id="rId24"/>
    <p:sldId id="261" r:id="rId25"/>
    <p:sldId id="262" r:id="rId26"/>
    <p:sldId id="269" r:id="rId27"/>
    <p:sldId id="270" r:id="rId28"/>
    <p:sldId id="264" r:id="rId29"/>
    <p:sldId id="266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7923" autoAdjust="0"/>
  </p:normalViewPr>
  <p:slideViewPr>
    <p:cSldViewPr snapToGrid="0">
      <p:cViewPr varScale="1">
        <p:scale>
          <a:sx n="105" d="100"/>
          <a:sy n="105" d="100"/>
        </p:scale>
        <p:origin x="2232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03814F40-02B4-4E70-BC8C-BC5FAA07DC50}"/>
    <pc:docChg chg="modSld">
      <pc:chgData name="타야라히랄" userId="4cbd64cf-559c-4aef-b363-525ec37fb7ad" providerId="ADAL" clId="{03814F40-02B4-4E70-BC8C-BC5FAA07DC50}" dt="2022-09-21T02:04:06.780" v="1" actId="6549"/>
      <pc:docMkLst>
        <pc:docMk/>
      </pc:docMkLst>
      <pc:sldChg chg="modNotesTx">
        <pc:chgData name="타야라히랄" userId="4cbd64cf-559c-4aef-b363-525ec37fb7ad" providerId="ADAL" clId="{03814F40-02B4-4E70-BC8C-BC5FAA07DC50}" dt="2022-09-21T02:04:06.780" v="1" actId="6549"/>
        <pc:sldMkLst>
          <pc:docMk/>
          <pc:sldMk cId="0" sldId="276"/>
        </pc:sldMkLst>
      </pc:sldChg>
      <pc:sldChg chg="modSp mod">
        <pc:chgData name="타야라히랄" userId="4cbd64cf-559c-4aef-b363-525ec37fb7ad" providerId="ADAL" clId="{03814F40-02B4-4E70-BC8C-BC5FAA07DC50}" dt="2022-09-21T02:04:01.894" v="0" actId="20577"/>
        <pc:sldMkLst>
          <pc:docMk/>
          <pc:sldMk cId="3443887043" sldId="295"/>
        </pc:sldMkLst>
        <pc:spChg chg="mod">
          <ac:chgData name="타야라히랄" userId="4cbd64cf-559c-4aef-b363-525ec37fb7ad" providerId="ADAL" clId="{03814F40-02B4-4E70-BC8C-BC5FAA07DC50}" dt="2022-09-21T02:04:01.894" v="0" actId="20577"/>
          <ac:spMkLst>
            <pc:docMk/>
            <pc:sldMk cId="3443887043" sldId="295"/>
            <ac:spMk id="3" creationId="{DE8FFAB3-30A7-4D76-B7AF-DE1EFFBBDF8C}"/>
          </ac:spMkLst>
        </pc:spChg>
      </pc:sldChg>
    </pc:docChg>
  </pc:docChgLst>
  <pc:docChgLst>
    <pc:chgData userId="f72e65871ca4ff38" providerId="LiveId" clId="{E12970C9-E2D3-4F1F-BA18-0C35B6D64812}"/>
    <pc:docChg chg="undo custSel addSld modSld sldOrd">
      <pc:chgData name="" userId="f72e65871ca4ff38" providerId="LiveId" clId="{E12970C9-E2D3-4F1F-BA18-0C35B6D64812}" dt="2021-09-11T15:51:03.574" v="2155" actId="478"/>
      <pc:docMkLst>
        <pc:docMk/>
      </pc:docMkLst>
      <pc:sldChg chg="modSp">
        <pc:chgData name="" userId="f72e65871ca4ff38" providerId="LiveId" clId="{E12970C9-E2D3-4F1F-BA18-0C35B6D64812}" dt="2021-09-11T03:59:00.256" v="10" actId="1076"/>
        <pc:sldMkLst>
          <pc:docMk/>
          <pc:sldMk cId="3976102812" sldId="257"/>
        </pc:sldMkLst>
        <pc:spChg chg="mod">
          <ac:chgData name="" userId="f72e65871ca4ff38" providerId="LiveId" clId="{E12970C9-E2D3-4F1F-BA18-0C35B6D64812}" dt="2021-09-11T03:59:00.256" v="10" actId="1076"/>
          <ac:spMkLst>
            <pc:docMk/>
            <pc:sldMk cId="3976102812" sldId="257"/>
            <ac:spMk id="41" creationId="{868A9EA6-B0AA-4A12-AD96-CB6EFB5DA6A4}"/>
          </ac:spMkLst>
        </pc:spChg>
        <pc:graphicFrameChg chg="mod">
          <ac:chgData name="" userId="f72e65871ca4ff38" providerId="LiveId" clId="{E12970C9-E2D3-4F1F-BA18-0C35B6D64812}" dt="2021-09-11T03:58:47.211" v="0" actId="167"/>
          <ac:graphicFrameMkLst>
            <pc:docMk/>
            <pc:sldMk cId="3976102812" sldId="257"/>
            <ac:graphicFrameMk id="46" creationId="{87ED3108-0C45-408B-B5ED-EBBC2BB13FC0}"/>
          </ac:graphicFrameMkLst>
        </pc:graphicFrameChg>
      </pc:sldChg>
      <pc:sldChg chg="modSp">
        <pc:chgData name="" userId="f72e65871ca4ff38" providerId="LiveId" clId="{E12970C9-E2D3-4F1F-BA18-0C35B6D64812}" dt="2021-09-11T03:59:11.267" v="11" actId="403"/>
        <pc:sldMkLst>
          <pc:docMk/>
          <pc:sldMk cId="1951583171" sldId="258"/>
        </pc:sldMkLst>
        <pc:spChg chg="mod">
          <ac:chgData name="" userId="f72e65871ca4ff38" providerId="LiveId" clId="{E12970C9-E2D3-4F1F-BA18-0C35B6D64812}" dt="2021-09-11T03:59:11.267" v="11" actId="403"/>
          <ac:spMkLst>
            <pc:docMk/>
            <pc:sldMk cId="1951583171" sldId="258"/>
            <ac:spMk id="5" creationId="{CE46025A-1920-404D-8682-C6003293771F}"/>
          </ac:spMkLst>
        </pc:spChg>
      </pc:sldChg>
      <pc:sldChg chg="addSp modSp ord">
        <pc:chgData name="" userId="f72e65871ca4ff38" providerId="LiveId" clId="{E12970C9-E2D3-4F1F-BA18-0C35B6D64812}" dt="2021-09-11T04:58:09.684" v="210" actId="1076"/>
        <pc:sldMkLst>
          <pc:docMk/>
          <pc:sldMk cId="448054423" sldId="267"/>
        </pc:sldMkLst>
        <pc:spChg chg="mod">
          <ac:chgData name="" userId="f72e65871ca4ff38" providerId="LiveId" clId="{E12970C9-E2D3-4F1F-BA18-0C35B6D64812}" dt="2021-09-11T04:36:43.609" v="201" actId="20577"/>
          <ac:spMkLst>
            <pc:docMk/>
            <pc:sldMk cId="448054423" sldId="267"/>
            <ac:spMk id="2" creationId="{61F6D988-0FC9-4E1E-8827-842605B586F4}"/>
          </ac:spMkLst>
        </pc:spChg>
        <pc:spChg chg="mod">
          <ac:chgData name="" userId="f72e65871ca4ff38" providerId="LiveId" clId="{E12970C9-E2D3-4F1F-BA18-0C35B6D64812}" dt="2021-09-11T04:58:02.889" v="207" actId="20577"/>
          <ac:spMkLst>
            <pc:docMk/>
            <pc:sldMk cId="448054423" sldId="267"/>
            <ac:spMk id="3" creationId="{695BD8C8-A05B-4279-AF91-26814F1C52DE}"/>
          </ac:spMkLst>
        </pc:spChg>
        <pc:picChg chg="add mod">
          <ac:chgData name="" userId="f72e65871ca4ff38" providerId="LiveId" clId="{E12970C9-E2D3-4F1F-BA18-0C35B6D64812}" dt="2021-09-11T04:58:09.684" v="210" actId="1076"/>
          <ac:picMkLst>
            <pc:docMk/>
            <pc:sldMk cId="448054423" sldId="267"/>
            <ac:picMk id="4" creationId="{16BADB77-6ADC-4C6C-8AA7-E4D7CF2A200C}"/>
          </ac:picMkLst>
        </pc:picChg>
      </pc:sldChg>
      <pc:sldChg chg="ord">
        <pc:chgData name="" userId="f72e65871ca4ff38" providerId="LiveId" clId="{E12970C9-E2D3-4F1F-BA18-0C35B6D64812}" dt="2021-09-11T04:24:48.287" v="79"/>
        <pc:sldMkLst>
          <pc:docMk/>
          <pc:sldMk cId="3997287226" sldId="268"/>
        </pc:sldMkLst>
      </pc:sldChg>
      <pc:sldChg chg="addSp delSp modSp add">
        <pc:chgData name="" userId="f72e65871ca4ff38" providerId="LiveId" clId="{E12970C9-E2D3-4F1F-BA18-0C35B6D64812}" dt="2021-09-11T04:09:59.705" v="33" actId="1076"/>
        <pc:sldMkLst>
          <pc:docMk/>
          <pc:sldMk cId="1817185093" sldId="269"/>
        </pc:sldMkLst>
        <pc:spChg chg="mod">
          <ac:chgData name="" userId="f72e65871ca4ff38" providerId="LiveId" clId="{E12970C9-E2D3-4F1F-BA18-0C35B6D64812}" dt="2021-09-11T04:08:59.104" v="32" actId="20577"/>
          <ac:spMkLst>
            <pc:docMk/>
            <pc:sldMk cId="1817185093" sldId="269"/>
            <ac:spMk id="2" creationId="{E1C191E9-6B85-4D08-9699-285D128B4298}"/>
          </ac:spMkLst>
        </pc:spChg>
        <pc:spChg chg="del">
          <ac:chgData name="" userId="f72e65871ca4ff38" providerId="LiveId" clId="{E12970C9-E2D3-4F1F-BA18-0C35B6D64812}" dt="2021-09-11T04:07:44.897" v="14" actId="931"/>
          <ac:spMkLst>
            <pc:docMk/>
            <pc:sldMk cId="1817185093" sldId="269"/>
            <ac:spMk id="3" creationId="{A623A6E9-43DC-46E3-96FF-368BB86BF391}"/>
          </ac:spMkLst>
        </pc:spChg>
        <pc:spChg chg="add del mod">
          <ac:chgData name="" userId="f72e65871ca4ff38" providerId="LiveId" clId="{E12970C9-E2D3-4F1F-BA18-0C35B6D64812}" dt="2021-09-11T04:07:54.698" v="17" actId="478"/>
          <ac:spMkLst>
            <pc:docMk/>
            <pc:sldMk cId="1817185093" sldId="269"/>
            <ac:spMk id="6" creationId="{16B670FE-5347-499A-A45E-A59BAD886199}"/>
          </ac:spMkLst>
        </pc:spChg>
        <pc:spChg chg="add del mod">
          <ac:chgData name="" userId="f72e65871ca4ff38" providerId="LiveId" clId="{E12970C9-E2D3-4F1F-BA18-0C35B6D64812}" dt="2021-09-11T04:08:38.469" v="25" actId="478"/>
          <ac:spMkLst>
            <pc:docMk/>
            <pc:sldMk cId="1817185093" sldId="269"/>
            <ac:spMk id="9" creationId="{98ECEE83-3E21-4B3F-BA57-D6D46076BD66}"/>
          </ac:spMkLst>
        </pc:spChg>
        <pc:picChg chg="add mod">
          <ac:chgData name="" userId="f72e65871ca4ff38" providerId="LiveId" clId="{E12970C9-E2D3-4F1F-BA18-0C35B6D64812}" dt="2021-09-11T04:09:59.705" v="33" actId="1076"/>
          <ac:picMkLst>
            <pc:docMk/>
            <pc:sldMk cId="1817185093" sldId="269"/>
            <ac:picMk id="5" creationId="{285FDCED-4113-4CE8-B512-A62A4306E4AE}"/>
          </ac:picMkLst>
        </pc:picChg>
        <pc:picChg chg="add del mod">
          <ac:chgData name="" userId="f72e65871ca4ff38" providerId="LiveId" clId="{E12970C9-E2D3-4F1F-BA18-0C35B6D64812}" dt="2021-09-11T04:08:35.100" v="24" actId="478"/>
          <ac:picMkLst>
            <pc:docMk/>
            <pc:sldMk cId="1817185093" sldId="269"/>
            <ac:picMk id="8" creationId="{658D18A1-C722-488B-B787-6302CAAA5D6F}"/>
          </ac:picMkLst>
        </pc:picChg>
      </pc:sldChg>
      <pc:sldChg chg="addSp modSp add">
        <pc:chgData name="" userId="f72e65871ca4ff38" providerId="LiveId" clId="{E12970C9-E2D3-4F1F-BA18-0C35B6D64812}" dt="2021-09-11T04:20:32.115" v="58"/>
        <pc:sldMkLst>
          <pc:docMk/>
          <pc:sldMk cId="1737825571" sldId="270"/>
        </pc:sldMkLst>
        <pc:spChg chg="mod">
          <ac:chgData name="" userId="f72e65871ca4ff38" providerId="LiveId" clId="{E12970C9-E2D3-4F1F-BA18-0C35B6D64812}" dt="2021-09-11T04:20:32.115" v="58"/>
          <ac:spMkLst>
            <pc:docMk/>
            <pc:sldMk cId="1737825571" sldId="270"/>
            <ac:spMk id="2" creationId="{6318D8F2-D7CB-4E14-8506-678155A9B0C3}"/>
          </ac:spMkLst>
        </pc:spChg>
        <pc:spChg chg="mod">
          <ac:chgData name="" userId="f72e65871ca4ff38" providerId="LiveId" clId="{E12970C9-E2D3-4F1F-BA18-0C35B6D64812}" dt="2021-09-11T04:18:23.885" v="40" actId="20577"/>
          <ac:spMkLst>
            <pc:docMk/>
            <pc:sldMk cId="1737825571" sldId="270"/>
            <ac:spMk id="3" creationId="{552694FC-2C6D-4597-8428-636DBF2B5860}"/>
          </ac:spMkLst>
        </pc:spChg>
        <pc:picChg chg="add mod">
          <ac:chgData name="" userId="f72e65871ca4ff38" providerId="LiveId" clId="{E12970C9-E2D3-4F1F-BA18-0C35B6D64812}" dt="2021-09-11T04:18:38.692" v="46" actId="1076"/>
          <ac:picMkLst>
            <pc:docMk/>
            <pc:sldMk cId="1737825571" sldId="270"/>
            <ac:picMk id="4" creationId="{22207075-0DFA-40FC-AC94-29C21BEFB50A}"/>
          </ac:picMkLst>
        </pc:picChg>
      </pc:sldChg>
      <pc:sldChg chg="addSp delSp modSp add">
        <pc:chgData name="" userId="f72e65871ca4ff38" providerId="LiveId" clId="{E12970C9-E2D3-4F1F-BA18-0C35B6D64812}" dt="2021-09-11T04:24:22.035" v="78" actId="478"/>
        <pc:sldMkLst>
          <pc:docMk/>
          <pc:sldMk cId="3490185242" sldId="271"/>
        </pc:sldMkLst>
        <pc:spChg chg="mod">
          <ac:chgData name="" userId="f72e65871ca4ff38" providerId="LiveId" clId="{E12970C9-E2D3-4F1F-BA18-0C35B6D64812}" dt="2021-09-11T04:20:36.093" v="59"/>
          <ac:spMkLst>
            <pc:docMk/>
            <pc:sldMk cId="3490185242" sldId="271"/>
            <ac:spMk id="2" creationId="{3ABA9254-8BA5-4236-BB9C-1D60C3A85CDD}"/>
          </ac:spMkLst>
        </pc:spChg>
        <pc:spChg chg="del">
          <ac:chgData name="" userId="f72e65871ca4ff38" providerId="LiveId" clId="{E12970C9-E2D3-4F1F-BA18-0C35B6D64812}" dt="2021-09-11T04:19:32.652" v="48"/>
          <ac:spMkLst>
            <pc:docMk/>
            <pc:sldMk cId="3490185242" sldId="271"/>
            <ac:spMk id="3" creationId="{76E53B32-1A8A-4B90-9F33-330237B3B219}"/>
          </ac:spMkLst>
        </pc:spChg>
        <pc:spChg chg="add del mod">
          <ac:chgData name="" userId="f72e65871ca4ff38" providerId="LiveId" clId="{E12970C9-E2D3-4F1F-BA18-0C35B6D64812}" dt="2021-09-11T04:23:11.127" v="75"/>
          <ac:spMkLst>
            <pc:docMk/>
            <pc:sldMk cId="3490185242" sldId="271"/>
            <ac:spMk id="5" creationId="{B2ADB1B7-70D8-4338-BF66-705F6773AE2A}"/>
          </ac:spMkLst>
        </pc:spChg>
        <pc:spChg chg="add del mod">
          <ac:chgData name="" userId="f72e65871ca4ff38" providerId="LiveId" clId="{E12970C9-E2D3-4F1F-BA18-0C35B6D64812}" dt="2021-09-11T04:24:22.035" v="78" actId="478"/>
          <ac:spMkLst>
            <pc:docMk/>
            <pc:sldMk cId="3490185242" sldId="271"/>
            <ac:spMk id="8" creationId="{518024DC-71C7-473E-893B-58338AF45443}"/>
          </ac:spMkLst>
        </pc:spChg>
        <pc:picChg chg="add mod">
          <ac:chgData name="" userId="f72e65871ca4ff38" providerId="LiveId" clId="{E12970C9-E2D3-4F1F-BA18-0C35B6D64812}" dt="2021-09-11T04:21:50.651" v="72" actId="1076"/>
          <ac:picMkLst>
            <pc:docMk/>
            <pc:sldMk cId="3490185242" sldId="271"/>
            <ac:picMk id="4" creationId="{8774FB17-2F90-429E-A75C-754FC3B8BC63}"/>
          </ac:picMkLst>
        </pc:picChg>
        <pc:picChg chg="add del">
          <ac:chgData name="" userId="f72e65871ca4ff38" providerId="LiveId" clId="{E12970C9-E2D3-4F1F-BA18-0C35B6D64812}" dt="2021-09-11T04:24:15.166" v="76" actId="478"/>
          <ac:picMkLst>
            <pc:docMk/>
            <pc:sldMk cId="3490185242" sldId="271"/>
            <ac:picMk id="7" creationId="{81C456B5-7B9E-4EED-A8AA-D48098479B15}"/>
          </ac:picMkLst>
        </pc:picChg>
      </pc:sldChg>
      <pc:sldChg chg="modSp add">
        <pc:chgData name="" userId="f72e65871ca4ff38" providerId="LiveId" clId="{E12970C9-E2D3-4F1F-BA18-0C35B6D64812}" dt="2021-09-11T04:26:40.367" v="186" actId="20577"/>
        <pc:sldMkLst>
          <pc:docMk/>
          <pc:sldMk cId="2861336073" sldId="272"/>
        </pc:sldMkLst>
        <pc:spChg chg="mod">
          <ac:chgData name="" userId="f72e65871ca4ff38" providerId="LiveId" clId="{E12970C9-E2D3-4F1F-BA18-0C35B6D64812}" dt="2021-09-11T04:25:00.074" v="98" actId="20577"/>
          <ac:spMkLst>
            <pc:docMk/>
            <pc:sldMk cId="2861336073" sldId="272"/>
            <ac:spMk id="2" creationId="{4CD4CFAA-EE81-4108-83F9-E315AAEA37D4}"/>
          </ac:spMkLst>
        </pc:spChg>
        <pc:spChg chg="mod">
          <ac:chgData name="" userId="f72e65871ca4ff38" providerId="LiveId" clId="{E12970C9-E2D3-4F1F-BA18-0C35B6D64812}" dt="2021-09-11T04:26:40.367" v="186" actId="20577"/>
          <ac:spMkLst>
            <pc:docMk/>
            <pc:sldMk cId="2861336073" sldId="272"/>
            <ac:spMk id="3" creationId="{88AA667C-F9BE-436D-8580-06705581A613}"/>
          </ac:spMkLst>
        </pc:spChg>
      </pc:sldChg>
      <pc:sldChg chg="addSp modSp add">
        <pc:chgData name="" userId="f72e65871ca4ff38" providerId="LiveId" clId="{E12970C9-E2D3-4F1F-BA18-0C35B6D64812}" dt="2021-09-11T04:59:40.480" v="214"/>
        <pc:sldMkLst>
          <pc:docMk/>
          <pc:sldMk cId="4244234687" sldId="273"/>
        </pc:sldMkLst>
        <pc:spChg chg="mod">
          <ac:chgData name="" userId="f72e65871ca4ff38" providerId="LiveId" clId="{E12970C9-E2D3-4F1F-BA18-0C35B6D64812}" dt="2021-09-11T04:27:23.861" v="196" actId="20577"/>
          <ac:spMkLst>
            <pc:docMk/>
            <pc:sldMk cId="4244234687" sldId="273"/>
            <ac:spMk id="2" creationId="{7F297E17-59CE-4B0A-B781-5FEF3F023492}"/>
          </ac:spMkLst>
        </pc:spChg>
        <pc:spChg chg="mod">
          <ac:chgData name="" userId="f72e65871ca4ff38" providerId="LiveId" clId="{E12970C9-E2D3-4F1F-BA18-0C35B6D64812}" dt="2021-09-11T04:59:40.480" v="214"/>
          <ac:spMkLst>
            <pc:docMk/>
            <pc:sldMk cId="4244234687" sldId="273"/>
            <ac:spMk id="3" creationId="{94734F5D-E0EC-4D66-9D1F-2FC64C1AA4C8}"/>
          </ac:spMkLst>
        </pc:spChg>
        <pc:picChg chg="add mod">
          <ac:chgData name="" userId="f72e65871ca4ff38" providerId="LiveId" clId="{E12970C9-E2D3-4F1F-BA18-0C35B6D64812}" dt="2021-09-11T04:59:13.020" v="213" actId="1076"/>
          <ac:picMkLst>
            <pc:docMk/>
            <pc:sldMk cId="4244234687" sldId="273"/>
            <ac:picMk id="4" creationId="{F02C5BA5-9A73-489D-97CC-BC7FE207D16A}"/>
          </ac:picMkLst>
        </pc:picChg>
      </pc:sldChg>
      <pc:sldChg chg="modSp add">
        <pc:chgData name="" userId="f72e65871ca4ff38" providerId="LiveId" clId="{E12970C9-E2D3-4F1F-BA18-0C35B6D64812}" dt="2021-09-11T10:38:23.914" v="232" actId="20577"/>
        <pc:sldMkLst>
          <pc:docMk/>
          <pc:sldMk cId="1803005090" sldId="274"/>
        </pc:sldMkLst>
        <pc:spChg chg="mod">
          <ac:chgData name="" userId="f72e65871ca4ff38" providerId="LiveId" clId="{E12970C9-E2D3-4F1F-BA18-0C35B6D64812}" dt="2021-09-11T10:33:33.118" v="216"/>
          <ac:spMkLst>
            <pc:docMk/>
            <pc:sldMk cId="1803005090" sldId="274"/>
            <ac:spMk id="2" creationId="{A5080D1E-2CF4-4B02-84F3-8DE91F8171FA}"/>
          </ac:spMkLst>
        </pc:spChg>
        <pc:spChg chg="mod">
          <ac:chgData name="" userId="f72e65871ca4ff38" providerId="LiveId" clId="{E12970C9-E2D3-4F1F-BA18-0C35B6D64812}" dt="2021-09-11T10:38:23.914" v="232" actId="20577"/>
          <ac:spMkLst>
            <pc:docMk/>
            <pc:sldMk cId="1803005090" sldId="274"/>
            <ac:spMk id="3" creationId="{5B0379E0-3F3B-4DAC-9136-9867DECD0607}"/>
          </ac:spMkLst>
        </pc:spChg>
      </pc:sldChg>
      <pc:sldChg chg="modSp add">
        <pc:chgData name="" userId="f72e65871ca4ff38" providerId="LiveId" clId="{E12970C9-E2D3-4F1F-BA18-0C35B6D64812}" dt="2021-09-11T10:55:01.865" v="282" actId="20577"/>
        <pc:sldMkLst>
          <pc:docMk/>
          <pc:sldMk cId="863644931" sldId="275"/>
        </pc:sldMkLst>
        <pc:spChg chg="mod">
          <ac:chgData name="" userId="f72e65871ca4ff38" providerId="LiveId" clId="{E12970C9-E2D3-4F1F-BA18-0C35B6D64812}" dt="2021-09-11T10:43:54.152" v="236"/>
          <ac:spMkLst>
            <pc:docMk/>
            <pc:sldMk cId="863644931" sldId="275"/>
            <ac:spMk id="2" creationId="{4A6A03D7-E461-42E9-98F8-C43D51B78791}"/>
          </ac:spMkLst>
        </pc:spChg>
        <pc:spChg chg="mod">
          <ac:chgData name="" userId="f72e65871ca4ff38" providerId="LiveId" clId="{E12970C9-E2D3-4F1F-BA18-0C35B6D64812}" dt="2021-09-11T10:55:01.865" v="282" actId="20577"/>
          <ac:spMkLst>
            <pc:docMk/>
            <pc:sldMk cId="863644931" sldId="275"/>
            <ac:spMk id="3" creationId="{32FD6EB6-C42C-4CD3-9033-56A7BBFD5C1B}"/>
          </ac:spMkLst>
        </pc:spChg>
      </pc:sldChg>
      <pc:sldChg chg="modSp add modNotesTx">
        <pc:chgData name="" userId="f72e65871ca4ff38" providerId="LiveId" clId="{E12970C9-E2D3-4F1F-BA18-0C35B6D64812}" dt="2021-09-11T11:13:48.989" v="860" actId="20577"/>
        <pc:sldMkLst>
          <pc:docMk/>
          <pc:sldMk cId="1518559974" sldId="276"/>
        </pc:sldMkLst>
        <pc:spChg chg="mod">
          <ac:chgData name="" userId="f72e65871ca4ff38" providerId="LiveId" clId="{E12970C9-E2D3-4F1F-BA18-0C35B6D64812}" dt="2021-09-11T10:55:19.182" v="283"/>
          <ac:spMkLst>
            <pc:docMk/>
            <pc:sldMk cId="1518559974" sldId="276"/>
            <ac:spMk id="2" creationId="{200A01F5-01EE-4AFC-9321-EB442D8474C1}"/>
          </ac:spMkLst>
        </pc:spChg>
        <pc:spChg chg="mod">
          <ac:chgData name="" userId="f72e65871ca4ff38" providerId="LiveId" clId="{E12970C9-E2D3-4F1F-BA18-0C35B6D64812}" dt="2021-09-11T11:13:48.989" v="860" actId="20577"/>
          <ac:spMkLst>
            <pc:docMk/>
            <pc:sldMk cId="1518559974" sldId="276"/>
            <ac:spMk id="3" creationId="{B8CCD3AD-CF95-4F5B-B981-78E2EFA90D00}"/>
          </ac:spMkLst>
        </pc:spChg>
      </pc:sldChg>
      <pc:sldChg chg="modSp add">
        <pc:chgData name="" userId="f72e65871ca4ff38" providerId="LiveId" clId="{E12970C9-E2D3-4F1F-BA18-0C35B6D64812}" dt="2021-09-11T11:06:12.926" v="495" actId="20577"/>
        <pc:sldMkLst>
          <pc:docMk/>
          <pc:sldMk cId="51710095" sldId="277"/>
        </pc:sldMkLst>
        <pc:spChg chg="mod">
          <ac:chgData name="" userId="f72e65871ca4ff38" providerId="LiveId" clId="{E12970C9-E2D3-4F1F-BA18-0C35B6D64812}" dt="2021-09-11T11:05:13.474" v="417" actId="20577"/>
          <ac:spMkLst>
            <pc:docMk/>
            <pc:sldMk cId="51710095" sldId="277"/>
            <ac:spMk id="2" creationId="{0A69D2E3-A406-449C-9F6D-AD81047EB3A1}"/>
          </ac:spMkLst>
        </pc:spChg>
        <pc:spChg chg="mod">
          <ac:chgData name="" userId="f72e65871ca4ff38" providerId="LiveId" clId="{E12970C9-E2D3-4F1F-BA18-0C35B6D64812}" dt="2021-09-11T11:06:12.926" v="495" actId="20577"/>
          <ac:spMkLst>
            <pc:docMk/>
            <pc:sldMk cId="51710095" sldId="277"/>
            <ac:spMk id="3" creationId="{73ABA69D-2B0A-452D-860F-6CB45CD71D9E}"/>
          </ac:spMkLst>
        </pc:spChg>
      </pc:sldChg>
      <pc:sldChg chg="modSp add">
        <pc:chgData name="" userId="f72e65871ca4ff38" providerId="LiveId" clId="{E12970C9-E2D3-4F1F-BA18-0C35B6D64812}" dt="2021-09-11T11:34:55.112" v="1379" actId="113"/>
        <pc:sldMkLst>
          <pc:docMk/>
          <pc:sldMk cId="1014186279" sldId="278"/>
        </pc:sldMkLst>
        <pc:spChg chg="mod">
          <ac:chgData name="" userId="f72e65871ca4ff38" providerId="LiveId" clId="{E12970C9-E2D3-4F1F-BA18-0C35B6D64812}" dt="2021-09-11T11:34:55.112" v="1379" actId="113"/>
          <ac:spMkLst>
            <pc:docMk/>
            <pc:sldMk cId="1014186279" sldId="278"/>
            <ac:spMk id="2" creationId="{906664D9-F719-4B7B-841C-1F74E08CCB5A}"/>
          </ac:spMkLst>
        </pc:spChg>
        <pc:spChg chg="mod">
          <ac:chgData name="" userId="f72e65871ca4ff38" providerId="LiveId" clId="{E12970C9-E2D3-4F1F-BA18-0C35B6D64812}" dt="2021-09-11T11:15:31.247" v="890" actId="20577"/>
          <ac:spMkLst>
            <pc:docMk/>
            <pc:sldMk cId="1014186279" sldId="278"/>
            <ac:spMk id="3" creationId="{72761BAA-A900-4C17-9861-FF0070ECA489}"/>
          </ac:spMkLst>
        </pc:spChg>
      </pc:sldChg>
      <pc:sldChg chg="modSp add">
        <pc:chgData name="" userId="f72e65871ca4ff38" providerId="LiveId" clId="{E12970C9-E2D3-4F1F-BA18-0C35B6D64812}" dt="2021-09-11T11:34:51.911" v="1378" actId="113"/>
        <pc:sldMkLst>
          <pc:docMk/>
          <pc:sldMk cId="1052046678" sldId="279"/>
        </pc:sldMkLst>
        <pc:spChg chg="mod">
          <ac:chgData name="" userId="f72e65871ca4ff38" providerId="LiveId" clId="{E12970C9-E2D3-4F1F-BA18-0C35B6D64812}" dt="2021-09-11T11:34:51.911" v="1378" actId="113"/>
          <ac:spMkLst>
            <pc:docMk/>
            <pc:sldMk cId="1052046678" sldId="279"/>
            <ac:spMk id="2" creationId="{FCBE6A5D-4533-4E72-BE41-B87E942F3A65}"/>
          </ac:spMkLst>
        </pc:spChg>
        <pc:spChg chg="mod">
          <ac:chgData name="" userId="f72e65871ca4ff38" providerId="LiveId" clId="{E12970C9-E2D3-4F1F-BA18-0C35B6D64812}" dt="2021-09-11T11:17:46.422" v="898" actId="20577"/>
          <ac:spMkLst>
            <pc:docMk/>
            <pc:sldMk cId="1052046678" sldId="279"/>
            <ac:spMk id="3" creationId="{5DAF59DA-756C-4D5B-A822-2433D61383FD}"/>
          </ac:spMkLst>
        </pc:spChg>
      </pc:sldChg>
      <pc:sldChg chg="addSp delSp modSp add">
        <pc:chgData name="" userId="f72e65871ca4ff38" providerId="LiveId" clId="{E12970C9-E2D3-4F1F-BA18-0C35B6D64812}" dt="2021-09-11T11:34:44.198" v="1376" actId="113"/>
        <pc:sldMkLst>
          <pc:docMk/>
          <pc:sldMk cId="1051641573" sldId="280"/>
        </pc:sldMkLst>
        <pc:spChg chg="mod">
          <ac:chgData name="" userId="f72e65871ca4ff38" providerId="LiveId" clId="{E12970C9-E2D3-4F1F-BA18-0C35B6D64812}" dt="2021-09-11T11:34:44.198" v="1376" actId="113"/>
          <ac:spMkLst>
            <pc:docMk/>
            <pc:sldMk cId="1051641573" sldId="280"/>
            <ac:spMk id="2" creationId="{BD4D4729-ABDF-4EEB-B2B4-DCCF0EF73CDC}"/>
          </ac:spMkLst>
        </pc:spChg>
        <pc:spChg chg="del">
          <ac:chgData name="" userId="f72e65871ca4ff38" providerId="LiveId" clId="{E12970C9-E2D3-4F1F-BA18-0C35B6D64812}" dt="2021-09-11T11:18:32.444" v="933" actId="478"/>
          <ac:spMkLst>
            <pc:docMk/>
            <pc:sldMk cId="1051641573" sldId="280"/>
            <ac:spMk id="3" creationId="{70E3939D-C2C8-46FE-A91F-76791F676B8F}"/>
          </ac:spMkLst>
        </pc:spChg>
        <pc:spChg chg="add mod">
          <ac:chgData name="" userId="f72e65871ca4ff38" providerId="LiveId" clId="{E12970C9-E2D3-4F1F-BA18-0C35B6D64812}" dt="2021-09-11T11:19:34.770" v="951" actId="1076"/>
          <ac:spMkLst>
            <pc:docMk/>
            <pc:sldMk cId="1051641573" sldId="280"/>
            <ac:spMk id="4" creationId="{91F7B2FD-40AC-4FA6-A6E8-3C969C3FC945}"/>
          </ac:spMkLst>
        </pc:spChg>
        <pc:spChg chg="add mod">
          <ac:chgData name="" userId="f72e65871ca4ff38" providerId="LiveId" clId="{E12970C9-E2D3-4F1F-BA18-0C35B6D64812}" dt="2021-09-11T11:19:41.023" v="954" actId="20577"/>
          <ac:spMkLst>
            <pc:docMk/>
            <pc:sldMk cId="1051641573" sldId="280"/>
            <ac:spMk id="5" creationId="{67D968B7-9B81-4039-A761-7C22F9F67454}"/>
          </ac:spMkLst>
        </pc:spChg>
        <pc:spChg chg="add mod">
          <ac:chgData name="" userId="f72e65871ca4ff38" providerId="LiveId" clId="{E12970C9-E2D3-4F1F-BA18-0C35B6D64812}" dt="2021-09-11T11:20:55.274" v="976" actId="1076"/>
          <ac:spMkLst>
            <pc:docMk/>
            <pc:sldMk cId="1051641573" sldId="280"/>
            <ac:spMk id="6" creationId="{CE66E63E-FC98-4C6B-84B6-77AD7F7B713D}"/>
          </ac:spMkLst>
        </pc:spChg>
        <pc:spChg chg="add mod">
          <ac:chgData name="" userId="f72e65871ca4ff38" providerId="LiveId" clId="{E12970C9-E2D3-4F1F-BA18-0C35B6D64812}" dt="2021-09-11T11:21:10.733" v="985" actId="1076"/>
          <ac:spMkLst>
            <pc:docMk/>
            <pc:sldMk cId="1051641573" sldId="280"/>
            <ac:spMk id="7" creationId="{24E9B83D-EE75-486D-93A5-A02B31BF9CAF}"/>
          </ac:spMkLst>
        </pc:spChg>
      </pc:sldChg>
      <pc:sldChg chg="addSp delSp modSp add ord">
        <pc:chgData name="" userId="f72e65871ca4ff38" providerId="LiveId" clId="{E12970C9-E2D3-4F1F-BA18-0C35B6D64812}" dt="2021-09-11T15:17:57.823" v="1789" actId="15"/>
        <pc:sldMkLst>
          <pc:docMk/>
          <pc:sldMk cId="271345607" sldId="281"/>
        </pc:sldMkLst>
        <pc:spChg chg="mod">
          <ac:chgData name="" userId="f72e65871ca4ff38" providerId="LiveId" clId="{E12970C9-E2D3-4F1F-BA18-0C35B6D64812}" dt="2021-09-11T11:34:49.493" v="1377" actId="113"/>
          <ac:spMkLst>
            <pc:docMk/>
            <pc:sldMk cId="271345607" sldId="281"/>
            <ac:spMk id="2" creationId="{4829A581-41B2-4D62-BBEB-80CA96D23308}"/>
          </ac:spMkLst>
        </pc:spChg>
        <pc:spChg chg="add del mod">
          <ac:chgData name="" userId="f72e65871ca4ff38" providerId="LiveId" clId="{E12970C9-E2D3-4F1F-BA18-0C35B6D64812}" dt="2021-09-11T15:17:57.823" v="1789" actId="15"/>
          <ac:spMkLst>
            <pc:docMk/>
            <pc:sldMk cId="271345607" sldId="281"/>
            <ac:spMk id="3" creationId="{4ED12FE5-F1FC-4BAD-9B53-614A8B16FF3A}"/>
          </ac:spMkLst>
        </pc:spChg>
        <pc:spChg chg="add del">
          <ac:chgData name="" userId="f72e65871ca4ff38" providerId="LiveId" clId="{E12970C9-E2D3-4F1F-BA18-0C35B6D64812}" dt="2021-09-11T11:22:47.444" v="990"/>
          <ac:spMkLst>
            <pc:docMk/>
            <pc:sldMk cId="271345607" sldId="281"/>
            <ac:spMk id="4" creationId="{4D0CB0A2-21F1-44BB-94D9-2D3D89D3457C}"/>
          </ac:spMkLst>
        </pc:spChg>
      </pc:sldChg>
      <pc:sldChg chg="modSp add">
        <pc:chgData name="" userId="f72e65871ca4ff38" providerId="LiveId" clId="{E12970C9-E2D3-4F1F-BA18-0C35B6D64812}" dt="2021-09-11T11:34:41.113" v="1375" actId="113"/>
        <pc:sldMkLst>
          <pc:docMk/>
          <pc:sldMk cId="1685219260" sldId="282"/>
        </pc:sldMkLst>
        <pc:spChg chg="mod">
          <ac:chgData name="" userId="f72e65871ca4ff38" providerId="LiveId" clId="{E12970C9-E2D3-4F1F-BA18-0C35B6D64812}" dt="2021-09-11T11:34:41.113" v="1375" actId="113"/>
          <ac:spMkLst>
            <pc:docMk/>
            <pc:sldMk cId="1685219260" sldId="282"/>
            <ac:spMk id="2" creationId="{AEDF3C72-9A1D-4FC3-B5A9-59020F5D99D1}"/>
          </ac:spMkLst>
        </pc:spChg>
        <pc:spChg chg="mod">
          <ac:chgData name="" userId="f72e65871ca4ff38" providerId="LiveId" clId="{E12970C9-E2D3-4F1F-BA18-0C35B6D64812}" dt="2021-09-11T11:28:08.821" v="1297" actId="15"/>
          <ac:spMkLst>
            <pc:docMk/>
            <pc:sldMk cId="1685219260" sldId="282"/>
            <ac:spMk id="3" creationId="{63605C82-EBB0-498B-A1B1-C4CC3EB7341F}"/>
          </ac:spMkLst>
        </pc:spChg>
      </pc:sldChg>
      <pc:sldChg chg="modSp add modNotesTx">
        <pc:chgData name="" userId="f72e65871ca4ff38" providerId="LiveId" clId="{E12970C9-E2D3-4F1F-BA18-0C35B6D64812}" dt="2021-09-11T11:38:00.290" v="1462" actId="20577"/>
        <pc:sldMkLst>
          <pc:docMk/>
          <pc:sldMk cId="2909632871" sldId="283"/>
        </pc:sldMkLst>
        <pc:spChg chg="mod">
          <ac:chgData name="" userId="f72e65871ca4ff38" providerId="LiveId" clId="{E12970C9-E2D3-4F1F-BA18-0C35B6D64812}" dt="2021-09-11T11:34:37.002" v="1373" actId="113"/>
          <ac:spMkLst>
            <pc:docMk/>
            <pc:sldMk cId="2909632871" sldId="283"/>
            <ac:spMk id="2" creationId="{8C26E571-D1B3-4258-9585-8CF7FFDCE952}"/>
          </ac:spMkLst>
        </pc:spChg>
        <pc:spChg chg="mod">
          <ac:chgData name="" userId="f72e65871ca4ff38" providerId="LiveId" clId="{E12970C9-E2D3-4F1F-BA18-0C35B6D64812}" dt="2021-09-11T11:38:00.290" v="1462" actId="20577"/>
          <ac:spMkLst>
            <pc:docMk/>
            <pc:sldMk cId="2909632871" sldId="283"/>
            <ac:spMk id="3" creationId="{D2DC4A36-7AA7-4F93-A659-3F6A0F7B0F5F}"/>
          </ac:spMkLst>
        </pc:spChg>
      </pc:sldChg>
      <pc:sldChg chg="addSp delSp modSp add">
        <pc:chgData name="" userId="f72e65871ca4ff38" providerId="LiveId" clId="{E12970C9-E2D3-4F1F-BA18-0C35B6D64812}" dt="2021-09-11T11:30:08.314" v="1302" actId="1076"/>
        <pc:sldMkLst>
          <pc:docMk/>
          <pc:sldMk cId="1361000936" sldId="284"/>
        </pc:sldMkLst>
        <pc:spChg chg="del">
          <ac:chgData name="" userId="f72e65871ca4ff38" providerId="LiveId" clId="{E12970C9-E2D3-4F1F-BA18-0C35B6D64812}" dt="2021-09-11T11:30:04.472" v="1299"/>
          <ac:spMkLst>
            <pc:docMk/>
            <pc:sldMk cId="1361000936" sldId="284"/>
            <ac:spMk id="3" creationId="{16DBDC4A-EDC8-4319-8E97-57493F350969}"/>
          </ac:spMkLst>
        </pc:spChg>
        <pc:picChg chg="add mod">
          <ac:chgData name="" userId="f72e65871ca4ff38" providerId="LiveId" clId="{E12970C9-E2D3-4F1F-BA18-0C35B6D64812}" dt="2021-09-11T11:30:08.314" v="1302" actId="1076"/>
          <ac:picMkLst>
            <pc:docMk/>
            <pc:sldMk cId="1361000936" sldId="284"/>
            <ac:picMk id="2050" creationId="{64A063A9-50F3-4965-8EA2-FB27425DA253}"/>
          </ac:picMkLst>
        </pc:picChg>
      </pc:sldChg>
      <pc:sldChg chg="addSp delSp modSp add">
        <pc:chgData name="" userId="f72e65871ca4ff38" providerId="LiveId" clId="{E12970C9-E2D3-4F1F-BA18-0C35B6D64812}" dt="2021-09-11T11:30:36.746" v="1307" actId="14100"/>
        <pc:sldMkLst>
          <pc:docMk/>
          <pc:sldMk cId="4156364710" sldId="285"/>
        </pc:sldMkLst>
        <pc:spChg chg="del">
          <ac:chgData name="" userId="f72e65871ca4ff38" providerId="LiveId" clId="{E12970C9-E2D3-4F1F-BA18-0C35B6D64812}" dt="2021-09-11T11:30:28.390" v="1304"/>
          <ac:spMkLst>
            <pc:docMk/>
            <pc:sldMk cId="4156364710" sldId="285"/>
            <ac:spMk id="3" creationId="{B947DF14-FDDB-44B5-8737-72CA3E59FDB1}"/>
          </ac:spMkLst>
        </pc:spChg>
        <pc:picChg chg="add mod">
          <ac:chgData name="" userId="f72e65871ca4ff38" providerId="LiveId" clId="{E12970C9-E2D3-4F1F-BA18-0C35B6D64812}" dt="2021-09-11T11:30:36.746" v="1307" actId="14100"/>
          <ac:picMkLst>
            <pc:docMk/>
            <pc:sldMk cId="4156364710" sldId="285"/>
            <ac:picMk id="4" creationId="{B2A502B4-6470-48E3-A87F-0F8D0AE92DB7}"/>
          </ac:picMkLst>
        </pc:picChg>
      </pc:sldChg>
      <pc:sldChg chg="addSp delSp modSp add">
        <pc:chgData name="" userId="f72e65871ca4ff38" providerId="LiveId" clId="{E12970C9-E2D3-4F1F-BA18-0C35B6D64812}" dt="2021-09-11T14:55:16.508" v="1539"/>
        <pc:sldMkLst>
          <pc:docMk/>
          <pc:sldMk cId="4075600438" sldId="286"/>
        </pc:sldMkLst>
        <pc:spChg chg="mod">
          <ac:chgData name="" userId="f72e65871ca4ff38" providerId="LiveId" clId="{E12970C9-E2D3-4F1F-BA18-0C35B6D64812}" dt="2021-09-11T11:39:23.400" v="1464" actId="20577"/>
          <ac:spMkLst>
            <pc:docMk/>
            <pc:sldMk cId="4075600438" sldId="286"/>
            <ac:spMk id="2" creationId="{DDD5B61F-2C12-4090-9596-C234990DD4E6}"/>
          </ac:spMkLst>
        </pc:spChg>
        <pc:spChg chg="mod">
          <ac:chgData name="" userId="f72e65871ca4ff38" providerId="LiveId" clId="{E12970C9-E2D3-4F1F-BA18-0C35B6D64812}" dt="2021-09-11T14:55:16.508" v="1539"/>
          <ac:spMkLst>
            <pc:docMk/>
            <pc:sldMk cId="4075600438" sldId="286"/>
            <ac:spMk id="3" creationId="{9A11643B-8A7F-4240-B0A2-0D8D86FC57B3}"/>
          </ac:spMkLst>
        </pc:spChg>
        <pc:picChg chg="add del">
          <ac:chgData name="" userId="f72e65871ca4ff38" providerId="LiveId" clId="{E12970C9-E2D3-4F1F-BA18-0C35B6D64812}" dt="2021-09-11T14:54:09.742" v="1527"/>
          <ac:picMkLst>
            <pc:docMk/>
            <pc:sldMk cId="4075600438" sldId="286"/>
            <ac:picMk id="4" creationId="{A6C52B4A-C4C0-48AA-A761-7AEE83C76945}"/>
          </ac:picMkLst>
        </pc:picChg>
      </pc:sldChg>
      <pc:sldChg chg="addSp delSp modSp add">
        <pc:chgData name="" userId="f72e65871ca4ff38" providerId="LiveId" clId="{E12970C9-E2D3-4F1F-BA18-0C35B6D64812}" dt="2021-09-11T11:45:45.665" v="1518"/>
        <pc:sldMkLst>
          <pc:docMk/>
          <pc:sldMk cId="3257172318" sldId="287"/>
        </pc:sldMkLst>
        <pc:spChg chg="mod">
          <ac:chgData name="" userId="f72e65871ca4ff38" providerId="LiveId" clId="{E12970C9-E2D3-4F1F-BA18-0C35B6D64812}" dt="2021-09-11T11:45:45.665" v="1518"/>
          <ac:spMkLst>
            <pc:docMk/>
            <pc:sldMk cId="3257172318" sldId="287"/>
            <ac:spMk id="2" creationId="{58E286DC-C244-4229-946E-677C2F543FDC}"/>
          </ac:spMkLst>
        </pc:spChg>
        <pc:spChg chg="del">
          <ac:chgData name="" userId="f72e65871ca4ff38" providerId="LiveId" clId="{E12970C9-E2D3-4F1F-BA18-0C35B6D64812}" dt="2021-09-11T11:41:48.876" v="1472"/>
          <ac:spMkLst>
            <pc:docMk/>
            <pc:sldMk cId="3257172318" sldId="287"/>
            <ac:spMk id="3" creationId="{F50FA7FF-4FEE-4DD3-B33D-856470EE6DF8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6" creationId="{94F81A3E-A159-4A53-B238-204DD1EBDD07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7" creationId="{9AFAB784-D486-4452-9B6A-6DF6796A0888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8" creationId="{E992DD09-C15B-4B5B-840C-2A996EBDBFCC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9" creationId="{975E9F7C-2F1B-4FB4-B4CF-857BE66BB1A1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0" creationId="{949802FB-0CCF-418E-A0FD-56E1E1EE583C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1" creationId="{B23F256D-1E7A-4FCC-B2A9-99C0873B49F5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2" creationId="{D3CB0B28-AA7C-4E8D-B2D5-112BE0FB4B6E}"/>
          </ac:spMkLst>
        </pc:spChg>
        <pc:spChg chg="add mod">
          <ac:chgData name="" userId="f72e65871ca4ff38" providerId="LiveId" clId="{E12970C9-E2D3-4F1F-BA18-0C35B6D64812}" dt="2021-09-11T11:43:57.393" v="1503" actId="164"/>
          <ac:spMkLst>
            <pc:docMk/>
            <pc:sldMk cId="3257172318" sldId="287"/>
            <ac:spMk id="13" creationId="{C536637B-CA57-47C6-90AA-0EB9C461197B}"/>
          </ac:spMkLst>
        </pc:spChg>
        <pc:spChg chg="add mod">
          <ac:chgData name="" userId="f72e65871ca4ff38" providerId="LiveId" clId="{E12970C9-E2D3-4F1F-BA18-0C35B6D64812}" dt="2021-09-11T11:45:40.316" v="1517" actId="1076"/>
          <ac:spMkLst>
            <pc:docMk/>
            <pc:sldMk cId="3257172318" sldId="287"/>
            <ac:spMk id="41" creationId="{9AB75F1D-EBD4-4DDD-A9EC-AD2E580E9C99}"/>
          </ac:spMkLst>
        </pc:spChg>
        <pc:grpChg chg="add mod">
          <ac:chgData name="" userId="f72e65871ca4ff38" providerId="LiveId" clId="{E12970C9-E2D3-4F1F-BA18-0C35B6D64812}" dt="2021-09-11T11:45:35.898" v="1516" actId="1076"/>
          <ac:grpSpMkLst>
            <pc:docMk/>
            <pc:sldMk cId="3257172318" sldId="287"/>
            <ac:grpSpMk id="14" creationId="{FE2BA1D3-68FC-4DE0-B984-802CC2103B3A}"/>
          </ac:grpSpMkLst>
        </pc:grpChg>
        <pc:grpChg chg="add mod">
          <ac:chgData name="" userId="f72e65871ca4ff38" providerId="LiveId" clId="{E12970C9-E2D3-4F1F-BA18-0C35B6D64812}" dt="2021-09-11T11:44:04.937" v="1506" actId="1076"/>
          <ac:grpSpMkLst>
            <pc:docMk/>
            <pc:sldMk cId="3257172318" sldId="287"/>
            <ac:grpSpMk id="15" creationId="{0655D7B3-7DE1-4658-9B56-5E011218B0C5}"/>
          </ac:grpSpMkLst>
        </pc:grpChg>
        <pc:grpChg chg="add del mod">
          <ac:chgData name="" userId="f72e65871ca4ff38" providerId="LiveId" clId="{E12970C9-E2D3-4F1F-BA18-0C35B6D64812}" dt="2021-09-11T11:44:18.266" v="1510"/>
          <ac:grpSpMkLst>
            <pc:docMk/>
            <pc:sldMk cId="3257172318" sldId="287"/>
            <ac:grpSpMk id="27" creationId="{99532C7A-6704-4155-AC1B-6330EE5E37B4}"/>
          </ac:grpSpMkLst>
        </pc:grpChg>
        <pc:picChg chg="add mod">
          <ac:chgData name="" userId="f72e65871ca4ff38" providerId="LiveId" clId="{E12970C9-E2D3-4F1F-BA18-0C35B6D64812}" dt="2021-09-11T11:42:55.171" v="1484" actId="1076"/>
          <ac:picMkLst>
            <pc:docMk/>
            <pc:sldMk cId="3257172318" sldId="287"/>
            <ac:picMk id="4" creationId="{A33CEB82-F6AC-4F47-8F2E-C1197BF1EA22}"/>
          </ac:picMkLst>
        </pc:picChg>
        <pc:picChg chg="add mod">
          <ac:chgData name="" userId="f72e65871ca4ff38" providerId="LiveId" clId="{E12970C9-E2D3-4F1F-BA18-0C35B6D64812}" dt="2021-09-11T11:43:57.393" v="1503" actId="164"/>
          <ac:picMkLst>
            <pc:docMk/>
            <pc:sldMk cId="3257172318" sldId="287"/>
            <ac:picMk id="5" creationId="{49F94E05-F98E-4C90-B77C-7236E35463CD}"/>
          </ac:picMkLst>
        </pc:picChg>
        <pc:cxnChg chg="add mod">
          <ac:chgData name="" userId="f72e65871ca4ff38" providerId="LiveId" clId="{E12970C9-E2D3-4F1F-BA18-0C35B6D64812}" dt="2021-09-11T11:44:21.320" v="1511" actId="13822"/>
          <ac:cxnSpMkLst>
            <pc:docMk/>
            <pc:sldMk cId="3257172318" sldId="287"/>
            <ac:cxnSpMk id="26" creationId="{E0465BBD-4892-4AE4-84AB-78CCF9E985D6}"/>
          </ac:cxnSpMkLst>
        </pc:cxnChg>
        <pc:cxnChg chg="add mod">
          <ac:chgData name="" userId="f72e65871ca4ff38" providerId="LiveId" clId="{E12970C9-E2D3-4F1F-BA18-0C35B6D64812}" dt="2021-09-11T11:44:31.115" v="1512" actId="11529"/>
          <ac:cxnSpMkLst>
            <pc:docMk/>
            <pc:sldMk cId="3257172318" sldId="287"/>
            <ac:cxnSpMk id="38" creationId="{649F8251-676E-4E03-A8A9-A2AF2FA55482}"/>
          </ac:cxnSpMkLst>
        </pc:cxnChg>
        <pc:cxnChg chg="add mod">
          <ac:chgData name="" userId="f72e65871ca4ff38" providerId="LiveId" clId="{E12970C9-E2D3-4F1F-BA18-0C35B6D64812}" dt="2021-09-11T11:44:38.267" v="1513" actId="11529"/>
          <ac:cxnSpMkLst>
            <pc:docMk/>
            <pc:sldMk cId="3257172318" sldId="287"/>
            <ac:cxnSpMk id="40" creationId="{5C67DA09-A597-40BC-9E45-EC962DF208CB}"/>
          </ac:cxnSpMkLst>
        </pc:cxnChg>
      </pc:sldChg>
      <pc:sldChg chg="addSp delSp modSp add">
        <pc:chgData name="" userId="f72e65871ca4ff38" providerId="LiveId" clId="{E12970C9-E2D3-4F1F-BA18-0C35B6D64812}" dt="2021-09-11T14:59:54.145" v="1629"/>
        <pc:sldMkLst>
          <pc:docMk/>
          <pc:sldMk cId="3268924601" sldId="288"/>
        </pc:sldMkLst>
        <pc:spChg chg="mod">
          <ac:chgData name="" userId="f72e65871ca4ff38" providerId="LiveId" clId="{E12970C9-E2D3-4F1F-BA18-0C35B6D64812}" dt="2021-09-11T14:59:54.145" v="1629"/>
          <ac:spMkLst>
            <pc:docMk/>
            <pc:sldMk cId="3268924601" sldId="288"/>
            <ac:spMk id="2" creationId="{D2DCADBA-B4D6-4DA2-887E-D397A4AB7816}"/>
          </ac:spMkLst>
        </pc:spChg>
        <pc:spChg chg="del">
          <ac:chgData name="" userId="f72e65871ca4ff38" providerId="LiveId" clId="{E12970C9-E2D3-4F1F-BA18-0C35B6D64812}" dt="2021-09-11T11:50:49.502" v="1520"/>
          <ac:spMkLst>
            <pc:docMk/>
            <pc:sldMk cId="3268924601" sldId="288"/>
            <ac:spMk id="3" creationId="{6CA3B552-FAF5-4C9A-8442-63BFD37983F0}"/>
          </ac:spMkLst>
        </pc:spChg>
        <pc:picChg chg="add mod">
          <ac:chgData name="" userId="f72e65871ca4ff38" providerId="LiveId" clId="{E12970C9-E2D3-4F1F-BA18-0C35B6D64812}" dt="2021-09-11T14:53:13.048" v="1525" actId="1076"/>
          <ac:picMkLst>
            <pc:docMk/>
            <pc:sldMk cId="3268924601" sldId="288"/>
            <ac:picMk id="4" creationId="{7AD7EB4D-C80A-458D-982C-B76448D8F4D7}"/>
          </ac:picMkLst>
        </pc:picChg>
      </pc:sldChg>
      <pc:sldChg chg="addSp delSp modSp add modNotesTx">
        <pc:chgData name="" userId="f72e65871ca4ff38" providerId="LiveId" clId="{E12970C9-E2D3-4F1F-BA18-0C35B6D64812}" dt="2021-09-11T14:59:56.419" v="1630"/>
        <pc:sldMkLst>
          <pc:docMk/>
          <pc:sldMk cId="500870274" sldId="289"/>
        </pc:sldMkLst>
        <pc:spChg chg="mod">
          <ac:chgData name="" userId="f72e65871ca4ff38" providerId="LiveId" clId="{E12970C9-E2D3-4F1F-BA18-0C35B6D64812}" dt="2021-09-11T14:59:56.419" v="1630"/>
          <ac:spMkLst>
            <pc:docMk/>
            <pc:sldMk cId="500870274" sldId="289"/>
            <ac:spMk id="2" creationId="{6607D15C-3FC6-404E-BE0A-B7D58444D81F}"/>
          </ac:spMkLst>
        </pc:spChg>
        <pc:spChg chg="del">
          <ac:chgData name="" userId="f72e65871ca4ff38" providerId="LiveId" clId="{E12970C9-E2D3-4F1F-BA18-0C35B6D64812}" dt="2021-09-11T14:58:00.029" v="1541"/>
          <ac:spMkLst>
            <pc:docMk/>
            <pc:sldMk cId="500870274" sldId="289"/>
            <ac:spMk id="3" creationId="{3C3313BE-CF06-4655-93A3-A2AB83ECEFEF}"/>
          </ac:spMkLst>
        </pc:spChg>
        <pc:spChg chg="add mod">
          <ac:chgData name="" userId="f72e65871ca4ff38" providerId="LiveId" clId="{E12970C9-E2D3-4F1F-BA18-0C35B6D64812}" dt="2021-09-11T14:58:27.857" v="1543" actId="1076"/>
          <ac:spMkLst>
            <pc:docMk/>
            <pc:sldMk cId="500870274" sldId="289"/>
            <ac:spMk id="4" creationId="{6BB96361-6212-42BE-9A52-AC5FB987FBF4}"/>
          </ac:spMkLst>
        </pc:spChg>
        <pc:picChg chg="add">
          <ac:chgData name="" userId="f72e65871ca4ff38" providerId="LiveId" clId="{E12970C9-E2D3-4F1F-BA18-0C35B6D64812}" dt="2021-09-11T14:58:00.029" v="1541"/>
          <ac:picMkLst>
            <pc:docMk/>
            <pc:sldMk cId="500870274" sldId="289"/>
            <ac:picMk id="3074" creationId="{1CFA8967-3D23-4096-A947-33FA24E37A13}"/>
          </ac:picMkLst>
        </pc:picChg>
      </pc:sldChg>
      <pc:sldChg chg="modSp add">
        <pc:chgData name="" userId="f72e65871ca4ff38" providerId="LiveId" clId="{E12970C9-E2D3-4F1F-BA18-0C35B6D64812}" dt="2021-09-11T15:30:19.419" v="1835"/>
        <pc:sldMkLst>
          <pc:docMk/>
          <pc:sldMk cId="2436212107" sldId="290"/>
        </pc:sldMkLst>
        <pc:spChg chg="mod">
          <ac:chgData name="" userId="f72e65871ca4ff38" providerId="LiveId" clId="{E12970C9-E2D3-4F1F-BA18-0C35B6D64812}" dt="2021-09-11T15:30:19.419" v="1835"/>
          <ac:spMkLst>
            <pc:docMk/>
            <pc:sldMk cId="2436212107" sldId="290"/>
            <ac:spMk id="2" creationId="{0CFA9413-BA90-4E98-BFF4-7FDAC8A2026C}"/>
          </ac:spMkLst>
        </pc:spChg>
        <pc:spChg chg="mod">
          <ac:chgData name="" userId="f72e65871ca4ff38" providerId="LiveId" clId="{E12970C9-E2D3-4F1F-BA18-0C35B6D64812}" dt="2021-09-11T15:14:11.375" v="1769" actId="15"/>
          <ac:spMkLst>
            <pc:docMk/>
            <pc:sldMk cId="2436212107" sldId="290"/>
            <ac:spMk id="3" creationId="{88AE2A22-B47D-4524-97D4-FFF50680FB75}"/>
          </ac:spMkLst>
        </pc:spChg>
      </pc:sldChg>
      <pc:sldChg chg="modSp add">
        <pc:chgData name="" userId="f72e65871ca4ff38" providerId="LiveId" clId="{E12970C9-E2D3-4F1F-BA18-0C35B6D64812}" dt="2021-09-11T15:44:06.462" v="2073" actId="20577"/>
        <pc:sldMkLst>
          <pc:docMk/>
          <pc:sldMk cId="704377372" sldId="291"/>
        </pc:sldMkLst>
        <pc:spChg chg="mod">
          <ac:chgData name="" userId="f72e65871ca4ff38" providerId="LiveId" clId="{E12970C9-E2D3-4F1F-BA18-0C35B6D64812}" dt="2021-09-11T15:44:06.462" v="2073" actId="20577"/>
          <ac:spMkLst>
            <pc:docMk/>
            <pc:sldMk cId="704377372" sldId="291"/>
            <ac:spMk id="3" creationId="{2FF4E79E-01DB-471F-A2EC-6AE63BF00D96}"/>
          </ac:spMkLst>
        </pc:spChg>
      </pc:sldChg>
      <pc:sldChg chg="modSp add">
        <pc:chgData name="" userId="f72e65871ca4ff38" providerId="LiveId" clId="{E12970C9-E2D3-4F1F-BA18-0C35B6D64812}" dt="2021-09-11T15:20:33.652" v="1828" actId="20577"/>
        <pc:sldMkLst>
          <pc:docMk/>
          <pc:sldMk cId="4113353228" sldId="292"/>
        </pc:sldMkLst>
        <pc:spChg chg="mod">
          <ac:chgData name="" userId="f72e65871ca4ff38" providerId="LiveId" clId="{E12970C9-E2D3-4F1F-BA18-0C35B6D64812}" dt="2021-09-11T15:20:18.936" v="1807"/>
          <ac:spMkLst>
            <pc:docMk/>
            <pc:sldMk cId="4113353228" sldId="292"/>
            <ac:spMk id="2" creationId="{9126EF3F-19A1-46A2-A8D8-C0F6D9310348}"/>
          </ac:spMkLst>
        </pc:spChg>
        <pc:spChg chg="mod">
          <ac:chgData name="" userId="f72e65871ca4ff38" providerId="LiveId" clId="{E12970C9-E2D3-4F1F-BA18-0C35B6D64812}" dt="2021-09-11T15:20:33.652" v="1828" actId="20577"/>
          <ac:spMkLst>
            <pc:docMk/>
            <pc:sldMk cId="4113353228" sldId="292"/>
            <ac:spMk id="3" creationId="{DFF03DB2-4D2E-4CC8-BB3C-A2BBB9392642}"/>
          </ac:spMkLst>
        </pc:spChg>
      </pc:sldChg>
      <pc:sldChg chg="addSp delSp modSp add">
        <pc:chgData name="" userId="f72e65871ca4ff38" providerId="LiveId" clId="{E12970C9-E2D3-4F1F-BA18-0C35B6D64812}" dt="2021-09-11T15:49:36.036" v="2148" actId="20577"/>
        <pc:sldMkLst>
          <pc:docMk/>
          <pc:sldMk cId="4168681842" sldId="293"/>
        </pc:sldMkLst>
        <pc:spChg chg="mod">
          <ac:chgData name="" userId="f72e65871ca4ff38" providerId="LiveId" clId="{E12970C9-E2D3-4F1F-BA18-0C35B6D64812}" dt="2021-09-11T15:49:36.036" v="2148" actId="20577"/>
          <ac:spMkLst>
            <pc:docMk/>
            <pc:sldMk cId="4168681842" sldId="293"/>
            <ac:spMk id="3" creationId="{DBCC6958-BF84-405C-A965-704BED67FEB2}"/>
          </ac:spMkLst>
        </pc:spChg>
        <pc:spChg chg="add del mod">
          <ac:chgData name="" userId="f72e65871ca4ff38" providerId="LiveId" clId="{E12970C9-E2D3-4F1F-BA18-0C35B6D64812}" dt="2021-09-11T15:46:39.822" v="2111" actId="478"/>
          <ac:spMkLst>
            <pc:docMk/>
            <pc:sldMk cId="4168681842" sldId="293"/>
            <ac:spMk id="6" creationId="{1BA715CD-FC12-498E-BBB6-2D1E8375C77E}"/>
          </ac:spMkLst>
        </pc:spChg>
        <pc:picChg chg="add del mod">
          <ac:chgData name="" userId="f72e65871ca4ff38" providerId="LiveId" clId="{E12970C9-E2D3-4F1F-BA18-0C35B6D64812}" dt="2021-09-11T15:46:45.628" v="2114" actId="478"/>
          <ac:picMkLst>
            <pc:docMk/>
            <pc:sldMk cId="4168681842" sldId="293"/>
            <ac:picMk id="5" creationId="{E141A03C-D9E9-4505-A146-B375DC61BF51}"/>
          </ac:picMkLst>
        </pc:picChg>
      </pc:sldChg>
      <pc:sldChg chg="addSp delSp modSp add">
        <pc:chgData name="" userId="f72e65871ca4ff38" providerId="LiveId" clId="{E12970C9-E2D3-4F1F-BA18-0C35B6D64812}" dt="2021-09-11T15:51:03.574" v="2155" actId="478"/>
        <pc:sldMkLst>
          <pc:docMk/>
          <pc:sldMk cId="3860797724" sldId="294"/>
        </pc:sldMkLst>
        <pc:spChg chg="del">
          <ac:chgData name="" userId="f72e65871ca4ff38" providerId="LiveId" clId="{E12970C9-E2D3-4F1F-BA18-0C35B6D64812}" dt="2021-09-11T15:49:53.564" v="2150"/>
          <ac:spMkLst>
            <pc:docMk/>
            <pc:sldMk cId="3860797724" sldId="294"/>
            <ac:spMk id="3" creationId="{837C617C-DA0A-4BBE-A70B-3CCCC52D6A1F}"/>
          </ac:spMkLst>
        </pc:spChg>
        <pc:spChg chg="add mod">
          <ac:chgData name="" userId="f72e65871ca4ff38" providerId="LiveId" clId="{E12970C9-E2D3-4F1F-BA18-0C35B6D64812}" dt="2021-09-11T15:51:03.574" v="2155" actId="478"/>
          <ac:spMkLst>
            <pc:docMk/>
            <pc:sldMk cId="3860797724" sldId="294"/>
            <ac:spMk id="6" creationId="{762F5CE2-7B7B-4D3C-A26E-8320BB4C381D}"/>
          </ac:spMkLst>
        </pc:spChg>
        <pc:picChg chg="add del mod">
          <ac:chgData name="" userId="f72e65871ca4ff38" providerId="LiveId" clId="{E12970C9-E2D3-4F1F-BA18-0C35B6D64812}" dt="2021-09-11T15:51:03.574" v="2155" actId="478"/>
          <ac:picMkLst>
            <pc:docMk/>
            <pc:sldMk cId="3860797724" sldId="294"/>
            <ac:picMk id="4" creationId="{794B437B-1044-4B8B-8E72-665E77A227FA}"/>
          </ac:picMkLst>
        </pc:picChg>
      </pc:sldChg>
    </pc:docChg>
  </pc:docChgLst>
  <pc:docChgLst>
    <pc:chgData name="타야라히랄" userId="4cbd64cf-559c-4aef-b363-525ec37fb7ad" providerId="ADAL" clId="{53C485D4-DAB7-44BA-810E-2C4367FC297F}"/>
    <pc:docChg chg="undo custSel modSld">
      <pc:chgData name="타야라히랄" userId="4cbd64cf-559c-4aef-b363-525ec37fb7ad" providerId="ADAL" clId="{53C485D4-DAB7-44BA-810E-2C4367FC297F}" dt="2022-09-13T02:18:43.956" v="26" actId="1076"/>
      <pc:docMkLst>
        <pc:docMk/>
      </pc:docMkLst>
      <pc:sldChg chg="addSp delSp modSp mod modNotesTx">
        <pc:chgData name="타야라히랄" userId="4cbd64cf-559c-4aef-b363-525ec37fb7ad" providerId="ADAL" clId="{53C485D4-DAB7-44BA-810E-2C4367FC297F}" dt="2022-09-13T02:15:05.924" v="14" actId="478"/>
        <pc:sldMkLst>
          <pc:docMk/>
          <pc:sldMk cId="0" sldId="276"/>
        </pc:sldMkLst>
        <pc:spChg chg="mod">
          <ac:chgData name="타야라히랄" userId="4cbd64cf-559c-4aef-b363-525ec37fb7ad" providerId="ADAL" clId="{53C485D4-DAB7-44BA-810E-2C4367FC297F}" dt="2022-09-13T02:14:00.386" v="10" actId="1076"/>
          <ac:spMkLst>
            <pc:docMk/>
            <pc:sldMk cId="0" sldId="276"/>
            <ac:spMk id="4" creationId="{00000000-0000-0000-0000-000000000000}"/>
          </ac:spMkLst>
        </pc:spChg>
        <pc:spChg chg="mod">
          <ac:chgData name="타야라히랄" userId="4cbd64cf-559c-4aef-b363-525ec37fb7ad" providerId="ADAL" clId="{53C485D4-DAB7-44BA-810E-2C4367FC297F}" dt="2022-09-13T02:11:54.334" v="6" actId="6549"/>
          <ac:spMkLst>
            <pc:docMk/>
            <pc:sldMk cId="0" sldId="276"/>
            <ac:spMk id="6" creationId="{F2D720AB-DAE0-413C-8F2D-908AC2657579}"/>
          </ac:spMkLst>
        </pc:spChg>
        <pc:spChg chg="add del mod">
          <ac:chgData name="타야라히랄" userId="4cbd64cf-559c-4aef-b363-525ec37fb7ad" providerId="ADAL" clId="{53C485D4-DAB7-44BA-810E-2C4367FC297F}" dt="2022-09-13T02:15:05.924" v="14" actId="478"/>
          <ac:spMkLst>
            <pc:docMk/>
            <pc:sldMk cId="0" sldId="276"/>
            <ac:spMk id="7" creationId="{B2B619BC-4ED8-E203-248A-4941447A6305}"/>
          </ac:spMkLst>
        </pc:spChg>
      </pc:sldChg>
      <pc:sldChg chg="addSp delSp modSp mod">
        <pc:chgData name="타야라히랄" userId="4cbd64cf-559c-4aef-b363-525ec37fb7ad" providerId="ADAL" clId="{53C485D4-DAB7-44BA-810E-2C4367FC297F}" dt="2022-09-13T02:18:43.956" v="26" actId="1076"/>
        <pc:sldMkLst>
          <pc:docMk/>
          <pc:sldMk cId="0" sldId="277"/>
        </pc:sldMkLst>
        <pc:grpChg chg="del mod">
          <ac:chgData name="타야라히랄" userId="4cbd64cf-559c-4aef-b363-525ec37fb7ad" providerId="ADAL" clId="{53C485D4-DAB7-44BA-810E-2C4367FC297F}" dt="2022-09-13T02:18:41.301" v="25" actId="478"/>
          <ac:grpSpMkLst>
            <pc:docMk/>
            <pc:sldMk cId="0" sldId="277"/>
            <ac:grpSpMk id="3" creationId="{00000000-0000-0000-0000-000000000000}"/>
          </ac:grpSpMkLst>
        </pc:grpChg>
        <pc:picChg chg="add del mod">
          <ac:chgData name="타야라히랄" userId="4cbd64cf-559c-4aef-b363-525ec37fb7ad" providerId="ADAL" clId="{53C485D4-DAB7-44BA-810E-2C4367FC297F}" dt="2022-09-13T02:18:15.837" v="22" actId="478"/>
          <ac:picMkLst>
            <pc:docMk/>
            <pc:sldMk cId="0" sldId="277"/>
            <ac:picMk id="7" creationId="{1EFE5DF7-CC7A-3168-4B84-8FABC8DC14BE}"/>
          </ac:picMkLst>
        </pc:picChg>
        <pc:picChg chg="add mod">
          <ac:chgData name="타야라히랄" userId="4cbd64cf-559c-4aef-b363-525ec37fb7ad" providerId="ADAL" clId="{53C485D4-DAB7-44BA-810E-2C4367FC297F}" dt="2022-09-13T02:18:43.956" v="26" actId="1076"/>
          <ac:picMkLst>
            <pc:docMk/>
            <pc:sldMk cId="0" sldId="277"/>
            <ac:picMk id="8" creationId="{B21845E0-5B61-32C8-73DF-3B03F70A7E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04B14-9B4F-44E4-8518-955CF4D64FA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8E8C-3F4D-43F9-BD8E-2343BC97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5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84-03FE-4A17-8270-52048F3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DE91-0CEC-4A07-A548-AC63CD4E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8139-1580-4CAC-9EA0-DC4B46C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7EE5-5B2F-477E-93EA-A5DC62DE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7123-0BC9-4B4D-9F55-0C17755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6B01-CB22-4423-887B-D010C4D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4351-8C18-4040-BA38-609B2B19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684-ED37-418E-9085-B58EB33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713-AE0E-4965-9504-7BF08D7E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3D25-A6B9-43D5-8A60-E6954ECB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79A1-3923-49B0-905A-52DDAF3B0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79B2A-1474-4CC9-BA46-EF143804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C748-290D-47F7-BDFB-F1D4701D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1B20-CC5A-4102-AACB-0FD94ED4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F350-B13A-4D36-B76C-B3D6D177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628E-BAD1-4702-A8A1-73B52748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DFC6-665E-4AE1-AE9B-084926B8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AA91-C716-4032-A843-86196627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2D24-BA76-4F1C-9D50-47DC884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766D-A782-47AD-AA09-CAB0312A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A973-B395-4D61-9E7F-87C3C048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B81A-8838-4177-BF85-1AFBD430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A1D2-808A-4AA6-B753-AF90E79D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817F-9BFD-4162-B3A1-FD638255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3F62-6546-4539-AD9F-A0ADC087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C18C-DBDE-42F7-9A43-6E0F1B8F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32B-3A97-4072-BE93-D90EC6C7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FAD43-33AE-4061-ACC7-F56038FE1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498C-E86B-4A77-BEB8-944E807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38277-E129-41FD-91F1-09A6D32E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79A9-92B5-4361-98C9-1E5F9B7A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7A35-1996-4C9C-BEA2-A81EF3A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DAAF-1583-4CC2-9028-E46A78A9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3E94F-4052-4C15-B911-8457051C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92635-F8C9-46C6-91A8-D2200C17B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A4236-2BF0-4ACB-B4F5-45821326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7334B-C9EA-4D8D-AC8A-8ED23662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0BAC5-15B9-496D-A8DB-EEAF93C6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56DF6-D196-4EFF-BE04-92B35AB6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2069-2AC3-4683-A083-06452BD4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5C894-0043-4363-A796-C5D2BB4A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23E3-AE56-40F0-9210-E71D2B60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FD69E-5B16-43EF-A484-AC2495F5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38F2-15CB-455E-9D7A-1615931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1E54D-2A4D-48CC-B878-8C8A77F2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15B98-0907-41A6-B6D5-BEB30C5D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7286-C301-4C76-A0C2-3B5A5A49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C3C6-FCFE-4EA0-9A6C-75585520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C6EFD-1B59-4574-9E33-563B2A68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77B4-2E42-403C-92E7-84ABBA6E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438AE-D7D6-40FD-BB19-8ABEF0F8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DBD2-FA5F-4571-96C5-F245C38B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0ADC-2E93-466A-8258-B9036837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D7B2C-600B-479E-B3D9-37233294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438B-F30E-46F6-BF94-FDA2E6A97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3D89-DAC6-4FBB-AD15-07023E75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D48B-68CD-48FA-B731-62745654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A6C8-1899-4875-9BCA-B9CA0726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11002-FD9C-4999-918A-572FD2E7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31D9-2BE1-4674-910C-8BD29C1A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9537-0273-4583-AF92-14C2ACA78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B49A-2245-4E08-9E87-25F1AA6DEC0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C2BE-181C-40B6-B63A-DEE659A3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0E71-7A99-4513-BB96-8AD5FBBC7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5667-3163-4E8F-965E-C522966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36E7-829E-4248-9E8E-AB8A3867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FFAB3-30A7-4D76-B7AF-DE1EFFBBD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8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966" y="500037"/>
            <a:ext cx="7057124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Scoring the</a:t>
            </a:r>
            <a:r>
              <a:rPr spc="-114" dirty="0"/>
              <a:t> </a:t>
            </a:r>
            <a:r>
              <a:rPr dirty="0"/>
              <a:t>alignments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515645" y="1711064"/>
            <a:ext cx="9160965" cy="85884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807945" y="1011200"/>
            <a:ext cx="7057124" cy="2513659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5639" marR="5090" indent="-343552">
              <a:spcBef>
                <a:spcPts val="95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We need to have a scoring mechanism to  evaluate</a:t>
            </a:r>
            <a:r>
              <a:rPr sz="3206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alignments</a:t>
            </a:r>
            <a:endParaRPr sz="3206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691"/>
              </a:spcBef>
              <a:buChar char="–"/>
              <a:tabLst>
                <a:tab pos="757086" algn="l"/>
              </a:tabLst>
            </a:pPr>
            <a:r>
              <a:rPr sz="2805" dirty="0">
                <a:latin typeface="Times New Roman"/>
                <a:cs typeface="Times New Roman"/>
              </a:rPr>
              <a:t>match</a:t>
            </a:r>
            <a:r>
              <a:rPr sz="2805" spc="-3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score</a:t>
            </a:r>
          </a:p>
          <a:p>
            <a:pPr marL="756450" lvl="1" indent="-286929">
              <a:spcBef>
                <a:spcPts val="671"/>
              </a:spcBef>
              <a:buChar char="–"/>
              <a:tabLst>
                <a:tab pos="757086" algn="l"/>
              </a:tabLst>
            </a:pPr>
            <a:r>
              <a:rPr sz="2805" dirty="0">
                <a:latin typeface="Times New Roman"/>
                <a:cs typeface="Times New Roman"/>
              </a:rPr>
              <a:t>mismatch</a:t>
            </a:r>
            <a:r>
              <a:rPr sz="2805" spc="-30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score</a:t>
            </a:r>
            <a:endParaRPr sz="2805" dirty="0">
              <a:latin typeface="Times New Roman"/>
              <a:cs typeface="Times New Roman"/>
            </a:endParaRPr>
          </a:p>
          <a:p>
            <a:pPr marL="355639" indent="-343552">
              <a:spcBef>
                <a:spcPts val="756"/>
              </a:spcBef>
              <a:buChar char="•"/>
              <a:tabLst>
                <a:tab pos="355639" algn="l"/>
                <a:tab pos="356276" algn="l"/>
              </a:tabLst>
            </a:pPr>
            <a:r>
              <a:rPr sz="2400" spc="-5" dirty="0">
                <a:latin typeface="Times New Roman"/>
                <a:cs typeface="Times New Roman"/>
              </a:rPr>
              <a:t>We can have the total score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5517" y="3476367"/>
            <a:ext cx="9160965" cy="85884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 txBox="1"/>
          <p:nvPr/>
        </p:nvSpPr>
        <p:spPr>
          <a:xfrm>
            <a:off x="2425098" y="3931418"/>
            <a:ext cx="111967" cy="222075"/>
          </a:xfrm>
          <a:prstGeom prst="rect">
            <a:avLst/>
          </a:prstGeom>
        </p:spPr>
        <p:txBody>
          <a:bodyPr vert="horz" wrap="square" lIns="0" tIns="13360" rIns="0" bIns="0" rtlCol="0">
            <a:spAutoFit/>
          </a:bodyPr>
          <a:lstStyle/>
          <a:p>
            <a:pPr marL="12724">
              <a:spcBef>
                <a:spcPts val="105"/>
              </a:spcBef>
            </a:pPr>
            <a:r>
              <a:rPr sz="1353" i="1" dirty="0">
                <a:latin typeface="Times New Roman"/>
                <a:cs typeface="Times New Roman"/>
              </a:rPr>
              <a:t>n</a:t>
            </a:r>
            <a:endParaRPr sz="135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5645" y="4287586"/>
            <a:ext cx="9160965" cy="85884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 txBox="1"/>
          <p:nvPr/>
        </p:nvSpPr>
        <p:spPr>
          <a:xfrm>
            <a:off x="807944" y="3906658"/>
            <a:ext cx="10838623" cy="1717681"/>
          </a:xfrm>
          <a:prstGeom prst="rect">
            <a:avLst/>
          </a:prstGeom>
        </p:spPr>
        <p:txBody>
          <a:bodyPr vert="horz" wrap="square" lIns="0" tIns="71888" rIns="0" bIns="0" rtlCol="0">
            <a:spAutoFit/>
          </a:bodyPr>
          <a:lstStyle/>
          <a:p>
            <a:pPr marL="1516080">
              <a:spcBef>
                <a:spcPts val="566"/>
              </a:spcBef>
            </a:pPr>
            <a:r>
              <a:rPr sz="5185" spc="97" baseline="-8856" dirty="0">
                <a:latin typeface="Symbol"/>
                <a:cs typeface="Symbol"/>
              </a:rPr>
              <a:t></a:t>
            </a:r>
            <a:r>
              <a:rPr sz="2304" spc="65" dirty="0">
                <a:latin typeface="Times New Roman"/>
                <a:cs typeface="Times New Roman"/>
              </a:rPr>
              <a:t>match</a:t>
            </a:r>
            <a:r>
              <a:rPr sz="2304" spc="-125" dirty="0">
                <a:latin typeface="Times New Roman"/>
                <a:cs typeface="Times New Roman"/>
              </a:rPr>
              <a:t> </a:t>
            </a:r>
            <a:r>
              <a:rPr sz="2304" spc="10" dirty="0">
                <a:latin typeface="Times New Roman"/>
                <a:cs typeface="Times New Roman"/>
              </a:rPr>
              <a:t>or</a:t>
            </a:r>
            <a:r>
              <a:rPr sz="2304" spc="-40" dirty="0">
                <a:latin typeface="Times New Roman"/>
                <a:cs typeface="Times New Roman"/>
              </a:rPr>
              <a:t> </a:t>
            </a:r>
            <a:r>
              <a:rPr sz="2304" spc="10" dirty="0">
                <a:latin typeface="Times New Roman"/>
                <a:cs typeface="Times New Roman"/>
              </a:rPr>
              <a:t>mismatch</a:t>
            </a:r>
            <a:r>
              <a:rPr sz="2304" spc="-175" dirty="0">
                <a:latin typeface="Times New Roman"/>
                <a:cs typeface="Times New Roman"/>
              </a:rPr>
              <a:t> </a:t>
            </a:r>
            <a:r>
              <a:rPr sz="2304" spc="5" dirty="0">
                <a:latin typeface="Times New Roman"/>
                <a:cs typeface="Times New Roman"/>
              </a:rPr>
              <a:t>score</a:t>
            </a:r>
            <a:r>
              <a:rPr sz="2304" spc="-185" dirty="0">
                <a:latin typeface="Times New Roman"/>
                <a:cs typeface="Times New Roman"/>
              </a:rPr>
              <a:t> </a:t>
            </a:r>
            <a:r>
              <a:rPr sz="2304" spc="5" dirty="0">
                <a:latin typeface="Times New Roman"/>
                <a:cs typeface="Times New Roman"/>
              </a:rPr>
              <a:t>at</a:t>
            </a:r>
            <a:r>
              <a:rPr sz="2304" spc="-35" dirty="0">
                <a:latin typeface="Times New Roman"/>
                <a:cs typeface="Times New Roman"/>
              </a:rPr>
              <a:t> </a:t>
            </a:r>
            <a:r>
              <a:rPr sz="2304" spc="10" dirty="0">
                <a:latin typeface="Times New Roman"/>
                <a:cs typeface="Times New Roman"/>
              </a:rPr>
              <a:t>position</a:t>
            </a:r>
            <a:r>
              <a:rPr sz="2304" spc="-80" dirty="0">
                <a:latin typeface="Times New Roman"/>
                <a:cs typeface="Times New Roman"/>
              </a:rPr>
              <a:t> </a:t>
            </a:r>
            <a:r>
              <a:rPr sz="2304" spc="5" dirty="0">
                <a:latin typeface="Times New Roman"/>
                <a:cs typeface="Times New Roman"/>
              </a:rPr>
              <a:t>i</a:t>
            </a:r>
            <a:endParaRPr sz="2304" dirty="0">
              <a:latin typeface="Times New Roman"/>
              <a:cs typeface="Times New Roman"/>
            </a:endParaRPr>
          </a:p>
          <a:p>
            <a:pPr marL="1561887">
              <a:lnSpc>
                <a:spcPts val="1227"/>
              </a:lnSpc>
              <a:spcBef>
                <a:spcPts val="180"/>
              </a:spcBef>
            </a:pPr>
            <a:r>
              <a:rPr sz="1353" i="1" spc="10" dirty="0">
                <a:latin typeface="Times New Roman"/>
                <a:cs typeface="Times New Roman"/>
              </a:rPr>
              <a:t>i</a:t>
            </a:r>
            <a:r>
              <a:rPr sz="1353" spc="10" dirty="0">
                <a:latin typeface="Symbol"/>
                <a:cs typeface="Symbol"/>
              </a:rPr>
              <a:t></a:t>
            </a:r>
            <a:r>
              <a:rPr sz="1353" spc="10" dirty="0">
                <a:latin typeface="Times New Roman"/>
                <a:cs typeface="Times New Roman"/>
              </a:rPr>
              <a:t>1</a:t>
            </a:r>
            <a:endParaRPr sz="1353" dirty="0">
              <a:latin typeface="Times New Roman"/>
              <a:cs typeface="Times New Roman"/>
            </a:endParaRPr>
          </a:p>
          <a:p>
            <a:pPr marL="381088" indent="-343552">
              <a:lnSpc>
                <a:spcPts val="3452"/>
              </a:lnSpc>
              <a:buChar char="•"/>
              <a:tabLst>
                <a:tab pos="381088" algn="l"/>
                <a:tab pos="381724" algn="l"/>
              </a:tabLst>
            </a:pPr>
            <a:r>
              <a:rPr sz="3206" spc="-5" dirty="0">
                <a:latin typeface="Times New Roman"/>
                <a:cs typeface="Times New Roman"/>
              </a:rPr>
              <a:t>For the simple example, assume a match</a:t>
            </a:r>
            <a:r>
              <a:rPr sz="3206" spc="95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score</a:t>
            </a:r>
            <a:endParaRPr sz="3206" dirty="0">
              <a:latin typeface="Times New Roman"/>
              <a:cs typeface="Times New Roman"/>
            </a:endParaRPr>
          </a:p>
          <a:p>
            <a:pPr marL="381724"/>
            <a:r>
              <a:rPr sz="3206" spc="-5" dirty="0">
                <a:latin typeface="Times New Roman"/>
                <a:cs typeface="Times New Roman"/>
              </a:rPr>
              <a:t>of</a:t>
            </a:r>
            <a:r>
              <a:rPr sz="3206" spc="-5" dirty="0">
                <a:solidFill>
                  <a:srgbClr val="063DE8"/>
                </a:solidFill>
                <a:latin typeface="Times New Roman"/>
                <a:cs typeface="Times New Roman"/>
              </a:rPr>
              <a:t> 1 and a mismatch score of</a:t>
            </a:r>
            <a:r>
              <a:rPr sz="3206" spc="4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3206" spc="-5" dirty="0">
                <a:solidFill>
                  <a:srgbClr val="063DE8"/>
                </a:solidFill>
                <a:latin typeface="Times New Roman"/>
                <a:cs typeface="Times New Roman"/>
              </a:rPr>
              <a:t>0:</a:t>
            </a:r>
            <a:endParaRPr sz="320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5630" y="5575656"/>
            <a:ext cx="9160965" cy="1331027"/>
          </a:xfrm>
          <a:custGeom>
            <a:avLst/>
            <a:gdLst/>
            <a:ahLst/>
            <a:cxnLst/>
            <a:rect l="l" t="t" r="r" b="b"/>
            <a:pathLst>
              <a:path w="9144000" h="1708784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08404"/>
                </a:lnTo>
                <a:lnTo>
                  <a:pt x="9144000" y="1708404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1520450" y="5527751"/>
            <a:ext cx="1488657" cy="129525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lnSpc>
                <a:spcPct val="120000"/>
              </a:lnSpc>
              <a:spcBef>
                <a:spcPts val="100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  AAGATA</a:t>
            </a:r>
            <a:endParaRPr sz="2405" dirty="0">
              <a:latin typeface="Courier New"/>
              <a:cs typeface="Courier New"/>
            </a:endParaRPr>
          </a:p>
          <a:p>
            <a:pPr marL="454251">
              <a:spcBef>
                <a:spcPts val="185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4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8982" y="5527752"/>
            <a:ext cx="1488657" cy="133024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78543" marR="5090" indent="-366455">
              <a:lnSpc>
                <a:spcPct val="120000"/>
              </a:lnSpc>
              <a:spcBef>
                <a:spcPts val="100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  </a:t>
            </a:r>
            <a:r>
              <a:rPr sz="2405" b="1" spc="-10" dirty="0">
                <a:solidFill>
                  <a:srgbClr val="FC0128"/>
                </a:solidFill>
                <a:latin typeface="Courier New"/>
                <a:cs typeface="Courier New"/>
              </a:rPr>
              <a:t>A</a:t>
            </a: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AGATA</a:t>
            </a:r>
            <a:endParaRPr sz="2405" dirty="0">
              <a:latin typeface="Courier New"/>
              <a:cs typeface="Courier New"/>
            </a:endParaRPr>
          </a:p>
          <a:p>
            <a:pPr marL="216310" algn="ctr">
              <a:spcBef>
                <a:spcPts val="460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3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9716" y="5527752"/>
            <a:ext cx="1488657" cy="133024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95952" marR="5090" indent="-183227">
              <a:lnSpc>
                <a:spcPct val="120000"/>
              </a:lnSpc>
              <a:spcBef>
                <a:spcPts val="100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  AAGATA</a:t>
            </a:r>
            <a:endParaRPr sz="2405">
              <a:latin typeface="Courier New"/>
              <a:cs typeface="Courier New"/>
            </a:endParaRPr>
          </a:p>
          <a:p>
            <a:pPr marR="80798" algn="ctr">
              <a:spcBef>
                <a:spcPts val="460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1</a:t>
            </a:r>
            <a:endParaRPr sz="24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908" y="859113"/>
            <a:ext cx="7796334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Good alignments require</a:t>
            </a:r>
            <a:r>
              <a:rPr spc="-145" dirty="0"/>
              <a:t> </a:t>
            </a:r>
            <a:r>
              <a:rPr dirty="0"/>
              <a:t>gaps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908" y="1868575"/>
            <a:ext cx="10432608" cy="3809457"/>
          </a:xfrm>
          <a:prstGeom prst="rect">
            <a:avLst/>
          </a:prstGeom>
        </p:spPr>
        <p:txBody>
          <a:bodyPr vert="horz" wrap="square" lIns="0" tIns="111967" rIns="0" bIns="0" rtlCol="0">
            <a:spAutoFit/>
          </a:bodyPr>
          <a:lstStyle/>
          <a:p>
            <a:pPr marL="356276" indent="-344188">
              <a:spcBef>
                <a:spcPts val="882"/>
              </a:spcBef>
              <a:buChar char="•"/>
              <a:tabLst>
                <a:tab pos="355639" algn="l"/>
                <a:tab pos="356912" algn="l"/>
              </a:tabLst>
            </a:pPr>
            <a:r>
              <a:rPr sz="3206" spc="-5" dirty="0">
                <a:latin typeface="Times New Roman"/>
                <a:cs typeface="Times New Roman"/>
              </a:rPr>
              <a:t>Maximal consecutive run of spaces in</a:t>
            </a:r>
            <a:r>
              <a:rPr sz="3206" spc="85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alignment</a:t>
            </a:r>
            <a:endParaRPr sz="3206" dirty="0">
              <a:latin typeface="Times New Roman"/>
              <a:cs typeface="Times New Roman"/>
            </a:endParaRPr>
          </a:p>
          <a:p>
            <a:pPr marL="757086" lvl="1" indent="-286929">
              <a:spcBef>
                <a:spcPts val="691"/>
              </a:spcBef>
              <a:buChar char="–"/>
              <a:tabLst>
                <a:tab pos="757722" algn="l"/>
              </a:tabLst>
            </a:pPr>
            <a:r>
              <a:rPr sz="2805" dirty="0">
                <a:latin typeface="Times New Roman"/>
                <a:cs typeface="Times New Roman"/>
              </a:rPr>
              <a:t>Matching mRNA </a:t>
            </a:r>
            <a:r>
              <a:rPr sz="2805" spc="-5" dirty="0">
                <a:latin typeface="Times New Roman"/>
                <a:cs typeface="Times New Roman"/>
              </a:rPr>
              <a:t>(cDNA) </a:t>
            </a:r>
            <a:r>
              <a:rPr sz="2805" dirty="0">
                <a:latin typeface="Times New Roman"/>
                <a:cs typeface="Times New Roman"/>
              </a:rPr>
              <a:t>to</a:t>
            </a:r>
            <a:r>
              <a:rPr sz="2805" spc="-40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DNA</a:t>
            </a:r>
            <a:endParaRPr sz="2805" dirty="0">
              <a:latin typeface="Times New Roman"/>
              <a:cs typeface="Times New Roman"/>
            </a:endParaRPr>
          </a:p>
          <a:p>
            <a:pPr marL="757086" lvl="1" indent="-286293">
              <a:spcBef>
                <a:spcPts val="671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Shortening </a:t>
            </a:r>
            <a:r>
              <a:rPr sz="2805" dirty="0">
                <a:latin typeface="Times New Roman"/>
                <a:cs typeface="Times New Roman"/>
              </a:rPr>
              <a:t>of </a:t>
            </a:r>
            <a:r>
              <a:rPr sz="2805" spc="-5" dirty="0">
                <a:latin typeface="Times New Roman"/>
                <a:cs typeface="Times New Roman"/>
              </a:rPr>
              <a:t>DNA/protein</a:t>
            </a:r>
            <a:r>
              <a:rPr sz="2805" spc="-50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sequences</a:t>
            </a:r>
            <a:endParaRPr sz="2805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671"/>
              </a:spcBef>
              <a:buChar char="–"/>
              <a:tabLst>
                <a:tab pos="757086" algn="l"/>
              </a:tabLst>
            </a:pPr>
            <a:r>
              <a:rPr sz="2805" dirty="0">
                <a:latin typeface="Times New Roman"/>
                <a:cs typeface="Times New Roman"/>
              </a:rPr>
              <a:t>Slippage during</a:t>
            </a:r>
            <a:r>
              <a:rPr sz="2805" spc="-5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replication</a:t>
            </a:r>
          </a:p>
          <a:p>
            <a:pPr marL="757086" lvl="1" indent="-286929">
              <a:spcBef>
                <a:spcPts val="676"/>
              </a:spcBef>
              <a:buChar char="–"/>
              <a:tabLst>
                <a:tab pos="757722" algn="l"/>
              </a:tabLst>
            </a:pPr>
            <a:r>
              <a:rPr sz="2805" dirty="0">
                <a:latin typeface="Times New Roman"/>
                <a:cs typeface="Times New Roman"/>
              </a:rPr>
              <a:t>Unequal crossing-over during</a:t>
            </a:r>
            <a:r>
              <a:rPr sz="2805" spc="-7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meiosis</a:t>
            </a:r>
          </a:p>
          <a:p>
            <a:pPr marL="470793">
              <a:spcBef>
                <a:spcPts val="671"/>
              </a:spcBef>
            </a:pPr>
            <a:r>
              <a:rPr sz="2805" dirty="0">
                <a:latin typeface="Times New Roman"/>
                <a:cs typeface="Times New Roman"/>
              </a:rPr>
              <a:t>–</a:t>
            </a:r>
            <a:r>
              <a:rPr sz="2805" spc="14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…</a:t>
            </a:r>
          </a:p>
          <a:p>
            <a:pPr marL="356276" marR="5090" indent="-344188">
              <a:spcBef>
                <a:spcPts val="756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We need to have a </a:t>
            </a:r>
            <a:r>
              <a:rPr sz="3206" spc="-10" dirty="0">
                <a:latin typeface="Times New Roman"/>
                <a:cs typeface="Times New Roman"/>
              </a:rPr>
              <a:t>scoring </a:t>
            </a:r>
            <a:r>
              <a:rPr sz="3206" spc="-5" dirty="0">
                <a:latin typeface="Times New Roman"/>
                <a:cs typeface="Times New Roman"/>
              </a:rPr>
              <a:t>function that considers  gaps</a:t>
            </a:r>
            <a:r>
              <a:rPr sz="3206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also</a:t>
            </a:r>
            <a:endParaRPr sz="320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748" y="549913"/>
            <a:ext cx="8125418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Simple alignment with</a:t>
            </a:r>
            <a:r>
              <a:rPr spc="-135" dirty="0"/>
              <a:t> </a:t>
            </a:r>
            <a:r>
              <a:rPr dirty="0"/>
              <a:t>gaps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2463" y="1995902"/>
            <a:ext cx="7688848" cy="1002617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5639" marR="5090" indent="-343552">
              <a:spcBef>
                <a:spcPts val="95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Considering gapped alignments vastly  increases the number of possible</a:t>
            </a:r>
            <a:r>
              <a:rPr sz="3206" spc="7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alignments:</a:t>
            </a:r>
            <a:endParaRPr sz="3206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4157" y="3275436"/>
            <a:ext cx="5687432" cy="39188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  <a:tabLst>
                <a:tab pos="2149742" algn="l"/>
                <a:tab pos="4211051" algn="l"/>
              </a:tabLst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</a:t>
            </a:r>
            <a:r>
              <a:rPr sz="2405" b="1" dirty="0">
                <a:solidFill>
                  <a:srgbClr val="FC0128"/>
                </a:solidFill>
                <a:latin typeface="Courier New"/>
                <a:cs typeface="Courier New"/>
              </a:rPr>
              <a:t>A	</a:t>
            </a: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</a:t>
            </a:r>
            <a:r>
              <a:rPr sz="2405" b="1" dirty="0">
                <a:solidFill>
                  <a:srgbClr val="FC0128"/>
                </a:solidFill>
                <a:latin typeface="Courier New"/>
                <a:cs typeface="Courier New"/>
              </a:rPr>
              <a:t>A	</a:t>
            </a: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</a:t>
            </a:r>
            <a:endParaRPr sz="2405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5517" y="3564514"/>
            <a:ext cx="9160965" cy="85884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 txBox="1"/>
          <p:nvPr/>
        </p:nvSpPr>
        <p:spPr>
          <a:xfrm>
            <a:off x="2434157" y="3580038"/>
            <a:ext cx="1488657" cy="1028699"/>
          </a:xfrm>
          <a:prstGeom prst="rect">
            <a:avLst/>
          </a:prstGeom>
        </p:spPr>
        <p:txBody>
          <a:bodyPr vert="horz" wrap="square" lIns="0" tIns="147593" rIns="0" bIns="0" rtlCol="0">
            <a:spAutoFit/>
          </a:bodyPr>
          <a:lstStyle/>
          <a:p>
            <a:pPr marL="12724">
              <a:spcBef>
                <a:spcPts val="1162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AAG-AT-A</a:t>
            </a:r>
            <a:endParaRPr sz="2405" dirty="0">
              <a:latin typeface="Courier New"/>
              <a:cs typeface="Courier New"/>
            </a:endParaRPr>
          </a:p>
          <a:p>
            <a:pPr marR="233488" algn="ctr">
              <a:spcBef>
                <a:spcPts val="1062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1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2932" y="3580038"/>
            <a:ext cx="1488657" cy="1028699"/>
          </a:xfrm>
          <a:prstGeom prst="rect">
            <a:avLst/>
          </a:prstGeom>
        </p:spPr>
        <p:txBody>
          <a:bodyPr vert="horz" wrap="square" lIns="0" tIns="147593" rIns="0" bIns="0" rtlCol="0">
            <a:spAutoFit/>
          </a:bodyPr>
          <a:lstStyle/>
          <a:p>
            <a:pPr algn="ctr">
              <a:spcBef>
                <a:spcPts val="1162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AA--GATA</a:t>
            </a:r>
            <a:endParaRPr sz="2405">
              <a:latin typeface="Courier New"/>
              <a:cs typeface="Courier New"/>
            </a:endParaRPr>
          </a:p>
          <a:p>
            <a:pPr marL="63621" algn="ctr">
              <a:spcBef>
                <a:spcPts val="1062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3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1715" y="3580038"/>
            <a:ext cx="1488657" cy="1028699"/>
          </a:xfrm>
          <a:prstGeom prst="rect">
            <a:avLst/>
          </a:prstGeom>
        </p:spPr>
        <p:txBody>
          <a:bodyPr vert="horz" wrap="square" lIns="0" tIns="147593" rIns="0" bIns="0" rtlCol="0">
            <a:spAutoFit/>
          </a:bodyPr>
          <a:lstStyle/>
          <a:p>
            <a:pPr marL="12724">
              <a:spcBef>
                <a:spcPts val="1162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AA-G-ATA</a:t>
            </a:r>
            <a:endParaRPr sz="2405">
              <a:latin typeface="Courier New"/>
              <a:cs typeface="Courier New"/>
            </a:endParaRPr>
          </a:p>
          <a:p>
            <a:pPr marR="80798" algn="ctr">
              <a:spcBef>
                <a:spcPts val="1062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3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5517" y="5282196"/>
            <a:ext cx="9160965" cy="85884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 txBox="1"/>
          <p:nvPr/>
        </p:nvSpPr>
        <p:spPr>
          <a:xfrm>
            <a:off x="2052463" y="4909904"/>
            <a:ext cx="6940703" cy="1002617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6276" marR="5090" indent="-344188">
              <a:spcBef>
                <a:spcPts val="95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If gap penalty is -1 what will be the new  </a:t>
            </a:r>
            <a:r>
              <a:rPr sz="3206" spc="-10" dirty="0">
                <a:latin typeface="Times New Roman"/>
                <a:cs typeface="Times New Roman"/>
              </a:rPr>
              <a:t>scores?</a:t>
            </a:r>
            <a:endParaRPr sz="320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442" y="438779"/>
            <a:ext cx="6330528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Scoring</a:t>
            </a:r>
            <a:r>
              <a:rPr spc="-105" dirty="0"/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9903" y="1582301"/>
            <a:ext cx="2275609" cy="39188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6276" indent="-344188">
              <a:spcBef>
                <a:spcPts val="100"/>
              </a:spcBef>
              <a:buChar char="•"/>
              <a:tabLst>
                <a:tab pos="355639" algn="l"/>
                <a:tab pos="356912" algn="l"/>
              </a:tabLst>
            </a:pPr>
            <a:r>
              <a:rPr sz="2405" spc="-5" dirty="0">
                <a:solidFill>
                  <a:srgbClr val="063DE8"/>
                </a:solidFill>
                <a:latin typeface="Times New Roman"/>
                <a:cs typeface="Times New Roman"/>
              </a:rPr>
              <a:t>Sequence</a:t>
            </a:r>
            <a:r>
              <a:rPr sz="2405" spc="-6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5" spc="-5" dirty="0">
                <a:solidFill>
                  <a:srgbClr val="063DE8"/>
                </a:solidFill>
                <a:latin typeface="Times New Roman"/>
                <a:cs typeface="Times New Roman"/>
              </a:rPr>
              <a:t>edits: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4281" y="2036533"/>
            <a:ext cx="1324523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10" dirty="0">
                <a:solidFill>
                  <a:srgbClr val="00659A"/>
                </a:solidFill>
                <a:latin typeface="Times New Roman"/>
                <a:cs typeface="Times New Roman"/>
              </a:rPr>
              <a:t>AGGCCTC</a:t>
            </a:r>
            <a:endParaRPr sz="20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1780" y="1928892"/>
            <a:ext cx="2151554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u="heavy" dirty="0">
                <a:solidFill>
                  <a:srgbClr val="02ABEA"/>
                </a:solidFill>
                <a:uFill>
                  <a:solidFill>
                    <a:srgbClr val="02ABEA"/>
                  </a:solidFill>
                </a:uFill>
                <a:latin typeface="Arial"/>
                <a:cs typeface="Arial"/>
              </a:rPr>
              <a:t>Alternative</a:t>
            </a:r>
            <a:r>
              <a:rPr sz="1803" u="heavy" spc="-100" dirty="0">
                <a:solidFill>
                  <a:srgbClr val="02ABEA"/>
                </a:solidFill>
                <a:uFill>
                  <a:solidFill>
                    <a:srgbClr val="02ABEA"/>
                  </a:solidFill>
                </a:uFill>
                <a:latin typeface="Arial"/>
                <a:cs typeface="Arial"/>
              </a:rPr>
              <a:t> </a:t>
            </a:r>
            <a:r>
              <a:rPr sz="1803" u="heavy" dirty="0">
                <a:solidFill>
                  <a:srgbClr val="02ABEA"/>
                </a:solidFill>
                <a:uFill>
                  <a:solidFill>
                    <a:srgbClr val="02ABEA"/>
                  </a:solidFill>
                </a:uFill>
                <a:latin typeface="Arial"/>
                <a:cs typeface="Arial"/>
              </a:rPr>
              <a:t>definition:</a:t>
            </a:r>
            <a:endParaRPr sz="180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1029" y="2478549"/>
            <a:ext cx="2353223" cy="30027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b="1" i="1" spc="-5" dirty="0">
                <a:solidFill>
                  <a:srgbClr val="CC339A"/>
                </a:solidFill>
                <a:latin typeface="Arial"/>
                <a:cs typeface="Arial"/>
              </a:rPr>
              <a:t>minimal edit</a:t>
            </a:r>
            <a:r>
              <a:rPr sz="1803" b="1" i="1" spc="-45" dirty="0">
                <a:solidFill>
                  <a:srgbClr val="CC339A"/>
                </a:solidFill>
                <a:latin typeface="Arial"/>
                <a:cs typeface="Arial"/>
              </a:rPr>
              <a:t> </a:t>
            </a:r>
            <a:r>
              <a:rPr sz="1803" b="1" i="1" spc="-5" dirty="0">
                <a:solidFill>
                  <a:srgbClr val="CC339A"/>
                </a:solidFill>
                <a:latin typeface="Arial"/>
                <a:cs typeface="Arial"/>
              </a:rPr>
              <a:t>distance</a:t>
            </a:r>
            <a:endParaRPr sz="180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7944" y="2689715"/>
            <a:ext cx="1344244" cy="1033153"/>
          </a:xfrm>
          <a:prstGeom prst="rect">
            <a:avLst/>
          </a:prstGeom>
        </p:spPr>
        <p:txBody>
          <a:bodyPr vert="horz" wrap="square" lIns="0" tIns="43260" rIns="0" bIns="0" rtlCol="0">
            <a:spAutoFit/>
          </a:bodyPr>
          <a:lstStyle/>
          <a:p>
            <a:pPr marL="298381" indent="-286293">
              <a:spcBef>
                <a:spcPts val="341"/>
              </a:spcBef>
              <a:buChar char="–"/>
              <a:tabLst>
                <a:tab pos="298381" algn="l"/>
                <a:tab pos="299017" algn="l"/>
              </a:tabLst>
            </a:pPr>
            <a:r>
              <a:rPr sz="2004" spc="-5" dirty="0">
                <a:solidFill>
                  <a:srgbClr val="063DE8"/>
                </a:solidFill>
                <a:latin typeface="Times New Roman"/>
                <a:cs typeface="Times New Roman"/>
              </a:rPr>
              <a:t>Mutations</a:t>
            </a:r>
            <a:endParaRPr sz="2004">
              <a:latin typeface="Times New Roman"/>
              <a:cs typeface="Times New Roman"/>
            </a:endParaRPr>
          </a:p>
          <a:p>
            <a:pPr marL="298381" indent="-286293">
              <a:spcBef>
                <a:spcPts val="240"/>
              </a:spcBef>
              <a:buChar char="–"/>
              <a:tabLst>
                <a:tab pos="298381" algn="l"/>
                <a:tab pos="299017" algn="l"/>
              </a:tabLst>
            </a:pPr>
            <a:r>
              <a:rPr sz="2004" spc="-10" dirty="0">
                <a:solidFill>
                  <a:srgbClr val="063DE8"/>
                </a:solidFill>
                <a:latin typeface="Times New Roman"/>
                <a:cs typeface="Times New Roman"/>
              </a:rPr>
              <a:t>Insertions</a:t>
            </a:r>
            <a:endParaRPr sz="2004">
              <a:latin typeface="Times New Roman"/>
              <a:cs typeface="Times New Roman"/>
            </a:endParaRPr>
          </a:p>
          <a:p>
            <a:pPr marL="298381" indent="-286293">
              <a:spcBef>
                <a:spcPts val="240"/>
              </a:spcBef>
              <a:buChar char="–"/>
              <a:tabLst>
                <a:tab pos="298381" algn="l"/>
                <a:tab pos="299017" algn="l"/>
              </a:tabLst>
            </a:pPr>
            <a:r>
              <a:rPr sz="2004" spc="-5" dirty="0">
                <a:solidFill>
                  <a:srgbClr val="063DE8"/>
                </a:solidFill>
                <a:latin typeface="Times New Roman"/>
                <a:cs typeface="Times New Roman"/>
              </a:rPr>
              <a:t>Deletions</a:t>
            </a:r>
            <a:endParaRPr sz="200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64279" y="2689715"/>
            <a:ext cx="1522374" cy="103315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lnSpc>
                <a:spcPct val="110000"/>
              </a:lnSpc>
              <a:spcBef>
                <a:spcPts val="100"/>
              </a:spcBef>
            </a:pPr>
            <a:r>
              <a:rPr sz="2004" b="1" spc="-5" dirty="0">
                <a:solidFill>
                  <a:srgbClr val="00659A"/>
                </a:solidFill>
                <a:latin typeface="Times New Roman"/>
                <a:cs typeface="Times New Roman"/>
              </a:rPr>
              <a:t>AGG</a:t>
            </a:r>
            <a:r>
              <a:rPr sz="2004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4" b="1" spc="-5" dirty="0">
                <a:solidFill>
                  <a:srgbClr val="00659A"/>
                </a:solidFill>
                <a:latin typeface="Times New Roman"/>
                <a:cs typeface="Times New Roman"/>
              </a:rPr>
              <a:t>CTC  </a:t>
            </a:r>
            <a:r>
              <a:rPr sz="2004" b="1" spc="-10" dirty="0">
                <a:solidFill>
                  <a:srgbClr val="00659A"/>
                </a:solidFill>
                <a:latin typeface="Times New Roman"/>
                <a:cs typeface="Times New Roman"/>
              </a:rPr>
              <a:t>AG</a:t>
            </a:r>
            <a:r>
              <a:rPr sz="2004" b="1" spc="-5" dirty="0">
                <a:solidFill>
                  <a:srgbClr val="00659A"/>
                </a:solidFill>
                <a:latin typeface="Times New Roman"/>
                <a:cs typeface="Times New Roman"/>
              </a:rPr>
              <a:t>G</a:t>
            </a:r>
            <a:r>
              <a:rPr sz="2004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G</a:t>
            </a:r>
            <a:r>
              <a:rPr sz="2004" b="1" spc="-10" dirty="0">
                <a:solidFill>
                  <a:srgbClr val="00659A"/>
                </a:solidFill>
                <a:latin typeface="Times New Roman"/>
                <a:cs typeface="Times New Roman"/>
              </a:rPr>
              <a:t>CCTC  </a:t>
            </a:r>
            <a:r>
              <a:rPr sz="2004" b="1" spc="-5" dirty="0">
                <a:solidFill>
                  <a:srgbClr val="00659A"/>
                </a:solidFill>
                <a:latin typeface="Times New Roman"/>
                <a:cs typeface="Times New Roman"/>
              </a:rPr>
              <a:t>AGG </a:t>
            </a:r>
            <a:r>
              <a:rPr sz="2004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.</a:t>
            </a:r>
            <a:r>
              <a:rPr sz="2004" b="1" spc="-4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4" b="1" spc="-5" dirty="0">
                <a:solidFill>
                  <a:srgbClr val="00659A"/>
                </a:solidFill>
                <a:latin typeface="Times New Roman"/>
                <a:cs typeface="Times New Roman"/>
              </a:rPr>
              <a:t>CTC</a:t>
            </a:r>
            <a:endParaRPr sz="200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9903" y="4132867"/>
            <a:ext cx="2406662" cy="39188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u="heavy" dirty="0">
                <a:solidFill>
                  <a:srgbClr val="000065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Scoring</a:t>
            </a:r>
            <a:r>
              <a:rPr sz="2405" u="heavy" spc="-100" dirty="0">
                <a:solidFill>
                  <a:srgbClr val="000065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 </a:t>
            </a:r>
            <a:r>
              <a:rPr sz="2405" u="heavy" dirty="0">
                <a:solidFill>
                  <a:srgbClr val="000065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Function:</a:t>
            </a:r>
            <a:endParaRPr sz="240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98043" y="3028208"/>
            <a:ext cx="2380578" cy="139959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 marR="5090" indent="-1909" algn="ctr">
              <a:spcBef>
                <a:spcPts val="100"/>
              </a:spcBef>
            </a:pPr>
            <a:r>
              <a:rPr sz="1803" i="1" dirty="0">
                <a:solidFill>
                  <a:srgbClr val="006565"/>
                </a:solidFill>
                <a:latin typeface="Arial"/>
                <a:cs typeface="Arial"/>
              </a:rPr>
              <a:t>“Given two strings x, </a:t>
            </a:r>
            <a:r>
              <a:rPr sz="1803" i="1" spc="-70" dirty="0">
                <a:solidFill>
                  <a:srgbClr val="006565"/>
                </a:solidFill>
                <a:latin typeface="Arial"/>
                <a:cs typeface="Arial"/>
              </a:rPr>
              <a:t>y,  </a:t>
            </a:r>
            <a:r>
              <a:rPr sz="1803" i="1" dirty="0">
                <a:solidFill>
                  <a:srgbClr val="006565"/>
                </a:solidFill>
                <a:latin typeface="Arial"/>
                <a:cs typeface="Arial"/>
              </a:rPr>
              <a:t>find minimum # of</a:t>
            </a:r>
            <a:r>
              <a:rPr sz="1803" i="1" spc="-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803" i="1" spc="-5" dirty="0">
                <a:solidFill>
                  <a:srgbClr val="006565"/>
                </a:solidFill>
                <a:latin typeface="Arial"/>
                <a:cs typeface="Arial"/>
              </a:rPr>
              <a:t>edits  </a:t>
            </a:r>
            <a:r>
              <a:rPr sz="1803" i="1" dirty="0">
                <a:solidFill>
                  <a:srgbClr val="006565"/>
                </a:solidFill>
                <a:latin typeface="Arial"/>
                <a:cs typeface="Arial"/>
              </a:rPr>
              <a:t>(insertions, </a:t>
            </a:r>
            <a:r>
              <a:rPr sz="1803" i="1" spc="-5" dirty="0">
                <a:solidFill>
                  <a:srgbClr val="006565"/>
                </a:solidFill>
                <a:latin typeface="Arial"/>
                <a:cs typeface="Arial"/>
              </a:rPr>
              <a:t>deletions,  </a:t>
            </a:r>
            <a:r>
              <a:rPr sz="1803" i="1" dirty="0">
                <a:solidFill>
                  <a:srgbClr val="006565"/>
                </a:solidFill>
                <a:latin typeface="Arial"/>
                <a:cs typeface="Arial"/>
              </a:rPr>
              <a:t>mutations) to</a:t>
            </a:r>
            <a:r>
              <a:rPr sz="1803" i="1" spc="-11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803" i="1" dirty="0">
                <a:solidFill>
                  <a:srgbClr val="006565"/>
                </a:solidFill>
                <a:latin typeface="Arial"/>
                <a:cs typeface="Arial"/>
              </a:rPr>
              <a:t>transform  one string </a:t>
            </a:r>
            <a:r>
              <a:rPr sz="1803" i="1" spc="-5" dirty="0">
                <a:solidFill>
                  <a:srgbClr val="006565"/>
                </a:solidFill>
                <a:latin typeface="Arial"/>
                <a:cs typeface="Arial"/>
              </a:rPr>
              <a:t>to the</a:t>
            </a:r>
            <a:r>
              <a:rPr sz="1803" i="1" spc="-10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803" i="1" dirty="0">
                <a:solidFill>
                  <a:srgbClr val="006565"/>
                </a:solidFill>
                <a:latin typeface="Arial"/>
                <a:cs typeface="Arial"/>
              </a:rPr>
              <a:t>other</a:t>
            </a:r>
            <a:endParaRPr sz="1803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3445" y="4501296"/>
            <a:ext cx="7024041" cy="172453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155181">
              <a:lnSpc>
                <a:spcPct val="110000"/>
              </a:lnSpc>
              <a:spcBef>
                <a:spcPts val="100"/>
              </a:spcBef>
              <a:tabLst>
                <a:tab pos="1500175" algn="l"/>
              </a:tabLst>
            </a:pP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Match:	</a:t>
            </a:r>
            <a:r>
              <a:rPr sz="2004" spc="-10" dirty="0">
                <a:solidFill>
                  <a:srgbClr val="000065"/>
                </a:solidFill>
                <a:latin typeface="Arial"/>
                <a:cs typeface="Arial"/>
              </a:rPr>
              <a:t>+</a:t>
            </a: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m  Mismatch:	-s  Gap:	</a:t>
            </a:r>
            <a:r>
              <a:rPr sz="2004" spc="-10" dirty="0">
                <a:solidFill>
                  <a:srgbClr val="000065"/>
                </a:solidFill>
                <a:latin typeface="Arial"/>
                <a:cs typeface="Arial"/>
              </a:rPr>
              <a:t>-d</a:t>
            </a:r>
            <a:endParaRPr sz="2004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505" dirty="0">
              <a:latin typeface="Arial"/>
              <a:cs typeface="Arial"/>
            </a:endParaRPr>
          </a:p>
          <a:p>
            <a:pPr marL="12724">
              <a:tabLst>
                <a:tab pos="817525" algn="l"/>
              </a:tabLst>
            </a:pP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Score	F = (# matches) </a:t>
            </a:r>
            <a:r>
              <a:rPr sz="2004" spc="-5" dirty="0">
                <a:solidFill>
                  <a:srgbClr val="000065"/>
                </a:solidFill>
                <a:latin typeface="Symbol"/>
                <a:cs typeface="Symbol"/>
              </a:rPr>
              <a:t></a:t>
            </a:r>
            <a:r>
              <a:rPr sz="2004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m - (# mismatches) </a:t>
            </a:r>
            <a:r>
              <a:rPr sz="2004" spc="-5" dirty="0">
                <a:solidFill>
                  <a:srgbClr val="000065"/>
                </a:solidFill>
                <a:latin typeface="Symbol"/>
                <a:cs typeface="Symbol"/>
              </a:rPr>
              <a:t></a:t>
            </a:r>
            <a:r>
              <a:rPr sz="2004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s </a:t>
            </a:r>
            <a:r>
              <a:rPr sz="2004" spc="-114" dirty="0">
                <a:solidFill>
                  <a:srgbClr val="000065"/>
                </a:solidFill>
                <a:latin typeface="Arial"/>
                <a:cs typeface="Arial"/>
              </a:rPr>
              <a:t>– </a:t>
            </a: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(#gaps) </a:t>
            </a:r>
            <a:r>
              <a:rPr sz="2004" spc="-5" dirty="0">
                <a:solidFill>
                  <a:srgbClr val="000065"/>
                </a:solidFill>
                <a:latin typeface="Symbol"/>
                <a:cs typeface="Symbol"/>
              </a:rPr>
              <a:t></a:t>
            </a:r>
            <a:r>
              <a:rPr sz="2004" spc="20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4" spc="-5" dirty="0">
                <a:solidFill>
                  <a:srgbClr val="000065"/>
                </a:solidFill>
                <a:latin typeface="Arial"/>
                <a:cs typeface="Arial"/>
              </a:rPr>
              <a:t>d</a:t>
            </a:r>
            <a:endParaRPr sz="200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645" y="814261"/>
            <a:ext cx="8029088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More complicated gap</a:t>
            </a:r>
            <a:r>
              <a:rPr spc="-145" dirty="0"/>
              <a:t> </a:t>
            </a:r>
            <a:r>
              <a:rPr dirty="0"/>
              <a:t>penalties</a:t>
            </a:r>
          </a:p>
        </p:txBody>
      </p:sp>
      <p:sp>
        <p:nvSpPr>
          <p:cNvPr id="3" name="object 3"/>
          <p:cNvSpPr/>
          <p:nvPr/>
        </p:nvSpPr>
        <p:spPr>
          <a:xfrm>
            <a:off x="1515645" y="1711064"/>
            <a:ext cx="9160965" cy="34353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2571750"/>
                </a:lnTo>
                <a:lnTo>
                  <a:pt x="9144000" y="1714500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882318" y="1987328"/>
            <a:ext cx="8945453" cy="4727690"/>
          </a:xfrm>
          <a:prstGeom prst="rect">
            <a:avLst/>
          </a:prstGeom>
        </p:spPr>
        <p:txBody>
          <a:bodyPr vert="horz" wrap="square" lIns="0" tIns="61708" rIns="0" bIns="0" rtlCol="0">
            <a:spAutoFit/>
          </a:bodyPr>
          <a:lstStyle/>
          <a:p>
            <a:pPr marL="356276" marR="89705" indent="-344188">
              <a:lnSpc>
                <a:spcPts val="3026"/>
              </a:lnSpc>
              <a:spcBef>
                <a:spcPts val="485"/>
              </a:spcBef>
              <a:buChar char="•"/>
              <a:tabLst>
                <a:tab pos="355639" algn="l"/>
                <a:tab pos="356276" algn="l"/>
                <a:tab pos="6366518" algn="l"/>
              </a:tabLst>
            </a:pPr>
            <a:r>
              <a:rPr sz="2805" dirty="0">
                <a:latin typeface="Times New Roman"/>
                <a:cs typeface="Times New Roman"/>
              </a:rPr>
              <a:t>Nature</a:t>
            </a:r>
            <a:r>
              <a:rPr sz="2805" spc="-2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favors</a:t>
            </a:r>
            <a:r>
              <a:rPr sz="2805" spc="-1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small</a:t>
            </a:r>
            <a:r>
              <a:rPr sz="2805" spc="-2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number</a:t>
            </a:r>
            <a:r>
              <a:rPr sz="2805" spc="-2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of</a:t>
            </a:r>
            <a:r>
              <a:rPr sz="2805" spc="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long</a:t>
            </a:r>
            <a:r>
              <a:rPr sz="2805" spc="-1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gaps	compared  to large number of short</a:t>
            </a:r>
            <a:r>
              <a:rPr sz="2805" spc="-8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gaps.</a:t>
            </a:r>
          </a:p>
          <a:p>
            <a:pPr marL="355639" marR="5090" indent="-343552">
              <a:lnSpc>
                <a:spcPts val="3026"/>
              </a:lnSpc>
              <a:spcBef>
                <a:spcPts val="681"/>
              </a:spcBef>
              <a:buChar char="•"/>
              <a:tabLst>
                <a:tab pos="355639" algn="l"/>
                <a:tab pos="356276" algn="l"/>
              </a:tabLst>
            </a:pPr>
            <a:r>
              <a:rPr sz="2805" spc="-5" dirty="0">
                <a:latin typeface="Times New Roman"/>
                <a:cs typeface="Times New Roman"/>
              </a:rPr>
              <a:t>How </a:t>
            </a:r>
            <a:r>
              <a:rPr sz="2805" dirty="0">
                <a:latin typeface="Times New Roman"/>
                <a:cs typeface="Times New Roman"/>
              </a:rPr>
              <a:t>do </a:t>
            </a:r>
            <a:r>
              <a:rPr sz="2805" spc="-5" dirty="0">
                <a:latin typeface="Times New Roman"/>
                <a:cs typeface="Times New Roman"/>
              </a:rPr>
              <a:t>we </a:t>
            </a:r>
            <a:r>
              <a:rPr sz="2805" dirty="0">
                <a:latin typeface="Times New Roman"/>
                <a:cs typeface="Times New Roman"/>
              </a:rPr>
              <a:t>adjust our </a:t>
            </a:r>
            <a:r>
              <a:rPr sz="2805" spc="-5" dirty="0">
                <a:latin typeface="Times New Roman"/>
                <a:cs typeface="Times New Roman"/>
              </a:rPr>
              <a:t>scoring scheme </a:t>
            </a:r>
            <a:r>
              <a:rPr sz="2805" dirty="0">
                <a:latin typeface="Times New Roman"/>
                <a:cs typeface="Times New Roman"/>
              </a:rPr>
              <a:t>to </a:t>
            </a:r>
            <a:r>
              <a:rPr sz="2805" spc="-5" dirty="0">
                <a:latin typeface="Times New Roman"/>
                <a:cs typeface="Times New Roman"/>
              </a:rPr>
              <a:t>account </a:t>
            </a:r>
            <a:r>
              <a:rPr sz="2805" dirty="0">
                <a:latin typeface="Times New Roman"/>
                <a:cs typeface="Times New Roman"/>
              </a:rPr>
              <a:t>for  this fact</a:t>
            </a:r>
            <a:r>
              <a:rPr sz="2805" spc="-4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above?</a:t>
            </a:r>
          </a:p>
          <a:p>
            <a:pPr marL="1310585" marR="1558070" indent="-636">
              <a:spcBef>
                <a:spcPts val="1002"/>
              </a:spcBef>
            </a:pP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By having </a:t>
            </a:r>
            <a:r>
              <a:rPr sz="2405" spc="-10" dirty="0">
                <a:solidFill>
                  <a:srgbClr val="FC0128"/>
                </a:solidFill>
                <a:latin typeface="Times New Roman"/>
                <a:cs typeface="Times New Roman"/>
              </a:rPr>
              <a:t>different </a:t>
            </a: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gap opening and</a:t>
            </a:r>
            <a:r>
              <a:rPr sz="2405" spc="-120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gap  extension</a:t>
            </a:r>
            <a:r>
              <a:rPr sz="2405" spc="-30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2405" dirty="0">
                <a:solidFill>
                  <a:srgbClr val="FC0128"/>
                </a:solidFill>
                <a:latin typeface="Times New Roman"/>
                <a:cs typeface="Times New Roman"/>
              </a:rPr>
              <a:t>penalties.</a:t>
            </a:r>
            <a:endParaRPr sz="2405" dirty="0">
              <a:latin typeface="Times New Roman"/>
              <a:cs typeface="Times New Roman"/>
            </a:endParaRPr>
          </a:p>
          <a:p>
            <a:pPr marL="355639" indent="-343552">
              <a:spcBef>
                <a:spcPts val="932"/>
              </a:spcBef>
              <a:buChar char="•"/>
              <a:tabLst>
                <a:tab pos="355639" algn="l"/>
                <a:tab pos="356276" algn="l"/>
              </a:tabLst>
            </a:pPr>
            <a:r>
              <a:rPr sz="2805" spc="-5" dirty="0">
                <a:latin typeface="Times New Roman"/>
                <a:cs typeface="Times New Roman"/>
              </a:rPr>
              <a:t>Choices </a:t>
            </a:r>
            <a:r>
              <a:rPr sz="2805" dirty="0">
                <a:latin typeface="Times New Roman"/>
                <a:cs typeface="Times New Roman"/>
              </a:rPr>
              <a:t>of </a:t>
            </a:r>
            <a:r>
              <a:rPr sz="2805" spc="-5" dirty="0">
                <a:latin typeface="Times New Roman"/>
                <a:cs typeface="Times New Roman"/>
              </a:rPr>
              <a:t>gap</a:t>
            </a:r>
            <a:r>
              <a:rPr sz="2805" spc="-45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penalties</a:t>
            </a:r>
            <a:endParaRPr sz="2805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266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Linear</a:t>
            </a:r>
            <a:endParaRPr sz="2004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240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Affine</a:t>
            </a:r>
            <a:endParaRPr sz="2004" dirty="0">
              <a:latin typeface="Times New Roman"/>
              <a:cs typeface="Times New Roman"/>
            </a:endParaRPr>
          </a:p>
          <a:p>
            <a:pPr marL="1157260" lvl="2" indent="-229671">
              <a:spcBef>
                <a:spcPts val="225"/>
              </a:spcBef>
              <a:buChar char="•"/>
              <a:tabLst>
                <a:tab pos="1157260" algn="l"/>
                <a:tab pos="1157896" algn="l"/>
              </a:tabLst>
            </a:pPr>
            <a:r>
              <a:rPr sz="1803" spc="-5" dirty="0">
                <a:latin typeface="Times New Roman"/>
                <a:cs typeface="Times New Roman"/>
              </a:rPr>
              <a:t>Gap open</a:t>
            </a:r>
            <a:r>
              <a:rPr sz="1803" spc="-10" dirty="0">
                <a:latin typeface="Times New Roman"/>
                <a:cs typeface="Times New Roman"/>
              </a:rPr>
              <a:t> </a:t>
            </a:r>
            <a:r>
              <a:rPr sz="1803" spc="-5" dirty="0">
                <a:latin typeface="Times New Roman"/>
                <a:cs typeface="Times New Roman"/>
              </a:rPr>
              <a:t>penalty</a:t>
            </a:r>
            <a:endParaRPr sz="1803" dirty="0">
              <a:latin typeface="Times New Roman"/>
              <a:cs typeface="Times New Roman"/>
            </a:endParaRPr>
          </a:p>
          <a:p>
            <a:pPr marL="1157260" lvl="2" indent="-229671">
              <a:spcBef>
                <a:spcPts val="215"/>
              </a:spcBef>
              <a:buChar char="•"/>
              <a:tabLst>
                <a:tab pos="1157260" algn="l"/>
                <a:tab pos="1157896" algn="l"/>
              </a:tabLst>
            </a:pPr>
            <a:r>
              <a:rPr sz="1803" spc="-5" dirty="0">
                <a:latin typeface="Times New Roman"/>
                <a:cs typeface="Times New Roman"/>
              </a:rPr>
              <a:t>Gap extension penalty</a:t>
            </a:r>
            <a:endParaRPr sz="1803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229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Arbitrary</a:t>
            </a:r>
            <a:endParaRPr sz="200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389" y="852036"/>
            <a:ext cx="4507763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Score</a:t>
            </a:r>
            <a:r>
              <a:rPr spc="-110" dirty="0"/>
              <a:t> </a:t>
            </a:r>
            <a:r>
              <a:rPr spc="-5" dirty="0"/>
              <a:t>matrix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047" y="1786624"/>
            <a:ext cx="11426645" cy="4064700"/>
          </a:xfrm>
          <a:prstGeom prst="rect">
            <a:avLst/>
          </a:prstGeom>
        </p:spPr>
        <p:txBody>
          <a:bodyPr vert="horz" wrap="square" lIns="0" tIns="67435" rIns="0" bIns="0" rtlCol="0">
            <a:spAutoFit/>
          </a:bodyPr>
          <a:lstStyle/>
          <a:p>
            <a:pPr marL="355639" marR="8271" indent="-343552">
              <a:lnSpc>
                <a:spcPts val="3467"/>
              </a:lnSpc>
              <a:spcBef>
                <a:spcPts val="531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Instead of having a single match/mismatch  score for every pair of nucleotides or amino  acids, consider chemical, physical,  evolutionary</a:t>
            </a:r>
            <a:r>
              <a:rPr sz="3206" spc="-2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relationships:</a:t>
            </a:r>
            <a:endParaRPr sz="3206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286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E.g.</a:t>
            </a:r>
            <a:endParaRPr sz="2805" dirty="0">
              <a:latin typeface="Times New Roman"/>
              <a:cs typeface="Times New Roman"/>
            </a:endParaRPr>
          </a:p>
          <a:p>
            <a:pPr marL="1157260" marR="5090" lvl="2" indent="-229034" algn="just">
              <a:lnSpc>
                <a:spcPts val="2595"/>
              </a:lnSpc>
              <a:spcBef>
                <a:spcPts val="626"/>
              </a:spcBef>
              <a:buChar char="•"/>
              <a:tabLst>
                <a:tab pos="1157896" algn="l"/>
              </a:tabLst>
            </a:pPr>
            <a:r>
              <a:rPr sz="2405" dirty="0">
                <a:latin typeface="Times New Roman"/>
                <a:cs typeface="Times New Roman"/>
              </a:rPr>
              <a:t>alanine vs. valine or alanine vs. lysine? Alanine</a:t>
            </a:r>
            <a:r>
              <a:rPr sz="2405" spc="-195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and  valine are both </a:t>
            </a:r>
            <a:r>
              <a:rPr sz="2405" spc="-5" dirty="0">
                <a:latin typeface="Times New Roman"/>
                <a:cs typeface="Times New Roman"/>
              </a:rPr>
              <a:t>small </a:t>
            </a:r>
            <a:r>
              <a:rPr sz="2405" dirty="0">
                <a:latin typeface="Times New Roman"/>
                <a:cs typeface="Times New Roman"/>
              </a:rPr>
              <a:t>and hydrophobic, but lysine is  large and</a:t>
            </a:r>
            <a:r>
              <a:rPr sz="2405" spc="-3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charged.</a:t>
            </a:r>
            <a:endParaRPr sz="2405" dirty="0">
              <a:latin typeface="Times New Roman"/>
              <a:cs typeface="Times New Roman"/>
            </a:endParaRPr>
          </a:p>
          <a:p>
            <a:pPr marL="1157260" lvl="2" indent="-229671" algn="just">
              <a:spcBef>
                <a:spcPts val="254"/>
              </a:spcBef>
              <a:buChar char="•"/>
              <a:tabLst>
                <a:tab pos="1157896" algn="l"/>
              </a:tabLst>
            </a:pPr>
            <a:r>
              <a:rPr sz="2405" spc="-5" dirty="0">
                <a:latin typeface="Times New Roman"/>
                <a:cs typeface="Times New Roman"/>
              </a:rPr>
              <a:t>which substitutions occur </a:t>
            </a:r>
            <a:r>
              <a:rPr sz="2405" dirty="0">
                <a:latin typeface="Times New Roman"/>
                <a:cs typeface="Times New Roman"/>
              </a:rPr>
              <a:t>more in</a:t>
            </a:r>
            <a:r>
              <a:rPr sz="2405" spc="-5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nature?</a:t>
            </a:r>
            <a:endParaRPr sz="2405" dirty="0">
              <a:latin typeface="Times New Roman"/>
              <a:cs typeface="Times New Roman"/>
            </a:endParaRPr>
          </a:p>
          <a:p>
            <a:pPr marL="355639" indent="-343552">
              <a:spcBef>
                <a:spcPts val="361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Assign scores to each pair of</a:t>
            </a:r>
            <a:r>
              <a:rPr sz="3206" spc="5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symbol</a:t>
            </a:r>
            <a:endParaRPr sz="3206" dirty="0">
              <a:latin typeface="Times New Roman"/>
              <a:cs typeface="Times New Roman"/>
            </a:endParaRPr>
          </a:p>
          <a:p>
            <a:pPr marL="756450" lvl="1" indent="-286929">
              <a:spcBef>
                <a:spcPts val="351"/>
              </a:spcBef>
              <a:buChar char="–"/>
              <a:tabLst>
                <a:tab pos="757086" algn="l"/>
              </a:tabLst>
            </a:pPr>
            <a:r>
              <a:rPr sz="2805" dirty="0">
                <a:latin typeface="Times New Roman"/>
                <a:cs typeface="Times New Roman"/>
              </a:rPr>
              <a:t>Higher </a:t>
            </a:r>
            <a:r>
              <a:rPr sz="2805" spc="-5" dirty="0">
                <a:latin typeface="Times New Roman"/>
                <a:cs typeface="Times New Roman"/>
              </a:rPr>
              <a:t>score </a:t>
            </a:r>
            <a:r>
              <a:rPr sz="2805" dirty="0">
                <a:latin typeface="Times New Roman"/>
                <a:cs typeface="Times New Roman"/>
              </a:rPr>
              <a:t>means more</a:t>
            </a:r>
            <a:r>
              <a:rPr sz="2805" spc="-75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similarity</a:t>
            </a:r>
            <a:endParaRPr sz="280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M Matrices">
            <a:extLst>
              <a:ext uri="{FF2B5EF4-FFF2-40B4-BE49-F238E27FC236}">
                <a16:creationId xmlns:a16="http://schemas.microsoft.com/office/drawing/2014/main" id="{5874934F-D49F-4C65-9F57-15041593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9" y="856756"/>
            <a:ext cx="7434262" cy="49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" name="Picture 4" descr="Text Algorithms: Fall 2005 -- L5_Edit:BLOSUM">
            <a:extLst>
              <a:ext uri="{FF2B5EF4-FFF2-40B4-BE49-F238E27FC236}">
                <a16:creationId xmlns:a16="http://schemas.microsoft.com/office/drawing/2014/main" id="{12E965A9-3EF7-4816-96ED-4FD27E54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56" y="663468"/>
            <a:ext cx="9154887" cy="60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359" y="1084555"/>
            <a:ext cx="5934906" cy="391886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b="0" dirty="0">
                <a:solidFill>
                  <a:srgbClr val="063DE8"/>
                </a:solidFill>
                <a:latin typeface="Times New Roman"/>
                <a:cs typeface="Times New Roman"/>
              </a:rPr>
              <a:t>Major </a:t>
            </a:r>
            <a:r>
              <a:rPr sz="2405" b="0" spc="-5" dirty="0">
                <a:solidFill>
                  <a:srgbClr val="063DE8"/>
                </a:solidFill>
                <a:latin typeface="Times New Roman"/>
                <a:cs typeface="Times New Roman"/>
              </a:rPr>
              <a:t>Differences </a:t>
            </a:r>
            <a:r>
              <a:rPr sz="2405" b="0" dirty="0">
                <a:solidFill>
                  <a:srgbClr val="063DE8"/>
                </a:solidFill>
                <a:latin typeface="Times New Roman"/>
                <a:cs typeface="Times New Roman"/>
              </a:rPr>
              <a:t>between </a:t>
            </a:r>
            <a:r>
              <a:rPr sz="2405" b="0" spc="-80" dirty="0">
                <a:solidFill>
                  <a:srgbClr val="063DE8"/>
                </a:solidFill>
                <a:latin typeface="Times New Roman"/>
                <a:cs typeface="Times New Roman"/>
              </a:rPr>
              <a:t>PAM </a:t>
            </a:r>
            <a:r>
              <a:rPr sz="2405" b="0" dirty="0">
                <a:solidFill>
                  <a:srgbClr val="063DE8"/>
                </a:solidFill>
                <a:latin typeface="Times New Roman"/>
                <a:cs typeface="Times New Roman"/>
              </a:rPr>
              <a:t>and</a:t>
            </a:r>
            <a:r>
              <a:rPr sz="2405" b="0" spc="-5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5" b="0" dirty="0">
                <a:solidFill>
                  <a:srgbClr val="063DE8"/>
                </a:solidFill>
                <a:latin typeface="Times New Roman"/>
                <a:cs typeface="Times New Roman"/>
              </a:rPr>
              <a:t>BLOSUM</a:t>
            </a:r>
            <a:endParaRPr sz="2405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4436" y="2207282"/>
            <a:ext cx="7151277" cy="362622"/>
            <a:chOff x="1447939" y="2203195"/>
            <a:chExt cx="7138034" cy="361950"/>
          </a:xfrm>
        </p:grpSpPr>
        <p:sp>
          <p:nvSpPr>
            <p:cNvPr id="4" name="object 4"/>
            <p:cNvSpPr/>
            <p:nvPr/>
          </p:nvSpPr>
          <p:spPr>
            <a:xfrm>
              <a:off x="1447939" y="2203195"/>
              <a:ext cx="7138034" cy="361950"/>
            </a:xfrm>
            <a:custGeom>
              <a:avLst/>
              <a:gdLst/>
              <a:ahLst/>
              <a:cxnLst/>
              <a:rect l="l" t="t" r="r" b="b"/>
              <a:pathLst>
                <a:path w="7138034" h="361950">
                  <a:moveTo>
                    <a:pt x="7137654" y="361950"/>
                  </a:moveTo>
                  <a:lnTo>
                    <a:pt x="7137654" y="0"/>
                  </a:lnTo>
                  <a:lnTo>
                    <a:pt x="0" y="0"/>
                  </a:lnTo>
                  <a:lnTo>
                    <a:pt x="0" y="361950"/>
                  </a:lnTo>
                  <a:lnTo>
                    <a:pt x="7137654" y="36195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803"/>
            </a:p>
          </p:txBody>
        </p:sp>
        <p:sp>
          <p:nvSpPr>
            <p:cNvPr id="5" name="object 5"/>
            <p:cNvSpPr/>
            <p:nvPr/>
          </p:nvSpPr>
          <p:spPr>
            <a:xfrm>
              <a:off x="1457071" y="2212339"/>
              <a:ext cx="3869054" cy="266065"/>
            </a:xfrm>
            <a:custGeom>
              <a:avLst/>
              <a:gdLst/>
              <a:ahLst/>
              <a:cxnLst/>
              <a:rect l="l" t="t" r="r" b="b"/>
              <a:pathLst>
                <a:path w="3869054" h="266064">
                  <a:moveTo>
                    <a:pt x="3868674" y="265938"/>
                  </a:moveTo>
                  <a:lnTo>
                    <a:pt x="3868674" y="0"/>
                  </a:lnTo>
                  <a:lnTo>
                    <a:pt x="0" y="0"/>
                  </a:lnTo>
                  <a:lnTo>
                    <a:pt x="0" y="265938"/>
                  </a:lnTo>
                  <a:lnTo>
                    <a:pt x="3868674" y="265938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803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9208" y="2211673"/>
            <a:ext cx="3885140" cy="2698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2088" algn="ctr">
              <a:lnSpc>
                <a:spcPts val="2074"/>
              </a:lnSpc>
            </a:pPr>
            <a:r>
              <a:rPr sz="1803" dirty="0">
                <a:latin typeface="Times New Roman"/>
                <a:cs typeface="Times New Roman"/>
              </a:rPr>
              <a:t>PAM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3585" y="2216444"/>
            <a:ext cx="7132829" cy="353715"/>
          </a:xfrm>
          <a:custGeom>
            <a:avLst/>
            <a:gdLst/>
            <a:ahLst/>
            <a:cxnLst/>
            <a:rect l="l" t="t" r="r" b="b"/>
            <a:pathLst>
              <a:path w="7119620" h="353060">
                <a:moveTo>
                  <a:pt x="3868674" y="265938"/>
                </a:moveTo>
                <a:lnTo>
                  <a:pt x="0" y="265938"/>
                </a:lnTo>
                <a:lnTo>
                  <a:pt x="0" y="352806"/>
                </a:lnTo>
                <a:lnTo>
                  <a:pt x="3868674" y="352806"/>
                </a:lnTo>
                <a:lnTo>
                  <a:pt x="3868674" y="265938"/>
                </a:lnTo>
                <a:close/>
              </a:path>
              <a:path w="7119620" h="353060">
                <a:moveTo>
                  <a:pt x="7119379" y="0"/>
                </a:moveTo>
                <a:lnTo>
                  <a:pt x="3877830" y="0"/>
                </a:lnTo>
                <a:lnTo>
                  <a:pt x="3877830" y="265938"/>
                </a:lnTo>
                <a:lnTo>
                  <a:pt x="7119379" y="265938"/>
                </a:lnTo>
                <a:lnTo>
                  <a:pt x="7119379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 txBox="1"/>
          <p:nvPr/>
        </p:nvSpPr>
        <p:spPr>
          <a:xfrm>
            <a:off x="6473839" y="2211673"/>
            <a:ext cx="3257232" cy="2698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4"/>
              </a:lnSpc>
            </a:pPr>
            <a:r>
              <a:rPr sz="1803" spc="-20" dirty="0">
                <a:solidFill>
                  <a:srgbClr val="010000"/>
                </a:solidFill>
                <a:latin typeface="Times New Roman"/>
                <a:cs typeface="Times New Roman"/>
              </a:rPr>
              <a:t>BLOSUM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9208" y="2668194"/>
            <a:ext cx="3885140" cy="2698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255">
              <a:lnSpc>
                <a:spcPts val="2069"/>
              </a:lnSpc>
            </a:pPr>
            <a:r>
              <a:rPr sz="1803" spc="-25" dirty="0">
                <a:solidFill>
                  <a:srgbClr val="010000"/>
                </a:solidFill>
                <a:latin typeface="Times New Roman"/>
                <a:cs typeface="Times New Roman"/>
              </a:rPr>
              <a:t>Built </a:t>
            </a:r>
            <a:r>
              <a:rPr sz="1803" spc="15" dirty="0">
                <a:solidFill>
                  <a:srgbClr val="010000"/>
                </a:solidFill>
                <a:latin typeface="Times New Roman"/>
                <a:cs typeface="Times New Roman"/>
              </a:rPr>
              <a:t>from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global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alignments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3839" y="2668194"/>
            <a:ext cx="3257232" cy="2698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891">
              <a:lnSpc>
                <a:spcPts val="2069"/>
              </a:lnSpc>
            </a:pPr>
            <a:r>
              <a:rPr sz="1803" spc="-25" dirty="0">
                <a:solidFill>
                  <a:srgbClr val="010000"/>
                </a:solidFill>
                <a:latin typeface="Times New Roman"/>
                <a:cs typeface="Times New Roman"/>
              </a:rPr>
              <a:t>Built </a:t>
            </a:r>
            <a:r>
              <a:rPr sz="1803" spc="10" dirty="0">
                <a:solidFill>
                  <a:srgbClr val="010000"/>
                </a:solidFill>
                <a:latin typeface="Times New Roman"/>
                <a:cs typeface="Times New Roman"/>
              </a:rPr>
              <a:t>from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local</a:t>
            </a:r>
            <a:r>
              <a:rPr sz="1803" spc="-7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alignments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9208" y="2991118"/>
            <a:ext cx="3885140" cy="2698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255">
              <a:lnSpc>
                <a:spcPts val="2074"/>
              </a:lnSpc>
            </a:pPr>
            <a:r>
              <a:rPr sz="1803" spc="-25" dirty="0">
                <a:solidFill>
                  <a:srgbClr val="010000"/>
                </a:solidFill>
                <a:latin typeface="Times New Roman"/>
                <a:cs typeface="Times New Roman"/>
              </a:rPr>
              <a:t>Built </a:t>
            </a:r>
            <a:r>
              <a:rPr sz="1803" spc="15" dirty="0">
                <a:solidFill>
                  <a:srgbClr val="010000"/>
                </a:solidFill>
                <a:latin typeface="Times New Roman"/>
                <a:cs typeface="Times New Roman"/>
              </a:rPr>
              <a:t>from </a:t>
            </a:r>
            <a:r>
              <a:rPr sz="1803" spc="5" dirty="0">
                <a:solidFill>
                  <a:srgbClr val="010000"/>
                </a:solidFill>
                <a:latin typeface="Times New Roman"/>
                <a:cs typeface="Times New Roman"/>
              </a:rPr>
              <a:t>small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amout of</a:t>
            </a:r>
            <a:r>
              <a:rPr sz="1803" spc="-6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Data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3839" y="2991118"/>
            <a:ext cx="3257232" cy="2698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2528">
              <a:lnSpc>
                <a:spcPts val="2074"/>
              </a:lnSpc>
            </a:pPr>
            <a:r>
              <a:rPr sz="1803" spc="-25" dirty="0">
                <a:solidFill>
                  <a:srgbClr val="010000"/>
                </a:solidFill>
                <a:latin typeface="Times New Roman"/>
                <a:cs typeface="Times New Roman"/>
              </a:rPr>
              <a:t>Built </a:t>
            </a:r>
            <a:r>
              <a:rPr sz="1803" spc="10" dirty="0">
                <a:solidFill>
                  <a:srgbClr val="010000"/>
                </a:solidFill>
                <a:latin typeface="Times New Roman"/>
                <a:cs typeface="Times New Roman"/>
              </a:rPr>
              <a:t>from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vast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amout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of</a:t>
            </a:r>
            <a:r>
              <a:rPr sz="1803" spc="2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Data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4436" y="3428746"/>
            <a:ext cx="7151277" cy="858840"/>
          </a:xfrm>
          <a:custGeom>
            <a:avLst/>
            <a:gdLst/>
            <a:ahLst/>
            <a:cxnLst/>
            <a:rect l="l" t="t" r="r" b="b"/>
            <a:pathLst>
              <a:path w="7138034" h="857250">
                <a:moveTo>
                  <a:pt x="7137654" y="857250"/>
                </a:moveTo>
                <a:lnTo>
                  <a:pt x="7137654" y="0"/>
                </a:lnTo>
                <a:lnTo>
                  <a:pt x="0" y="0"/>
                </a:lnTo>
                <a:lnTo>
                  <a:pt x="0" y="857250"/>
                </a:lnTo>
                <a:lnTo>
                  <a:pt x="7137654" y="85725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8" name="object 18"/>
          <p:cNvSpPr txBox="1"/>
          <p:nvPr/>
        </p:nvSpPr>
        <p:spPr>
          <a:xfrm>
            <a:off x="2589208" y="3314424"/>
            <a:ext cx="3885140" cy="5324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1451" rIns="0" bIns="0" rtlCol="0">
            <a:spAutoFit/>
          </a:bodyPr>
          <a:lstStyle/>
          <a:p>
            <a:pPr marL="71255" marR="443436">
              <a:lnSpc>
                <a:spcPts val="2024"/>
              </a:lnSpc>
              <a:spcBef>
                <a:spcPts val="90"/>
              </a:spcBef>
            </a:pP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Counting </a:t>
            </a:r>
            <a:r>
              <a:rPr sz="1803" spc="-30" dirty="0">
                <a:solidFill>
                  <a:srgbClr val="010000"/>
                </a:solidFill>
                <a:latin typeface="Times New Roman"/>
                <a:cs typeface="Times New Roman"/>
              </a:rPr>
              <a:t>is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based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on </a:t>
            </a:r>
            <a:r>
              <a:rPr sz="1803" spc="-15" dirty="0">
                <a:solidFill>
                  <a:srgbClr val="010000"/>
                </a:solidFill>
                <a:latin typeface="Times New Roman"/>
                <a:cs typeface="Times New Roman"/>
              </a:rPr>
              <a:t>minimum 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replacement or </a:t>
            </a:r>
            <a:r>
              <a:rPr sz="1803" spc="-15" dirty="0">
                <a:solidFill>
                  <a:srgbClr val="010000"/>
                </a:solidFill>
                <a:latin typeface="Times New Roman"/>
                <a:cs typeface="Times New Roman"/>
              </a:rPr>
              <a:t>maximum</a:t>
            </a:r>
            <a:r>
              <a:rPr sz="1803" spc="-3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parsimony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3839" y="3314424"/>
            <a:ext cx="3257232" cy="5324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1451" rIns="0" bIns="0" rtlCol="0">
            <a:spAutoFit/>
          </a:bodyPr>
          <a:lstStyle/>
          <a:p>
            <a:pPr marL="71891" marR="152690">
              <a:lnSpc>
                <a:spcPts val="2024"/>
              </a:lnSpc>
              <a:spcBef>
                <a:spcPts val="90"/>
              </a:spcBef>
            </a:pP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Counting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based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on </a:t>
            </a:r>
            <a:r>
              <a:rPr sz="1803" spc="-20" dirty="0">
                <a:solidFill>
                  <a:srgbClr val="010000"/>
                </a:solidFill>
                <a:latin typeface="Times New Roman"/>
                <a:cs typeface="Times New Roman"/>
              </a:rPr>
              <a:t>groups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of 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related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sequences </a:t>
            </a:r>
            <a:r>
              <a:rPr sz="1803" spc="5" dirty="0">
                <a:solidFill>
                  <a:srgbClr val="010000"/>
                </a:solidFill>
                <a:latin typeface="Times New Roman"/>
                <a:cs typeface="Times New Roman"/>
              </a:rPr>
              <a:t>counted as</a:t>
            </a:r>
            <a:r>
              <a:rPr sz="1803" spc="-16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one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9208" y="3846524"/>
            <a:ext cx="3885140" cy="5324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255">
              <a:lnSpc>
                <a:spcPts val="1964"/>
              </a:lnSpc>
            </a:pPr>
            <a:r>
              <a:rPr sz="1803" spc="5" dirty="0">
                <a:solidFill>
                  <a:srgbClr val="010000"/>
                </a:solidFill>
                <a:latin typeface="Times New Roman"/>
                <a:cs typeface="Times New Roman"/>
              </a:rPr>
              <a:t>Perform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better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for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finding</a:t>
            </a:r>
            <a:r>
              <a:rPr sz="1803" spc="-7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global</a:t>
            </a:r>
            <a:endParaRPr sz="1803">
              <a:latin typeface="Times New Roman"/>
              <a:cs typeface="Times New Roman"/>
            </a:endParaRPr>
          </a:p>
          <a:p>
            <a:pPr marL="71255">
              <a:lnSpc>
                <a:spcPts val="2129"/>
              </a:lnSpc>
            </a:pP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alignments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and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remote </a:t>
            </a:r>
            <a:r>
              <a:rPr sz="1803" spc="-20" dirty="0">
                <a:solidFill>
                  <a:srgbClr val="010000"/>
                </a:solidFill>
                <a:latin typeface="Times New Roman"/>
                <a:cs typeface="Times New Roman"/>
              </a:rPr>
              <a:t>homologs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3839" y="3846524"/>
            <a:ext cx="3257232" cy="5324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891">
              <a:lnSpc>
                <a:spcPts val="1964"/>
              </a:lnSpc>
            </a:pPr>
            <a:r>
              <a:rPr sz="1803" spc="10" dirty="0">
                <a:solidFill>
                  <a:srgbClr val="010000"/>
                </a:solidFill>
                <a:latin typeface="Times New Roman"/>
                <a:cs typeface="Times New Roman"/>
              </a:rPr>
              <a:t>Better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for </a:t>
            </a:r>
            <a:r>
              <a:rPr sz="1803" spc="-20" dirty="0">
                <a:solidFill>
                  <a:srgbClr val="010000"/>
                </a:solidFill>
                <a:latin typeface="Times New Roman"/>
                <a:cs typeface="Times New Roman"/>
              </a:rPr>
              <a:t>finding</a:t>
            </a:r>
            <a:r>
              <a:rPr sz="1803" spc="-15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local</a:t>
            </a:r>
            <a:endParaRPr sz="1803">
              <a:latin typeface="Times New Roman"/>
              <a:cs typeface="Times New Roman"/>
            </a:endParaRPr>
          </a:p>
          <a:p>
            <a:pPr marL="71891">
              <a:lnSpc>
                <a:spcPts val="2129"/>
              </a:lnSpc>
            </a:pP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alignments</a:t>
            </a:r>
            <a:endParaRPr sz="180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9208" y="4378623"/>
            <a:ext cx="3885140" cy="5324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255">
              <a:lnSpc>
                <a:spcPts val="1964"/>
              </a:lnSpc>
            </a:pPr>
            <a:r>
              <a:rPr sz="1803" spc="-15" dirty="0">
                <a:solidFill>
                  <a:srgbClr val="010000"/>
                </a:solidFill>
                <a:latin typeface="Times New Roman"/>
                <a:cs typeface="Times New Roman"/>
              </a:rPr>
              <a:t>Higher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PAM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series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means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spc="-20" dirty="0">
                <a:solidFill>
                  <a:srgbClr val="010000"/>
                </a:solidFill>
                <a:latin typeface="Times New Roman"/>
                <a:cs typeface="Times New Roman"/>
              </a:rPr>
              <a:t>more</a:t>
            </a:r>
            <a:endParaRPr sz="1803" dirty="0">
              <a:latin typeface="Times New Roman"/>
              <a:cs typeface="Times New Roman"/>
            </a:endParaRPr>
          </a:p>
          <a:p>
            <a:pPr marL="71255">
              <a:lnSpc>
                <a:spcPts val="2129"/>
              </a:lnSpc>
            </a:pP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divergence</a:t>
            </a:r>
            <a:endParaRPr sz="1803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3839" y="4378623"/>
            <a:ext cx="3257232" cy="5324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71891">
              <a:lnSpc>
                <a:spcPts val="1964"/>
              </a:lnSpc>
            </a:pP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Lower </a:t>
            </a:r>
            <a:r>
              <a:rPr sz="1803" spc="-15" dirty="0">
                <a:solidFill>
                  <a:srgbClr val="010000"/>
                </a:solidFill>
                <a:latin typeface="Times New Roman"/>
                <a:cs typeface="Times New Roman"/>
              </a:rPr>
              <a:t>BLOSUM </a:t>
            </a:r>
            <a:r>
              <a:rPr sz="1803" spc="-10" dirty="0">
                <a:solidFill>
                  <a:srgbClr val="010000"/>
                </a:solidFill>
                <a:latin typeface="Times New Roman"/>
                <a:cs typeface="Times New Roman"/>
              </a:rPr>
              <a:t>series</a:t>
            </a:r>
            <a:r>
              <a:rPr sz="1803" spc="1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spc="-5" dirty="0">
                <a:solidFill>
                  <a:srgbClr val="010000"/>
                </a:solidFill>
                <a:latin typeface="Times New Roman"/>
                <a:cs typeface="Times New Roman"/>
              </a:rPr>
              <a:t>means</a:t>
            </a:r>
            <a:endParaRPr sz="1803" dirty="0">
              <a:latin typeface="Times New Roman"/>
              <a:cs typeface="Times New Roman"/>
            </a:endParaRPr>
          </a:p>
          <a:p>
            <a:pPr marL="71891">
              <a:lnSpc>
                <a:spcPts val="2129"/>
              </a:lnSpc>
            </a:pPr>
            <a:r>
              <a:rPr sz="1803" spc="-20" dirty="0">
                <a:solidFill>
                  <a:srgbClr val="010000"/>
                </a:solidFill>
                <a:latin typeface="Times New Roman"/>
                <a:cs typeface="Times New Roman"/>
              </a:rPr>
              <a:t>more</a:t>
            </a:r>
            <a:r>
              <a:rPr sz="1803" spc="2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sz="1803" dirty="0">
                <a:solidFill>
                  <a:srgbClr val="010000"/>
                </a:solidFill>
                <a:latin typeface="Times New Roman"/>
                <a:cs typeface="Times New Roman"/>
              </a:rPr>
              <a:t>divergence</a:t>
            </a:r>
            <a:endParaRPr sz="180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843" y="838919"/>
            <a:ext cx="5696218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Typical </a:t>
            </a:r>
            <a:r>
              <a:rPr spc="-5" dirty="0"/>
              <a:t>score</a:t>
            </a:r>
            <a:r>
              <a:rPr spc="-130" dirty="0"/>
              <a:t> </a:t>
            </a:r>
            <a:r>
              <a:rPr dirty="0"/>
              <a:t>matrix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843" y="1635682"/>
            <a:ext cx="4626287" cy="4861100"/>
          </a:xfrm>
          <a:prstGeom prst="rect">
            <a:avLst/>
          </a:prstGeom>
        </p:spPr>
        <p:txBody>
          <a:bodyPr vert="horz" wrap="square" lIns="0" tIns="111967" rIns="0" bIns="0" rtlCol="0">
            <a:spAutoFit/>
          </a:bodyPr>
          <a:lstStyle/>
          <a:p>
            <a:pPr marL="355639" indent="-343552">
              <a:spcBef>
                <a:spcPts val="882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DNA</a:t>
            </a:r>
            <a:endParaRPr sz="3206" dirty="0">
              <a:latin typeface="Times New Roman"/>
              <a:cs typeface="Times New Roman"/>
            </a:endParaRPr>
          </a:p>
          <a:p>
            <a:pPr marL="757086" lvl="1" indent="-286929">
              <a:spcBef>
                <a:spcPts val="691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Match </a:t>
            </a:r>
            <a:r>
              <a:rPr sz="2805" dirty="0">
                <a:latin typeface="Times New Roman"/>
                <a:cs typeface="Times New Roman"/>
              </a:rPr>
              <a:t>=</a:t>
            </a:r>
            <a:r>
              <a:rPr sz="2805" spc="-40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+1</a:t>
            </a:r>
            <a:endParaRPr sz="2805" dirty="0">
              <a:latin typeface="Times New Roman"/>
              <a:cs typeface="Times New Roman"/>
            </a:endParaRPr>
          </a:p>
          <a:p>
            <a:pPr marL="757086" lvl="1" indent="-286929">
              <a:spcBef>
                <a:spcPts val="671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Mismatch </a:t>
            </a:r>
            <a:r>
              <a:rPr sz="2805" dirty="0">
                <a:latin typeface="Times New Roman"/>
                <a:cs typeface="Times New Roman"/>
              </a:rPr>
              <a:t>=</a:t>
            </a:r>
            <a:r>
              <a:rPr sz="2805" spc="-3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-3</a:t>
            </a:r>
          </a:p>
          <a:p>
            <a:pPr marL="757086" lvl="1" indent="-286929">
              <a:spcBef>
                <a:spcPts val="671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Gap </a:t>
            </a:r>
            <a:r>
              <a:rPr sz="2805" dirty="0">
                <a:latin typeface="Times New Roman"/>
                <a:cs typeface="Times New Roman"/>
              </a:rPr>
              <a:t>penalty =</a:t>
            </a:r>
            <a:r>
              <a:rPr sz="2805" spc="-6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-5</a:t>
            </a:r>
          </a:p>
          <a:p>
            <a:pPr marL="757086" lvl="1" indent="-286929">
              <a:spcBef>
                <a:spcPts val="676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Gap extension penalty </a:t>
            </a:r>
            <a:r>
              <a:rPr sz="2805" dirty="0">
                <a:latin typeface="Times New Roman"/>
                <a:cs typeface="Times New Roman"/>
              </a:rPr>
              <a:t>=</a:t>
            </a:r>
            <a:r>
              <a:rPr sz="2805" spc="-75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-2</a:t>
            </a:r>
          </a:p>
          <a:p>
            <a:pPr marL="342915" marR="1333489" indent="-342915" algn="r">
              <a:spcBef>
                <a:spcPts val="751"/>
              </a:spcBef>
              <a:buChar char="•"/>
              <a:tabLst>
                <a:tab pos="342915" algn="l"/>
                <a:tab pos="356276" algn="l"/>
              </a:tabLst>
            </a:pPr>
            <a:r>
              <a:rPr sz="3206" spc="-10" dirty="0">
                <a:latin typeface="Times New Roman"/>
                <a:cs typeface="Times New Roman"/>
              </a:rPr>
              <a:t>Protein</a:t>
            </a:r>
            <a:r>
              <a:rPr sz="3206" spc="-35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sequences</a:t>
            </a:r>
            <a:endParaRPr sz="3206" dirty="0">
              <a:latin typeface="Times New Roman"/>
              <a:cs typeface="Times New Roman"/>
            </a:endParaRPr>
          </a:p>
          <a:p>
            <a:pPr marL="286293" marR="1238694" lvl="1" indent="-286293" algn="r">
              <a:spcBef>
                <a:spcPts val="691"/>
              </a:spcBef>
              <a:buChar char="–"/>
              <a:tabLst>
                <a:tab pos="286293" algn="l"/>
              </a:tabLst>
            </a:pPr>
            <a:r>
              <a:rPr sz="2805" dirty="0">
                <a:latin typeface="Times New Roman"/>
                <a:cs typeface="Times New Roman"/>
              </a:rPr>
              <a:t>Blossum62</a:t>
            </a:r>
            <a:r>
              <a:rPr sz="2805" spc="-12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matrix</a:t>
            </a:r>
          </a:p>
          <a:p>
            <a:pPr marL="251302" algn="ctr">
              <a:spcBef>
                <a:spcPts val="671"/>
              </a:spcBef>
            </a:pPr>
            <a:r>
              <a:rPr sz="2805" spc="-5" dirty="0">
                <a:latin typeface="Times New Roman"/>
                <a:cs typeface="Times New Roman"/>
              </a:rPr>
              <a:t>Gap open penalty </a:t>
            </a:r>
            <a:r>
              <a:rPr sz="2805" dirty="0">
                <a:latin typeface="Times New Roman"/>
                <a:cs typeface="Times New Roman"/>
              </a:rPr>
              <a:t>=</a:t>
            </a:r>
            <a:r>
              <a:rPr sz="2805" spc="-70" dirty="0">
                <a:latin typeface="Times New Roman"/>
                <a:cs typeface="Times New Roman"/>
              </a:rPr>
              <a:t> </a:t>
            </a:r>
            <a:r>
              <a:rPr sz="2805" dirty="0">
                <a:latin typeface="Times New Roman"/>
                <a:cs typeface="Times New Roman"/>
              </a:rPr>
              <a:t>-11</a:t>
            </a:r>
          </a:p>
          <a:p>
            <a:pPr marL="757086" lvl="1" indent="-286929">
              <a:spcBef>
                <a:spcPts val="676"/>
              </a:spcBef>
              <a:buChar char="–"/>
              <a:tabLst>
                <a:tab pos="757086" algn="l"/>
              </a:tabLst>
            </a:pPr>
            <a:r>
              <a:rPr sz="2805" spc="-5" dirty="0">
                <a:latin typeface="Times New Roman"/>
                <a:cs typeface="Times New Roman"/>
              </a:rPr>
              <a:t>Gap </a:t>
            </a:r>
            <a:r>
              <a:rPr sz="2805" dirty="0">
                <a:latin typeface="Times New Roman"/>
                <a:cs typeface="Times New Roman"/>
              </a:rPr>
              <a:t>extension =</a:t>
            </a:r>
            <a:r>
              <a:rPr sz="2805" spc="-55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-1</a:t>
            </a:r>
            <a:endParaRPr sz="280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691" y="830513"/>
            <a:ext cx="8294119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spc="-5" dirty="0"/>
              <a:t>Sequence</a:t>
            </a:r>
            <a:r>
              <a:rPr spc="-55" dirty="0"/>
              <a:t> </a:t>
            </a:r>
            <a:r>
              <a:rPr spc="-5" dirty="0"/>
              <a:t>Alignment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70969" y="2007910"/>
            <a:ext cx="8078826" cy="3992266"/>
          </a:xfrm>
          <a:prstGeom prst="rect">
            <a:avLst/>
          </a:prstGeom>
        </p:spPr>
        <p:txBody>
          <a:bodyPr vert="horz" wrap="square" lIns="0" tIns="67435" rIns="0" bIns="0" rtlCol="0">
            <a:spAutoFit/>
          </a:bodyPr>
          <a:lstStyle/>
          <a:p>
            <a:pPr marL="12724" marR="5090">
              <a:lnSpc>
                <a:spcPts val="3467"/>
              </a:lnSpc>
              <a:spcBef>
                <a:spcPts val="531"/>
              </a:spcBef>
            </a:pPr>
            <a:r>
              <a:rPr sz="3206" spc="-5" dirty="0">
                <a:latin typeface="Times New Roman"/>
                <a:cs typeface="Times New Roman"/>
              </a:rPr>
              <a:t>Procedure of comparing two (pairwise) or more  (multiple) </a:t>
            </a:r>
            <a:r>
              <a:rPr sz="3206" spc="-10" dirty="0">
                <a:latin typeface="Times New Roman"/>
                <a:cs typeface="Times New Roman"/>
              </a:rPr>
              <a:t>sequences </a:t>
            </a:r>
            <a:r>
              <a:rPr sz="3206" spc="-5" dirty="0">
                <a:latin typeface="Times New Roman"/>
                <a:cs typeface="Times New Roman"/>
              </a:rPr>
              <a:t>by </a:t>
            </a:r>
            <a:r>
              <a:rPr sz="3206" spc="-10" dirty="0">
                <a:latin typeface="Times New Roman"/>
                <a:cs typeface="Times New Roman"/>
              </a:rPr>
              <a:t>searching </a:t>
            </a:r>
            <a:r>
              <a:rPr sz="3206" spc="-5" dirty="0">
                <a:latin typeface="Times New Roman"/>
                <a:cs typeface="Times New Roman"/>
              </a:rPr>
              <a:t>for a series of  individual characters that are in the same order </a:t>
            </a:r>
            <a:r>
              <a:rPr sz="3206" spc="-10" dirty="0">
                <a:latin typeface="Times New Roman"/>
                <a:cs typeface="Times New Roman"/>
              </a:rPr>
              <a:t>in  </a:t>
            </a:r>
            <a:r>
              <a:rPr sz="3206" spc="-5" dirty="0">
                <a:latin typeface="Times New Roman"/>
                <a:cs typeface="Times New Roman"/>
              </a:rPr>
              <a:t>the</a:t>
            </a:r>
            <a:r>
              <a:rPr sz="3206" spc="-1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sequences</a:t>
            </a:r>
            <a:endParaRPr sz="3206" dirty="0">
              <a:latin typeface="Times New Roman"/>
              <a:cs typeface="Times New Roman"/>
            </a:endParaRPr>
          </a:p>
          <a:p>
            <a:pPr marR="341007" algn="ctr">
              <a:spcBef>
                <a:spcPts val="2755"/>
              </a:spcBef>
            </a:pPr>
            <a:r>
              <a:rPr sz="3607" dirty="0">
                <a:solidFill>
                  <a:srgbClr val="0000D4"/>
                </a:solidFill>
                <a:latin typeface="Courier New"/>
                <a:cs typeface="Courier New"/>
              </a:rPr>
              <a:t>GCTAGTCAGATCTGACGCTA</a:t>
            </a:r>
            <a:endParaRPr sz="3607" dirty="0">
              <a:latin typeface="Courier New"/>
              <a:cs typeface="Courier New"/>
            </a:endParaRPr>
          </a:p>
          <a:p>
            <a:pPr marL="1663680" marR="2004687" algn="ctr">
              <a:lnSpc>
                <a:spcPct val="110000"/>
              </a:lnSpc>
            </a:pPr>
            <a:r>
              <a:rPr sz="3607" dirty="0">
                <a:solidFill>
                  <a:srgbClr val="FF0065"/>
                </a:solidFill>
                <a:latin typeface="Courier New"/>
                <a:cs typeface="Courier New"/>
              </a:rPr>
              <a:t>| |||| |||||</a:t>
            </a:r>
            <a:r>
              <a:rPr sz="3607" spc="-100" dirty="0">
                <a:solidFill>
                  <a:srgbClr val="FF0065"/>
                </a:solidFill>
                <a:latin typeface="Courier New"/>
                <a:cs typeface="Courier New"/>
              </a:rPr>
              <a:t> </a:t>
            </a:r>
            <a:r>
              <a:rPr sz="3607" dirty="0">
                <a:solidFill>
                  <a:srgbClr val="FF0065"/>
                </a:solidFill>
                <a:latin typeface="Courier New"/>
                <a:cs typeface="Courier New"/>
              </a:rPr>
              <a:t>|||  </a:t>
            </a:r>
            <a:r>
              <a:rPr sz="3607" dirty="0">
                <a:solidFill>
                  <a:srgbClr val="0000D4"/>
                </a:solidFill>
                <a:latin typeface="Courier New"/>
                <a:cs typeface="Courier New"/>
              </a:rPr>
              <a:t>TGGTCACATCTGCCGC</a:t>
            </a:r>
            <a:endParaRPr sz="360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296F-D0F9-4090-9A7A-4945B662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compute the best alignment?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1411A-3964-49ED-B78B-1E71CB9F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764" y="1654629"/>
            <a:ext cx="5040215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A910-5BCA-4643-A5E9-17C47C98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is additive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76316-35EA-4FD9-A869-3B74FB6D656F}"/>
              </a:ext>
            </a:extLst>
          </p:cNvPr>
          <p:cNvSpPr/>
          <p:nvPr/>
        </p:nvSpPr>
        <p:spPr>
          <a:xfrm>
            <a:off x="729342" y="1828799"/>
            <a:ext cx="1001485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+mj-cs"/>
              </a:rPr>
              <a:t>Observation: The score of aligning </a:t>
            </a:r>
          </a:p>
          <a:p>
            <a:r>
              <a:rPr lang="en-US" sz="2400" dirty="0">
                <a:cs typeface="+mj-cs"/>
              </a:rPr>
              <a:t>x</a:t>
            </a:r>
            <a:r>
              <a:rPr lang="en-US" sz="2400" baseline="-25000" dirty="0">
                <a:cs typeface="+mj-cs"/>
              </a:rPr>
              <a:t>1</a:t>
            </a:r>
            <a:r>
              <a:rPr lang="en-US" sz="2400" dirty="0">
                <a:cs typeface="+mj-cs"/>
              </a:rPr>
              <a:t>……</a:t>
            </a:r>
            <a:r>
              <a:rPr lang="en-US" sz="2400" dirty="0" err="1">
                <a:cs typeface="+mj-cs"/>
              </a:rPr>
              <a:t>x</a:t>
            </a:r>
            <a:r>
              <a:rPr lang="en-US" sz="2400" baseline="-25000" dirty="0" err="1">
                <a:cs typeface="+mj-cs"/>
              </a:rPr>
              <a:t>M</a:t>
            </a:r>
            <a:r>
              <a:rPr lang="en-US" sz="2400" dirty="0">
                <a:cs typeface="+mj-cs"/>
              </a:rPr>
              <a:t> </a:t>
            </a:r>
          </a:p>
          <a:p>
            <a:r>
              <a:rPr lang="en-US" sz="2400" dirty="0">
                <a:cs typeface="+mj-cs"/>
              </a:rPr>
              <a:t>y</a:t>
            </a:r>
            <a:r>
              <a:rPr lang="en-US" sz="2400" baseline="-25000" dirty="0">
                <a:cs typeface="+mj-cs"/>
              </a:rPr>
              <a:t>1</a:t>
            </a:r>
            <a:r>
              <a:rPr lang="en-US" sz="2400" dirty="0">
                <a:cs typeface="+mj-cs"/>
              </a:rPr>
              <a:t>…… </a:t>
            </a:r>
            <a:r>
              <a:rPr lang="en-US" sz="2400" dirty="0" err="1">
                <a:cs typeface="+mj-cs"/>
              </a:rPr>
              <a:t>y</a:t>
            </a:r>
            <a:r>
              <a:rPr lang="en-US" sz="2400" baseline="-25000" dirty="0" err="1">
                <a:cs typeface="+mj-cs"/>
              </a:rPr>
              <a:t>N</a:t>
            </a:r>
            <a:r>
              <a:rPr lang="en-US" sz="2400" baseline="-25000" dirty="0">
                <a:cs typeface="+mj-cs"/>
              </a:rPr>
              <a:t>  </a:t>
            </a:r>
          </a:p>
          <a:p>
            <a:endParaRPr lang="en-US" sz="2400" baseline="-25000" dirty="0">
              <a:cs typeface="+mj-cs"/>
            </a:endParaRPr>
          </a:p>
          <a:p>
            <a:endParaRPr lang="en-US" sz="2400" baseline="-25000" dirty="0">
              <a:cs typeface="+mj-cs"/>
            </a:endParaRPr>
          </a:p>
          <a:p>
            <a:r>
              <a:rPr lang="en-US" sz="2400" dirty="0">
                <a:cs typeface="+mj-cs"/>
              </a:rPr>
              <a:t>is additive Say that</a:t>
            </a:r>
          </a:p>
          <a:p>
            <a:r>
              <a:rPr lang="en-US" sz="2400" dirty="0">
                <a:cs typeface="+mj-cs"/>
              </a:rPr>
              <a:t>x</a:t>
            </a:r>
            <a:r>
              <a:rPr lang="en-US" sz="2400" baseline="-25000" dirty="0">
                <a:cs typeface="+mj-cs"/>
              </a:rPr>
              <a:t>1</a:t>
            </a:r>
            <a:r>
              <a:rPr lang="en-US" sz="2400" dirty="0">
                <a:cs typeface="+mj-cs"/>
              </a:rPr>
              <a:t>…x</a:t>
            </a:r>
            <a:r>
              <a:rPr lang="en-US" sz="2400" baseline="-25000" dirty="0">
                <a:cs typeface="+mj-cs"/>
              </a:rPr>
              <a:t>i     </a:t>
            </a:r>
            <a:r>
              <a:rPr lang="en-US" sz="2400" dirty="0">
                <a:cs typeface="+mj-cs"/>
              </a:rPr>
              <a:t>x</a:t>
            </a:r>
            <a:r>
              <a:rPr lang="en-US" sz="2400" baseline="-25000" dirty="0">
                <a:cs typeface="+mj-cs"/>
              </a:rPr>
              <a:t>i+1</a:t>
            </a:r>
            <a:r>
              <a:rPr lang="en-US" sz="2400" dirty="0">
                <a:cs typeface="+mj-cs"/>
              </a:rPr>
              <a:t>…</a:t>
            </a:r>
            <a:r>
              <a:rPr lang="en-US" sz="2400" dirty="0" err="1">
                <a:cs typeface="+mj-cs"/>
              </a:rPr>
              <a:t>x</a:t>
            </a:r>
            <a:r>
              <a:rPr lang="en-US" sz="2400" baseline="-25000" dirty="0" err="1">
                <a:cs typeface="+mj-cs"/>
              </a:rPr>
              <a:t>M</a:t>
            </a:r>
            <a:r>
              <a:rPr lang="en-US" sz="2400" dirty="0">
                <a:cs typeface="+mj-cs"/>
              </a:rPr>
              <a:t> aligns to aligns y</a:t>
            </a:r>
            <a:r>
              <a:rPr lang="en-US" sz="2400" baseline="-25000" dirty="0">
                <a:cs typeface="+mj-cs"/>
              </a:rPr>
              <a:t>1</a:t>
            </a:r>
            <a:r>
              <a:rPr lang="en-US" sz="2400" dirty="0">
                <a:cs typeface="+mj-cs"/>
              </a:rPr>
              <a:t>…</a:t>
            </a:r>
            <a:r>
              <a:rPr lang="en-US" sz="2400" dirty="0" err="1">
                <a:cs typeface="+mj-cs"/>
              </a:rPr>
              <a:t>y</a:t>
            </a:r>
            <a:r>
              <a:rPr lang="en-US" sz="2400" baseline="-25000" dirty="0" err="1">
                <a:cs typeface="+mj-cs"/>
              </a:rPr>
              <a:t>j</a:t>
            </a:r>
            <a:r>
              <a:rPr lang="en-US" sz="2400" baseline="-25000" dirty="0">
                <a:cs typeface="+mj-cs"/>
              </a:rPr>
              <a:t>     </a:t>
            </a:r>
            <a:r>
              <a:rPr lang="en-US" sz="2400" dirty="0">
                <a:cs typeface="+mj-cs"/>
              </a:rPr>
              <a:t>y</a:t>
            </a:r>
            <a:r>
              <a:rPr lang="en-US" sz="2400" baseline="-25000" dirty="0">
                <a:cs typeface="+mj-cs"/>
              </a:rPr>
              <a:t>j+1</a:t>
            </a:r>
            <a:r>
              <a:rPr lang="en-US" sz="2400" dirty="0">
                <a:cs typeface="+mj-cs"/>
              </a:rPr>
              <a:t>…</a:t>
            </a:r>
            <a:r>
              <a:rPr lang="en-US" sz="2400" dirty="0" err="1">
                <a:cs typeface="+mj-cs"/>
              </a:rPr>
              <a:t>y</a:t>
            </a:r>
            <a:r>
              <a:rPr lang="en-US" sz="2400" baseline="-25000" dirty="0" err="1">
                <a:cs typeface="+mj-cs"/>
              </a:rPr>
              <a:t>N</a:t>
            </a:r>
            <a:endParaRPr lang="en-US" sz="2400" baseline="-25000" dirty="0">
              <a:cs typeface="+mj-cs"/>
            </a:endParaRPr>
          </a:p>
          <a:p>
            <a:endParaRPr lang="en-US" sz="2400" baseline="-25000" dirty="0">
              <a:cs typeface="+mj-cs"/>
            </a:endParaRPr>
          </a:p>
          <a:p>
            <a:endParaRPr lang="en-US" sz="2400" baseline="-25000" dirty="0"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A7802-1376-436A-9DB9-84BE34593679}"/>
              </a:ext>
            </a:extLst>
          </p:cNvPr>
          <p:cNvSpPr/>
          <p:nvPr/>
        </p:nvSpPr>
        <p:spPr>
          <a:xfrm>
            <a:off x="729342" y="4568010"/>
            <a:ext cx="314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+mj-cs"/>
              </a:rPr>
              <a:t>The two scores add up: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E2DF6-2E10-456C-AB37-E2B3A7ED43BF}"/>
              </a:ext>
            </a:extLst>
          </p:cNvPr>
          <p:cNvSpPr/>
          <p:nvPr/>
        </p:nvSpPr>
        <p:spPr>
          <a:xfrm>
            <a:off x="724017" y="5595648"/>
            <a:ext cx="708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cs typeface="+mj-cs"/>
              </a:rPr>
              <a:t>F(x[1:M], y[1:N]) = F(x[1:i], y[1:j]) + F(x[i+1:M], y[j+1:N])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165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8848-A9B2-4C62-BD06-F617BC6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alignment Types of alignment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F506-4C16-4DE7-BDCF-80D2A62E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(Needleman &amp; Wunsch)</a:t>
            </a:r>
          </a:p>
          <a:p>
            <a:pPr lvl="1"/>
            <a:r>
              <a:rPr lang="en-US" dirty="0"/>
              <a:t>Strings of similar size</a:t>
            </a:r>
          </a:p>
          <a:p>
            <a:pPr lvl="1"/>
            <a:r>
              <a:rPr lang="en-US" dirty="0"/>
              <a:t>Genes with a similar structure </a:t>
            </a:r>
          </a:p>
          <a:p>
            <a:pPr lvl="1"/>
            <a:r>
              <a:rPr lang="en-US" dirty="0"/>
              <a:t>Larger regions with a preserved order (syntenic regions)</a:t>
            </a:r>
          </a:p>
          <a:p>
            <a:r>
              <a:rPr lang="en-US" dirty="0"/>
              <a:t>Local (Smith &amp; Waterman) </a:t>
            </a:r>
          </a:p>
          <a:p>
            <a:pPr lvl="1"/>
            <a:r>
              <a:rPr lang="en-US" dirty="0"/>
              <a:t>Finding similar regions among </a:t>
            </a:r>
          </a:p>
          <a:p>
            <a:pPr lvl="1"/>
            <a:r>
              <a:rPr lang="en-US" dirty="0"/>
              <a:t>Dissimilar regions </a:t>
            </a:r>
          </a:p>
          <a:p>
            <a:pPr lvl="1"/>
            <a:r>
              <a:rPr lang="en-US" dirty="0"/>
              <a:t>Sequences of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42633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9F66-6C8E-410A-84D2-C77636F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75FD-D135-4F37-8178-38CEE8AA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evaluating every possible alignment, we can create a table of partial scores by breaking the alignment problem into subproblems.</a:t>
            </a:r>
          </a:p>
          <a:p>
            <a:r>
              <a:rPr lang="en-US" dirty="0"/>
              <a:t>Consider two sequences CACGA and CGA</a:t>
            </a:r>
          </a:p>
          <a:p>
            <a:pPr lvl="1"/>
            <a:r>
              <a:rPr lang="en-US" dirty="0"/>
              <a:t>we have three possibilities for the first position of the alignment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342FFA-7D59-4D23-A1EA-BA209DE6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87306"/>
              </p:ext>
            </p:extLst>
          </p:nvPr>
        </p:nvGraphicFramePr>
        <p:xfrm>
          <a:off x="2169758" y="4302680"/>
          <a:ext cx="78524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80">
                  <a:extLst>
                    <a:ext uri="{9D8B030D-6E8A-4147-A177-3AD203B41FA5}">
                      <a16:colId xmlns:a16="http://schemas.microsoft.com/office/drawing/2014/main" val="2061902544"/>
                    </a:ext>
                  </a:extLst>
                </a:gridCol>
                <a:gridCol w="2679702">
                  <a:extLst>
                    <a:ext uri="{9D8B030D-6E8A-4147-A177-3AD203B41FA5}">
                      <a16:colId xmlns:a16="http://schemas.microsoft.com/office/drawing/2014/main" val="444756303"/>
                    </a:ext>
                  </a:extLst>
                </a:gridCol>
                <a:gridCol w="2679702">
                  <a:extLst>
                    <a:ext uri="{9D8B030D-6E8A-4147-A177-3AD203B41FA5}">
                      <a16:colId xmlns:a16="http://schemas.microsoft.com/office/drawing/2014/main" val="2235715706"/>
                    </a:ext>
                  </a:extLst>
                </a:gridCol>
              </a:tblGrid>
              <a:tr h="355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Remaining seqs.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3196"/>
                  </a:ext>
                </a:extLst>
              </a:tr>
              <a:tr h="613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ACGA</a:t>
                      </a:r>
                    </a:p>
                    <a:p>
                      <a:pPr algn="ctr"/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79768"/>
                  </a:ext>
                </a:extLst>
              </a:tr>
              <a:tr h="613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CACGA </a:t>
                      </a:r>
                    </a:p>
                    <a:p>
                      <a:pPr algn="ctr"/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92215"/>
                  </a:ext>
                </a:extLst>
              </a:tr>
              <a:tr h="613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ACGA </a:t>
                      </a:r>
                    </a:p>
                    <a:p>
                      <a:pPr algn="ctr"/>
                      <a:r>
                        <a:rPr lang="en-US" dirty="0"/>
                        <a:t>CGA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8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5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E2F-D564-4DA8-AEC0-3598E583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AE5D4-DE59-4FEB-AA37-8D4A445CF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65" y="1828800"/>
            <a:ext cx="96504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4287-AA71-4DC4-93E5-FE9588FB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DP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55F8-8784-47EB-92B5-D89D89D3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s(</a:t>
            </a:r>
            <a:r>
              <a:rPr lang="en-US" dirty="0" err="1"/>
              <a:t>a,b</a:t>
            </a:r>
            <a:r>
              <a:rPr lang="en-US" dirty="0"/>
              <a:t>) = score of aligning a and b </a:t>
            </a:r>
          </a:p>
          <a:p>
            <a:r>
              <a:rPr lang="en-US" dirty="0"/>
              <a:t>F(</a:t>
            </a:r>
            <a:r>
              <a:rPr lang="en-US" dirty="0" err="1"/>
              <a:t>i,j</a:t>
            </a:r>
            <a:r>
              <a:rPr lang="en-US" dirty="0"/>
              <a:t>) = optimal similarity of A(1:i) and B(1:j)</a:t>
            </a:r>
          </a:p>
          <a:p>
            <a:r>
              <a:rPr lang="en-US" dirty="0"/>
              <a:t>Recurrence 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linear gap penalty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ED65E-2D8C-4FCC-820D-0AE53E36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41" y="3660428"/>
            <a:ext cx="4918302" cy="21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8C6EC-CFE1-4BC7-B6AE-9542235ACF18}"/>
              </a:ext>
            </a:extLst>
          </p:cNvPr>
          <p:cNvGraphicFramePr>
            <a:graphicFrameLocks noGrp="1"/>
          </p:cNvGraphicFramePr>
          <p:nvPr/>
        </p:nvGraphicFramePr>
        <p:xfrm>
          <a:off x="941671" y="951614"/>
          <a:ext cx="6887267" cy="5121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23">
                  <a:extLst>
                    <a:ext uri="{9D8B030D-6E8A-4147-A177-3AD203B41FA5}">
                      <a16:colId xmlns:a16="http://schemas.microsoft.com/office/drawing/2014/main" val="2146315126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2251774146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2689983898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467612142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842292829"/>
                    </a:ext>
                  </a:extLst>
                </a:gridCol>
              </a:tblGrid>
              <a:tr h="85365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1029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86743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6261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96888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10847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397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E81341-3BD4-42D2-AD4C-364E3BFE957D}"/>
              </a:ext>
            </a:extLst>
          </p:cNvPr>
          <p:cNvSpPr/>
          <p:nvPr/>
        </p:nvSpPr>
        <p:spPr>
          <a:xfrm>
            <a:off x="9087817" y="678535"/>
            <a:ext cx="214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ATCG  with TCG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B84F-BB23-459A-B14F-F7D26CA0905D}"/>
              </a:ext>
            </a:extLst>
          </p:cNvPr>
          <p:cNvSpPr/>
          <p:nvPr/>
        </p:nvSpPr>
        <p:spPr>
          <a:xfrm>
            <a:off x="9087817" y="1215945"/>
            <a:ext cx="15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Mismatch = -1</a:t>
            </a:r>
          </a:p>
          <a:p>
            <a:r>
              <a:rPr lang="en-US" dirty="0"/>
              <a:t>Gap = 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87814-F0CF-4961-9EA7-D5E996D25131}"/>
              </a:ext>
            </a:extLst>
          </p:cNvPr>
          <p:cNvSpPr/>
          <p:nvPr/>
        </p:nvSpPr>
        <p:spPr>
          <a:xfrm>
            <a:off x="9097002" y="2307353"/>
            <a:ext cx="2770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1- Scoring matrix</a:t>
            </a:r>
          </a:p>
          <a:p>
            <a:r>
              <a:rPr lang="en-US" dirty="0"/>
              <a:t>2- Trace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highest value in   the scoring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back </a:t>
            </a:r>
          </a:p>
          <a:p>
            <a:r>
              <a:rPr lang="en-US" dirty="0"/>
              <a:t>3- Alignment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50A1AC-1337-449C-8B55-5CB0ABA6E22F}"/>
              </a:ext>
            </a:extLst>
          </p:cNvPr>
          <p:cNvSpPr txBox="1"/>
          <p:nvPr/>
        </p:nvSpPr>
        <p:spPr>
          <a:xfrm>
            <a:off x="9896002" y="4989979"/>
            <a:ext cx="11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ATCG</a:t>
            </a:r>
          </a:p>
          <a:p>
            <a:r>
              <a:rPr lang="en-US" dirty="0"/>
              <a:t>-TCG</a:t>
            </a:r>
          </a:p>
        </p:txBody>
      </p:sp>
    </p:spTree>
    <p:extLst>
      <p:ext uri="{BB962C8B-B14F-4D97-AF65-F5344CB8AC3E}">
        <p14:creationId xmlns:p14="http://schemas.microsoft.com/office/powerpoint/2010/main" val="60300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8C6EC-CFE1-4BC7-B6AE-9542235AC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19739"/>
              </p:ext>
            </p:extLst>
          </p:nvPr>
        </p:nvGraphicFramePr>
        <p:xfrm>
          <a:off x="934949" y="934948"/>
          <a:ext cx="6893990" cy="513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254">
                  <a:extLst>
                    <a:ext uri="{9D8B030D-6E8A-4147-A177-3AD203B41FA5}">
                      <a16:colId xmlns:a16="http://schemas.microsoft.com/office/drawing/2014/main" val="2146315126"/>
                    </a:ext>
                  </a:extLst>
                </a:gridCol>
                <a:gridCol w="1382184">
                  <a:extLst>
                    <a:ext uri="{9D8B030D-6E8A-4147-A177-3AD203B41FA5}">
                      <a16:colId xmlns:a16="http://schemas.microsoft.com/office/drawing/2014/main" val="2251774146"/>
                    </a:ext>
                  </a:extLst>
                </a:gridCol>
                <a:gridCol w="1382184">
                  <a:extLst>
                    <a:ext uri="{9D8B030D-6E8A-4147-A177-3AD203B41FA5}">
                      <a16:colId xmlns:a16="http://schemas.microsoft.com/office/drawing/2014/main" val="2689983898"/>
                    </a:ext>
                  </a:extLst>
                </a:gridCol>
                <a:gridCol w="1382184">
                  <a:extLst>
                    <a:ext uri="{9D8B030D-6E8A-4147-A177-3AD203B41FA5}">
                      <a16:colId xmlns:a16="http://schemas.microsoft.com/office/drawing/2014/main" val="467612142"/>
                    </a:ext>
                  </a:extLst>
                </a:gridCol>
                <a:gridCol w="1382184">
                  <a:extLst>
                    <a:ext uri="{9D8B030D-6E8A-4147-A177-3AD203B41FA5}">
                      <a16:colId xmlns:a16="http://schemas.microsoft.com/office/drawing/2014/main" val="842292829"/>
                    </a:ext>
                  </a:extLst>
                </a:gridCol>
              </a:tblGrid>
              <a:tr h="85643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1029"/>
                  </a:ext>
                </a:extLst>
              </a:tr>
              <a:tr h="85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86743"/>
                  </a:ext>
                </a:extLst>
              </a:tr>
              <a:tr h="85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6261"/>
                  </a:ext>
                </a:extLst>
              </a:tr>
              <a:tr h="85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96888"/>
                  </a:ext>
                </a:extLst>
              </a:tr>
              <a:tr h="85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10847"/>
                  </a:ext>
                </a:extLst>
              </a:tr>
              <a:tr h="85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397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E81341-3BD4-42D2-AD4C-364E3BFE957D}"/>
              </a:ext>
            </a:extLst>
          </p:cNvPr>
          <p:cNvSpPr/>
          <p:nvPr/>
        </p:nvSpPr>
        <p:spPr>
          <a:xfrm>
            <a:off x="9087817" y="678535"/>
            <a:ext cx="214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ATCG  with TCG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B84F-BB23-459A-B14F-F7D26CA0905D}"/>
              </a:ext>
            </a:extLst>
          </p:cNvPr>
          <p:cNvSpPr/>
          <p:nvPr/>
        </p:nvSpPr>
        <p:spPr>
          <a:xfrm>
            <a:off x="9087817" y="1215945"/>
            <a:ext cx="15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Mismatch = -1</a:t>
            </a:r>
          </a:p>
          <a:p>
            <a:r>
              <a:rPr lang="en-US" dirty="0"/>
              <a:t>Gap = 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87814-F0CF-4961-9EA7-D5E996D25131}"/>
              </a:ext>
            </a:extLst>
          </p:cNvPr>
          <p:cNvSpPr/>
          <p:nvPr/>
        </p:nvSpPr>
        <p:spPr>
          <a:xfrm>
            <a:off x="9097002" y="2307353"/>
            <a:ext cx="2770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1- Scoring matrix</a:t>
            </a:r>
          </a:p>
          <a:p>
            <a:r>
              <a:rPr lang="en-US" dirty="0"/>
              <a:t>2- Trace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highest value in   the scoring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back </a:t>
            </a:r>
          </a:p>
          <a:p>
            <a:r>
              <a:rPr lang="en-US" dirty="0"/>
              <a:t>3- Alignment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3E9BAC-C504-4C8E-8E17-3B35BACA34EF}"/>
              </a:ext>
            </a:extLst>
          </p:cNvPr>
          <p:cNvCxnSpPr/>
          <p:nvPr/>
        </p:nvCxnSpPr>
        <p:spPr bwMode="auto">
          <a:xfrm>
            <a:off x="3378467" y="2473693"/>
            <a:ext cx="644893" cy="4235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25922-AEB7-4654-AFC0-833193179755}"/>
              </a:ext>
            </a:extLst>
          </p:cNvPr>
          <p:cNvCxnSpPr/>
          <p:nvPr/>
        </p:nvCxnSpPr>
        <p:spPr bwMode="auto">
          <a:xfrm>
            <a:off x="4870383" y="2473693"/>
            <a:ext cx="404261" cy="4235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0DACF-79A5-4378-A61A-01424A3C4027}"/>
              </a:ext>
            </a:extLst>
          </p:cNvPr>
          <p:cNvCxnSpPr/>
          <p:nvPr/>
        </p:nvCxnSpPr>
        <p:spPr bwMode="auto">
          <a:xfrm>
            <a:off x="4764505" y="3060834"/>
            <a:ext cx="6352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517573-59A3-449E-BB3A-6D188998F0C5}"/>
              </a:ext>
            </a:extLst>
          </p:cNvPr>
          <p:cNvCxnSpPr/>
          <p:nvPr/>
        </p:nvCxnSpPr>
        <p:spPr bwMode="auto">
          <a:xfrm>
            <a:off x="6179419" y="2473693"/>
            <a:ext cx="462013" cy="3465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B1848-B0AB-481D-B1B8-E003203425D6}"/>
              </a:ext>
            </a:extLst>
          </p:cNvPr>
          <p:cNvCxnSpPr/>
          <p:nvPr/>
        </p:nvCxnSpPr>
        <p:spPr bwMode="auto">
          <a:xfrm>
            <a:off x="6179419" y="3060834"/>
            <a:ext cx="53901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057BBA-4DDD-4930-84D9-EB1DF2A6F597}"/>
              </a:ext>
            </a:extLst>
          </p:cNvPr>
          <p:cNvCxnSpPr/>
          <p:nvPr/>
        </p:nvCxnSpPr>
        <p:spPr bwMode="auto">
          <a:xfrm>
            <a:off x="3455469" y="3281569"/>
            <a:ext cx="490888" cy="462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241D9-952F-48FB-BB2F-18DD663982AC}"/>
              </a:ext>
            </a:extLst>
          </p:cNvPr>
          <p:cNvCxnSpPr/>
          <p:nvPr/>
        </p:nvCxnSpPr>
        <p:spPr bwMode="auto">
          <a:xfrm>
            <a:off x="4807818" y="3242745"/>
            <a:ext cx="529390" cy="5396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E3BB0D-7CCD-4A57-8732-2310C005399C}"/>
              </a:ext>
            </a:extLst>
          </p:cNvPr>
          <p:cNvCxnSpPr/>
          <p:nvPr/>
        </p:nvCxnSpPr>
        <p:spPr bwMode="auto">
          <a:xfrm>
            <a:off x="6179419" y="3323015"/>
            <a:ext cx="539015" cy="4205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3DA9F9-6BE9-465E-9220-58F97D1B1E51}"/>
              </a:ext>
            </a:extLst>
          </p:cNvPr>
          <p:cNvCxnSpPr/>
          <p:nvPr/>
        </p:nvCxnSpPr>
        <p:spPr bwMode="auto">
          <a:xfrm>
            <a:off x="6096000" y="3936733"/>
            <a:ext cx="7587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B509DB-1E80-4A37-80D0-C3EC006AF393}"/>
              </a:ext>
            </a:extLst>
          </p:cNvPr>
          <p:cNvCxnSpPr/>
          <p:nvPr/>
        </p:nvCxnSpPr>
        <p:spPr bwMode="auto">
          <a:xfrm>
            <a:off x="4225491" y="4215865"/>
            <a:ext cx="0" cy="3368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C55C70-774A-495D-8D11-9DE0DE1CED66}"/>
              </a:ext>
            </a:extLst>
          </p:cNvPr>
          <p:cNvCxnSpPr/>
          <p:nvPr/>
        </p:nvCxnSpPr>
        <p:spPr bwMode="auto">
          <a:xfrm>
            <a:off x="4807818" y="4215865"/>
            <a:ext cx="529390" cy="3368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9ED244-D5A0-42B0-AD89-9D2BA8D968A8}"/>
              </a:ext>
            </a:extLst>
          </p:cNvPr>
          <p:cNvCxnSpPr/>
          <p:nvPr/>
        </p:nvCxnSpPr>
        <p:spPr bwMode="auto">
          <a:xfrm>
            <a:off x="6096000" y="4629752"/>
            <a:ext cx="7587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EBF698-1544-44B7-8D0B-B691D5624281}"/>
              </a:ext>
            </a:extLst>
          </p:cNvPr>
          <p:cNvCxnSpPr/>
          <p:nvPr/>
        </p:nvCxnSpPr>
        <p:spPr bwMode="auto">
          <a:xfrm>
            <a:off x="4023360" y="4989979"/>
            <a:ext cx="0" cy="4675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A606EB-4476-4B61-85D7-D91DBDB82266}"/>
              </a:ext>
            </a:extLst>
          </p:cNvPr>
          <p:cNvCxnSpPr/>
          <p:nvPr/>
        </p:nvCxnSpPr>
        <p:spPr bwMode="auto">
          <a:xfrm>
            <a:off x="5775158" y="4840067"/>
            <a:ext cx="0" cy="4675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78306C-0AA1-42F6-8F9C-2A4F187126F7}"/>
              </a:ext>
            </a:extLst>
          </p:cNvPr>
          <p:cNvCxnSpPr>
            <a:cxnSpLocks/>
          </p:cNvCxnSpPr>
          <p:nvPr/>
        </p:nvCxnSpPr>
        <p:spPr bwMode="auto">
          <a:xfrm>
            <a:off x="6179419" y="4989979"/>
            <a:ext cx="539015" cy="5349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F8DB48-BAA1-4178-AFA7-C96812ECD4C7}"/>
              </a:ext>
            </a:extLst>
          </p:cNvPr>
          <p:cNvCxnSpPr/>
          <p:nvPr/>
        </p:nvCxnSpPr>
        <p:spPr bwMode="auto">
          <a:xfrm flipH="1" flipV="1">
            <a:off x="6179419" y="4840067"/>
            <a:ext cx="539015" cy="4675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FA79C8-917F-489D-88F2-6B609CC228C9}"/>
              </a:ext>
            </a:extLst>
          </p:cNvPr>
          <p:cNvCxnSpPr/>
          <p:nvPr/>
        </p:nvCxnSpPr>
        <p:spPr bwMode="auto">
          <a:xfrm flipH="1" flipV="1">
            <a:off x="4687503" y="4052236"/>
            <a:ext cx="712270" cy="50051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63ECB6-653B-4F6B-9584-057B77E35300}"/>
              </a:ext>
            </a:extLst>
          </p:cNvPr>
          <p:cNvCxnSpPr/>
          <p:nvPr/>
        </p:nvCxnSpPr>
        <p:spPr bwMode="auto">
          <a:xfrm flipH="1" flipV="1">
            <a:off x="3455469" y="3060834"/>
            <a:ext cx="567891" cy="68274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F720B7-1C85-4CCA-83CB-413EFA58EFD6}"/>
              </a:ext>
            </a:extLst>
          </p:cNvPr>
          <p:cNvSpPr txBox="1"/>
          <p:nvPr/>
        </p:nvSpPr>
        <p:spPr>
          <a:xfrm>
            <a:off x="9261109" y="4662932"/>
            <a:ext cx="11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ATCG</a:t>
            </a:r>
          </a:p>
          <a:p>
            <a:r>
              <a:rPr lang="en-US" dirty="0"/>
              <a:t>-TCG</a:t>
            </a:r>
          </a:p>
        </p:txBody>
      </p:sp>
    </p:spTree>
    <p:extLst>
      <p:ext uri="{BB962C8B-B14F-4D97-AF65-F5344CB8AC3E}">
        <p14:creationId xmlns:p14="http://schemas.microsoft.com/office/powerpoint/2010/main" val="296873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8C6EC-CFE1-4BC7-B6AE-9542235ACF18}"/>
              </a:ext>
            </a:extLst>
          </p:cNvPr>
          <p:cNvGraphicFramePr>
            <a:graphicFrameLocks noGrp="1"/>
          </p:cNvGraphicFramePr>
          <p:nvPr/>
        </p:nvGraphicFramePr>
        <p:xfrm>
          <a:off x="248652" y="1047867"/>
          <a:ext cx="8268103" cy="5121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23">
                  <a:extLst>
                    <a:ext uri="{9D8B030D-6E8A-4147-A177-3AD203B41FA5}">
                      <a16:colId xmlns:a16="http://schemas.microsoft.com/office/drawing/2014/main" val="2146315126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2251774146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2689983898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467612142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842292829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3286890410"/>
                    </a:ext>
                  </a:extLst>
                </a:gridCol>
              </a:tblGrid>
              <a:tr h="85365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1029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86743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6261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96888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10847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397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E81341-3BD4-42D2-AD4C-364E3BFE957D}"/>
              </a:ext>
            </a:extLst>
          </p:cNvPr>
          <p:cNvSpPr/>
          <p:nvPr/>
        </p:nvSpPr>
        <p:spPr>
          <a:xfrm>
            <a:off x="9087817" y="678535"/>
            <a:ext cx="232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GATC  with GAGC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B84F-BB23-459A-B14F-F7D26CA0905D}"/>
              </a:ext>
            </a:extLst>
          </p:cNvPr>
          <p:cNvSpPr/>
          <p:nvPr/>
        </p:nvSpPr>
        <p:spPr>
          <a:xfrm>
            <a:off x="9087817" y="1215945"/>
            <a:ext cx="15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Mismatch = -1</a:t>
            </a:r>
          </a:p>
          <a:p>
            <a:r>
              <a:rPr lang="en-US" dirty="0"/>
              <a:t>Gap = 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87814-F0CF-4961-9EA7-D5E996D25131}"/>
              </a:ext>
            </a:extLst>
          </p:cNvPr>
          <p:cNvSpPr/>
          <p:nvPr/>
        </p:nvSpPr>
        <p:spPr>
          <a:xfrm>
            <a:off x="9097002" y="2307353"/>
            <a:ext cx="2770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1- Scoring matrix</a:t>
            </a:r>
          </a:p>
          <a:p>
            <a:r>
              <a:rPr lang="en-US" dirty="0"/>
              <a:t>2- Trace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highest value in   the scoring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back </a:t>
            </a:r>
          </a:p>
          <a:p>
            <a:r>
              <a:rPr lang="en-US" dirty="0"/>
              <a:t>3- Alignment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50A1AC-1337-449C-8B55-5CB0ABA6E22F}"/>
              </a:ext>
            </a:extLst>
          </p:cNvPr>
          <p:cNvSpPr txBox="1"/>
          <p:nvPr/>
        </p:nvSpPr>
        <p:spPr>
          <a:xfrm>
            <a:off x="9896002" y="4989979"/>
            <a:ext cx="11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GATC</a:t>
            </a:r>
          </a:p>
          <a:p>
            <a:r>
              <a:rPr lang="en-US" dirty="0"/>
              <a:t>GAGC</a:t>
            </a:r>
          </a:p>
        </p:txBody>
      </p:sp>
    </p:spTree>
    <p:extLst>
      <p:ext uri="{BB962C8B-B14F-4D97-AF65-F5344CB8AC3E}">
        <p14:creationId xmlns:p14="http://schemas.microsoft.com/office/powerpoint/2010/main" val="406038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8C6EC-CFE1-4BC7-B6AE-9542235ACF18}"/>
              </a:ext>
            </a:extLst>
          </p:cNvPr>
          <p:cNvGraphicFramePr>
            <a:graphicFrameLocks noGrp="1"/>
          </p:cNvGraphicFramePr>
          <p:nvPr/>
        </p:nvGraphicFramePr>
        <p:xfrm>
          <a:off x="248652" y="1047867"/>
          <a:ext cx="8268103" cy="5121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23">
                  <a:extLst>
                    <a:ext uri="{9D8B030D-6E8A-4147-A177-3AD203B41FA5}">
                      <a16:colId xmlns:a16="http://schemas.microsoft.com/office/drawing/2014/main" val="2146315126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2251774146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2689983898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467612142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842292829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3286890410"/>
                    </a:ext>
                  </a:extLst>
                </a:gridCol>
              </a:tblGrid>
              <a:tr h="85365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1029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86743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6261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96888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10847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397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E81341-3BD4-42D2-AD4C-364E3BFE957D}"/>
              </a:ext>
            </a:extLst>
          </p:cNvPr>
          <p:cNvSpPr/>
          <p:nvPr/>
        </p:nvSpPr>
        <p:spPr>
          <a:xfrm>
            <a:off x="9087817" y="678535"/>
            <a:ext cx="232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GATC  with GAGC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B84F-BB23-459A-B14F-F7D26CA0905D}"/>
              </a:ext>
            </a:extLst>
          </p:cNvPr>
          <p:cNvSpPr/>
          <p:nvPr/>
        </p:nvSpPr>
        <p:spPr>
          <a:xfrm>
            <a:off x="9087817" y="1215945"/>
            <a:ext cx="151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Mismatch = -1</a:t>
            </a:r>
          </a:p>
          <a:p>
            <a:r>
              <a:rPr lang="en-US" dirty="0"/>
              <a:t>Gap = 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87814-F0CF-4961-9EA7-D5E996D25131}"/>
              </a:ext>
            </a:extLst>
          </p:cNvPr>
          <p:cNvSpPr/>
          <p:nvPr/>
        </p:nvSpPr>
        <p:spPr>
          <a:xfrm>
            <a:off x="9097002" y="2307353"/>
            <a:ext cx="2770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1- Scoring matrix</a:t>
            </a:r>
          </a:p>
          <a:p>
            <a:r>
              <a:rPr lang="en-US" dirty="0"/>
              <a:t>2- Trace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highest value in   the scoring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back </a:t>
            </a:r>
          </a:p>
          <a:p>
            <a:r>
              <a:rPr lang="en-US" dirty="0"/>
              <a:t>3- Alignment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B7A4B-705E-4CEF-9A64-7C23DEC21608}"/>
              </a:ext>
            </a:extLst>
          </p:cNvPr>
          <p:cNvCxnSpPr/>
          <p:nvPr/>
        </p:nvCxnSpPr>
        <p:spPr bwMode="auto">
          <a:xfrm>
            <a:off x="2829828" y="2589197"/>
            <a:ext cx="346509" cy="385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585CB-71CC-4456-BC7B-C4F2066BCDC4}"/>
              </a:ext>
            </a:extLst>
          </p:cNvPr>
          <p:cNvCxnSpPr/>
          <p:nvPr/>
        </p:nvCxnSpPr>
        <p:spPr bwMode="auto">
          <a:xfrm>
            <a:off x="4186989" y="3089709"/>
            <a:ext cx="38501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D8A86-81B3-4103-BBF7-62738237C567}"/>
              </a:ext>
            </a:extLst>
          </p:cNvPr>
          <p:cNvCxnSpPr/>
          <p:nvPr/>
        </p:nvCxnSpPr>
        <p:spPr bwMode="auto">
          <a:xfrm>
            <a:off x="5399773" y="3089709"/>
            <a:ext cx="6160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49F80B-017A-44DE-AD5E-45FEDEB5AA16}"/>
              </a:ext>
            </a:extLst>
          </p:cNvPr>
          <p:cNvCxnSpPr/>
          <p:nvPr/>
        </p:nvCxnSpPr>
        <p:spPr bwMode="auto">
          <a:xfrm>
            <a:off x="6910939" y="3031958"/>
            <a:ext cx="5197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670865-0CEA-4F16-B8B4-27DC3606A55F}"/>
              </a:ext>
            </a:extLst>
          </p:cNvPr>
          <p:cNvCxnSpPr/>
          <p:nvPr/>
        </p:nvCxnSpPr>
        <p:spPr bwMode="auto">
          <a:xfrm>
            <a:off x="3580598" y="3323015"/>
            <a:ext cx="0" cy="4211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F6BE0-47B3-4198-9524-AE867971F919}"/>
              </a:ext>
            </a:extLst>
          </p:cNvPr>
          <p:cNvCxnSpPr>
            <a:cxnSpLocks/>
          </p:cNvCxnSpPr>
          <p:nvPr/>
        </p:nvCxnSpPr>
        <p:spPr bwMode="auto">
          <a:xfrm>
            <a:off x="4090737" y="3429000"/>
            <a:ext cx="606391" cy="4403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CBBA98-9923-4067-B1C9-9A69D66FB3B7}"/>
              </a:ext>
            </a:extLst>
          </p:cNvPr>
          <p:cNvCxnSpPr/>
          <p:nvPr/>
        </p:nvCxnSpPr>
        <p:spPr bwMode="auto">
          <a:xfrm>
            <a:off x="5544152" y="3869356"/>
            <a:ext cx="47163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236A3A-8FD5-48C1-A363-A65ACF2BCBBD}"/>
              </a:ext>
            </a:extLst>
          </p:cNvPr>
          <p:cNvCxnSpPr/>
          <p:nvPr/>
        </p:nvCxnSpPr>
        <p:spPr bwMode="auto">
          <a:xfrm>
            <a:off x="6987941" y="3869356"/>
            <a:ext cx="5967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D38292-86DB-45DB-8E0B-402CFAC46419}"/>
              </a:ext>
            </a:extLst>
          </p:cNvPr>
          <p:cNvCxnSpPr>
            <a:cxnSpLocks/>
          </p:cNvCxnSpPr>
          <p:nvPr/>
        </p:nvCxnSpPr>
        <p:spPr bwMode="auto">
          <a:xfrm>
            <a:off x="3580598" y="4167739"/>
            <a:ext cx="0" cy="4235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99EF8-9314-4773-96FC-EE505931E2E0}"/>
              </a:ext>
            </a:extLst>
          </p:cNvPr>
          <p:cNvCxnSpPr/>
          <p:nvPr/>
        </p:nvCxnSpPr>
        <p:spPr bwMode="auto">
          <a:xfrm>
            <a:off x="4899259" y="4338678"/>
            <a:ext cx="0" cy="33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C90EBE-1AD4-4F0D-BE4B-B9E399CB5865}"/>
              </a:ext>
            </a:extLst>
          </p:cNvPr>
          <p:cNvCxnSpPr/>
          <p:nvPr/>
        </p:nvCxnSpPr>
        <p:spPr bwMode="auto">
          <a:xfrm>
            <a:off x="5544152" y="4338678"/>
            <a:ext cx="551848" cy="33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D3565D-315F-456D-8F11-4563763E1692}"/>
              </a:ext>
            </a:extLst>
          </p:cNvPr>
          <p:cNvCxnSpPr/>
          <p:nvPr/>
        </p:nvCxnSpPr>
        <p:spPr bwMode="auto">
          <a:xfrm>
            <a:off x="6987941" y="4338678"/>
            <a:ext cx="442762" cy="33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83BC09-A813-4C9A-96D8-5B9954D7F39B}"/>
              </a:ext>
            </a:extLst>
          </p:cNvPr>
          <p:cNvCxnSpPr/>
          <p:nvPr/>
        </p:nvCxnSpPr>
        <p:spPr bwMode="auto">
          <a:xfrm>
            <a:off x="6910939" y="4849974"/>
            <a:ext cx="5197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5FA8D0-0419-4A47-9D15-4B73C1E9754C}"/>
              </a:ext>
            </a:extLst>
          </p:cNvPr>
          <p:cNvCxnSpPr/>
          <p:nvPr/>
        </p:nvCxnSpPr>
        <p:spPr bwMode="auto">
          <a:xfrm>
            <a:off x="3453265" y="5091764"/>
            <a:ext cx="9185" cy="442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03F553-F176-452B-819A-D9A6056BA8EF}"/>
              </a:ext>
            </a:extLst>
          </p:cNvPr>
          <p:cNvCxnSpPr/>
          <p:nvPr/>
        </p:nvCxnSpPr>
        <p:spPr bwMode="auto">
          <a:xfrm>
            <a:off x="4899259" y="5072514"/>
            <a:ext cx="0" cy="5005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C75E69-FFF8-4987-80E5-FD09CACB2122}"/>
              </a:ext>
            </a:extLst>
          </p:cNvPr>
          <p:cNvCxnSpPr/>
          <p:nvPr/>
        </p:nvCxnSpPr>
        <p:spPr bwMode="auto">
          <a:xfrm>
            <a:off x="5544152" y="5178392"/>
            <a:ext cx="471637" cy="3946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DF972C-131B-4A2A-9D96-36BBB6568D15}"/>
              </a:ext>
            </a:extLst>
          </p:cNvPr>
          <p:cNvCxnSpPr/>
          <p:nvPr/>
        </p:nvCxnSpPr>
        <p:spPr bwMode="auto">
          <a:xfrm>
            <a:off x="6169794" y="5147199"/>
            <a:ext cx="0" cy="4258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92FEFD-08B5-4B0D-A3A5-21219BA7484D}"/>
              </a:ext>
            </a:extLst>
          </p:cNvPr>
          <p:cNvCxnSpPr/>
          <p:nvPr/>
        </p:nvCxnSpPr>
        <p:spPr bwMode="auto">
          <a:xfrm>
            <a:off x="6824312" y="5072514"/>
            <a:ext cx="606391" cy="5005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8A3983-8BC7-409B-AB2D-08669E5D99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24313" y="5147199"/>
            <a:ext cx="539013" cy="42582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9B4936-4F71-4E8C-9E06-7AEC1B96DC5D}"/>
              </a:ext>
            </a:extLst>
          </p:cNvPr>
          <p:cNvCxnSpPr/>
          <p:nvPr/>
        </p:nvCxnSpPr>
        <p:spPr bwMode="auto">
          <a:xfrm flipH="1" flipV="1">
            <a:off x="5399773" y="4338678"/>
            <a:ext cx="616016" cy="339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AD296F-A67A-462B-AFAB-39BF5927A71E}"/>
              </a:ext>
            </a:extLst>
          </p:cNvPr>
          <p:cNvCxnSpPr/>
          <p:nvPr/>
        </p:nvCxnSpPr>
        <p:spPr bwMode="auto">
          <a:xfrm flipH="1" flipV="1">
            <a:off x="4090737" y="3323015"/>
            <a:ext cx="606391" cy="42110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20C25D-144E-44CE-9C95-1D9C2CF2E35D}"/>
              </a:ext>
            </a:extLst>
          </p:cNvPr>
          <p:cNvCxnSpPr/>
          <p:nvPr/>
        </p:nvCxnSpPr>
        <p:spPr bwMode="auto">
          <a:xfrm flipH="1" flipV="1">
            <a:off x="2829828" y="2454442"/>
            <a:ext cx="442761" cy="51976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50A1AC-1337-449C-8B55-5CB0ABA6E22F}"/>
              </a:ext>
            </a:extLst>
          </p:cNvPr>
          <p:cNvSpPr txBox="1"/>
          <p:nvPr/>
        </p:nvSpPr>
        <p:spPr>
          <a:xfrm>
            <a:off x="9896002" y="4989979"/>
            <a:ext cx="11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GATC</a:t>
            </a:r>
          </a:p>
          <a:p>
            <a:r>
              <a:rPr lang="en-US" dirty="0"/>
              <a:t>GAGC</a:t>
            </a:r>
          </a:p>
        </p:txBody>
      </p:sp>
    </p:spTree>
    <p:extLst>
      <p:ext uri="{BB962C8B-B14F-4D97-AF65-F5344CB8AC3E}">
        <p14:creationId xmlns:p14="http://schemas.microsoft.com/office/powerpoint/2010/main" val="227915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785" y="856657"/>
            <a:ext cx="6705267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spc="-5" dirty="0"/>
              <a:t>Sequence</a:t>
            </a:r>
            <a:r>
              <a:rPr spc="-55" dirty="0"/>
              <a:t> </a:t>
            </a:r>
            <a:r>
              <a:rPr spc="-5" dirty="0"/>
              <a:t>Alignment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2526" y="2120205"/>
            <a:ext cx="10250905" cy="3536159"/>
          </a:xfrm>
          <a:prstGeom prst="rect">
            <a:avLst/>
          </a:prstGeom>
        </p:spPr>
        <p:txBody>
          <a:bodyPr vert="horz" wrap="square" lIns="0" tIns="67435" rIns="0" bIns="0" rtlCol="0">
            <a:spAutoFit/>
          </a:bodyPr>
          <a:lstStyle/>
          <a:p>
            <a:pPr marL="12724" marR="5090">
              <a:lnSpc>
                <a:spcPts val="3467"/>
              </a:lnSpc>
              <a:spcBef>
                <a:spcPts val="531"/>
              </a:spcBef>
            </a:pPr>
            <a:r>
              <a:rPr sz="3206" spc="-5" dirty="0">
                <a:latin typeface="Times New Roman"/>
                <a:cs typeface="Times New Roman"/>
              </a:rPr>
              <a:t>Procedure of comparing two (pairwise) or more  (multiple) </a:t>
            </a:r>
            <a:r>
              <a:rPr sz="3206" spc="-10" dirty="0">
                <a:latin typeface="Times New Roman"/>
                <a:cs typeface="Times New Roman"/>
              </a:rPr>
              <a:t>sequences </a:t>
            </a:r>
            <a:r>
              <a:rPr sz="3206" spc="-5" dirty="0">
                <a:latin typeface="Times New Roman"/>
                <a:cs typeface="Times New Roman"/>
              </a:rPr>
              <a:t>by </a:t>
            </a:r>
            <a:r>
              <a:rPr sz="3206" spc="-10" dirty="0">
                <a:latin typeface="Times New Roman"/>
                <a:cs typeface="Times New Roman"/>
              </a:rPr>
              <a:t>searching </a:t>
            </a:r>
            <a:r>
              <a:rPr sz="3206" spc="-5" dirty="0">
                <a:latin typeface="Times New Roman"/>
                <a:cs typeface="Times New Roman"/>
              </a:rPr>
              <a:t>for a series of  individual characters that are in the same order </a:t>
            </a:r>
            <a:r>
              <a:rPr sz="3206" spc="-10" dirty="0">
                <a:latin typeface="Times New Roman"/>
                <a:cs typeface="Times New Roman"/>
              </a:rPr>
              <a:t>in  </a:t>
            </a:r>
            <a:r>
              <a:rPr sz="3206" spc="-5" dirty="0">
                <a:latin typeface="Times New Roman"/>
                <a:cs typeface="Times New Roman"/>
              </a:rPr>
              <a:t>the</a:t>
            </a:r>
            <a:r>
              <a:rPr sz="3206" spc="-1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sequences</a:t>
            </a:r>
            <a:endParaRPr sz="3206" dirty="0">
              <a:latin typeface="Times New Roman"/>
              <a:cs typeface="Times New Roman"/>
            </a:endParaRPr>
          </a:p>
          <a:p>
            <a:pPr marL="563043">
              <a:spcBef>
                <a:spcPts val="2755"/>
              </a:spcBef>
            </a:pPr>
            <a:r>
              <a:rPr sz="3607" dirty="0">
                <a:solidFill>
                  <a:srgbClr val="0000D4"/>
                </a:solidFill>
                <a:latin typeface="Courier New"/>
                <a:cs typeface="Courier New"/>
              </a:rPr>
              <a:t>VLSPADKTNVKAAWGKVGAHAGYEG</a:t>
            </a:r>
            <a:endParaRPr sz="3607" dirty="0">
              <a:latin typeface="Courier New"/>
              <a:cs typeface="Courier New"/>
            </a:endParaRPr>
          </a:p>
          <a:p>
            <a:pPr marL="563043" marR="627300">
              <a:lnSpc>
                <a:spcPct val="110000"/>
              </a:lnSpc>
              <a:tabLst>
                <a:tab pos="1938521" algn="l"/>
                <a:tab pos="3039158" algn="l"/>
                <a:tab pos="4139796" algn="l"/>
                <a:tab pos="6891389" algn="l"/>
              </a:tabLst>
            </a:pPr>
            <a:r>
              <a:rPr sz="3607" dirty="0">
                <a:solidFill>
                  <a:srgbClr val="FF0065"/>
                </a:solidFill>
                <a:latin typeface="Courier New"/>
                <a:cs typeface="Courier New"/>
              </a:rPr>
              <a:t>|||	|	|	| || |	||  </a:t>
            </a:r>
            <a:r>
              <a:rPr sz="3607" dirty="0">
                <a:solidFill>
                  <a:srgbClr val="0000D4"/>
                </a:solidFill>
                <a:latin typeface="Courier New"/>
                <a:cs typeface="Courier New"/>
              </a:rPr>
              <a:t>VLSEGDWQLVLHVWAKVEADVAGEG</a:t>
            </a:r>
            <a:endParaRPr sz="360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3EAC-44C1-43D6-ABD8-A022514F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28E4C-7A6A-467F-A054-50B5D918F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1" y="1696677"/>
            <a:ext cx="10972800" cy="3464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CB1E0-7515-4248-8455-D769465A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315802"/>
            <a:ext cx="655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645" y="798968"/>
            <a:ext cx="6112427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Homology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515645" y="2569904"/>
            <a:ext cx="9160965" cy="1717681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4000" y="1714500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1515390" y="2395939"/>
            <a:ext cx="7453462" cy="2520541"/>
          </a:xfrm>
          <a:prstGeom prst="rect">
            <a:avLst/>
          </a:prstGeom>
        </p:spPr>
        <p:txBody>
          <a:bodyPr vert="horz" wrap="square" lIns="0" tIns="57256" rIns="0" bIns="0" rtlCol="0">
            <a:spAutoFit/>
          </a:bodyPr>
          <a:lstStyle/>
          <a:p>
            <a:pPr marL="355639" indent="-343552">
              <a:spcBef>
                <a:spcPts val="451"/>
              </a:spcBef>
              <a:buChar char="•"/>
              <a:tabLst>
                <a:tab pos="355639" algn="l"/>
                <a:tab pos="356276" algn="l"/>
              </a:tabLst>
            </a:pPr>
            <a:r>
              <a:rPr sz="2805" dirty="0">
                <a:latin typeface="Times New Roman"/>
                <a:cs typeface="Times New Roman"/>
              </a:rPr>
              <a:t>Orthologs</a:t>
            </a:r>
          </a:p>
          <a:p>
            <a:pPr marL="756450" lvl="1" indent="-286929">
              <a:spcBef>
                <a:spcPts val="296"/>
              </a:spcBef>
              <a:buChar char="–"/>
              <a:tabLst>
                <a:tab pos="756450" algn="l"/>
                <a:tab pos="757086" algn="l"/>
              </a:tabLst>
            </a:pPr>
            <a:r>
              <a:rPr sz="2405" spc="-5" dirty="0">
                <a:latin typeface="Times New Roman"/>
                <a:cs typeface="Times New Roman"/>
              </a:rPr>
              <a:t>Divergence follows</a:t>
            </a:r>
            <a:r>
              <a:rPr sz="2405" spc="-2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speciation</a:t>
            </a:r>
            <a:endParaRPr sz="2405" dirty="0">
              <a:latin typeface="Times New Roman"/>
              <a:cs typeface="Times New Roman"/>
            </a:endParaRPr>
          </a:p>
          <a:p>
            <a:pPr marL="756450" marR="5090" lvl="1" indent="-286293">
              <a:lnSpc>
                <a:spcPts val="2595"/>
              </a:lnSpc>
              <a:spcBef>
                <a:spcPts val="616"/>
              </a:spcBef>
              <a:buChar char="–"/>
              <a:tabLst>
                <a:tab pos="756450" algn="l"/>
                <a:tab pos="757086" algn="l"/>
              </a:tabLst>
            </a:pPr>
            <a:r>
              <a:rPr sz="2405" spc="-5" dirty="0">
                <a:latin typeface="Times New Roman"/>
                <a:cs typeface="Times New Roman"/>
              </a:rPr>
              <a:t>Similarity </a:t>
            </a:r>
            <a:r>
              <a:rPr sz="2405" dirty="0">
                <a:latin typeface="Times New Roman"/>
                <a:cs typeface="Times New Roman"/>
              </a:rPr>
              <a:t>can be used to construct phylogeny</a:t>
            </a:r>
            <a:r>
              <a:rPr sz="2405" spc="-135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between  species</a:t>
            </a:r>
          </a:p>
          <a:p>
            <a:pPr marL="355639" indent="-343552">
              <a:spcBef>
                <a:spcPts val="291"/>
              </a:spcBef>
              <a:buChar char="•"/>
              <a:tabLst>
                <a:tab pos="355639" algn="l"/>
                <a:tab pos="356276" algn="l"/>
              </a:tabLst>
            </a:pPr>
            <a:r>
              <a:rPr sz="2805" dirty="0">
                <a:latin typeface="Times New Roman"/>
                <a:cs typeface="Times New Roman"/>
              </a:rPr>
              <a:t>Paralogs</a:t>
            </a:r>
          </a:p>
          <a:p>
            <a:pPr marL="756450">
              <a:spcBef>
                <a:spcPts val="301"/>
              </a:spcBef>
            </a:pPr>
            <a:r>
              <a:rPr sz="2405" dirty="0">
                <a:latin typeface="Times New Roman"/>
                <a:cs typeface="Times New Roman"/>
              </a:rPr>
              <a:t>Divergence follows</a:t>
            </a:r>
            <a:r>
              <a:rPr sz="2405" spc="-30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duplication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720AB-DAE0-413C-8F2D-908AC2657579}"/>
              </a:ext>
            </a:extLst>
          </p:cNvPr>
          <p:cNvSpPr/>
          <p:nvPr/>
        </p:nvSpPr>
        <p:spPr>
          <a:xfrm>
            <a:off x="1515390" y="1488925"/>
            <a:ext cx="7644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 biology,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homology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similarity due to shared ancestry between a pair of structures or genes in different scientifically classified group or entity (taxa).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073" y="1021107"/>
            <a:ext cx="6459063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Orthologs and</a:t>
            </a:r>
            <a:r>
              <a:rPr spc="-120" dirty="0"/>
              <a:t> </a:t>
            </a:r>
            <a:r>
              <a:rPr dirty="0"/>
              <a:t>paralogs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845E0-5B61-32C8-73DF-3B03F70A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134181"/>
            <a:ext cx="48768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312" y="530374"/>
            <a:ext cx="6748091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Sources of</a:t>
            </a:r>
            <a:r>
              <a:rPr spc="-114" dirty="0"/>
              <a:t> </a:t>
            </a:r>
            <a:r>
              <a:rPr dirty="0"/>
              <a:t>variation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313" y="1220331"/>
            <a:ext cx="3206974" cy="1105678"/>
          </a:xfrm>
          <a:prstGeom prst="rect">
            <a:avLst/>
          </a:prstGeom>
        </p:spPr>
        <p:txBody>
          <a:bodyPr vert="horz" wrap="square" lIns="0" tIns="52166" rIns="0" bIns="0" rtlCol="0">
            <a:spAutoFit/>
          </a:bodyPr>
          <a:lstStyle/>
          <a:p>
            <a:pPr marL="356276" indent="-343552">
              <a:spcBef>
                <a:spcPts val="410"/>
              </a:spcBef>
              <a:buChar char="•"/>
              <a:tabLst>
                <a:tab pos="355639" algn="l"/>
                <a:tab pos="356276" algn="l"/>
              </a:tabLst>
            </a:pPr>
            <a:r>
              <a:rPr sz="2405" dirty="0">
                <a:latin typeface="Times New Roman"/>
                <a:cs typeface="Times New Roman"/>
              </a:rPr>
              <a:t>Nucleotide</a:t>
            </a:r>
            <a:r>
              <a:rPr sz="2405" spc="-10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substitution</a:t>
            </a:r>
            <a:endParaRPr sz="2405" dirty="0">
              <a:latin typeface="Times New Roman"/>
              <a:cs typeface="Times New Roman"/>
            </a:endParaRPr>
          </a:p>
          <a:p>
            <a:pPr marL="756450" lvl="1" indent="-286293">
              <a:spcBef>
                <a:spcPts val="254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Replication</a:t>
            </a:r>
            <a:r>
              <a:rPr sz="2004" spc="-10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error</a:t>
            </a:r>
            <a:endParaRPr sz="2004" dirty="0">
              <a:latin typeface="Times New Roman"/>
              <a:cs typeface="Times New Roman"/>
            </a:endParaRPr>
          </a:p>
          <a:p>
            <a:pPr marL="756450" lvl="1" indent="-286293">
              <a:spcBef>
                <a:spcPts val="240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Chemical</a:t>
            </a:r>
            <a:r>
              <a:rPr sz="2004" spc="-30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reaction</a:t>
            </a:r>
            <a:endParaRPr sz="2004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312" y="2295218"/>
            <a:ext cx="4088081" cy="1105678"/>
          </a:xfrm>
          <a:prstGeom prst="rect">
            <a:avLst/>
          </a:prstGeom>
        </p:spPr>
        <p:txBody>
          <a:bodyPr vert="horz" wrap="square" lIns="0" tIns="52166" rIns="0" bIns="0" rtlCol="0">
            <a:spAutoFit/>
          </a:bodyPr>
          <a:lstStyle/>
          <a:p>
            <a:pPr marL="355639" indent="-343552">
              <a:spcBef>
                <a:spcPts val="410"/>
              </a:spcBef>
              <a:buChar char="•"/>
              <a:tabLst>
                <a:tab pos="355639" algn="l"/>
                <a:tab pos="356276" algn="l"/>
              </a:tabLst>
            </a:pPr>
            <a:r>
              <a:rPr sz="2405" spc="-5" dirty="0">
                <a:latin typeface="Times New Roman"/>
                <a:cs typeface="Times New Roman"/>
              </a:rPr>
              <a:t>Insertions </a:t>
            </a:r>
            <a:r>
              <a:rPr sz="2405" dirty="0">
                <a:latin typeface="Times New Roman"/>
                <a:cs typeface="Times New Roman"/>
              </a:rPr>
              <a:t>or deletions</a:t>
            </a:r>
            <a:r>
              <a:rPr sz="2405" spc="-80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(indels)</a:t>
            </a:r>
          </a:p>
          <a:p>
            <a:pPr marL="756450" lvl="1" indent="-286293">
              <a:spcBef>
                <a:spcPts val="254"/>
              </a:spcBef>
              <a:buClr>
                <a:srgbClr val="063DE8"/>
              </a:buClr>
              <a:buChar char="–"/>
              <a:tabLst>
                <a:tab pos="756450" algn="l"/>
                <a:tab pos="757086" algn="l"/>
              </a:tabLst>
            </a:pPr>
            <a:r>
              <a:rPr sz="2004" u="sng" spc="-5" dirty="0">
                <a:uFill>
                  <a:solidFill>
                    <a:srgbClr val="F20884"/>
                  </a:solidFill>
                </a:uFill>
                <a:latin typeface="Times New Roman"/>
                <a:cs typeface="Times New Roman"/>
              </a:rPr>
              <a:t>Unequal crossing</a:t>
            </a:r>
            <a:r>
              <a:rPr sz="2004" u="sng" spc="-35" dirty="0">
                <a:uFill>
                  <a:solidFill>
                    <a:srgbClr val="F2088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4" u="sng" spc="-5" dirty="0">
                <a:uFill>
                  <a:solidFill>
                    <a:srgbClr val="F20884"/>
                  </a:solidFill>
                </a:uFill>
                <a:latin typeface="Times New Roman"/>
                <a:cs typeface="Times New Roman"/>
              </a:rPr>
              <a:t>over</a:t>
            </a:r>
            <a:endParaRPr sz="2004" dirty="0">
              <a:latin typeface="Times New Roman"/>
              <a:cs typeface="Times New Roman"/>
            </a:endParaRPr>
          </a:p>
          <a:p>
            <a:pPr marL="756450" lvl="1" indent="-286293">
              <a:spcBef>
                <a:spcPts val="240"/>
              </a:spcBef>
              <a:buClr>
                <a:srgbClr val="063DE8"/>
              </a:buClr>
              <a:buChar char="–"/>
              <a:tabLst>
                <a:tab pos="756450" algn="l"/>
                <a:tab pos="757086" algn="l"/>
              </a:tabLst>
            </a:pPr>
            <a:r>
              <a:rPr sz="2004" u="sng" spc="-5" dirty="0">
                <a:uFill>
                  <a:solidFill>
                    <a:srgbClr val="F20884"/>
                  </a:solidFill>
                </a:uFill>
                <a:latin typeface="Times New Roman"/>
                <a:cs typeface="Times New Roman"/>
              </a:rPr>
              <a:t>Replication</a:t>
            </a:r>
            <a:r>
              <a:rPr sz="2004" u="sng" spc="-10" dirty="0">
                <a:uFill>
                  <a:solidFill>
                    <a:srgbClr val="F2088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4" u="sng" spc="-5" dirty="0">
                <a:uFill>
                  <a:solidFill>
                    <a:srgbClr val="F20884"/>
                  </a:solidFill>
                </a:uFill>
                <a:latin typeface="Times New Roman"/>
                <a:cs typeface="Times New Roman"/>
              </a:rPr>
              <a:t>slippage</a:t>
            </a:r>
            <a:endParaRPr sz="2004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313" y="3260063"/>
            <a:ext cx="5905005" cy="2634188"/>
          </a:xfrm>
          <a:prstGeom prst="rect">
            <a:avLst/>
          </a:prstGeom>
        </p:spPr>
        <p:txBody>
          <a:bodyPr vert="horz" wrap="square" lIns="0" tIns="162225" rIns="0" bIns="0" rtlCol="0">
            <a:spAutoFit/>
          </a:bodyPr>
          <a:lstStyle/>
          <a:p>
            <a:pPr marL="355639" indent="-343552">
              <a:spcBef>
                <a:spcPts val="1277"/>
              </a:spcBef>
              <a:buChar char="•"/>
              <a:tabLst>
                <a:tab pos="355639" algn="l"/>
                <a:tab pos="356276" algn="l"/>
              </a:tabLst>
            </a:pPr>
            <a:r>
              <a:rPr sz="2405" spc="-5" dirty="0">
                <a:latin typeface="Times New Roman"/>
                <a:cs typeface="Times New Roman"/>
              </a:rPr>
              <a:t>Duplication</a:t>
            </a:r>
            <a:endParaRPr sz="2405" dirty="0">
              <a:latin typeface="Times New Roman"/>
              <a:cs typeface="Times New Roman"/>
            </a:endParaRPr>
          </a:p>
          <a:p>
            <a:pPr marL="756450" lvl="1" indent="-286293">
              <a:spcBef>
                <a:spcPts val="977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a single gene (complete gene</a:t>
            </a:r>
            <a:r>
              <a:rPr sz="2004" spc="-45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duplication)</a:t>
            </a:r>
            <a:endParaRPr sz="2004" dirty="0">
              <a:latin typeface="Times New Roman"/>
              <a:cs typeface="Times New Roman"/>
            </a:endParaRPr>
          </a:p>
          <a:p>
            <a:pPr marL="756450" lvl="1" indent="-286293">
              <a:spcBef>
                <a:spcPts val="962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part of a gene (internal or partial gene</a:t>
            </a:r>
            <a:r>
              <a:rPr sz="2004" spc="25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duplication)</a:t>
            </a:r>
            <a:endParaRPr sz="2004" dirty="0">
              <a:latin typeface="Times New Roman"/>
              <a:cs typeface="Times New Roman"/>
            </a:endParaRPr>
          </a:p>
          <a:p>
            <a:pPr marL="1157896" lvl="2" indent="-229034">
              <a:spcBef>
                <a:spcPts val="871"/>
              </a:spcBef>
              <a:buChar char="•"/>
              <a:tabLst>
                <a:tab pos="1157260" algn="l"/>
                <a:tab pos="1157896" algn="l"/>
              </a:tabLst>
            </a:pPr>
            <a:r>
              <a:rPr sz="1803" spc="-5" dirty="0">
                <a:latin typeface="Times New Roman"/>
                <a:cs typeface="Times New Roman"/>
              </a:rPr>
              <a:t>Domain duplication</a:t>
            </a:r>
            <a:endParaRPr sz="1803" dirty="0">
              <a:latin typeface="Times New Roman"/>
              <a:cs typeface="Times New Roman"/>
            </a:endParaRPr>
          </a:p>
          <a:p>
            <a:pPr marL="1157260" lvl="2" indent="-229034">
              <a:spcBef>
                <a:spcPts val="867"/>
              </a:spcBef>
              <a:buChar char="•"/>
              <a:tabLst>
                <a:tab pos="1157260" algn="l"/>
                <a:tab pos="1157896" algn="l"/>
              </a:tabLst>
            </a:pPr>
            <a:r>
              <a:rPr sz="1803" spc="-5" dirty="0">
                <a:latin typeface="Times New Roman"/>
                <a:cs typeface="Times New Roman"/>
              </a:rPr>
              <a:t>Exon</a:t>
            </a:r>
            <a:r>
              <a:rPr sz="1803" spc="-15" dirty="0">
                <a:latin typeface="Times New Roman"/>
                <a:cs typeface="Times New Roman"/>
              </a:rPr>
              <a:t> </a:t>
            </a:r>
            <a:r>
              <a:rPr sz="1803" spc="-5" dirty="0">
                <a:latin typeface="Times New Roman"/>
                <a:cs typeface="Times New Roman"/>
              </a:rPr>
              <a:t>shuffling</a:t>
            </a:r>
            <a:endParaRPr sz="1803" dirty="0">
              <a:latin typeface="Times New Roman"/>
              <a:cs typeface="Times New Roman"/>
            </a:endParaRPr>
          </a:p>
          <a:p>
            <a:pPr marL="756450" lvl="1" indent="-286293">
              <a:spcBef>
                <a:spcPts val="952"/>
              </a:spcBef>
              <a:buChar char="–"/>
              <a:tabLst>
                <a:tab pos="756450" algn="l"/>
                <a:tab pos="757086" algn="l"/>
              </a:tabLst>
            </a:pPr>
            <a:r>
              <a:rPr sz="2004" spc="-5" dirty="0">
                <a:latin typeface="Times New Roman"/>
                <a:cs typeface="Times New Roman"/>
              </a:rPr>
              <a:t>part of a chromosome (partial</a:t>
            </a:r>
            <a:r>
              <a:rPr sz="2004" spc="-40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polysomy)</a:t>
            </a:r>
            <a:endParaRPr sz="2004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1362" y="5830011"/>
            <a:ext cx="5273917" cy="881107"/>
          </a:xfrm>
          <a:prstGeom prst="rect">
            <a:avLst/>
          </a:prstGeom>
        </p:spPr>
        <p:txBody>
          <a:bodyPr vert="horz" wrap="square" lIns="0" tIns="134870" rIns="0" bIns="0" rtlCol="0">
            <a:spAutoFit/>
          </a:bodyPr>
          <a:lstStyle/>
          <a:p>
            <a:pPr marL="298381" indent="-286293">
              <a:spcBef>
                <a:spcPts val="1062"/>
              </a:spcBef>
              <a:buChar char="–"/>
              <a:tabLst>
                <a:tab pos="298381" algn="l"/>
                <a:tab pos="299017" algn="l"/>
              </a:tabLst>
            </a:pPr>
            <a:r>
              <a:rPr sz="2004" spc="-5" dirty="0">
                <a:latin typeface="Times New Roman"/>
                <a:cs typeface="Times New Roman"/>
              </a:rPr>
              <a:t>an entire chromosome (aneuploidy or</a:t>
            </a:r>
            <a:r>
              <a:rPr sz="2004" spc="-15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polysomy)</a:t>
            </a:r>
            <a:endParaRPr sz="2004">
              <a:latin typeface="Times New Roman"/>
              <a:cs typeface="Times New Roman"/>
            </a:endParaRPr>
          </a:p>
          <a:p>
            <a:pPr marL="298381" indent="-286293">
              <a:spcBef>
                <a:spcPts val="962"/>
              </a:spcBef>
              <a:buChar char="–"/>
              <a:tabLst>
                <a:tab pos="298381" algn="l"/>
                <a:tab pos="299017" algn="l"/>
              </a:tabLst>
            </a:pPr>
            <a:r>
              <a:rPr sz="2004" spc="-5" dirty="0">
                <a:latin typeface="Times New Roman"/>
                <a:cs typeface="Times New Roman"/>
              </a:rPr>
              <a:t>the whole genome</a:t>
            </a:r>
            <a:r>
              <a:rPr sz="2004" spc="-25" dirty="0">
                <a:latin typeface="Times New Roman"/>
                <a:cs typeface="Times New Roman"/>
              </a:rPr>
              <a:t> </a:t>
            </a:r>
            <a:r>
              <a:rPr sz="2004" spc="-5" dirty="0">
                <a:latin typeface="Times New Roman"/>
                <a:cs typeface="Times New Roman"/>
              </a:rPr>
              <a:t>(polyploidy)</a:t>
            </a:r>
            <a:endParaRPr sz="20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634" y="908351"/>
            <a:ext cx="7804988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Common</a:t>
            </a:r>
            <a:r>
              <a:rPr spc="-95" dirty="0"/>
              <a:t> </a:t>
            </a:r>
            <a:r>
              <a:rPr dirty="0"/>
              <a:t>assumptions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3634" y="1967050"/>
            <a:ext cx="10423752" cy="3619823"/>
          </a:xfrm>
          <a:prstGeom prst="rect">
            <a:avLst/>
          </a:prstGeom>
        </p:spPr>
        <p:txBody>
          <a:bodyPr vert="horz" wrap="square" lIns="0" tIns="61708" rIns="0" bIns="0" rtlCol="0">
            <a:spAutoFit/>
          </a:bodyPr>
          <a:lstStyle/>
          <a:p>
            <a:pPr marL="355639" indent="-343552">
              <a:spcBef>
                <a:spcPts val="485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All nucleotide sites change</a:t>
            </a:r>
            <a:r>
              <a:rPr sz="3206" spc="3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independently</a:t>
            </a:r>
            <a:endParaRPr sz="3206" dirty="0">
              <a:latin typeface="Times New Roman"/>
              <a:cs typeface="Times New Roman"/>
            </a:endParaRPr>
          </a:p>
          <a:p>
            <a:pPr marL="356276" marR="138057" indent="-343552">
              <a:lnSpc>
                <a:spcPts val="3467"/>
              </a:lnSpc>
              <a:spcBef>
                <a:spcPts val="817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The substitution rate is constant over time  and in different</a:t>
            </a:r>
            <a:r>
              <a:rPr sz="3206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lineages</a:t>
            </a:r>
            <a:endParaRPr sz="3206" dirty="0">
              <a:latin typeface="Times New Roman"/>
              <a:cs typeface="Times New Roman"/>
            </a:endParaRPr>
          </a:p>
          <a:p>
            <a:pPr marL="356276" indent="-344188">
              <a:spcBef>
                <a:spcPts val="326"/>
              </a:spcBef>
              <a:buChar char="•"/>
              <a:tabLst>
                <a:tab pos="355639" algn="l"/>
                <a:tab pos="356912" algn="l"/>
              </a:tabLst>
            </a:pPr>
            <a:r>
              <a:rPr sz="3206" spc="-5" dirty="0">
                <a:latin typeface="Times New Roman"/>
                <a:cs typeface="Times New Roman"/>
              </a:rPr>
              <a:t>The base composition is at</a:t>
            </a:r>
            <a:r>
              <a:rPr sz="3206" spc="35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equilibrium</a:t>
            </a:r>
            <a:endParaRPr sz="3206" dirty="0">
              <a:latin typeface="Times New Roman"/>
              <a:cs typeface="Times New Roman"/>
            </a:endParaRPr>
          </a:p>
          <a:p>
            <a:pPr marL="356276" marR="29264" indent="-343552" algn="just">
              <a:lnSpc>
                <a:spcPts val="3467"/>
              </a:lnSpc>
              <a:spcBef>
                <a:spcPts val="822"/>
              </a:spcBef>
              <a:buChar char="•"/>
              <a:tabLst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The conditional probabilities of nucleotide  substitutions are the same for all sites, and  do not change over</a:t>
            </a:r>
            <a:r>
              <a:rPr sz="3206" spc="-1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time</a:t>
            </a:r>
            <a:endParaRPr sz="3206" dirty="0">
              <a:latin typeface="Times New Roman"/>
              <a:cs typeface="Times New Roman"/>
            </a:endParaRPr>
          </a:p>
          <a:p>
            <a:pPr marL="356276" indent="-344188" algn="just">
              <a:spcBef>
                <a:spcPts val="321"/>
              </a:spcBef>
              <a:buChar char="•"/>
              <a:tabLst>
                <a:tab pos="356912" algn="l"/>
              </a:tabLst>
            </a:pPr>
            <a:r>
              <a:rPr sz="3206" spc="-5" dirty="0">
                <a:solidFill>
                  <a:srgbClr val="FF0000"/>
                </a:solidFill>
                <a:latin typeface="Times New Roman"/>
                <a:cs typeface="Times New Roman"/>
              </a:rPr>
              <a:t>Most </a:t>
            </a:r>
            <a:r>
              <a:rPr sz="3206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206" spc="-5" dirty="0">
                <a:solidFill>
                  <a:srgbClr val="FF0000"/>
                </a:solidFill>
                <a:latin typeface="Times New Roman"/>
                <a:cs typeface="Times New Roman"/>
              </a:rPr>
              <a:t>these </a:t>
            </a:r>
            <a:r>
              <a:rPr sz="3206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3206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3206" spc="-5" dirty="0">
                <a:solidFill>
                  <a:srgbClr val="FF0000"/>
                </a:solidFill>
                <a:latin typeface="Times New Roman"/>
                <a:cs typeface="Times New Roman"/>
              </a:rPr>
              <a:t>true </a:t>
            </a:r>
            <a:r>
              <a:rPr sz="3206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3206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man</a:t>
            </a:r>
            <a:r>
              <a:rPr sz="3206" spc="-1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206" spc="4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6" spc="-5" dirty="0">
                <a:solidFill>
                  <a:srgbClr val="FF0000"/>
                </a:solidFill>
                <a:latin typeface="Times New Roman"/>
                <a:cs typeface="Times New Roman"/>
              </a:rPr>
              <a:t>cases…</a:t>
            </a:r>
            <a:endParaRPr sz="3206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645" y="683385"/>
            <a:ext cx="7098856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A simple</a:t>
            </a:r>
            <a:r>
              <a:rPr spc="-114" dirty="0"/>
              <a:t> </a:t>
            </a:r>
            <a:r>
              <a:rPr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2742" y="1421919"/>
            <a:ext cx="8005029" cy="2890244"/>
          </a:xfrm>
          <a:prstGeom prst="rect">
            <a:avLst/>
          </a:prstGeom>
        </p:spPr>
        <p:txBody>
          <a:bodyPr vert="horz" wrap="square" lIns="0" tIns="67435" rIns="0" bIns="0" rtlCol="0">
            <a:spAutoFit/>
          </a:bodyPr>
          <a:lstStyle/>
          <a:p>
            <a:pPr marL="355639" marR="1318220" indent="-343552">
              <a:lnSpc>
                <a:spcPts val="3467"/>
              </a:lnSpc>
              <a:spcBef>
                <a:spcPts val="531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Let us try to align two short nucleotide  sequences:</a:t>
            </a:r>
            <a:endParaRPr sz="3206" dirty="0">
              <a:latin typeface="Times New Roman"/>
              <a:cs typeface="Times New Roman"/>
            </a:endParaRPr>
          </a:p>
          <a:p>
            <a:pPr marL="470157">
              <a:spcBef>
                <a:spcPts val="296"/>
              </a:spcBef>
              <a:tabLst>
                <a:tab pos="3032160" algn="l"/>
              </a:tabLst>
            </a:pPr>
            <a:r>
              <a:rPr sz="2805" dirty="0">
                <a:latin typeface="Times New Roman"/>
                <a:cs typeface="Times New Roman"/>
              </a:rPr>
              <a:t>–</a:t>
            </a:r>
            <a:r>
              <a:rPr sz="2805" spc="150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AATCTATA	</a:t>
            </a:r>
            <a:r>
              <a:rPr sz="2805" dirty="0">
                <a:latin typeface="Times New Roman"/>
                <a:cs typeface="Times New Roman"/>
              </a:rPr>
              <a:t>and</a:t>
            </a:r>
            <a:r>
              <a:rPr sz="2805" spc="-10" dirty="0">
                <a:latin typeface="Times New Roman"/>
                <a:cs typeface="Times New Roman"/>
              </a:rPr>
              <a:t> </a:t>
            </a:r>
            <a:r>
              <a:rPr sz="2805" spc="-5" dirty="0">
                <a:latin typeface="Times New Roman"/>
                <a:cs typeface="Times New Roman"/>
              </a:rPr>
              <a:t>AAGATA</a:t>
            </a:r>
            <a:endParaRPr sz="2805" dirty="0">
              <a:latin typeface="Times New Roman"/>
              <a:cs typeface="Times New Roman"/>
            </a:endParaRPr>
          </a:p>
          <a:p>
            <a:pPr marL="355639" marR="5090" indent="-343552">
              <a:lnSpc>
                <a:spcPts val="3467"/>
              </a:lnSpc>
              <a:spcBef>
                <a:spcPts val="802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Without considering any gaps  (insertions/deletions) there are 3 possible </a:t>
            </a:r>
            <a:r>
              <a:rPr sz="3206" spc="-10" dirty="0">
                <a:latin typeface="Times New Roman"/>
                <a:cs typeface="Times New Roman"/>
              </a:rPr>
              <a:t>ways  </a:t>
            </a:r>
            <a:r>
              <a:rPr sz="3206" spc="-5" dirty="0">
                <a:latin typeface="Times New Roman"/>
                <a:cs typeface="Times New Roman"/>
              </a:rPr>
              <a:t>to align these</a:t>
            </a:r>
            <a:r>
              <a:rPr sz="3206" spc="5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sequences</a:t>
            </a:r>
            <a:endParaRPr sz="3206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491" y="4511062"/>
            <a:ext cx="1488657" cy="90528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lnSpc>
                <a:spcPct val="120000"/>
              </a:lnSpc>
              <a:spcBef>
                <a:spcPts val="100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  AAGATA</a:t>
            </a:r>
            <a:endParaRPr sz="240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7343" y="4507367"/>
            <a:ext cx="1488657" cy="90528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95315" marR="5090" indent="-183227">
              <a:lnSpc>
                <a:spcPct val="120000"/>
              </a:lnSpc>
              <a:spcBef>
                <a:spcPts val="100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  AAGATA</a:t>
            </a:r>
            <a:endParaRPr sz="2405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9933" y="4507367"/>
            <a:ext cx="1488657" cy="90528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78543" marR="5090" indent="-366455">
              <a:lnSpc>
                <a:spcPct val="120000"/>
              </a:lnSpc>
              <a:spcBef>
                <a:spcPts val="100"/>
              </a:spcBef>
            </a:pPr>
            <a:r>
              <a:rPr sz="2405" b="1" spc="-5" dirty="0">
                <a:solidFill>
                  <a:srgbClr val="FC0128"/>
                </a:solidFill>
                <a:latin typeface="Courier New"/>
                <a:cs typeface="Courier New"/>
              </a:rPr>
              <a:t>AATCTATA  AAGATA</a:t>
            </a:r>
            <a:endParaRPr sz="2405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591" y="5509302"/>
            <a:ext cx="3728004" cy="5140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5639" indent="-343552">
              <a:spcBef>
                <a:spcPts val="95"/>
              </a:spcBef>
              <a:buChar char="•"/>
              <a:tabLst>
                <a:tab pos="355639" algn="l"/>
                <a:tab pos="356276" algn="l"/>
              </a:tabLst>
            </a:pPr>
            <a:r>
              <a:rPr sz="3206" spc="-5" dirty="0">
                <a:latin typeface="Times New Roman"/>
                <a:cs typeface="Times New Roman"/>
              </a:rPr>
              <a:t>Which one is</a:t>
            </a:r>
            <a:r>
              <a:rPr sz="3206" spc="-20" dirty="0">
                <a:latin typeface="Times New Roman"/>
                <a:cs typeface="Times New Roman"/>
              </a:rPr>
              <a:t> </a:t>
            </a:r>
            <a:r>
              <a:rPr sz="3206" spc="-5" dirty="0">
                <a:latin typeface="Times New Roman"/>
                <a:cs typeface="Times New Roman"/>
              </a:rPr>
              <a:t>better?</a:t>
            </a:r>
            <a:endParaRPr sz="320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459" y="911141"/>
            <a:ext cx="7553792" cy="689957"/>
          </a:xfrm>
          <a:prstGeom prst="rect">
            <a:avLst/>
          </a:prstGeom>
        </p:spPr>
        <p:txBody>
          <a:bodyPr vert="horz" wrap="square" lIns="0" tIns="1272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What is a good</a:t>
            </a:r>
            <a:r>
              <a:rPr spc="-125" dirty="0"/>
              <a:t> </a:t>
            </a:r>
            <a:r>
              <a:rPr dirty="0"/>
              <a:t>alignment?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8634" y="2257587"/>
            <a:ext cx="6155023" cy="2586779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  <a:tabLst>
                <a:tab pos="1844362" algn="l"/>
              </a:tabLst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AGGCTAGTT,	AGCGAAGTTT</a:t>
            </a:r>
            <a:endParaRPr sz="2004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3006" dirty="0">
              <a:latin typeface="Courier New"/>
              <a:cs typeface="Courier New"/>
            </a:endParaRPr>
          </a:p>
          <a:p>
            <a:pPr marL="12724">
              <a:tabLst>
                <a:tab pos="2760500" algn="l"/>
              </a:tabLst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AGGCTAGTT-	</a:t>
            </a:r>
            <a:r>
              <a:rPr sz="2004" b="1" spc="-5" dirty="0">
                <a:solidFill>
                  <a:srgbClr val="006565"/>
                </a:solidFill>
                <a:latin typeface="Times New Roman"/>
                <a:cs typeface="Times New Roman"/>
              </a:rPr>
              <a:t>6 matches, 3 mismatches, 1</a:t>
            </a:r>
            <a:r>
              <a:rPr sz="2004" b="1" spc="-30" dirty="0">
                <a:solidFill>
                  <a:srgbClr val="006565"/>
                </a:solidFill>
                <a:latin typeface="Times New Roman"/>
                <a:cs typeface="Times New Roman"/>
              </a:rPr>
              <a:t> </a:t>
            </a:r>
            <a:r>
              <a:rPr sz="2004" b="1" spc="-5" dirty="0">
                <a:solidFill>
                  <a:srgbClr val="006565"/>
                </a:solidFill>
                <a:latin typeface="Times New Roman"/>
                <a:cs typeface="Times New Roman"/>
              </a:rPr>
              <a:t>gap</a:t>
            </a:r>
            <a:endParaRPr sz="2004" dirty="0">
              <a:latin typeface="Times New Roman"/>
              <a:cs typeface="Times New Roman"/>
            </a:endParaRPr>
          </a:p>
          <a:p>
            <a:pPr marL="12724">
              <a:spcBef>
                <a:spcPts val="440"/>
              </a:spcBef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AGCGAAGTTT</a:t>
            </a:r>
            <a:endParaRPr sz="200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6" dirty="0">
              <a:latin typeface="Courier New"/>
              <a:cs typeface="Courier New"/>
            </a:endParaRPr>
          </a:p>
          <a:p>
            <a:pPr marL="12724">
              <a:tabLst>
                <a:tab pos="2760500" algn="l"/>
              </a:tabLst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AGGCTA-GTT-	</a:t>
            </a:r>
            <a:r>
              <a:rPr sz="2004" b="1" spc="-5" dirty="0">
                <a:solidFill>
                  <a:srgbClr val="006565"/>
                </a:solidFill>
                <a:latin typeface="Times New Roman"/>
                <a:cs typeface="Times New Roman"/>
              </a:rPr>
              <a:t>7 matches, 1 mismatch, 3</a:t>
            </a:r>
            <a:r>
              <a:rPr sz="2004" b="1" spc="-35" dirty="0">
                <a:solidFill>
                  <a:srgbClr val="006565"/>
                </a:solidFill>
                <a:latin typeface="Times New Roman"/>
                <a:cs typeface="Times New Roman"/>
              </a:rPr>
              <a:t> </a:t>
            </a:r>
            <a:r>
              <a:rPr sz="2004" b="1" spc="-5" dirty="0">
                <a:solidFill>
                  <a:srgbClr val="006565"/>
                </a:solidFill>
                <a:latin typeface="Times New Roman"/>
                <a:cs typeface="Times New Roman"/>
              </a:rPr>
              <a:t>gaps</a:t>
            </a:r>
            <a:endParaRPr sz="2004" dirty="0">
              <a:latin typeface="Times New Roman"/>
              <a:cs typeface="Times New Roman"/>
            </a:endParaRPr>
          </a:p>
          <a:p>
            <a:pPr marL="12724">
              <a:spcBef>
                <a:spcPts val="441"/>
              </a:spcBef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AG-CGAAGTTT</a:t>
            </a:r>
            <a:endParaRPr sz="200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633" y="5560877"/>
            <a:ext cx="1857640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AGGC-TA-GTT-</a:t>
            </a:r>
            <a:endParaRPr sz="200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6910" y="5560877"/>
            <a:ext cx="3505341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5" dirty="0">
                <a:solidFill>
                  <a:srgbClr val="006565"/>
                </a:solidFill>
                <a:latin typeface="Times New Roman"/>
                <a:cs typeface="Times New Roman"/>
              </a:rPr>
              <a:t>7 matches, 0 mismatches, 5</a:t>
            </a:r>
            <a:r>
              <a:rPr sz="2004" b="1" spc="-25" dirty="0">
                <a:solidFill>
                  <a:srgbClr val="006565"/>
                </a:solidFill>
                <a:latin typeface="Times New Roman"/>
                <a:cs typeface="Times New Roman"/>
              </a:rPr>
              <a:t> </a:t>
            </a:r>
            <a:r>
              <a:rPr sz="2004" b="1" spc="-5" dirty="0">
                <a:solidFill>
                  <a:srgbClr val="006565"/>
                </a:solidFill>
                <a:latin typeface="Times New Roman"/>
                <a:cs typeface="Times New Roman"/>
              </a:rPr>
              <a:t>gaps</a:t>
            </a:r>
            <a:endParaRPr sz="200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8633" y="5921971"/>
            <a:ext cx="1857640" cy="3308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2004" b="1" spc="-5" dirty="0">
                <a:solidFill>
                  <a:srgbClr val="02ABEA"/>
                </a:solidFill>
                <a:latin typeface="Courier New"/>
                <a:cs typeface="Courier New"/>
              </a:rPr>
              <a:t>AG-CG-AAGTTT</a:t>
            </a:r>
            <a:endParaRPr sz="200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1361</Words>
  <Application>Microsoft Office PowerPoint</Application>
  <PresentationFormat>Widescreen</PresentationFormat>
  <Paragraphs>341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Introduction to Bioinformatics</vt:lpstr>
      <vt:lpstr>Sequence Alignment</vt:lpstr>
      <vt:lpstr>Sequence Alignment</vt:lpstr>
      <vt:lpstr>Homology</vt:lpstr>
      <vt:lpstr>Orthologs and paralogs</vt:lpstr>
      <vt:lpstr>Sources of variation</vt:lpstr>
      <vt:lpstr>Common assumptions</vt:lpstr>
      <vt:lpstr>A simple alignment</vt:lpstr>
      <vt:lpstr>What is a good alignment?</vt:lpstr>
      <vt:lpstr>Scoring the alignments</vt:lpstr>
      <vt:lpstr>Good alignments require gaps</vt:lpstr>
      <vt:lpstr>Simple alignment with gaps</vt:lpstr>
      <vt:lpstr>Scoring Function</vt:lpstr>
      <vt:lpstr>More complicated gap penalties</vt:lpstr>
      <vt:lpstr>Score matrix</vt:lpstr>
      <vt:lpstr>PowerPoint Presentation</vt:lpstr>
      <vt:lpstr>PowerPoint Presentation</vt:lpstr>
      <vt:lpstr>Major Differences between PAM and BLOSUM</vt:lpstr>
      <vt:lpstr>Typical score matrix</vt:lpstr>
      <vt:lpstr>How do we compute the best alignment?</vt:lpstr>
      <vt:lpstr>Alignment is additive</vt:lpstr>
      <vt:lpstr>Types of alignment Types of alignment </vt:lpstr>
      <vt:lpstr>Dynamic programming</vt:lpstr>
      <vt:lpstr>Example</vt:lpstr>
      <vt:lpstr>The DP recurrence relation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타야라히랄</cp:lastModifiedBy>
  <cp:revision>30</cp:revision>
  <dcterms:created xsi:type="dcterms:W3CDTF">2021-09-10T08:40:26Z</dcterms:created>
  <dcterms:modified xsi:type="dcterms:W3CDTF">2022-09-21T02:04:07Z</dcterms:modified>
</cp:coreProperties>
</file>