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5" r:id="rId2"/>
    <p:sldId id="370" r:id="rId3"/>
    <p:sldId id="371" r:id="rId4"/>
    <p:sldId id="368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80" r:id="rId14"/>
    <p:sldId id="281" r:id="rId15"/>
    <p:sldId id="282" r:id="rId16"/>
    <p:sldId id="269" r:id="rId17"/>
    <p:sldId id="365" r:id="rId18"/>
    <p:sldId id="270" r:id="rId19"/>
    <p:sldId id="3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0719" autoAdjust="0"/>
  </p:normalViewPr>
  <p:slideViewPr>
    <p:cSldViewPr snapToGrid="0">
      <p:cViewPr varScale="1">
        <p:scale>
          <a:sx n="141" d="100"/>
          <a:sy n="141" d="100"/>
        </p:scale>
        <p:origin x="828" y="13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72e65871ca4ff38" providerId="LiveId" clId="{E12970C9-E2D3-4F1F-BA18-0C35B6D64812}"/>
    <pc:docChg chg="undo custSel addSld modSld sldOrd">
      <pc:chgData name="" userId="f72e65871ca4ff38" providerId="LiveId" clId="{E12970C9-E2D3-4F1F-BA18-0C35B6D64812}" dt="2021-09-11T15:51:03.574" v="2155" actId="478"/>
      <pc:docMkLst>
        <pc:docMk/>
      </pc:docMkLst>
      <pc:sldChg chg="modSp">
        <pc:chgData name="" userId="f72e65871ca4ff38" providerId="LiveId" clId="{E12970C9-E2D3-4F1F-BA18-0C35B6D64812}" dt="2021-09-11T03:59:00.256" v="10" actId="1076"/>
        <pc:sldMkLst>
          <pc:docMk/>
          <pc:sldMk cId="3976102812" sldId="257"/>
        </pc:sldMkLst>
        <pc:spChg chg="mod">
          <ac:chgData name="" userId="f72e65871ca4ff38" providerId="LiveId" clId="{E12970C9-E2D3-4F1F-BA18-0C35B6D64812}" dt="2021-09-11T03:59:00.256" v="10" actId="1076"/>
          <ac:spMkLst>
            <pc:docMk/>
            <pc:sldMk cId="3976102812" sldId="257"/>
            <ac:spMk id="41" creationId="{868A9EA6-B0AA-4A12-AD96-CB6EFB5DA6A4}"/>
          </ac:spMkLst>
        </pc:spChg>
        <pc:graphicFrameChg chg="mod">
          <ac:chgData name="" userId="f72e65871ca4ff38" providerId="LiveId" clId="{E12970C9-E2D3-4F1F-BA18-0C35B6D64812}" dt="2021-09-11T03:58:47.211" v="0" actId="167"/>
          <ac:graphicFrameMkLst>
            <pc:docMk/>
            <pc:sldMk cId="3976102812" sldId="257"/>
            <ac:graphicFrameMk id="46" creationId="{87ED3108-0C45-408B-B5ED-EBBC2BB13FC0}"/>
          </ac:graphicFrameMkLst>
        </pc:graphicFrameChg>
      </pc:sldChg>
      <pc:sldChg chg="modSp">
        <pc:chgData name="" userId="f72e65871ca4ff38" providerId="LiveId" clId="{E12970C9-E2D3-4F1F-BA18-0C35B6D64812}" dt="2021-09-11T03:59:11.267" v="11" actId="403"/>
        <pc:sldMkLst>
          <pc:docMk/>
          <pc:sldMk cId="1951583171" sldId="258"/>
        </pc:sldMkLst>
        <pc:spChg chg="mod">
          <ac:chgData name="" userId="f72e65871ca4ff38" providerId="LiveId" clId="{E12970C9-E2D3-4F1F-BA18-0C35B6D64812}" dt="2021-09-11T03:59:11.267" v="11" actId="403"/>
          <ac:spMkLst>
            <pc:docMk/>
            <pc:sldMk cId="1951583171" sldId="258"/>
            <ac:spMk id="5" creationId="{CE46025A-1920-404D-8682-C6003293771F}"/>
          </ac:spMkLst>
        </pc:spChg>
      </pc:sldChg>
      <pc:sldChg chg="addSp modSp ord">
        <pc:chgData name="" userId="f72e65871ca4ff38" providerId="LiveId" clId="{E12970C9-E2D3-4F1F-BA18-0C35B6D64812}" dt="2021-09-11T04:58:09.684" v="210" actId="1076"/>
        <pc:sldMkLst>
          <pc:docMk/>
          <pc:sldMk cId="448054423" sldId="267"/>
        </pc:sldMkLst>
        <pc:spChg chg="mod">
          <ac:chgData name="" userId="f72e65871ca4ff38" providerId="LiveId" clId="{E12970C9-E2D3-4F1F-BA18-0C35B6D64812}" dt="2021-09-11T04:36:43.609" v="201" actId="20577"/>
          <ac:spMkLst>
            <pc:docMk/>
            <pc:sldMk cId="448054423" sldId="267"/>
            <ac:spMk id="2" creationId="{61F6D988-0FC9-4E1E-8827-842605B586F4}"/>
          </ac:spMkLst>
        </pc:spChg>
        <pc:spChg chg="mod">
          <ac:chgData name="" userId="f72e65871ca4ff38" providerId="LiveId" clId="{E12970C9-E2D3-4F1F-BA18-0C35B6D64812}" dt="2021-09-11T04:58:02.889" v="207" actId="20577"/>
          <ac:spMkLst>
            <pc:docMk/>
            <pc:sldMk cId="448054423" sldId="267"/>
            <ac:spMk id="3" creationId="{695BD8C8-A05B-4279-AF91-26814F1C52DE}"/>
          </ac:spMkLst>
        </pc:spChg>
        <pc:picChg chg="add mod">
          <ac:chgData name="" userId="f72e65871ca4ff38" providerId="LiveId" clId="{E12970C9-E2D3-4F1F-BA18-0C35B6D64812}" dt="2021-09-11T04:58:09.684" v="210" actId="1076"/>
          <ac:picMkLst>
            <pc:docMk/>
            <pc:sldMk cId="448054423" sldId="267"/>
            <ac:picMk id="4" creationId="{16BADB77-6ADC-4C6C-8AA7-E4D7CF2A200C}"/>
          </ac:picMkLst>
        </pc:picChg>
      </pc:sldChg>
      <pc:sldChg chg="ord">
        <pc:chgData name="" userId="f72e65871ca4ff38" providerId="LiveId" clId="{E12970C9-E2D3-4F1F-BA18-0C35B6D64812}" dt="2021-09-11T04:24:48.287" v="79"/>
        <pc:sldMkLst>
          <pc:docMk/>
          <pc:sldMk cId="3997287226" sldId="268"/>
        </pc:sldMkLst>
      </pc:sldChg>
      <pc:sldChg chg="addSp delSp modSp add">
        <pc:chgData name="" userId="f72e65871ca4ff38" providerId="LiveId" clId="{E12970C9-E2D3-4F1F-BA18-0C35B6D64812}" dt="2021-09-11T04:09:59.705" v="33" actId="1076"/>
        <pc:sldMkLst>
          <pc:docMk/>
          <pc:sldMk cId="1817185093" sldId="269"/>
        </pc:sldMkLst>
        <pc:spChg chg="mod">
          <ac:chgData name="" userId="f72e65871ca4ff38" providerId="LiveId" clId="{E12970C9-E2D3-4F1F-BA18-0C35B6D64812}" dt="2021-09-11T04:08:59.104" v="32" actId="20577"/>
          <ac:spMkLst>
            <pc:docMk/>
            <pc:sldMk cId="1817185093" sldId="269"/>
            <ac:spMk id="2" creationId="{E1C191E9-6B85-4D08-9699-285D128B4298}"/>
          </ac:spMkLst>
        </pc:spChg>
        <pc:spChg chg="del">
          <ac:chgData name="" userId="f72e65871ca4ff38" providerId="LiveId" clId="{E12970C9-E2D3-4F1F-BA18-0C35B6D64812}" dt="2021-09-11T04:07:44.897" v="14" actId="931"/>
          <ac:spMkLst>
            <pc:docMk/>
            <pc:sldMk cId="1817185093" sldId="269"/>
            <ac:spMk id="3" creationId="{A623A6E9-43DC-46E3-96FF-368BB86BF391}"/>
          </ac:spMkLst>
        </pc:spChg>
        <pc:spChg chg="add del mod">
          <ac:chgData name="" userId="f72e65871ca4ff38" providerId="LiveId" clId="{E12970C9-E2D3-4F1F-BA18-0C35B6D64812}" dt="2021-09-11T04:07:54.698" v="17" actId="478"/>
          <ac:spMkLst>
            <pc:docMk/>
            <pc:sldMk cId="1817185093" sldId="269"/>
            <ac:spMk id="6" creationId="{16B670FE-5347-499A-A45E-A59BAD886199}"/>
          </ac:spMkLst>
        </pc:spChg>
        <pc:spChg chg="add del mod">
          <ac:chgData name="" userId="f72e65871ca4ff38" providerId="LiveId" clId="{E12970C9-E2D3-4F1F-BA18-0C35B6D64812}" dt="2021-09-11T04:08:38.469" v="25" actId="478"/>
          <ac:spMkLst>
            <pc:docMk/>
            <pc:sldMk cId="1817185093" sldId="269"/>
            <ac:spMk id="9" creationId="{98ECEE83-3E21-4B3F-BA57-D6D46076BD66}"/>
          </ac:spMkLst>
        </pc:spChg>
        <pc:picChg chg="add mod">
          <ac:chgData name="" userId="f72e65871ca4ff38" providerId="LiveId" clId="{E12970C9-E2D3-4F1F-BA18-0C35B6D64812}" dt="2021-09-11T04:09:59.705" v="33" actId="1076"/>
          <ac:picMkLst>
            <pc:docMk/>
            <pc:sldMk cId="1817185093" sldId="269"/>
            <ac:picMk id="5" creationId="{285FDCED-4113-4CE8-B512-A62A4306E4AE}"/>
          </ac:picMkLst>
        </pc:picChg>
        <pc:picChg chg="add del mod">
          <ac:chgData name="" userId="f72e65871ca4ff38" providerId="LiveId" clId="{E12970C9-E2D3-4F1F-BA18-0C35B6D64812}" dt="2021-09-11T04:08:35.100" v="24" actId="478"/>
          <ac:picMkLst>
            <pc:docMk/>
            <pc:sldMk cId="1817185093" sldId="269"/>
            <ac:picMk id="8" creationId="{658D18A1-C722-488B-B787-6302CAAA5D6F}"/>
          </ac:picMkLst>
        </pc:picChg>
      </pc:sldChg>
      <pc:sldChg chg="addSp modSp add">
        <pc:chgData name="" userId="f72e65871ca4ff38" providerId="LiveId" clId="{E12970C9-E2D3-4F1F-BA18-0C35B6D64812}" dt="2021-09-11T04:20:32.115" v="58"/>
        <pc:sldMkLst>
          <pc:docMk/>
          <pc:sldMk cId="1737825571" sldId="270"/>
        </pc:sldMkLst>
        <pc:spChg chg="mod">
          <ac:chgData name="" userId="f72e65871ca4ff38" providerId="LiveId" clId="{E12970C9-E2D3-4F1F-BA18-0C35B6D64812}" dt="2021-09-11T04:20:32.115" v="58"/>
          <ac:spMkLst>
            <pc:docMk/>
            <pc:sldMk cId="1737825571" sldId="270"/>
            <ac:spMk id="2" creationId="{6318D8F2-D7CB-4E14-8506-678155A9B0C3}"/>
          </ac:spMkLst>
        </pc:spChg>
        <pc:spChg chg="mod">
          <ac:chgData name="" userId="f72e65871ca4ff38" providerId="LiveId" clId="{E12970C9-E2D3-4F1F-BA18-0C35B6D64812}" dt="2021-09-11T04:18:23.885" v="40" actId="20577"/>
          <ac:spMkLst>
            <pc:docMk/>
            <pc:sldMk cId="1737825571" sldId="270"/>
            <ac:spMk id="3" creationId="{552694FC-2C6D-4597-8428-636DBF2B5860}"/>
          </ac:spMkLst>
        </pc:spChg>
        <pc:picChg chg="add mod">
          <ac:chgData name="" userId="f72e65871ca4ff38" providerId="LiveId" clId="{E12970C9-E2D3-4F1F-BA18-0C35B6D64812}" dt="2021-09-11T04:18:38.692" v="46" actId="1076"/>
          <ac:picMkLst>
            <pc:docMk/>
            <pc:sldMk cId="1737825571" sldId="270"/>
            <ac:picMk id="4" creationId="{22207075-0DFA-40FC-AC94-29C21BEFB50A}"/>
          </ac:picMkLst>
        </pc:picChg>
      </pc:sldChg>
      <pc:sldChg chg="addSp delSp modSp add">
        <pc:chgData name="" userId="f72e65871ca4ff38" providerId="LiveId" clId="{E12970C9-E2D3-4F1F-BA18-0C35B6D64812}" dt="2021-09-11T04:24:22.035" v="78" actId="478"/>
        <pc:sldMkLst>
          <pc:docMk/>
          <pc:sldMk cId="3490185242" sldId="271"/>
        </pc:sldMkLst>
        <pc:spChg chg="mod">
          <ac:chgData name="" userId="f72e65871ca4ff38" providerId="LiveId" clId="{E12970C9-E2D3-4F1F-BA18-0C35B6D64812}" dt="2021-09-11T04:20:36.093" v="59"/>
          <ac:spMkLst>
            <pc:docMk/>
            <pc:sldMk cId="3490185242" sldId="271"/>
            <ac:spMk id="2" creationId="{3ABA9254-8BA5-4236-BB9C-1D60C3A85CDD}"/>
          </ac:spMkLst>
        </pc:spChg>
        <pc:spChg chg="del">
          <ac:chgData name="" userId="f72e65871ca4ff38" providerId="LiveId" clId="{E12970C9-E2D3-4F1F-BA18-0C35B6D64812}" dt="2021-09-11T04:19:32.652" v="48"/>
          <ac:spMkLst>
            <pc:docMk/>
            <pc:sldMk cId="3490185242" sldId="271"/>
            <ac:spMk id="3" creationId="{76E53B32-1A8A-4B90-9F33-330237B3B219}"/>
          </ac:spMkLst>
        </pc:spChg>
        <pc:spChg chg="add del mod">
          <ac:chgData name="" userId="f72e65871ca4ff38" providerId="LiveId" clId="{E12970C9-E2D3-4F1F-BA18-0C35B6D64812}" dt="2021-09-11T04:23:11.127" v="75"/>
          <ac:spMkLst>
            <pc:docMk/>
            <pc:sldMk cId="3490185242" sldId="271"/>
            <ac:spMk id="5" creationId="{B2ADB1B7-70D8-4338-BF66-705F6773AE2A}"/>
          </ac:spMkLst>
        </pc:spChg>
        <pc:spChg chg="add del mod">
          <ac:chgData name="" userId="f72e65871ca4ff38" providerId="LiveId" clId="{E12970C9-E2D3-4F1F-BA18-0C35B6D64812}" dt="2021-09-11T04:24:22.035" v="78" actId="478"/>
          <ac:spMkLst>
            <pc:docMk/>
            <pc:sldMk cId="3490185242" sldId="271"/>
            <ac:spMk id="8" creationId="{518024DC-71C7-473E-893B-58338AF45443}"/>
          </ac:spMkLst>
        </pc:spChg>
        <pc:picChg chg="add mod">
          <ac:chgData name="" userId="f72e65871ca4ff38" providerId="LiveId" clId="{E12970C9-E2D3-4F1F-BA18-0C35B6D64812}" dt="2021-09-11T04:21:50.651" v="72" actId="1076"/>
          <ac:picMkLst>
            <pc:docMk/>
            <pc:sldMk cId="3490185242" sldId="271"/>
            <ac:picMk id="4" creationId="{8774FB17-2F90-429E-A75C-754FC3B8BC63}"/>
          </ac:picMkLst>
        </pc:picChg>
        <pc:picChg chg="add del">
          <ac:chgData name="" userId="f72e65871ca4ff38" providerId="LiveId" clId="{E12970C9-E2D3-4F1F-BA18-0C35B6D64812}" dt="2021-09-11T04:24:15.166" v="76" actId="478"/>
          <ac:picMkLst>
            <pc:docMk/>
            <pc:sldMk cId="3490185242" sldId="271"/>
            <ac:picMk id="7" creationId="{81C456B5-7B9E-4EED-A8AA-D48098479B15}"/>
          </ac:picMkLst>
        </pc:picChg>
      </pc:sldChg>
      <pc:sldChg chg="modSp add">
        <pc:chgData name="" userId="f72e65871ca4ff38" providerId="LiveId" clId="{E12970C9-E2D3-4F1F-BA18-0C35B6D64812}" dt="2021-09-11T04:26:40.367" v="186" actId="20577"/>
        <pc:sldMkLst>
          <pc:docMk/>
          <pc:sldMk cId="2861336073" sldId="272"/>
        </pc:sldMkLst>
        <pc:spChg chg="mod">
          <ac:chgData name="" userId="f72e65871ca4ff38" providerId="LiveId" clId="{E12970C9-E2D3-4F1F-BA18-0C35B6D64812}" dt="2021-09-11T04:25:00.074" v="98" actId="20577"/>
          <ac:spMkLst>
            <pc:docMk/>
            <pc:sldMk cId="2861336073" sldId="272"/>
            <ac:spMk id="2" creationId="{4CD4CFAA-EE81-4108-83F9-E315AAEA37D4}"/>
          </ac:spMkLst>
        </pc:spChg>
        <pc:spChg chg="mod">
          <ac:chgData name="" userId="f72e65871ca4ff38" providerId="LiveId" clId="{E12970C9-E2D3-4F1F-BA18-0C35B6D64812}" dt="2021-09-11T04:26:40.367" v="186" actId="20577"/>
          <ac:spMkLst>
            <pc:docMk/>
            <pc:sldMk cId="2861336073" sldId="272"/>
            <ac:spMk id="3" creationId="{88AA667C-F9BE-436D-8580-06705581A613}"/>
          </ac:spMkLst>
        </pc:spChg>
      </pc:sldChg>
      <pc:sldChg chg="addSp modSp add">
        <pc:chgData name="" userId="f72e65871ca4ff38" providerId="LiveId" clId="{E12970C9-E2D3-4F1F-BA18-0C35B6D64812}" dt="2021-09-11T04:59:40.480" v="214"/>
        <pc:sldMkLst>
          <pc:docMk/>
          <pc:sldMk cId="4244234687" sldId="273"/>
        </pc:sldMkLst>
        <pc:spChg chg="mod">
          <ac:chgData name="" userId="f72e65871ca4ff38" providerId="LiveId" clId="{E12970C9-E2D3-4F1F-BA18-0C35B6D64812}" dt="2021-09-11T04:27:23.861" v="196" actId="20577"/>
          <ac:spMkLst>
            <pc:docMk/>
            <pc:sldMk cId="4244234687" sldId="273"/>
            <ac:spMk id="2" creationId="{7F297E17-59CE-4B0A-B781-5FEF3F023492}"/>
          </ac:spMkLst>
        </pc:spChg>
        <pc:spChg chg="mod">
          <ac:chgData name="" userId="f72e65871ca4ff38" providerId="LiveId" clId="{E12970C9-E2D3-4F1F-BA18-0C35B6D64812}" dt="2021-09-11T04:59:40.480" v="214"/>
          <ac:spMkLst>
            <pc:docMk/>
            <pc:sldMk cId="4244234687" sldId="273"/>
            <ac:spMk id="3" creationId="{94734F5D-E0EC-4D66-9D1F-2FC64C1AA4C8}"/>
          </ac:spMkLst>
        </pc:spChg>
        <pc:picChg chg="add mod">
          <ac:chgData name="" userId="f72e65871ca4ff38" providerId="LiveId" clId="{E12970C9-E2D3-4F1F-BA18-0C35B6D64812}" dt="2021-09-11T04:59:13.020" v="213" actId="1076"/>
          <ac:picMkLst>
            <pc:docMk/>
            <pc:sldMk cId="4244234687" sldId="273"/>
            <ac:picMk id="4" creationId="{F02C5BA5-9A73-489D-97CC-BC7FE207D16A}"/>
          </ac:picMkLst>
        </pc:picChg>
      </pc:sldChg>
      <pc:sldChg chg="modSp add">
        <pc:chgData name="" userId="f72e65871ca4ff38" providerId="LiveId" clId="{E12970C9-E2D3-4F1F-BA18-0C35B6D64812}" dt="2021-09-11T10:38:23.914" v="232" actId="20577"/>
        <pc:sldMkLst>
          <pc:docMk/>
          <pc:sldMk cId="1803005090" sldId="274"/>
        </pc:sldMkLst>
        <pc:spChg chg="mod">
          <ac:chgData name="" userId="f72e65871ca4ff38" providerId="LiveId" clId="{E12970C9-E2D3-4F1F-BA18-0C35B6D64812}" dt="2021-09-11T10:33:33.118" v="216"/>
          <ac:spMkLst>
            <pc:docMk/>
            <pc:sldMk cId="1803005090" sldId="274"/>
            <ac:spMk id="2" creationId="{A5080D1E-2CF4-4B02-84F3-8DE91F8171FA}"/>
          </ac:spMkLst>
        </pc:spChg>
        <pc:spChg chg="mod">
          <ac:chgData name="" userId="f72e65871ca4ff38" providerId="LiveId" clId="{E12970C9-E2D3-4F1F-BA18-0C35B6D64812}" dt="2021-09-11T10:38:23.914" v="232" actId="20577"/>
          <ac:spMkLst>
            <pc:docMk/>
            <pc:sldMk cId="1803005090" sldId="274"/>
            <ac:spMk id="3" creationId="{5B0379E0-3F3B-4DAC-9136-9867DECD0607}"/>
          </ac:spMkLst>
        </pc:spChg>
      </pc:sldChg>
      <pc:sldChg chg="modSp add">
        <pc:chgData name="" userId="f72e65871ca4ff38" providerId="LiveId" clId="{E12970C9-E2D3-4F1F-BA18-0C35B6D64812}" dt="2021-09-11T10:55:01.865" v="282" actId="20577"/>
        <pc:sldMkLst>
          <pc:docMk/>
          <pc:sldMk cId="863644931" sldId="275"/>
        </pc:sldMkLst>
        <pc:spChg chg="mod">
          <ac:chgData name="" userId="f72e65871ca4ff38" providerId="LiveId" clId="{E12970C9-E2D3-4F1F-BA18-0C35B6D64812}" dt="2021-09-11T10:43:54.152" v="236"/>
          <ac:spMkLst>
            <pc:docMk/>
            <pc:sldMk cId="863644931" sldId="275"/>
            <ac:spMk id="2" creationId="{4A6A03D7-E461-42E9-98F8-C43D51B78791}"/>
          </ac:spMkLst>
        </pc:spChg>
        <pc:spChg chg="mod">
          <ac:chgData name="" userId="f72e65871ca4ff38" providerId="LiveId" clId="{E12970C9-E2D3-4F1F-BA18-0C35B6D64812}" dt="2021-09-11T10:55:01.865" v="282" actId="20577"/>
          <ac:spMkLst>
            <pc:docMk/>
            <pc:sldMk cId="863644931" sldId="275"/>
            <ac:spMk id="3" creationId="{32FD6EB6-C42C-4CD3-9033-56A7BBFD5C1B}"/>
          </ac:spMkLst>
        </pc:spChg>
      </pc:sldChg>
      <pc:sldChg chg="modSp add modNotesTx">
        <pc:chgData name="" userId="f72e65871ca4ff38" providerId="LiveId" clId="{E12970C9-E2D3-4F1F-BA18-0C35B6D64812}" dt="2021-09-11T11:13:48.989" v="860" actId="20577"/>
        <pc:sldMkLst>
          <pc:docMk/>
          <pc:sldMk cId="1518559974" sldId="276"/>
        </pc:sldMkLst>
        <pc:spChg chg="mod">
          <ac:chgData name="" userId="f72e65871ca4ff38" providerId="LiveId" clId="{E12970C9-E2D3-4F1F-BA18-0C35B6D64812}" dt="2021-09-11T10:55:19.182" v="283"/>
          <ac:spMkLst>
            <pc:docMk/>
            <pc:sldMk cId="1518559974" sldId="276"/>
            <ac:spMk id="2" creationId="{200A01F5-01EE-4AFC-9321-EB442D8474C1}"/>
          </ac:spMkLst>
        </pc:spChg>
        <pc:spChg chg="mod">
          <ac:chgData name="" userId="f72e65871ca4ff38" providerId="LiveId" clId="{E12970C9-E2D3-4F1F-BA18-0C35B6D64812}" dt="2021-09-11T11:13:48.989" v="860" actId="20577"/>
          <ac:spMkLst>
            <pc:docMk/>
            <pc:sldMk cId="1518559974" sldId="276"/>
            <ac:spMk id="3" creationId="{B8CCD3AD-CF95-4F5B-B981-78E2EFA90D00}"/>
          </ac:spMkLst>
        </pc:spChg>
      </pc:sldChg>
      <pc:sldChg chg="modSp add">
        <pc:chgData name="" userId="f72e65871ca4ff38" providerId="LiveId" clId="{E12970C9-E2D3-4F1F-BA18-0C35B6D64812}" dt="2021-09-11T11:06:12.926" v="495" actId="20577"/>
        <pc:sldMkLst>
          <pc:docMk/>
          <pc:sldMk cId="51710095" sldId="277"/>
        </pc:sldMkLst>
        <pc:spChg chg="mod">
          <ac:chgData name="" userId="f72e65871ca4ff38" providerId="LiveId" clId="{E12970C9-E2D3-4F1F-BA18-0C35B6D64812}" dt="2021-09-11T11:05:13.474" v="417" actId="20577"/>
          <ac:spMkLst>
            <pc:docMk/>
            <pc:sldMk cId="51710095" sldId="277"/>
            <ac:spMk id="2" creationId="{0A69D2E3-A406-449C-9F6D-AD81047EB3A1}"/>
          </ac:spMkLst>
        </pc:spChg>
        <pc:spChg chg="mod">
          <ac:chgData name="" userId="f72e65871ca4ff38" providerId="LiveId" clId="{E12970C9-E2D3-4F1F-BA18-0C35B6D64812}" dt="2021-09-11T11:06:12.926" v="495" actId="20577"/>
          <ac:spMkLst>
            <pc:docMk/>
            <pc:sldMk cId="51710095" sldId="277"/>
            <ac:spMk id="3" creationId="{73ABA69D-2B0A-452D-860F-6CB45CD71D9E}"/>
          </ac:spMkLst>
        </pc:spChg>
      </pc:sldChg>
      <pc:sldChg chg="modSp add">
        <pc:chgData name="" userId="f72e65871ca4ff38" providerId="LiveId" clId="{E12970C9-E2D3-4F1F-BA18-0C35B6D64812}" dt="2021-09-11T11:34:55.112" v="1379" actId="113"/>
        <pc:sldMkLst>
          <pc:docMk/>
          <pc:sldMk cId="1014186279" sldId="278"/>
        </pc:sldMkLst>
        <pc:spChg chg="mod">
          <ac:chgData name="" userId="f72e65871ca4ff38" providerId="LiveId" clId="{E12970C9-E2D3-4F1F-BA18-0C35B6D64812}" dt="2021-09-11T11:34:55.112" v="1379" actId="113"/>
          <ac:spMkLst>
            <pc:docMk/>
            <pc:sldMk cId="1014186279" sldId="278"/>
            <ac:spMk id="2" creationId="{906664D9-F719-4B7B-841C-1F74E08CCB5A}"/>
          </ac:spMkLst>
        </pc:spChg>
        <pc:spChg chg="mod">
          <ac:chgData name="" userId="f72e65871ca4ff38" providerId="LiveId" clId="{E12970C9-E2D3-4F1F-BA18-0C35B6D64812}" dt="2021-09-11T11:15:31.247" v="890" actId="20577"/>
          <ac:spMkLst>
            <pc:docMk/>
            <pc:sldMk cId="1014186279" sldId="278"/>
            <ac:spMk id="3" creationId="{72761BAA-A900-4C17-9861-FF0070ECA489}"/>
          </ac:spMkLst>
        </pc:spChg>
      </pc:sldChg>
      <pc:sldChg chg="modSp add">
        <pc:chgData name="" userId="f72e65871ca4ff38" providerId="LiveId" clId="{E12970C9-E2D3-4F1F-BA18-0C35B6D64812}" dt="2021-09-11T11:34:51.911" v="1378" actId="113"/>
        <pc:sldMkLst>
          <pc:docMk/>
          <pc:sldMk cId="1052046678" sldId="279"/>
        </pc:sldMkLst>
        <pc:spChg chg="mod">
          <ac:chgData name="" userId="f72e65871ca4ff38" providerId="LiveId" clId="{E12970C9-E2D3-4F1F-BA18-0C35B6D64812}" dt="2021-09-11T11:34:51.911" v="1378" actId="113"/>
          <ac:spMkLst>
            <pc:docMk/>
            <pc:sldMk cId="1052046678" sldId="279"/>
            <ac:spMk id="2" creationId="{FCBE6A5D-4533-4E72-BE41-B87E942F3A65}"/>
          </ac:spMkLst>
        </pc:spChg>
        <pc:spChg chg="mod">
          <ac:chgData name="" userId="f72e65871ca4ff38" providerId="LiveId" clId="{E12970C9-E2D3-4F1F-BA18-0C35B6D64812}" dt="2021-09-11T11:17:46.422" v="898" actId="20577"/>
          <ac:spMkLst>
            <pc:docMk/>
            <pc:sldMk cId="1052046678" sldId="279"/>
            <ac:spMk id="3" creationId="{5DAF59DA-756C-4D5B-A822-2433D61383FD}"/>
          </ac:spMkLst>
        </pc:spChg>
      </pc:sldChg>
      <pc:sldChg chg="addSp delSp modSp add">
        <pc:chgData name="" userId="f72e65871ca4ff38" providerId="LiveId" clId="{E12970C9-E2D3-4F1F-BA18-0C35B6D64812}" dt="2021-09-11T11:34:44.198" v="1376" actId="113"/>
        <pc:sldMkLst>
          <pc:docMk/>
          <pc:sldMk cId="1051641573" sldId="280"/>
        </pc:sldMkLst>
        <pc:spChg chg="mod">
          <ac:chgData name="" userId="f72e65871ca4ff38" providerId="LiveId" clId="{E12970C9-E2D3-4F1F-BA18-0C35B6D64812}" dt="2021-09-11T11:34:44.198" v="1376" actId="113"/>
          <ac:spMkLst>
            <pc:docMk/>
            <pc:sldMk cId="1051641573" sldId="280"/>
            <ac:spMk id="2" creationId="{BD4D4729-ABDF-4EEB-B2B4-DCCF0EF73CDC}"/>
          </ac:spMkLst>
        </pc:spChg>
        <pc:spChg chg="del">
          <ac:chgData name="" userId="f72e65871ca4ff38" providerId="LiveId" clId="{E12970C9-E2D3-4F1F-BA18-0C35B6D64812}" dt="2021-09-11T11:18:32.444" v="933" actId="478"/>
          <ac:spMkLst>
            <pc:docMk/>
            <pc:sldMk cId="1051641573" sldId="280"/>
            <ac:spMk id="3" creationId="{70E3939D-C2C8-46FE-A91F-76791F676B8F}"/>
          </ac:spMkLst>
        </pc:spChg>
        <pc:spChg chg="add mod">
          <ac:chgData name="" userId="f72e65871ca4ff38" providerId="LiveId" clId="{E12970C9-E2D3-4F1F-BA18-0C35B6D64812}" dt="2021-09-11T11:19:34.770" v="951" actId="1076"/>
          <ac:spMkLst>
            <pc:docMk/>
            <pc:sldMk cId="1051641573" sldId="280"/>
            <ac:spMk id="4" creationId="{91F7B2FD-40AC-4FA6-A6E8-3C969C3FC945}"/>
          </ac:spMkLst>
        </pc:spChg>
        <pc:spChg chg="add mod">
          <ac:chgData name="" userId="f72e65871ca4ff38" providerId="LiveId" clId="{E12970C9-E2D3-4F1F-BA18-0C35B6D64812}" dt="2021-09-11T11:19:41.023" v="954" actId="20577"/>
          <ac:spMkLst>
            <pc:docMk/>
            <pc:sldMk cId="1051641573" sldId="280"/>
            <ac:spMk id="5" creationId="{67D968B7-9B81-4039-A761-7C22F9F67454}"/>
          </ac:spMkLst>
        </pc:spChg>
        <pc:spChg chg="add mod">
          <ac:chgData name="" userId="f72e65871ca4ff38" providerId="LiveId" clId="{E12970C9-E2D3-4F1F-BA18-0C35B6D64812}" dt="2021-09-11T11:20:55.274" v="976" actId="1076"/>
          <ac:spMkLst>
            <pc:docMk/>
            <pc:sldMk cId="1051641573" sldId="280"/>
            <ac:spMk id="6" creationId="{CE66E63E-FC98-4C6B-84B6-77AD7F7B713D}"/>
          </ac:spMkLst>
        </pc:spChg>
        <pc:spChg chg="add mod">
          <ac:chgData name="" userId="f72e65871ca4ff38" providerId="LiveId" clId="{E12970C9-E2D3-4F1F-BA18-0C35B6D64812}" dt="2021-09-11T11:21:10.733" v="985" actId="1076"/>
          <ac:spMkLst>
            <pc:docMk/>
            <pc:sldMk cId="1051641573" sldId="280"/>
            <ac:spMk id="7" creationId="{24E9B83D-EE75-486D-93A5-A02B31BF9CAF}"/>
          </ac:spMkLst>
        </pc:spChg>
      </pc:sldChg>
      <pc:sldChg chg="addSp delSp modSp add ord">
        <pc:chgData name="" userId="f72e65871ca4ff38" providerId="LiveId" clId="{E12970C9-E2D3-4F1F-BA18-0C35B6D64812}" dt="2021-09-11T15:17:57.823" v="1789" actId="15"/>
        <pc:sldMkLst>
          <pc:docMk/>
          <pc:sldMk cId="271345607" sldId="281"/>
        </pc:sldMkLst>
        <pc:spChg chg="mod">
          <ac:chgData name="" userId="f72e65871ca4ff38" providerId="LiveId" clId="{E12970C9-E2D3-4F1F-BA18-0C35B6D64812}" dt="2021-09-11T11:34:49.493" v="1377" actId="113"/>
          <ac:spMkLst>
            <pc:docMk/>
            <pc:sldMk cId="271345607" sldId="281"/>
            <ac:spMk id="2" creationId="{4829A581-41B2-4D62-BBEB-80CA96D23308}"/>
          </ac:spMkLst>
        </pc:spChg>
        <pc:spChg chg="add del mod">
          <ac:chgData name="" userId="f72e65871ca4ff38" providerId="LiveId" clId="{E12970C9-E2D3-4F1F-BA18-0C35B6D64812}" dt="2021-09-11T15:17:57.823" v="1789" actId="15"/>
          <ac:spMkLst>
            <pc:docMk/>
            <pc:sldMk cId="271345607" sldId="281"/>
            <ac:spMk id="3" creationId="{4ED12FE5-F1FC-4BAD-9B53-614A8B16FF3A}"/>
          </ac:spMkLst>
        </pc:spChg>
        <pc:spChg chg="add del">
          <ac:chgData name="" userId="f72e65871ca4ff38" providerId="LiveId" clId="{E12970C9-E2D3-4F1F-BA18-0C35B6D64812}" dt="2021-09-11T11:22:47.444" v="990"/>
          <ac:spMkLst>
            <pc:docMk/>
            <pc:sldMk cId="271345607" sldId="281"/>
            <ac:spMk id="4" creationId="{4D0CB0A2-21F1-44BB-94D9-2D3D89D3457C}"/>
          </ac:spMkLst>
        </pc:spChg>
      </pc:sldChg>
      <pc:sldChg chg="modSp add">
        <pc:chgData name="" userId="f72e65871ca4ff38" providerId="LiveId" clId="{E12970C9-E2D3-4F1F-BA18-0C35B6D64812}" dt="2021-09-11T11:34:41.113" v="1375" actId="113"/>
        <pc:sldMkLst>
          <pc:docMk/>
          <pc:sldMk cId="1685219260" sldId="282"/>
        </pc:sldMkLst>
        <pc:spChg chg="mod">
          <ac:chgData name="" userId="f72e65871ca4ff38" providerId="LiveId" clId="{E12970C9-E2D3-4F1F-BA18-0C35B6D64812}" dt="2021-09-11T11:34:41.113" v="1375" actId="113"/>
          <ac:spMkLst>
            <pc:docMk/>
            <pc:sldMk cId="1685219260" sldId="282"/>
            <ac:spMk id="2" creationId="{AEDF3C72-9A1D-4FC3-B5A9-59020F5D99D1}"/>
          </ac:spMkLst>
        </pc:spChg>
        <pc:spChg chg="mod">
          <ac:chgData name="" userId="f72e65871ca4ff38" providerId="LiveId" clId="{E12970C9-E2D3-4F1F-BA18-0C35B6D64812}" dt="2021-09-11T11:28:08.821" v="1297" actId="15"/>
          <ac:spMkLst>
            <pc:docMk/>
            <pc:sldMk cId="1685219260" sldId="282"/>
            <ac:spMk id="3" creationId="{63605C82-EBB0-498B-A1B1-C4CC3EB7341F}"/>
          </ac:spMkLst>
        </pc:spChg>
      </pc:sldChg>
      <pc:sldChg chg="modSp add modNotesTx">
        <pc:chgData name="" userId="f72e65871ca4ff38" providerId="LiveId" clId="{E12970C9-E2D3-4F1F-BA18-0C35B6D64812}" dt="2021-09-11T11:38:00.290" v="1462" actId="20577"/>
        <pc:sldMkLst>
          <pc:docMk/>
          <pc:sldMk cId="2909632871" sldId="283"/>
        </pc:sldMkLst>
        <pc:spChg chg="mod">
          <ac:chgData name="" userId="f72e65871ca4ff38" providerId="LiveId" clId="{E12970C9-E2D3-4F1F-BA18-0C35B6D64812}" dt="2021-09-11T11:34:37.002" v="1373" actId="113"/>
          <ac:spMkLst>
            <pc:docMk/>
            <pc:sldMk cId="2909632871" sldId="283"/>
            <ac:spMk id="2" creationId="{8C26E571-D1B3-4258-9585-8CF7FFDCE952}"/>
          </ac:spMkLst>
        </pc:spChg>
        <pc:spChg chg="mod">
          <ac:chgData name="" userId="f72e65871ca4ff38" providerId="LiveId" clId="{E12970C9-E2D3-4F1F-BA18-0C35B6D64812}" dt="2021-09-11T11:38:00.290" v="1462" actId="20577"/>
          <ac:spMkLst>
            <pc:docMk/>
            <pc:sldMk cId="2909632871" sldId="283"/>
            <ac:spMk id="3" creationId="{D2DC4A36-7AA7-4F93-A659-3F6A0F7B0F5F}"/>
          </ac:spMkLst>
        </pc:spChg>
      </pc:sldChg>
      <pc:sldChg chg="addSp delSp modSp add">
        <pc:chgData name="" userId="f72e65871ca4ff38" providerId="LiveId" clId="{E12970C9-E2D3-4F1F-BA18-0C35B6D64812}" dt="2021-09-11T11:30:08.314" v="1302" actId="1076"/>
        <pc:sldMkLst>
          <pc:docMk/>
          <pc:sldMk cId="1361000936" sldId="284"/>
        </pc:sldMkLst>
        <pc:spChg chg="del">
          <ac:chgData name="" userId="f72e65871ca4ff38" providerId="LiveId" clId="{E12970C9-E2D3-4F1F-BA18-0C35B6D64812}" dt="2021-09-11T11:30:04.472" v="1299"/>
          <ac:spMkLst>
            <pc:docMk/>
            <pc:sldMk cId="1361000936" sldId="284"/>
            <ac:spMk id="3" creationId="{16DBDC4A-EDC8-4319-8E97-57493F350969}"/>
          </ac:spMkLst>
        </pc:spChg>
        <pc:picChg chg="add mod">
          <ac:chgData name="" userId="f72e65871ca4ff38" providerId="LiveId" clId="{E12970C9-E2D3-4F1F-BA18-0C35B6D64812}" dt="2021-09-11T11:30:08.314" v="1302" actId="1076"/>
          <ac:picMkLst>
            <pc:docMk/>
            <pc:sldMk cId="1361000936" sldId="284"/>
            <ac:picMk id="2050" creationId="{64A063A9-50F3-4965-8EA2-FB27425DA253}"/>
          </ac:picMkLst>
        </pc:picChg>
      </pc:sldChg>
      <pc:sldChg chg="addSp delSp modSp add">
        <pc:chgData name="" userId="f72e65871ca4ff38" providerId="LiveId" clId="{E12970C9-E2D3-4F1F-BA18-0C35B6D64812}" dt="2021-09-11T11:30:36.746" v="1307" actId="14100"/>
        <pc:sldMkLst>
          <pc:docMk/>
          <pc:sldMk cId="4156364710" sldId="285"/>
        </pc:sldMkLst>
        <pc:spChg chg="del">
          <ac:chgData name="" userId="f72e65871ca4ff38" providerId="LiveId" clId="{E12970C9-E2D3-4F1F-BA18-0C35B6D64812}" dt="2021-09-11T11:30:28.390" v="1304"/>
          <ac:spMkLst>
            <pc:docMk/>
            <pc:sldMk cId="4156364710" sldId="285"/>
            <ac:spMk id="3" creationId="{B947DF14-FDDB-44B5-8737-72CA3E59FDB1}"/>
          </ac:spMkLst>
        </pc:spChg>
        <pc:picChg chg="add mod">
          <ac:chgData name="" userId="f72e65871ca4ff38" providerId="LiveId" clId="{E12970C9-E2D3-4F1F-BA18-0C35B6D64812}" dt="2021-09-11T11:30:36.746" v="1307" actId="14100"/>
          <ac:picMkLst>
            <pc:docMk/>
            <pc:sldMk cId="4156364710" sldId="285"/>
            <ac:picMk id="4" creationId="{B2A502B4-6470-48E3-A87F-0F8D0AE92DB7}"/>
          </ac:picMkLst>
        </pc:picChg>
      </pc:sldChg>
      <pc:sldChg chg="addSp delSp modSp add">
        <pc:chgData name="" userId="f72e65871ca4ff38" providerId="LiveId" clId="{E12970C9-E2D3-4F1F-BA18-0C35B6D64812}" dt="2021-09-11T14:55:16.508" v="1539"/>
        <pc:sldMkLst>
          <pc:docMk/>
          <pc:sldMk cId="4075600438" sldId="286"/>
        </pc:sldMkLst>
        <pc:spChg chg="mod">
          <ac:chgData name="" userId="f72e65871ca4ff38" providerId="LiveId" clId="{E12970C9-E2D3-4F1F-BA18-0C35B6D64812}" dt="2021-09-11T11:39:23.400" v="1464" actId="20577"/>
          <ac:spMkLst>
            <pc:docMk/>
            <pc:sldMk cId="4075600438" sldId="286"/>
            <ac:spMk id="2" creationId="{DDD5B61F-2C12-4090-9596-C234990DD4E6}"/>
          </ac:spMkLst>
        </pc:spChg>
        <pc:spChg chg="mod">
          <ac:chgData name="" userId="f72e65871ca4ff38" providerId="LiveId" clId="{E12970C9-E2D3-4F1F-BA18-0C35B6D64812}" dt="2021-09-11T14:55:16.508" v="1539"/>
          <ac:spMkLst>
            <pc:docMk/>
            <pc:sldMk cId="4075600438" sldId="286"/>
            <ac:spMk id="3" creationId="{9A11643B-8A7F-4240-B0A2-0D8D86FC57B3}"/>
          </ac:spMkLst>
        </pc:spChg>
        <pc:picChg chg="add del">
          <ac:chgData name="" userId="f72e65871ca4ff38" providerId="LiveId" clId="{E12970C9-E2D3-4F1F-BA18-0C35B6D64812}" dt="2021-09-11T14:54:09.742" v="1527"/>
          <ac:picMkLst>
            <pc:docMk/>
            <pc:sldMk cId="4075600438" sldId="286"/>
            <ac:picMk id="4" creationId="{A6C52B4A-C4C0-48AA-A761-7AEE83C76945}"/>
          </ac:picMkLst>
        </pc:picChg>
      </pc:sldChg>
      <pc:sldChg chg="addSp delSp modSp add">
        <pc:chgData name="" userId="f72e65871ca4ff38" providerId="LiveId" clId="{E12970C9-E2D3-4F1F-BA18-0C35B6D64812}" dt="2021-09-11T11:45:45.665" v="1518"/>
        <pc:sldMkLst>
          <pc:docMk/>
          <pc:sldMk cId="3257172318" sldId="287"/>
        </pc:sldMkLst>
        <pc:spChg chg="mod">
          <ac:chgData name="" userId="f72e65871ca4ff38" providerId="LiveId" clId="{E12970C9-E2D3-4F1F-BA18-0C35B6D64812}" dt="2021-09-11T11:45:45.665" v="1518"/>
          <ac:spMkLst>
            <pc:docMk/>
            <pc:sldMk cId="3257172318" sldId="287"/>
            <ac:spMk id="2" creationId="{58E286DC-C244-4229-946E-677C2F543FDC}"/>
          </ac:spMkLst>
        </pc:spChg>
        <pc:spChg chg="del">
          <ac:chgData name="" userId="f72e65871ca4ff38" providerId="LiveId" clId="{E12970C9-E2D3-4F1F-BA18-0C35B6D64812}" dt="2021-09-11T11:41:48.876" v="1472"/>
          <ac:spMkLst>
            <pc:docMk/>
            <pc:sldMk cId="3257172318" sldId="287"/>
            <ac:spMk id="3" creationId="{F50FA7FF-4FEE-4DD3-B33D-856470EE6DF8}"/>
          </ac:spMkLst>
        </pc:spChg>
        <pc:spChg chg="add mod">
          <ac:chgData name="" userId="f72e65871ca4ff38" providerId="LiveId" clId="{E12970C9-E2D3-4F1F-BA18-0C35B6D64812}" dt="2021-09-11T11:43:57.393" v="1503" actId="164"/>
          <ac:spMkLst>
            <pc:docMk/>
            <pc:sldMk cId="3257172318" sldId="287"/>
            <ac:spMk id="6" creationId="{94F81A3E-A159-4A53-B238-204DD1EBDD07}"/>
          </ac:spMkLst>
        </pc:spChg>
        <pc:spChg chg="add mod">
          <ac:chgData name="" userId="f72e65871ca4ff38" providerId="LiveId" clId="{E12970C9-E2D3-4F1F-BA18-0C35B6D64812}" dt="2021-09-11T11:43:57.393" v="1503" actId="164"/>
          <ac:spMkLst>
            <pc:docMk/>
            <pc:sldMk cId="3257172318" sldId="287"/>
            <ac:spMk id="7" creationId="{9AFAB784-D486-4452-9B6A-6DF6796A0888}"/>
          </ac:spMkLst>
        </pc:spChg>
        <pc:spChg chg="add mod">
          <ac:chgData name="" userId="f72e65871ca4ff38" providerId="LiveId" clId="{E12970C9-E2D3-4F1F-BA18-0C35B6D64812}" dt="2021-09-11T11:43:57.393" v="1503" actId="164"/>
          <ac:spMkLst>
            <pc:docMk/>
            <pc:sldMk cId="3257172318" sldId="287"/>
            <ac:spMk id="8" creationId="{E992DD09-C15B-4B5B-840C-2A996EBDBFCC}"/>
          </ac:spMkLst>
        </pc:spChg>
        <pc:spChg chg="add mod">
          <ac:chgData name="" userId="f72e65871ca4ff38" providerId="LiveId" clId="{E12970C9-E2D3-4F1F-BA18-0C35B6D64812}" dt="2021-09-11T11:43:57.393" v="1503" actId="164"/>
          <ac:spMkLst>
            <pc:docMk/>
            <pc:sldMk cId="3257172318" sldId="287"/>
            <ac:spMk id="9" creationId="{975E9F7C-2F1B-4FB4-B4CF-857BE66BB1A1}"/>
          </ac:spMkLst>
        </pc:spChg>
        <pc:spChg chg="add mod">
          <ac:chgData name="" userId="f72e65871ca4ff38" providerId="LiveId" clId="{E12970C9-E2D3-4F1F-BA18-0C35B6D64812}" dt="2021-09-11T11:43:57.393" v="1503" actId="164"/>
          <ac:spMkLst>
            <pc:docMk/>
            <pc:sldMk cId="3257172318" sldId="287"/>
            <ac:spMk id="10" creationId="{949802FB-0CCF-418E-A0FD-56E1E1EE583C}"/>
          </ac:spMkLst>
        </pc:spChg>
        <pc:spChg chg="add mod">
          <ac:chgData name="" userId="f72e65871ca4ff38" providerId="LiveId" clId="{E12970C9-E2D3-4F1F-BA18-0C35B6D64812}" dt="2021-09-11T11:43:57.393" v="1503" actId="164"/>
          <ac:spMkLst>
            <pc:docMk/>
            <pc:sldMk cId="3257172318" sldId="287"/>
            <ac:spMk id="11" creationId="{B23F256D-1E7A-4FCC-B2A9-99C0873B49F5}"/>
          </ac:spMkLst>
        </pc:spChg>
        <pc:spChg chg="add mod">
          <ac:chgData name="" userId="f72e65871ca4ff38" providerId="LiveId" clId="{E12970C9-E2D3-4F1F-BA18-0C35B6D64812}" dt="2021-09-11T11:43:57.393" v="1503" actId="164"/>
          <ac:spMkLst>
            <pc:docMk/>
            <pc:sldMk cId="3257172318" sldId="287"/>
            <ac:spMk id="12" creationId="{D3CB0B28-AA7C-4E8D-B2D5-112BE0FB4B6E}"/>
          </ac:spMkLst>
        </pc:spChg>
        <pc:spChg chg="add mod">
          <ac:chgData name="" userId="f72e65871ca4ff38" providerId="LiveId" clId="{E12970C9-E2D3-4F1F-BA18-0C35B6D64812}" dt="2021-09-11T11:43:57.393" v="1503" actId="164"/>
          <ac:spMkLst>
            <pc:docMk/>
            <pc:sldMk cId="3257172318" sldId="287"/>
            <ac:spMk id="13" creationId="{C536637B-CA57-47C6-90AA-0EB9C461197B}"/>
          </ac:spMkLst>
        </pc:spChg>
        <pc:spChg chg="add mod">
          <ac:chgData name="" userId="f72e65871ca4ff38" providerId="LiveId" clId="{E12970C9-E2D3-4F1F-BA18-0C35B6D64812}" dt="2021-09-11T11:45:40.316" v="1517" actId="1076"/>
          <ac:spMkLst>
            <pc:docMk/>
            <pc:sldMk cId="3257172318" sldId="287"/>
            <ac:spMk id="41" creationId="{9AB75F1D-EBD4-4DDD-A9EC-AD2E580E9C99}"/>
          </ac:spMkLst>
        </pc:spChg>
        <pc:grpChg chg="add mod">
          <ac:chgData name="" userId="f72e65871ca4ff38" providerId="LiveId" clId="{E12970C9-E2D3-4F1F-BA18-0C35B6D64812}" dt="2021-09-11T11:45:35.898" v="1516" actId="1076"/>
          <ac:grpSpMkLst>
            <pc:docMk/>
            <pc:sldMk cId="3257172318" sldId="287"/>
            <ac:grpSpMk id="14" creationId="{FE2BA1D3-68FC-4DE0-B984-802CC2103B3A}"/>
          </ac:grpSpMkLst>
        </pc:grpChg>
        <pc:grpChg chg="add mod">
          <ac:chgData name="" userId="f72e65871ca4ff38" providerId="LiveId" clId="{E12970C9-E2D3-4F1F-BA18-0C35B6D64812}" dt="2021-09-11T11:44:04.937" v="1506" actId="1076"/>
          <ac:grpSpMkLst>
            <pc:docMk/>
            <pc:sldMk cId="3257172318" sldId="287"/>
            <ac:grpSpMk id="15" creationId="{0655D7B3-7DE1-4658-9B56-5E011218B0C5}"/>
          </ac:grpSpMkLst>
        </pc:grpChg>
        <pc:grpChg chg="add del mod">
          <ac:chgData name="" userId="f72e65871ca4ff38" providerId="LiveId" clId="{E12970C9-E2D3-4F1F-BA18-0C35B6D64812}" dt="2021-09-11T11:44:18.266" v="1510"/>
          <ac:grpSpMkLst>
            <pc:docMk/>
            <pc:sldMk cId="3257172318" sldId="287"/>
            <ac:grpSpMk id="27" creationId="{99532C7A-6704-4155-AC1B-6330EE5E37B4}"/>
          </ac:grpSpMkLst>
        </pc:grpChg>
        <pc:picChg chg="add mod">
          <ac:chgData name="" userId="f72e65871ca4ff38" providerId="LiveId" clId="{E12970C9-E2D3-4F1F-BA18-0C35B6D64812}" dt="2021-09-11T11:42:55.171" v="1484" actId="1076"/>
          <ac:picMkLst>
            <pc:docMk/>
            <pc:sldMk cId="3257172318" sldId="287"/>
            <ac:picMk id="4" creationId="{A33CEB82-F6AC-4F47-8F2E-C1197BF1EA22}"/>
          </ac:picMkLst>
        </pc:picChg>
        <pc:picChg chg="add mod">
          <ac:chgData name="" userId="f72e65871ca4ff38" providerId="LiveId" clId="{E12970C9-E2D3-4F1F-BA18-0C35B6D64812}" dt="2021-09-11T11:43:57.393" v="1503" actId="164"/>
          <ac:picMkLst>
            <pc:docMk/>
            <pc:sldMk cId="3257172318" sldId="287"/>
            <ac:picMk id="5" creationId="{49F94E05-F98E-4C90-B77C-7236E35463CD}"/>
          </ac:picMkLst>
        </pc:picChg>
        <pc:cxnChg chg="add mod">
          <ac:chgData name="" userId="f72e65871ca4ff38" providerId="LiveId" clId="{E12970C9-E2D3-4F1F-BA18-0C35B6D64812}" dt="2021-09-11T11:44:21.320" v="1511" actId="13822"/>
          <ac:cxnSpMkLst>
            <pc:docMk/>
            <pc:sldMk cId="3257172318" sldId="287"/>
            <ac:cxnSpMk id="26" creationId="{E0465BBD-4892-4AE4-84AB-78CCF9E985D6}"/>
          </ac:cxnSpMkLst>
        </pc:cxnChg>
        <pc:cxnChg chg="add mod">
          <ac:chgData name="" userId="f72e65871ca4ff38" providerId="LiveId" clId="{E12970C9-E2D3-4F1F-BA18-0C35B6D64812}" dt="2021-09-11T11:44:31.115" v="1512" actId="11529"/>
          <ac:cxnSpMkLst>
            <pc:docMk/>
            <pc:sldMk cId="3257172318" sldId="287"/>
            <ac:cxnSpMk id="38" creationId="{649F8251-676E-4E03-A8A9-A2AF2FA55482}"/>
          </ac:cxnSpMkLst>
        </pc:cxnChg>
        <pc:cxnChg chg="add mod">
          <ac:chgData name="" userId="f72e65871ca4ff38" providerId="LiveId" clId="{E12970C9-E2D3-4F1F-BA18-0C35B6D64812}" dt="2021-09-11T11:44:38.267" v="1513" actId="11529"/>
          <ac:cxnSpMkLst>
            <pc:docMk/>
            <pc:sldMk cId="3257172318" sldId="287"/>
            <ac:cxnSpMk id="40" creationId="{5C67DA09-A597-40BC-9E45-EC962DF208CB}"/>
          </ac:cxnSpMkLst>
        </pc:cxnChg>
      </pc:sldChg>
      <pc:sldChg chg="addSp delSp modSp add">
        <pc:chgData name="" userId="f72e65871ca4ff38" providerId="LiveId" clId="{E12970C9-E2D3-4F1F-BA18-0C35B6D64812}" dt="2021-09-11T14:59:54.145" v="1629"/>
        <pc:sldMkLst>
          <pc:docMk/>
          <pc:sldMk cId="3268924601" sldId="288"/>
        </pc:sldMkLst>
        <pc:spChg chg="mod">
          <ac:chgData name="" userId="f72e65871ca4ff38" providerId="LiveId" clId="{E12970C9-E2D3-4F1F-BA18-0C35B6D64812}" dt="2021-09-11T14:59:54.145" v="1629"/>
          <ac:spMkLst>
            <pc:docMk/>
            <pc:sldMk cId="3268924601" sldId="288"/>
            <ac:spMk id="2" creationId="{D2DCADBA-B4D6-4DA2-887E-D397A4AB7816}"/>
          </ac:spMkLst>
        </pc:spChg>
        <pc:spChg chg="del">
          <ac:chgData name="" userId="f72e65871ca4ff38" providerId="LiveId" clId="{E12970C9-E2D3-4F1F-BA18-0C35B6D64812}" dt="2021-09-11T11:50:49.502" v="1520"/>
          <ac:spMkLst>
            <pc:docMk/>
            <pc:sldMk cId="3268924601" sldId="288"/>
            <ac:spMk id="3" creationId="{6CA3B552-FAF5-4C9A-8442-63BFD37983F0}"/>
          </ac:spMkLst>
        </pc:spChg>
        <pc:picChg chg="add mod">
          <ac:chgData name="" userId="f72e65871ca4ff38" providerId="LiveId" clId="{E12970C9-E2D3-4F1F-BA18-0C35B6D64812}" dt="2021-09-11T14:53:13.048" v="1525" actId="1076"/>
          <ac:picMkLst>
            <pc:docMk/>
            <pc:sldMk cId="3268924601" sldId="288"/>
            <ac:picMk id="4" creationId="{7AD7EB4D-C80A-458D-982C-B76448D8F4D7}"/>
          </ac:picMkLst>
        </pc:picChg>
      </pc:sldChg>
      <pc:sldChg chg="addSp delSp modSp add modNotesTx">
        <pc:chgData name="" userId="f72e65871ca4ff38" providerId="LiveId" clId="{E12970C9-E2D3-4F1F-BA18-0C35B6D64812}" dt="2021-09-11T14:59:56.419" v="1630"/>
        <pc:sldMkLst>
          <pc:docMk/>
          <pc:sldMk cId="500870274" sldId="289"/>
        </pc:sldMkLst>
        <pc:spChg chg="mod">
          <ac:chgData name="" userId="f72e65871ca4ff38" providerId="LiveId" clId="{E12970C9-E2D3-4F1F-BA18-0C35B6D64812}" dt="2021-09-11T14:59:56.419" v="1630"/>
          <ac:spMkLst>
            <pc:docMk/>
            <pc:sldMk cId="500870274" sldId="289"/>
            <ac:spMk id="2" creationId="{6607D15C-3FC6-404E-BE0A-B7D58444D81F}"/>
          </ac:spMkLst>
        </pc:spChg>
        <pc:spChg chg="del">
          <ac:chgData name="" userId="f72e65871ca4ff38" providerId="LiveId" clId="{E12970C9-E2D3-4F1F-BA18-0C35B6D64812}" dt="2021-09-11T14:58:00.029" v="1541"/>
          <ac:spMkLst>
            <pc:docMk/>
            <pc:sldMk cId="500870274" sldId="289"/>
            <ac:spMk id="3" creationId="{3C3313BE-CF06-4655-93A3-A2AB83ECEFEF}"/>
          </ac:spMkLst>
        </pc:spChg>
        <pc:spChg chg="add mod">
          <ac:chgData name="" userId="f72e65871ca4ff38" providerId="LiveId" clId="{E12970C9-E2D3-4F1F-BA18-0C35B6D64812}" dt="2021-09-11T14:58:27.857" v="1543" actId="1076"/>
          <ac:spMkLst>
            <pc:docMk/>
            <pc:sldMk cId="500870274" sldId="289"/>
            <ac:spMk id="4" creationId="{6BB96361-6212-42BE-9A52-AC5FB987FBF4}"/>
          </ac:spMkLst>
        </pc:spChg>
        <pc:picChg chg="add">
          <ac:chgData name="" userId="f72e65871ca4ff38" providerId="LiveId" clId="{E12970C9-E2D3-4F1F-BA18-0C35B6D64812}" dt="2021-09-11T14:58:00.029" v="1541"/>
          <ac:picMkLst>
            <pc:docMk/>
            <pc:sldMk cId="500870274" sldId="289"/>
            <ac:picMk id="3074" creationId="{1CFA8967-3D23-4096-A947-33FA24E37A13}"/>
          </ac:picMkLst>
        </pc:picChg>
      </pc:sldChg>
      <pc:sldChg chg="modSp add">
        <pc:chgData name="" userId="f72e65871ca4ff38" providerId="LiveId" clId="{E12970C9-E2D3-4F1F-BA18-0C35B6D64812}" dt="2021-09-11T15:30:19.419" v="1835"/>
        <pc:sldMkLst>
          <pc:docMk/>
          <pc:sldMk cId="2436212107" sldId="290"/>
        </pc:sldMkLst>
        <pc:spChg chg="mod">
          <ac:chgData name="" userId="f72e65871ca4ff38" providerId="LiveId" clId="{E12970C9-E2D3-4F1F-BA18-0C35B6D64812}" dt="2021-09-11T15:30:19.419" v="1835"/>
          <ac:spMkLst>
            <pc:docMk/>
            <pc:sldMk cId="2436212107" sldId="290"/>
            <ac:spMk id="2" creationId="{0CFA9413-BA90-4E98-BFF4-7FDAC8A2026C}"/>
          </ac:spMkLst>
        </pc:spChg>
        <pc:spChg chg="mod">
          <ac:chgData name="" userId="f72e65871ca4ff38" providerId="LiveId" clId="{E12970C9-E2D3-4F1F-BA18-0C35B6D64812}" dt="2021-09-11T15:14:11.375" v="1769" actId="15"/>
          <ac:spMkLst>
            <pc:docMk/>
            <pc:sldMk cId="2436212107" sldId="290"/>
            <ac:spMk id="3" creationId="{88AE2A22-B47D-4524-97D4-FFF50680FB75}"/>
          </ac:spMkLst>
        </pc:spChg>
      </pc:sldChg>
      <pc:sldChg chg="modSp add">
        <pc:chgData name="" userId="f72e65871ca4ff38" providerId="LiveId" clId="{E12970C9-E2D3-4F1F-BA18-0C35B6D64812}" dt="2021-09-11T15:44:06.462" v="2073" actId="20577"/>
        <pc:sldMkLst>
          <pc:docMk/>
          <pc:sldMk cId="704377372" sldId="291"/>
        </pc:sldMkLst>
        <pc:spChg chg="mod">
          <ac:chgData name="" userId="f72e65871ca4ff38" providerId="LiveId" clId="{E12970C9-E2D3-4F1F-BA18-0C35B6D64812}" dt="2021-09-11T15:44:06.462" v="2073" actId="20577"/>
          <ac:spMkLst>
            <pc:docMk/>
            <pc:sldMk cId="704377372" sldId="291"/>
            <ac:spMk id="3" creationId="{2FF4E79E-01DB-471F-A2EC-6AE63BF00D96}"/>
          </ac:spMkLst>
        </pc:spChg>
      </pc:sldChg>
      <pc:sldChg chg="modSp add">
        <pc:chgData name="" userId="f72e65871ca4ff38" providerId="LiveId" clId="{E12970C9-E2D3-4F1F-BA18-0C35B6D64812}" dt="2021-09-11T15:20:33.652" v="1828" actId="20577"/>
        <pc:sldMkLst>
          <pc:docMk/>
          <pc:sldMk cId="4113353228" sldId="292"/>
        </pc:sldMkLst>
        <pc:spChg chg="mod">
          <ac:chgData name="" userId="f72e65871ca4ff38" providerId="LiveId" clId="{E12970C9-E2D3-4F1F-BA18-0C35B6D64812}" dt="2021-09-11T15:20:18.936" v="1807"/>
          <ac:spMkLst>
            <pc:docMk/>
            <pc:sldMk cId="4113353228" sldId="292"/>
            <ac:spMk id="2" creationId="{9126EF3F-19A1-46A2-A8D8-C0F6D9310348}"/>
          </ac:spMkLst>
        </pc:spChg>
        <pc:spChg chg="mod">
          <ac:chgData name="" userId="f72e65871ca4ff38" providerId="LiveId" clId="{E12970C9-E2D3-4F1F-BA18-0C35B6D64812}" dt="2021-09-11T15:20:33.652" v="1828" actId="20577"/>
          <ac:spMkLst>
            <pc:docMk/>
            <pc:sldMk cId="4113353228" sldId="292"/>
            <ac:spMk id="3" creationId="{DFF03DB2-4D2E-4CC8-BB3C-A2BBB9392642}"/>
          </ac:spMkLst>
        </pc:spChg>
      </pc:sldChg>
      <pc:sldChg chg="addSp delSp modSp add">
        <pc:chgData name="" userId="f72e65871ca4ff38" providerId="LiveId" clId="{E12970C9-E2D3-4F1F-BA18-0C35B6D64812}" dt="2021-09-11T15:49:36.036" v="2148" actId="20577"/>
        <pc:sldMkLst>
          <pc:docMk/>
          <pc:sldMk cId="4168681842" sldId="293"/>
        </pc:sldMkLst>
        <pc:spChg chg="mod">
          <ac:chgData name="" userId="f72e65871ca4ff38" providerId="LiveId" clId="{E12970C9-E2D3-4F1F-BA18-0C35B6D64812}" dt="2021-09-11T15:49:36.036" v="2148" actId="20577"/>
          <ac:spMkLst>
            <pc:docMk/>
            <pc:sldMk cId="4168681842" sldId="293"/>
            <ac:spMk id="3" creationId="{DBCC6958-BF84-405C-A965-704BED67FEB2}"/>
          </ac:spMkLst>
        </pc:spChg>
        <pc:spChg chg="add del mod">
          <ac:chgData name="" userId="f72e65871ca4ff38" providerId="LiveId" clId="{E12970C9-E2D3-4F1F-BA18-0C35B6D64812}" dt="2021-09-11T15:46:39.822" v="2111" actId="478"/>
          <ac:spMkLst>
            <pc:docMk/>
            <pc:sldMk cId="4168681842" sldId="293"/>
            <ac:spMk id="6" creationId="{1BA715CD-FC12-498E-BBB6-2D1E8375C77E}"/>
          </ac:spMkLst>
        </pc:spChg>
        <pc:picChg chg="add del mod">
          <ac:chgData name="" userId="f72e65871ca4ff38" providerId="LiveId" clId="{E12970C9-E2D3-4F1F-BA18-0C35B6D64812}" dt="2021-09-11T15:46:45.628" v="2114" actId="478"/>
          <ac:picMkLst>
            <pc:docMk/>
            <pc:sldMk cId="4168681842" sldId="293"/>
            <ac:picMk id="5" creationId="{E141A03C-D9E9-4505-A146-B375DC61BF51}"/>
          </ac:picMkLst>
        </pc:picChg>
      </pc:sldChg>
      <pc:sldChg chg="addSp delSp modSp add">
        <pc:chgData name="" userId="f72e65871ca4ff38" providerId="LiveId" clId="{E12970C9-E2D3-4F1F-BA18-0C35B6D64812}" dt="2021-09-11T15:51:03.574" v="2155" actId="478"/>
        <pc:sldMkLst>
          <pc:docMk/>
          <pc:sldMk cId="3860797724" sldId="294"/>
        </pc:sldMkLst>
        <pc:spChg chg="del">
          <ac:chgData name="" userId="f72e65871ca4ff38" providerId="LiveId" clId="{E12970C9-E2D3-4F1F-BA18-0C35B6D64812}" dt="2021-09-11T15:49:53.564" v="2150"/>
          <ac:spMkLst>
            <pc:docMk/>
            <pc:sldMk cId="3860797724" sldId="294"/>
            <ac:spMk id="3" creationId="{837C617C-DA0A-4BBE-A70B-3CCCC52D6A1F}"/>
          </ac:spMkLst>
        </pc:spChg>
        <pc:spChg chg="add mod">
          <ac:chgData name="" userId="f72e65871ca4ff38" providerId="LiveId" clId="{E12970C9-E2D3-4F1F-BA18-0C35B6D64812}" dt="2021-09-11T15:51:03.574" v="2155" actId="478"/>
          <ac:spMkLst>
            <pc:docMk/>
            <pc:sldMk cId="3860797724" sldId="294"/>
            <ac:spMk id="6" creationId="{762F5CE2-7B7B-4D3C-A26E-8320BB4C381D}"/>
          </ac:spMkLst>
        </pc:spChg>
        <pc:picChg chg="add del mod">
          <ac:chgData name="" userId="f72e65871ca4ff38" providerId="LiveId" clId="{E12970C9-E2D3-4F1F-BA18-0C35B6D64812}" dt="2021-09-11T15:51:03.574" v="2155" actId="478"/>
          <ac:picMkLst>
            <pc:docMk/>
            <pc:sldMk cId="3860797724" sldId="294"/>
            <ac:picMk id="4" creationId="{794B437B-1044-4B8B-8E72-665E77A227FA}"/>
          </ac:picMkLst>
        </pc:picChg>
      </pc:sldChg>
    </pc:docChg>
  </pc:docChgLst>
  <pc:docChgLst>
    <pc:chgData name="타야라히랄" userId="4cbd64cf-559c-4aef-b363-525ec37fb7ad" providerId="ADAL" clId="{E3923486-FF20-42FB-828F-C859F67B8D2E}"/>
    <pc:docChg chg="custSel modSld">
      <pc:chgData name="타야라히랄" userId="4cbd64cf-559c-4aef-b363-525ec37fb7ad" providerId="ADAL" clId="{E3923486-FF20-42FB-828F-C859F67B8D2E}" dt="2022-09-21T02:05:15.506" v="13" actId="478"/>
      <pc:docMkLst>
        <pc:docMk/>
      </pc:docMkLst>
      <pc:sldChg chg="delSp mod">
        <pc:chgData name="타야라히랄" userId="4cbd64cf-559c-4aef-b363-525ec37fb7ad" providerId="ADAL" clId="{E3923486-FF20-42FB-828F-C859F67B8D2E}" dt="2022-09-21T02:04:42.362" v="2" actId="478"/>
        <pc:sldMkLst>
          <pc:docMk/>
          <pc:sldMk cId="3648441998" sldId="258"/>
        </pc:sldMkLst>
        <pc:inkChg chg="del">
          <ac:chgData name="타야라히랄" userId="4cbd64cf-559c-4aef-b363-525ec37fb7ad" providerId="ADAL" clId="{E3923486-FF20-42FB-828F-C859F67B8D2E}" dt="2022-09-21T02:04:42.362" v="2" actId="478"/>
          <ac:inkMkLst>
            <pc:docMk/>
            <pc:sldMk cId="3648441998" sldId="258"/>
            <ac:inkMk id="4" creationId="{00000000-0000-0000-0000-000000000000}"/>
          </ac:inkMkLst>
        </pc:inkChg>
      </pc:sldChg>
      <pc:sldChg chg="delSp mod">
        <pc:chgData name="타야라히랄" userId="4cbd64cf-559c-4aef-b363-525ec37fb7ad" providerId="ADAL" clId="{E3923486-FF20-42FB-828F-C859F67B8D2E}" dt="2022-09-21T02:04:44.434" v="3" actId="478"/>
        <pc:sldMkLst>
          <pc:docMk/>
          <pc:sldMk cId="635462797" sldId="259"/>
        </pc:sldMkLst>
        <pc:inkChg chg="del">
          <ac:chgData name="타야라히랄" userId="4cbd64cf-559c-4aef-b363-525ec37fb7ad" providerId="ADAL" clId="{E3923486-FF20-42FB-828F-C859F67B8D2E}" dt="2022-09-21T02:04:44.434" v="3" actId="478"/>
          <ac:inkMkLst>
            <pc:docMk/>
            <pc:sldMk cId="635462797" sldId="259"/>
            <ac:inkMk id="3" creationId="{00000000-0000-0000-0000-000000000000}"/>
          </ac:inkMkLst>
        </pc:inkChg>
      </pc:sldChg>
      <pc:sldChg chg="delSp mod">
        <pc:chgData name="타야라히랄" userId="4cbd64cf-559c-4aef-b363-525ec37fb7ad" providerId="ADAL" clId="{E3923486-FF20-42FB-828F-C859F67B8D2E}" dt="2022-09-21T02:04:47.362" v="4" actId="478"/>
        <pc:sldMkLst>
          <pc:docMk/>
          <pc:sldMk cId="2992100549" sldId="260"/>
        </pc:sldMkLst>
        <pc:inkChg chg="del">
          <ac:chgData name="타야라히랄" userId="4cbd64cf-559c-4aef-b363-525ec37fb7ad" providerId="ADAL" clId="{E3923486-FF20-42FB-828F-C859F67B8D2E}" dt="2022-09-21T02:04:47.362" v="4" actId="478"/>
          <ac:inkMkLst>
            <pc:docMk/>
            <pc:sldMk cId="2992100549" sldId="260"/>
            <ac:inkMk id="3" creationId="{00000000-0000-0000-0000-000000000000}"/>
          </ac:inkMkLst>
        </pc:inkChg>
      </pc:sldChg>
      <pc:sldChg chg="delSp mod">
        <pc:chgData name="타야라히랄" userId="4cbd64cf-559c-4aef-b363-525ec37fb7ad" providerId="ADAL" clId="{E3923486-FF20-42FB-828F-C859F67B8D2E}" dt="2022-09-21T02:04:51.202" v="6" actId="478"/>
        <pc:sldMkLst>
          <pc:docMk/>
          <pc:sldMk cId="3428105476" sldId="261"/>
        </pc:sldMkLst>
        <pc:inkChg chg="del">
          <ac:chgData name="타야라히랄" userId="4cbd64cf-559c-4aef-b363-525ec37fb7ad" providerId="ADAL" clId="{E3923486-FF20-42FB-828F-C859F67B8D2E}" dt="2022-09-21T02:04:49.418" v="5" actId="478"/>
          <ac:inkMkLst>
            <pc:docMk/>
            <pc:sldMk cId="3428105476" sldId="261"/>
            <ac:inkMk id="8" creationId="{00000000-0000-0000-0000-000000000000}"/>
          </ac:inkMkLst>
        </pc:inkChg>
        <pc:inkChg chg="del">
          <ac:chgData name="타야라히랄" userId="4cbd64cf-559c-4aef-b363-525ec37fb7ad" providerId="ADAL" clId="{E3923486-FF20-42FB-828F-C859F67B8D2E}" dt="2022-09-21T02:04:51.202" v="6" actId="478"/>
          <ac:inkMkLst>
            <pc:docMk/>
            <pc:sldMk cId="3428105476" sldId="261"/>
            <ac:inkMk id="9" creationId="{00000000-0000-0000-0000-000000000000}"/>
          </ac:inkMkLst>
        </pc:inkChg>
      </pc:sldChg>
      <pc:sldChg chg="delSp mod">
        <pc:chgData name="타야라히랄" userId="4cbd64cf-559c-4aef-b363-525ec37fb7ad" providerId="ADAL" clId="{E3923486-FF20-42FB-828F-C859F67B8D2E}" dt="2022-09-21T02:04:53.874" v="7" actId="478"/>
        <pc:sldMkLst>
          <pc:docMk/>
          <pc:sldMk cId="3085241900" sldId="262"/>
        </pc:sldMkLst>
        <pc:inkChg chg="del">
          <ac:chgData name="타야라히랄" userId="4cbd64cf-559c-4aef-b363-525ec37fb7ad" providerId="ADAL" clId="{E3923486-FF20-42FB-828F-C859F67B8D2E}" dt="2022-09-21T02:04:53.874" v="7" actId="478"/>
          <ac:inkMkLst>
            <pc:docMk/>
            <pc:sldMk cId="3085241900" sldId="262"/>
            <ac:inkMk id="3" creationId="{00000000-0000-0000-0000-000000000000}"/>
          </ac:inkMkLst>
        </pc:inkChg>
      </pc:sldChg>
      <pc:sldChg chg="delSp mod">
        <pc:chgData name="타야라히랄" userId="4cbd64cf-559c-4aef-b363-525ec37fb7ad" providerId="ADAL" clId="{E3923486-FF20-42FB-828F-C859F67B8D2E}" dt="2022-09-21T02:04:57.882" v="8" actId="478"/>
        <pc:sldMkLst>
          <pc:docMk/>
          <pc:sldMk cId="3723560989" sldId="265"/>
        </pc:sldMkLst>
        <pc:inkChg chg="del">
          <ac:chgData name="타야라히랄" userId="4cbd64cf-559c-4aef-b363-525ec37fb7ad" providerId="ADAL" clId="{E3923486-FF20-42FB-828F-C859F67B8D2E}" dt="2022-09-21T02:04:57.882" v="8" actId="478"/>
          <ac:inkMkLst>
            <pc:docMk/>
            <pc:sldMk cId="3723560989" sldId="265"/>
            <ac:inkMk id="3" creationId="{00000000-0000-0000-0000-000000000000}"/>
          </ac:inkMkLst>
        </pc:inkChg>
      </pc:sldChg>
      <pc:sldChg chg="delSp mod">
        <pc:chgData name="타야라히랄" userId="4cbd64cf-559c-4aef-b363-525ec37fb7ad" providerId="ADAL" clId="{E3923486-FF20-42FB-828F-C859F67B8D2E}" dt="2022-09-21T02:04:59.954" v="9" actId="478"/>
        <pc:sldMkLst>
          <pc:docMk/>
          <pc:sldMk cId="3746198467" sldId="266"/>
        </pc:sldMkLst>
        <pc:inkChg chg="del">
          <ac:chgData name="타야라히랄" userId="4cbd64cf-559c-4aef-b363-525ec37fb7ad" providerId="ADAL" clId="{E3923486-FF20-42FB-828F-C859F67B8D2E}" dt="2022-09-21T02:04:59.954" v="9" actId="478"/>
          <ac:inkMkLst>
            <pc:docMk/>
            <pc:sldMk cId="3746198467" sldId="266"/>
            <ac:inkMk id="3" creationId="{00000000-0000-0000-0000-000000000000}"/>
          </ac:inkMkLst>
        </pc:inkChg>
      </pc:sldChg>
      <pc:sldChg chg="delSp mod">
        <pc:chgData name="타야라히랄" userId="4cbd64cf-559c-4aef-b363-525ec37fb7ad" providerId="ADAL" clId="{E3923486-FF20-42FB-828F-C859F67B8D2E}" dt="2022-09-21T02:05:15.506" v="13" actId="478"/>
        <pc:sldMkLst>
          <pc:docMk/>
          <pc:sldMk cId="2335870180" sldId="270"/>
        </pc:sldMkLst>
        <pc:inkChg chg="del">
          <ac:chgData name="타야라히랄" userId="4cbd64cf-559c-4aef-b363-525ec37fb7ad" providerId="ADAL" clId="{E3923486-FF20-42FB-828F-C859F67B8D2E}" dt="2022-09-21T02:05:15.506" v="13" actId="478"/>
          <ac:inkMkLst>
            <pc:docMk/>
            <pc:sldMk cId="2335870180" sldId="270"/>
            <ac:inkMk id="3" creationId="{00000000-0000-0000-0000-000000000000}"/>
          </ac:inkMkLst>
        </pc:inkChg>
      </pc:sldChg>
      <pc:sldChg chg="delSp mod">
        <pc:chgData name="타야라히랄" userId="4cbd64cf-559c-4aef-b363-525ec37fb7ad" providerId="ADAL" clId="{E3923486-FF20-42FB-828F-C859F67B8D2E}" dt="2022-09-21T02:05:03.379" v="10" actId="478"/>
        <pc:sldMkLst>
          <pc:docMk/>
          <pc:sldMk cId="2516327444" sldId="280"/>
        </pc:sldMkLst>
        <pc:inkChg chg="del">
          <ac:chgData name="타야라히랄" userId="4cbd64cf-559c-4aef-b363-525ec37fb7ad" providerId="ADAL" clId="{E3923486-FF20-42FB-828F-C859F67B8D2E}" dt="2022-09-21T02:05:03.379" v="10" actId="478"/>
          <ac:inkMkLst>
            <pc:docMk/>
            <pc:sldMk cId="2516327444" sldId="280"/>
            <ac:inkMk id="3" creationId="{00000000-0000-0000-0000-000000000000}"/>
          </ac:inkMkLst>
        </pc:inkChg>
      </pc:sldChg>
      <pc:sldChg chg="delSp mod">
        <pc:chgData name="타야라히랄" userId="4cbd64cf-559c-4aef-b363-525ec37fb7ad" providerId="ADAL" clId="{E3923486-FF20-42FB-828F-C859F67B8D2E}" dt="2022-09-21T02:05:09.211" v="11" actId="478"/>
        <pc:sldMkLst>
          <pc:docMk/>
          <pc:sldMk cId="4158370265" sldId="281"/>
        </pc:sldMkLst>
        <pc:inkChg chg="del">
          <ac:chgData name="타야라히랄" userId="4cbd64cf-559c-4aef-b363-525ec37fb7ad" providerId="ADAL" clId="{E3923486-FF20-42FB-828F-C859F67B8D2E}" dt="2022-09-21T02:05:09.211" v="11" actId="478"/>
          <ac:inkMkLst>
            <pc:docMk/>
            <pc:sldMk cId="4158370265" sldId="281"/>
            <ac:inkMk id="3" creationId="{00000000-0000-0000-0000-000000000000}"/>
          </ac:inkMkLst>
        </pc:inkChg>
      </pc:sldChg>
      <pc:sldChg chg="modSp mod">
        <pc:chgData name="타야라히랄" userId="4cbd64cf-559c-4aef-b363-525ec37fb7ad" providerId="ADAL" clId="{E3923486-FF20-42FB-828F-C859F67B8D2E}" dt="2022-09-21T02:04:25.540" v="0" actId="20577"/>
        <pc:sldMkLst>
          <pc:docMk/>
          <pc:sldMk cId="3443887043" sldId="295"/>
        </pc:sldMkLst>
        <pc:spChg chg="mod">
          <ac:chgData name="타야라히랄" userId="4cbd64cf-559c-4aef-b363-525ec37fb7ad" providerId="ADAL" clId="{E3923486-FF20-42FB-828F-C859F67B8D2E}" dt="2022-09-21T02:04:25.540" v="0" actId="20577"/>
          <ac:spMkLst>
            <pc:docMk/>
            <pc:sldMk cId="3443887043" sldId="295"/>
            <ac:spMk id="3" creationId="{DE8FFAB3-30A7-4D76-B7AF-DE1EFFBBDF8C}"/>
          </ac:spMkLst>
        </pc:spChg>
      </pc:sldChg>
      <pc:sldChg chg="delSp mod">
        <pc:chgData name="타야라히랄" userId="4cbd64cf-559c-4aef-b363-525ec37fb7ad" providerId="ADAL" clId="{E3923486-FF20-42FB-828F-C859F67B8D2E}" dt="2022-09-21T02:05:13.291" v="12" actId="478"/>
        <pc:sldMkLst>
          <pc:docMk/>
          <pc:sldMk cId="100088221" sldId="365"/>
        </pc:sldMkLst>
        <pc:inkChg chg="del">
          <ac:chgData name="타야라히랄" userId="4cbd64cf-559c-4aef-b363-525ec37fb7ad" providerId="ADAL" clId="{E3923486-FF20-42FB-828F-C859F67B8D2E}" dt="2022-09-21T02:05:13.291" v="12" actId="478"/>
          <ac:inkMkLst>
            <pc:docMk/>
            <pc:sldMk cId="100088221" sldId="365"/>
            <ac:inkMk id="3" creationId="{00000000-0000-0000-0000-000000000000}"/>
          </ac:inkMkLst>
        </pc:inkChg>
      </pc:sldChg>
      <pc:sldChg chg="delSp mod">
        <pc:chgData name="타야라히랄" userId="4cbd64cf-559c-4aef-b363-525ec37fb7ad" providerId="ADAL" clId="{E3923486-FF20-42FB-828F-C859F67B8D2E}" dt="2022-09-21T02:04:29.210" v="1" actId="478"/>
        <pc:sldMkLst>
          <pc:docMk/>
          <pc:sldMk cId="2979920684" sldId="370"/>
        </pc:sldMkLst>
        <pc:inkChg chg="del">
          <ac:chgData name="타야라히랄" userId="4cbd64cf-559c-4aef-b363-525ec37fb7ad" providerId="ADAL" clId="{E3923486-FF20-42FB-828F-C859F67B8D2E}" dt="2022-09-21T02:04:29.210" v="1" actId="478"/>
          <ac:inkMkLst>
            <pc:docMk/>
            <pc:sldMk cId="2979920684" sldId="370"/>
            <ac:inkMk id="6" creationId="{00000000-0000-0000-0000-00000000000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02T05:56:51.3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29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44.98383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1" timeString="2021-10-02T06:15:52.528"/>
    </inkml:context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25979 1213 24 0,'-7'0'43'0,"7"0"-6"16,0 0 1-16,0 0-11 0,-10 0 1 0,10 0-3 15,0 0-1-15,-4-2 3 0,4 2-9 0,0 0-5 16,0 0-4-16,-5-1 0 0,5 1 4 0,0 0-4 16,0 0 2-16,0 0-6 0,0 0 8 0,0 0-6 15,0 0 0-15,0 0 0 0,0 0 3 0,0 0 8 16,0 0-8-16,0 0 12 0,0 0-10 0,0 0 14 16,0 0-1-16,0 0 9 0,0 0-8 0,0 0 4 15,16-1-15-15,-16 1 8 0,7-1 2 0,-2-1-15 16,-5 2 4-16,0 0 1 0,8 4 26 0,-8-4 11 15,9 1-15-15,-4 0-1 0,1 1-14 0,-2 1 3 16,1-2-5-16,4 1 1 0,-5 1-4 0,5-2 12 16,-4 2-2-16,3-3-5 0,0 2 13 0,-1-1 1 15,1 0 0-15,-2 2-3 0,2-1-16 0,-2-2 5 16,4 2-1-16,-3-2 2 0,1 1-1 0,-2 1-5 16,2-1-6-16,-1 1 6 0,-2-2 9 0,3 2 12 15,-3-2-6-15,2 2 3 0,-2-1-8 0,1 1-2 16,-1-1-2-16,-5-1 5 0,9 3-9 0,-4 1-4 15,0-3-2-15,-1 3 2 0,1-2-15 0,-1-1 10 16,4 2 3-16,-3-2 2 0,1 0-5 0,-2 0-1 16,-4-1 15-16,12 1-9 0,-12-1 3 0,10 2 0 15,-5-2-5-15,3 0 18 0,-2 1-6 0,-6-1 0 16,10 0-3-16,-10 0-2 0,9-1 0 0,-9 1-6 16,8 0 2-16,-4 1-3 0,-4-1-1 0,7 0 0 15,-7 0-4-15,7 1 2 0,-2 0-3 0,-5-1-1 16,6 2 0-16,-6-2 1 0,7 3 2 0,-5 0-9 15,3-2 5-15,-5-1 7 0,5 4-7 0,-5-4-1 16,9 2 1-16,-5-1-5 0,1-1 3 0,2 1-7 16,-7-1 5-16,9 1-1 0,-3-1 0 0,-1 2 4 15,-5-2-7-15,12-2 9 0,-6 4-1 0,-6-2-2 16,9 0 1-16,-4 0 0 0,-5 0-2 0,10 0 3 16,-5 0-1-16,2 2-1 0,-2-2-3 0,0 1 4 15,-5-1-3-15,10-1-1 0,-10 1 1 0,12-1-7 16,-8 0 6-16,-4 1 3 0,10-2-2 0,-4 1-4 15,-1 0 4-15,-5 1 0 0,12 0 1 0,-8-1 1 16,-4 1 0-16,12 0-2 0,-5 0 1 0,-1 0 1 16,2 0-2-16,0 0 10 0,-1-2-7 0,0 4 0 15,-1-2-2-15,4-2 4 0,-10 2-6 0,9 0 0 16,-4 2 3-16,3-2-1 0,-2 0 2 0,-6 0-5 16,9 0 2-16,-1 1 2 0,-8-1-9 0,7 0 7 15,-7 0 3-15,8 1-2 0,-8-1-3 0,4 1 1 16,1 1 4-16,-5-2-6 0,7 1 7 0,-7-1-7 15,6 1 1-15,-1 0 2 0,-5-1-3 0,9 5 7 16,-4-5-8-16,-1 1 5 0,1 1 2 0,0-2-5 16,2 3 7-16,-2-3-6 0,1 1-2 0,-1 1 4 15,1-2-3-15,-1 2 8 0,1-1-3 0,-1 0-4 16,1 2 4-16,-2-2-5 0,0 0 5 0,-4-1 1 16,9 0-5-16,-9 0-2 0,8 0 0 0,-8 0 7 15,6 1-8-15,-1 0 2 0,-5-1 7 0,12 0-2 16,-12 0 0-16,11 4 2 0,-4-4-3 0,-1 0 0 15,2-1 1-15,-1 1 2 0,1-2-4 0,-1 2 3 16,1 2-1-16,1-2-3 0,3 0 5 0,-3 1-4 16,-2-1 5-16,1 0-4 0,0 0-1 0,-1 1-2 15,1-2 3-15,0 1 2 0,-2 0 14 0,1 0 5 16,0 2-1-16,-2-1-5 0,0 4 0 0,1-5 3 16,-6 0-6-16,10 3-2 0,-5-3-7 0,-5 0 8 15,9 1 0-15,-3-2-7 0,-1 3 4 0,-5-2-2 16,14 0-3-16,-6 0 0 0,-3 2 2 0,-1-2-5 15,-4 0 1-15,11 0 4 0,-3 2-4 0,-3-2-1 16,-5 0 3-16,9 1-5 0,0-1 3 0,0 0-1 16,-4 0-3-16,3 0 2 0,1-1-2 0,-3-2-1 15,3 4 6-15,-2 1-2 0,1-2 0 0,0 0-1 16,-1 0-1-16,0-2 3 0,1 1-5 0,6 1 7 16,-5-1-5-16,5 1 1 0,-1-1-1 0,1-1-1 15,-8 0 2-15,7 1 0 0,-3 0 0 0,0 1 1 16,-1 0 0-16,5-3 1 0,-6 2-5 0,0 0 3 15,-1 1 1-15,1-1-3 0,-3 1 0 0,3 1 3 16,-8-1-2-16,14 0 5 0,-8 0-7 0,1 0 5 16,0 0-5-16,1 0 3 0,-8 0-3 0,12-1 2 15,-7 2 5-15,-5-1-6 0,10-1 3 0,-4 1-2 16,-6 0 0-16,11 0 3 0,-4 0-4 0,-3 0 3 16,5 0 5-16,-3-1-5 0,-6 1 2 0,13 0-3 15,-8-3 1-15,2 1 3 0,-1 0-2 0,-1 2 1 16,0-4-3-16,-5 4 1 0,14-1 0 0,-9-2-3 15,3 2 5-15,-3 0-5 0,3-2 3 0,1 2 1 16,-3-1 2-16,2 2 2 0,-3-4 0 0,5 2 2 0,-3 1-6 16,-2-2-1-16,0 1 5 0,0 1-4 15,-5 1 0-15,10 0-3 0,-6-2 2 0,-4 2-1 16,6-3 3-16,-2 2-4 0,-4 1 4 0,7-1-2 16,-7 1-1-16,7-2-4 0,-7 2 6 0,7 0-2 15,-7 0-3-15,5-2 2 0,-5 2 0 0,6-1 0 16,-6 1 3-16,5-1-7 0,-5 1 7 0,0 0-6 15,8-2 3-15,-8 2-1 0,6-1 1 0,-1 0-1 16,1 0-1-16,1-1 3 0,-2 0-1 0,3 1 4 16,-8 1-3-16,9-1-6 0,-4 0 6 0,0-1-2 15,-5 2 2-15,10 0-4 0,-6-1 4 0,-4 1-2 16,9-1 0-16,-9 1 4 0,7-2-7 0,-7 2 6 16,0 0-7-16,7 0 5 0,-7 0-2 0,0 0 0 15,8-1 3-15,-8 1-2 0,5-2 5 0,-1 0-7 16,-4 2 2-16,9-2-2 0,-9 2 7 0,6-2-10 15,-3 1 4-15,-3 1 3 0,6-1-4 0,-6 1 3 16,0 0 0-16,7-3 0 0,-7 3 2 0,5-1 0 16,-3-1-1-16,-2 2-2 0,8-1-1 0,-8 1-1 15,5-3 3-15,-5 3-4 0,4-1 1 0,-4 1 4 16,0 0-2-16,0 0 2 0,6-2 1 0,-6 2-4 16,0 0-1-16,0 0 4 0,7-1-2 0,-7 1 0 15,0 0 2-15,0 0-2 0,0 0 2 0,7-2-3 16,-7 2 0-16,0 0 0 0,0 0 2 0,4-1-2 15,-4 1 1-15,0 0 0 0,0 0 0 0,0 0 0 16,3-4-5-16,-3 4 5 0,0 0 0 0,0 0 0 16,0 0 2-16,0 0-1 0,0 0 1 0,0 0-2 15,0 0 1-15,0 0-2 0,0 0 1 0,0 0-5 16,0 0 10-16,0 0-3 0,0 0-1 0,0 0 1 16,0 0-2-16,0 0 0 0,9 2-1 0,-9-2 3 15,0 0-1-15,7 1-2 0,-7-1 1 0,0 0-1 16,0 0 2-16,0 0-1 0,5-3-2 0,-5 3 5 15,0 0 1-15,0 0-4 0,0 0-4 0,0 0 7 16,0 0-7-16,0 0 4 0,0 0 3 0,9 0-3 16,-9 0-1-16,4-2 0 0,-4 2 1 0,0 0 2 15,9 0-3-15,-9 0 3 0,0 0-6 0,10-1 5 16,-10 1 1-16,0 0-5 0,5-1 4 0,-5 1-1 16,0 0 1-16,6-1-3 0,-6 1 2 0,0 0 2 15,6-2-4-15,-6 2 3 0,5-1-2 0,-5 1 6 16,0 0-7-16,9-3 4 0,-9 3-3 0,6-1 3 15,-6 1-3-15,4-1-1 0,-4 1 4 0,0 0-2 16,8-1-1-16,-8 1 1 0,5-1-1 0,-5 1 1 16,10-2-2-16,-7 1 2 0,-3 1-1 0,13 0-4 15,-8 0 10-15,-5 0-8 0,14 0 3 0,-9 0 1 16,3-1 3-16,-3 0-6 0,-5 1 9 0,12 0-11 16,-5-1 6-16,-1 0 5 0,-6 1-7 15,13 0 0-15,-4-1 3 0,-3-1-3 0,6 2 2 0,-6 0-8 16,-6 0 4-16,12 0 7 0,-6-1-8 0,-6 1 5 15,8 0-6-15,-8 0 6 0,11-3 0 0,-11 3-2 16,8 0-4-16,-8 0 0 0,5 1 3 0,-5-1 1 16,10 2 2-16,-5-2-5 0,-5 0-1 0,7 1 3 15,-7-1 3-15,9 2 1 0,-3-1-4 0,-6-1 1 16,9 0-3-16,-9 0 9 0,9 1-3 0,-4-1-3 16,3 1 3-16,-2-1-3 0,-6 0-2 0,10 1 2 15,-10-1-4-15,9 1 4 0,-1 0-3 0,-8-1 6 16,10 2-5-16,-6-2 7 0,0 1-3 0,-4-1-4 15,8 1 2-15,-8-1 3 0,8 0-3 0,-8 0 2 16,6 2-2-16,-6-2 6 0,3 1 18 0,-3-1 7 16,4 2-1-16,-4-2-5 0,0 0 2 0,7 1-6 15,-7-1-1-15,0 0-5 0,0 0 4 0,0 0-5 16,0 0 4-16,0 0-1 0,0 0-7 16,0 0 1-16,9 0-1 0,-9 0 8 0,0 0-12 0,0 0 2 15,0 0-2-15,0 0-3 0,0 0 2 0,0 0-4 16,0 0-17-16,0 0-45 0,0 0-60 0,0 0-76 15,0 0-265-15,0 0-500 0,0 0 221 0</inkml:trace>
  <inkml:trace contextRef="#ctx0" brushRef="#br0" timeOffset="1936.65">29870 1156 102 0,'0'0'109'0,"0"0"-13"0,4-9-4 15,-4 9 7-15,1-3 2 0,-1 3-11 0,0 0 3 16,0 0-8-16,0-4 0 0,0 4-13 16,3-5-15-16,-3 5 2 0,0 0-15 0,5-1 10 15,-5 1-3-15,0 0-17 0,5-1-8 0,-5 1-5 16,10-1 13-16,-4 1-13 0,1 0 5 0,2 0-7 15,1 1 29-15,3 1-1 0,1 1-5 0,4 0 6 0,0 0-14 16,0 1 0-16,1 1-9 0,0 0 4 0,-1 0-1 16,-3-2 0-16,2 4-6 0,-2-3-5 15,2 0-1-15,-2 3 30 0,2-2-4 0,1 2-3 16,-5-4-5-16,3 4-3 0,2-4-5 0,-3 5 5 16,-2-5-7-16,1 1 0 0,4 1-2 0,-4-2 12 15,3 0 10-15,-6 0-9 0,1 1-2 0,-1-2-9 16,1 1 4-16,-2 0-5 0,4 1 4 0,-4-2-7 15,-1 2-3-15,3-1 0 0,-5 1 0 0,3-2-4 16,1 1 4-16,-1-1-3 0,0 1 1 0,2 0-2 16,-3 0-4-16,2 0 2 0,3-1-1 0,-5 1 14 15,5-1-2-15,-9 0-2 0,8 0 0 0,-4-1-1 16,5 2 0-16,-7-1-9 0,4 0 7 0,-1-1-9 0,-2 2 6 16,4-3-6-16,-1 1 2 0,-1 1-3 0,4-2 2 15,-2 2-1-15,-2-1-1 0,3 0-1 16,-4 2 7-16,2-2-5 0,1-1-3 0,-1 1 21 15,3 0 1-15,-5 0-4 0,0-2-2 0,5 2-1 16,-6-1-4-16,5 1 1 0,-3-2 0 0,-2 2-6 16,-2 1 0-16,1-2-3 0,1 0-3 0,0 0 8 15,-2 0-5-15,2 1-3 0,0-1 3 0,-1 0-3 16,2 1 3-16,-2-1-2 0,2 1-1 0,1-1 2 16,-4 1-2-16,2-2 0 0,2 1 3 0,-3-1-6 15,0 0 6-15,2 1 13 0,1 0 7 0,-2-1-5 16,2-1-3-16,2 0-1 0,-6 1-2 0,2 0-4 15,0 1 2-15,-3-1-3 0,-5 1-1 0,10 1 0 16,-10-1-1-16,8-1 3 0,-8 1-8 0,9 0 1 16,-9 0 1-16,7-4 3 0,-4 3-7 0,-3 1 5 15,6-3 1-15,-6 3 15 0,4-1 5 0,-4 1-1 16,0 0 0-16,0 0-5 0,0 0 1 0,9 0 0 16,-9 0-10-16,0 0 10 0,0 0 0 0,0 0 9 15,0 0 3-15,0 0-7 0,6-1 6 0,-6 1-5 16,0 0 3-16,0 0-7 0,0 0-6 0,0 0 3 15,0 0 10-15,0 0-22 0,0 0 4 0,0 0 3 16,0 0-8-16,0 0-2 0,0 0 8 0,0 0-7 16,0 0 0-16,0 0-1 0,0 0-2 0,0 0-12 15,0 0-64-15,0 0-46 0,0 0-69 0,0 0-95 16,0 0-293-16,0 0-619 0,0 0 275 0</inkml:trace>
  <inkml:trace contextRef="#ctx0" brushRef="#br0" timeOffset="5287.27">26661 2209 72 0,'0'0'113'0,"-1"-7"-7"15,1 4 5-15,0 3 0 0,0 0-3 0,0-5-10 0,0 5-1 16,0 0 0-16,0 0-11 0,0 0-3 16,0 0-5-16,0-5-3 0,0 5-4 0,0 0-10 0,0 0-4 15,0 0-1-15,0 0-8 0,0 0-5 16,0 0-8-16,0 0 1 0,0 0-3 0,0 0-16 0,0 0 12 16,0 0-4-16,0 0-4 0,0 0-1 0,0 0 0 15,0 0-3-15,0 0-10 0,0 0 2 0,15 6 3 16,-11-5-3-16,4 2 1 0,-2 0-3 15,3-2-5-15,3 5 7 0,-2-3-4 0,0 2 3 0,2-3 19 16,2-1 6-16,-2 4-5 0,1-1 0 0,-1-1-5 16,-1 1 2-16,3 1-8 0,-3-3 4 0,1 0 12 15,2 4 0-15,-1-5-3 0,0-1 2 16,0 1 1-16,-1 1 2 0,0-1-2 0,2 0 2 0,-3-1-9 16,2 3-4-16,0-3 3 0,-1 1-4 0,-5 3-5 15,5-5 2-15,-5 2 0 0,1 0-4 0,3-1 0 16,-3 3 38-16,-1-2-7 0,0 0-6 0,2 0-5 15,-4 0-1-15,4 2-3 0,-1-2-5 0,2 2 24 16,-1-4-6-16,-1 2-4 0,-2 1-5 0,2 0-4 16,-2-2 1-16,2 3-4 0,3-2-6 0,-6-1 0 15,4 0 0-15,-2 0 3 0,-7 0-8 0,13 0-6 16,-8 0 4-16,1-1 4 0,-6 1-7 0,0 0 0 16,10 1-1-16,-10-1-1 0,0 0 20 0,10 0-6 15,-10 0 2-15,0 0-2 0,7 0 5 0,-7 0-9 16,0 0-3-16,0 0 0 0,0 0-1 0,0 0 1 15,0 0-2-15,0 0-3 0,0 0 0 0,0 0-17 0,0 0-61 16,0 0-67-16,3-4-95 0,-3 4-280 16,0 0-550-16,0 0 244 0</inkml:trace>
  <inkml:trace contextRef="#ctx0" brushRef="#br0" timeOffset="8373.16">27575 3099 53 0,'0'0'167'0,"0"0"-27"0,-8-10-13 0,8 10-3 15,0 0-1-15,0 0 7 0,0 0-3 0,0 0-7 16,0 0-9-16,0 0-13 0,0 0-9 0,0 0-6 16,0 0-7-16,0 0-9 0,0 0-6 0,0 0-8 15,0 0 8-15,0 0 7 0,0 0-6 0,17 5-14 16,-13-5 0-16,-4 0-4 0,10 1-4 0,-2 0-5 15,-1 3 0-15,4-2 1 0,-1 1 0 0,2-2-2 0,1 0 1 16,4 4 12-16,0-1-6 0,3 0-2 0,-5-3-4 16,6 1-4-16,-1-2 4 0,-2 2-2 15,-4 0 1-15,3-1 9 0,-3 1-2 0,-3 0-3 16,3 0 1-16,-2-1 17 0,-2 2-6 0,3-1-5 0,-5-1 1 16,-1 2-6-16,2-3-6 0,1 1-3 0,-4-2-1 15,1 2 0-15,3 0 5 0,-6-1 8 16,4 1-1-16,-8-1-5 0,10 1-3 0,-6 0-3 15,-4-1 3-15,9 1 13 0,-5 2 0 0,2-3-1 0,-6 0 1 16,12 2 2-16,-5-2-5 0,2 0-3 0,-4 0-2 16,-5 0-6-16,11 1 1 0,-6-1-2 0,-5 0-5 15,0 0-1-15,7 0 1 0,-7 0-5 0,0 0-1 16,6 1 1-16,-6-1-2 0,0 0-7 0,0 0-3 16,0 0 3-16,7-2-4 0,-7 2-16 0,0 0-31 15,0 0-35-15,0 0-45 0,0 0-53 0,0 0-62 16,0 0-65-16,-19-3-225 0,9 4-566 0,0-1 250 15</inkml:trace>
  <inkml:trace contextRef="#ctx0" brushRef="#br0" timeOffset="10025.27">25926 3800 59 0,'0'0'78'0,"0"0"-9"15,0 0-7-15,0 0 0 0,0 0-6 0,-4-4-6 16,4 4-10-16,0 0 1 0,0 0-12 0,0 0 7 16,0 0-2-16,0 0-3 0,0 0-5 0,0 0-1 15,0 0-4-15,0 0 7 0,0 0 7 0,0 0-4 16,0 0 3-16,9-2 4 0,-9 2-3 0,4-2 5 16,-4 2 5-16,7-3-3 0,-3 1-10 0,1 1-1 0,-5 1-4 15,7-3 4-15,-3 1-4 0,-4 2 6 16,5-1-5-16,-5 1-3 0,9-2 15 0,-9 2-5 15,10 0-5-15,-6-1 4 0,-4 1-7 0,13 1 15 0,-3-2 0 16,3 2-8-16,-1-1-1 0,0 3-4 0,1-3 0 16,5 2-1-16,-1 1 1 0,1 0 15 0,-1 0-7 15,1 0 2-15,1 0 7 0,-1 0 7 0,4 0-2 16,0-1-9-16,-3-2-5 0,9 1 0 0,-5 1-4 16,-3-1-7-16,1 1 2 0,7-1-4 0,-7-1-2 15,0 0 4-15,-3-1-11 0,0 1 4 0,-4 0 6 0,4 0 9 16,-6 1-3-16,0-1 0 0,-3-2 1 15,3 2 9-15,-2 0-2 0,0 0-2 0,1-1-6 16,-3 1 22-16,1 0-7 0,-4-1-2 0,3-1-8 0,2 2 1 16,-3-2-5-16,-1 2-3 0,3-1 13 15,-3 2 2-15,-6-1 1 0,12-2-3 0,-6 2-4 16,-6 0-2-16,8 1 7 0,-8-1-2 0,10 0-4 0,-10 0 1 16,5-1-3-16,-5 1-6 0,0 0 0 0,8 0-2 15,-8 0-2-15,0 0-3 0,4-4-4 16,-4 4-2-16,0 0 0 0,0 0-2 0,0 0-5 0,0 0-44 15,0 0-51-15,0 0-70 0,0 0-63 0,0 7-285 16,0-7-545-16,-3 10 241 0</inkml:trace>
  <inkml:trace contextRef="#ctx0" brushRef="#br0" timeOffset="17332.16">23742 5403 77 0,'-1'-3'171'0,"1"3"-12"15,-8-1-3-15,8 1-3 0,-9-5 0 0,8 4-6 16,-1-3-6-16,2 4-10 0,-2-5-8 0,2 1-8 16,0 4-14-16,0 0-10 0,-1-4-7 0,1 4-9 15,0 0-7-15,0 0-11 0,0 0-5 0,3-5-6 16,2 4-7-16,-5 1 0 0,10-2-1 0,-5 1-6 15,5 0-5-15,-3 1-2 0,5 0-3 0,1-3-5 16,1 3 3-16,0-4-1 0,4 2-3 0,0-2-2 16,0 2-1-16,1 0-1 0,0-2 1 0,0 0 10 15,1-2 2-15,0-1 2 0,-1 4-1 0,-1-6-3 0,1 1-3 16,-1 2-11-16,0-3-3 0,-3 5-1 0,3-3-1 16,-5 3 1-16,-1 0-3 0,-3 1 1 0,-2 0-1 15,1 2 0-15,-2-2 2 0,-2 1-3 0,1 1 4 16,-5 1-1-16,8-2-3 0,-6-1 2 0,-2 3 1 15,5-2-3-15,-5 2 2 0,6-1-1 0,-6 1 1 16,3-3 1-16,-3 3-4 0,0 0 6 0,0 0-3 16,0 0 0-16,0 0 11 0,0 0 22 0,0 0-2 15,0 0-2-15,0 0 4 0,6-1 3 0,-6 1-1 16,0 0-5-16,0 0 4 0,0 0-10 0,0 0-2 16,0 0-1-16,0 0-3 0,-12-5-3 0,12 5-2 15,-5-2 0-15,0-1-5 0,2 1 1 0,0 0-2 0,3 2-1 16,-8-4 1-16,5 1 1 0,3 3-5 0,-6-3 2 15,3 1-1-15,3 2-1 0,-6-3-1 0,6 3-2 16,0 0 0-16,-6-3 3 0,6 3-6 0,-4-3 2 16,4 3 3-16,-3-3-5 0,3 3 3 0,-4-2 1 15,4 2-2-15,-5-2 6 0,5 2-7 0,-4-3 0 16,4 3 0-16,-6-2 26 0,6 2-8 0,0 0-1 16,0 0-6-16,0 0 2 0,-5-3 2 0,5 3-2 15,0 0-6-15,-3-1 5 0,3 1-2 0,-5-3 0 16,5 3-3-16,0 0 1 0,-2-3-5 0,2 3 3 15,-4-2-1-15,4 2-4 0,0 0 1 0,0 0 0 16,-7-4 1-16,7 4-2 0,-3-3 3 0,3 3-2 0,0 0 1 16,-7-1-2-16,7 1 1 0,0 0-3 0,-5-3 3 15,5 3-2-15,0 0-1 0,0 0 2 16,0 0 0-16,0 0 1 0,0 0-3 0,0 0 0 0,-4-2 0 16,4 2 2-16,0 0-1 0,0 0-3 0,0 0 3 15,0 0 0-15,0 0-2 0,0 0 2 0,0 0-1 16,0 0-1-16,0 0 3 0,0 0-1 0,0 0-1 15,0 0-2-15,0 0 2 0,0 0 1 0,0 0-2 16,0 0-1-16,0 0 9 0,0 0-7 0,0 0 2 16,0 0-1-16,0 0 2 0,0 0-7 0,0 0 1 15,0 0 1-15,0 0 2 0,0 0 3 0,0 0-6 16,0 0 2-16,0 0 4 0,0 0-5 0,0 0 2 16,0 0-2-16,0 0 2 0,0 0-1 0,0 0 0 0,0 0 0 15,0 0 4-15,0 0-2 0,0 0 0 0,19 2 0 16,-19-2-1-16,8 2-3 0,-3-1 1 0,-1 1 0 15,-4-2 5-15,9 1-4 0,-3-1-2 0,-2 1 5 16,1 1-2-16,-5-2 4 0,7 2-5 0,-3-1 2 16,-4-1 1-16,5 3 0 0,0-2-2 0,-5-1-3 15,6 3 2-15,-2-2 0 0,0 1 0 0,0-1-1 16,-4-1 5-16,7 2-5 0,-2 0 1 0,-1-1-1 16,-4-1 3-16,7 2 1 0,-7-2-3 0,5 4-1 15,-5-4 4-15,2 1-4 0,-2-1 2 0,4 2 1 16,-4-2 0-16,0 0-1 0,4 2 1 0,-4-2-2 15,0 0 5-15,3 2-3 0,-3-2 1 0,0 0 0 0,0 0-2 16,0 0 1-16,0 0 3 0,0 0-1 0,0 0-2 16,0 0 9-16,0 0 11 0,0 0-2 0,0 0 0 15,0 0-1-15,0 0 0 0,0 0-9 0,0 0 0 16,0 0 8-16,0 0-6 0,0 0-4 0,0 0 1 16,0 0 0-16,0 0 0 0,0 0-2 0,0 0-1 15,0 0 5-15,0 0-3 0,0 0-4 0,0 0 2 16,0 0-1-16,0 0 4 0,0 0-3 0,0 0-1 15,-3 6-4-15,3-6 3 0,-2 3-1 0,-1 0 0 16,0 1-1-16,1-2 2 0,0 3-4 0,0-2-1 16,-1 3 7-16,1-3-2 0,-1 1-1 0,1-1-7 15,-2 2 4-15,1 2-3 0,2 1-14 0,-1 3-74 0,-2 2-82 16,2-3-104-16,-1 2-256 0,-4 4-577 0,-2-1 257 16</inkml:trace>
  <inkml:trace contextRef="#ctx0" brushRef="#br0" timeOffset="21084.22">23405 6173 4 0,'0'0'183'0,"-7"-2"-5"16,7 2-4-16,0 0-8 0,0 0-4 0,0 0-9 16,-5-5-13-16,5 5-16 0,-1-2-15 0,1 2 3 15,0 0-13-15,0 0-8 0,0 0-8 0,0 0-13 16,0 0-5-16,0 0-5 0,0 0-7 0,1-7-4 0,-1 7-13 15,0 0 4-15,0 0-6 0,0 0-2 0,8-1-3 16,-8 1-4-16,8-1-7 0,-2-1 6 16,3 1-9-16,1-2 1 0,3 0 4 0,5-3-8 0,4 0-1 15,3 0 3-15,1 0 25 0,3-2-5 0,2 4-2 16,-2-5-2-16,1 1 0 0,-2-2-5 0,1 2-1 16,-2 1-4-16,2-1-1 0,-11 6-1 0,5-3-2 15,-4 3-9-15,1 1 5 0,0 1 1 0,-1-3-2 16,-5 2-3-16,3 0 0 0,0-2 3 0,0 2-2 0,-4-1-2 15,1 1-3-15,0-2-1 0,0 0 3 16,-5 2 1-16,4-2-3 0,-3-1 2 0,-1 1-3 16,0 0 1-16,-2 2 0 0,0-1 2 0,0 1-3 0,-5 0 25 15,5-1 6-15,-7 2 4 0,5-2 5 0,-1 0 1 16,-4 2-1-16,3-3-4 0,-3 3 7 0,0 0-10 16,0 0-1-16,0 0-5 0,-6-6-6 0,6 6-2 15,-5-5-1-15,1 3 0 0,4 2 0 0,-8-3-6 16,3 1 1-16,1 1-2 0,-2-3-3 0,1 3-1 15,1-1-1-15,4 2-1 0,-12-4-2 0,6 3 3 16,1-2-1-16,0 2-3 0,-1-4-1 0,-1 4 0 0,3 0-1 16,-2-1-3-16,0 1 2 0,6 1 4 15,-9-3-4-15,5 0-2 0,-1 1-1 0,-2 1 4 16,7 1 2-16,-7-3-2 0,7 3-1 0,-7 0-4 0,7 0 7 16,0 0-4-16,-9-1 1 0,9 1-2 0,0 0 0 15,0 0-3-15,-9 0 1 0,9 0 1 0,0 0 1 16,0 0 1-16,0 0 0 0,0 0 1 0,-7-1 0 15,7 1-2-15,0 0-2 0,0 0 2 0,0 0-1 16,0 0 3-16,0 0-1 0,0 0-1 0,0 0 0 16,0 0 0-16,-4-1-1 0,4 1-1 0,0 0 0 15,0 0 3-15,0 0-5 0,0 0 4 0,0 0 1 16,0 0-1-16,0 0 2 0,0 0-4 0,0 0 3 0,0 0-2 16,0 0 3-16,0 0-2 0,19 3 0 15,-19-3-1-15,8 0-1 0,-8 0 0 0,6 2 2 0,-2-1 1 16,1 0-3-16,1 1-1 0,-6-2 5 0,9 2-2 15,-9-2 0-15,4 2-2 0,1 0 3 0,-5-2-2 16,4 1 3-16,-4-1-4 0,0 0 3 0,8 2 0 16,-8-2-1-16,0 0 1 0,2 1-1 0,-2-1 0 15,0 0-8-15,4 1 13 0,-4-1-5 0,0 0 1 0,0 0 0 16,0 0 0-16,0 0 2 0,0 0-1 16,0 0-2-16,0 0-1 0,0 0 1 0,0 0 2 15,0 0-4-15,0 0 4 0,0 0 1 0,0 0 0 0,0 0-3 16,0 0 0-16,0 0-1 0,0 0-7 15,0 0 8-15,0 0 0 0,0 0 0 0,0 0-5 16,0 0 4-16,0 0 3 0,0 0-1 0,0 0 2 0,0 0 2 16,0 0-2-16,0 5 0 0,0-5-8 0,0 5 7 15,-2 1 0-15,-2 1 0 0,0 2-3 0,0 1 4 16,-4 5-3-16,5-3 2 0,-4 2-21 0,3-2-48 16,-2 6-53-16,0-7-78 0,2-2-320 0,3 6-560 15,-2-4 248-15</inkml:trace>
  <inkml:trace contextRef="#ctx0" brushRef="#br0" timeOffset="23769.16">23469 9332 17 0,'0'0'203'0,"-9"-1"-15"0,5-1-17 15,4 2-7-15,0 0-12 0,-10 2-15 0,10-2-4 16,0 0-12-16,-5-3-3 0,5 3-16 0,0 0-6 16,0 0-9-16,0 0-11 0,0 0-7 0,-7 3-6 0,7-3-7 15,0 0-5-15,0 0-3 0,0 0-5 16,0 0-7-16,0 0-1 0,0 0-5 0,21 0-5 16,-15 1 3-16,2 0 18 0,2-3 5 0,3 2-10 0,-2-3 1 15,3 1-11-15,-2-2 3 0,6 1 8 0,0 0-4 16,3-3 4-16,-3 0-1 0,4 1-7 0,-3-2-3 15,9-3 2-15,-2-1 4 0,-10 0-4 0,9-3-3 16,-1 1-5-16,-9 2-1 0,8-4-6 0,-10 1 4 16,6 2-9-16,-3-1 1 0,-1-1-1 0,-1 2-2 15,1-1 0-15,-1 2-2 0,-3 3-2 0,-1-1 1 16,-2 2-3-16,2 3 2 0,-5-1-5 0,0 1 3 0,-1 2 0 16,0-1 1-16,0 2-1 0,-4 1-1 15,5-3-1-15,-2-1 1 0,-3 4 5 0,0 0-7 0,5-4 2 16,-5 4 4-16,0 0 13 0,4 0 6 0,-4 0 2 15,0 0 2-15,2-4 2 0,-2 4 2 16,0 0-2-16,0 0-4 0,0 0-1 0,0 0-2 0,0 0-2 16,0 0-1-16,0 0-4 0,0 0-5 0,-9-3 0 15,9 3-2-15,-7-1 0 0,7 1-2 0,-7-3 0 16,3 2 2-16,0-2-2 0,4 3-5 0,-9-2 0 16,3-1 1-16,-1 1 0 0,3 0-2 0,1 0 0 0,-3-1 2 15,1 2-2-15,-1-2 3 0,1 1-4 0,0-1 0 16,5 3-1-16,-8-2 24 0,4 1-12 0,4 1 6 15,-7-1-1-15,7 1-4 0,0 0 3 0,-7-4-4 16,7 4-3-16,0 0 4 0,-5-1-5 0,5 1-2 16,0 0-1-16,0 0-1 0,0 0 0 0,0 0-1 15,-4-3 5-15,4 3-4 0,0 0-2 0,0 0-1 16,0 0-3-16,0 0-3 0,0 0 7 0,0 0-2 0,0 0-4 16,0 0-1-16,0 0 2 0,0 0 3 15,0 0-2-15,0 0 0 0,0 0 1 0,0 0-1 16,18 5 2-16,-18-5-2 0,8 2 0 0,-2-1 2 0,1 0 0 15,0 1-1-15,1-1 1 0,0-1 0 0,-1 2-2 16,2-1 0-16,0 0 2 0,-2 1-4 0,-1 0 17 16,2 0-3-16,0 2-7 0,0-2 2 0,-3 0 5 15,0 1-6-15,2-1-1 0,-3 2-2 0,-1 0 0 16,1-1 0-16,-2 2 1 0,0-1 3 0,-2 2-3 16,1 1 2-16,-2 0-5 0,1 1 3 0,0-2 5 15,-2 5-11-15,-1-3-3 0,-1 5 5 0,0-1-23 0,-2-1-28 16,2 5-23-16,-2-4-36 0,1-2-35 0,-1 2-37 15,1 0-48-15,-1-1-59 0,-3 2-183 0,0 1-511 16,3-3 226-16</inkml:trace>
  <inkml:trace contextRef="#ctx0" brushRef="#br0" timeOffset="34146.23">9026 3838 11 0,'0'0'104'0,"0"0"-3"15,0 0-16-15,0 0-9 0,-4-3-11 0,4 3-10 0,0 0-3 16,0 0-5-16,0 0 1 0,0 0-11 0,0 0 2 16,0 0-8-16,0 0-4 0,0 0-6 15,0 0 10-15,0 0-9 0,0 0-4 0,0 0 5 16,0 0 0-16,0 0-5 0,0 0-3 0,0 0 2 0,0 0-3 15,0 0-3-15,0 0 5 0,0 0-8 0,0 0 7 16,0 0-18-16,11-4 14 0,-8 3-10 0,-3 1 4 16,10-1 5-16,-4 0 2 0,0-2-7 0,-1 1 1 15,0 1-3-15,4-2 0 0,0 1 6 0,0 1-7 16,1 1-4-16,3-2 32 0,-1 0-4 0,-1 2 0 16,1 0-11-16,2 0 6 0,-2-3-1 0,0 3 1 15,6-3-5-15,-5 2-5 0,1 0-9 0,-1-3 8 16,-1 3-2-16,1 0 0 0,2-3 6 0,-3 2 1 15,1-3 19-15,-2-1 0 0,-2 3-5 0,-1 1-3 16,-2-1-3-16,3-1 1 0,-3 1-2 0,0 1-1 16,-1 0 2-16,-3 0 16 0,3-1 8 0,-5 3-1 15,5-2 5-15,-5 2-8 0,4-3 0 0,-4 3-3 16,3-2-6-16,-3 2-3 0,0 0-4 0,0 0-3 0,0 0-2 16,0 0-1-16,0 0-2 0,6-1-2 15,-6 1-2-15,0 0-6 0,0 0 1 0,0 0 4 0,0 0-7 16,0 0 0-16,0 0-2 0,0 0 0 0,0 0 3 15,0 0 1-15,8 2-5 0,-8-2-43 0,0 0-24 16,5 4-46-16,-3-2-44 0,-2-2-148 0,2 3-326 16,-2-3 145-16</inkml:trace>
  <inkml:trace contextRef="#ctx0" brushRef="#br0" timeOffset="35065.46">9622 3643 84 0,'0'0'132'0,"-4"-6"-14"0,3 3-13 16,1 3-15-16,-2-8-8 0,0 5-4 0,0-1-11 15,0-2-3-15,1 2 13 0,1 4-6 0,0-7-6 16,-2 2-9-16,1 0-8 0,1 2-6 0,0-2-2 16,1-1-6-16,1 1 0 0,0-4-2 0,3 1-8 15,2 0-3-15,-1 1-3 0,2-3-1 0,1 4 23 16,0-2-3-16,1 2-8 0,0 1-1 0,0 0-5 15,3 3 3-15,-4-2-5 0,1 3-2 0,0 0 8 16,2 1 10-16,2 2 0 0,-5 1 15 0,2 0-5 16,1 5-5-16,-2-1-4 0,3 4-1 0,-4-2 9 15,0 1 4-15,-1 0-5 0,2 4-4 0,-3 1-4 16,1 2 2-16,-1 0-6 0,-4 1 10 0,2 0 1 16,-3 11-3-16,-1 0-3 0,-5 1-4 0,-1 1 1 15,-1-1-6-15,-1-3-3 0,1 1-6 0,-1-4 3 16,-1 3-2-16,2-2-1 0,1-8 0 0,0-2 14 15,-1-1-1-15,1 0-2 0,0-6 0 0,1 3-1 0,1-5-3 16,1 0 2-16,-1 0 2 0,3-4 9 16,-4 4-2-16,4-2 2 0,0-4 5 0,-2 5-4 15,2-5-4-15,0 2-3 0,0-2-3 0,-3 5-1 0,3-5-1 16,0 0-4-16,-1 3-2 0,1-3-5 0,0 0-1 16,-4 3-3-16,4-3-1 0,0 0-3 0,0 0 0 15,0 0-2-15,8 2 0 0,-8-2 5 0,9 3 0 16,-3-4-5-16,0 1 11 0,6-2 1 0,-1 1 3 15,1 0-6-15,2-3 0 0,-1-1 3 0,7 2-6 16,-6-3-5-16,0 2 7 0,-3 1-6 0,2-1-3 16,-1 1 5-16,0 0-3 0,-1 2-2 0,-2-1 1 15,-1 2-6-15,1 0-47 0,-3 2-49 0,2-2-67 16,-1 1-72-16,1 0-283 0,-2 1-558 0,1-2 247 16</inkml:trace>
  <inkml:trace contextRef="#ctx0" brushRef="#br0" timeOffset="36481.81">12700 3967 39 0,'-6'-1'149'0,"6"1"-5"15,0 0-18-15,0 0-21 0,0 0 4 0,0 0-14 0,-4-3-9 16,4 3-10-16,0 0-7 0,0 0-3 0,0 0-13 16,0 0-5-16,0 0-5 0,9-3 33 15,-9 3-10-15,10-4-7 0,-3 3-2 0,4-2-9 0,3 0-4 16,-1 0-6-16,1 1 0 0,4 0-6 0,1-1-1 15,4 1-3-15,-1 2-4 0,5-1-6 0,-7 1 2 16,-1 1-5-16,3 1 3 0,-5 1-7 0,2 0 5 16,-3 4 1-16,-3-3-4 0,0 1 1 0,-4 0-5 15,0 1-9-15,1-1 11 0,-4 2-2 0,0-2 0 16,-1 1 1-16,0-2-3 0,-1 1-37 0,-2 1-40 16,3-3-44-16,-2-2-53 0,-3-1-95 0,0 0-282 15,4-10 125-15</inkml:trace>
  <inkml:trace contextRef="#ctx0" brushRef="#br0" timeOffset="36846.77">13233 3585 117 0,'3'-3'155'0,"-2"-1"-8"0,-1 4-19 0,3-4-7 0,-3 4-18 16,0 0-9-16,0 0-13 0,0 0-1 15,0 0 10-15,6 11-10 0,-6-4-7 0,0 6-5 0,3-2-3 16,-3 7-11-16,0 0-7 0,0 1 1 0,-3 6-5 16,3-5-2-16,0 1-6 0,0-3-2 0,4 0 9 15,-3 1 6-15,2-2-4 0,2-1 0 0,-3-1-7 16,2-3-1-16,0 0-5 0,1-1 2 0,0-3 29 15,2 2-4-15,1-2-8 0,-1 0-5 0,-2-3-1 16,2 0-5-16,-1-3 5 0,1 1 3 0,0-1-2 16,3-1-2-16,0-2-9 0,-2 0-1 0,-2-1-2 15,12-3-5-15,-7 0-1 0,0 0-4 0,-2-2 1 16,1 2-1-16,2-1-5 0,-2-1 1 0,-2 2-4 0,-2 1-45 16,0 0-38-16,-3 1-54 0,1-1-56 15,-2 0-212-15,-2-3-423 0,0 3 187 0</inkml:trace>
  <inkml:trace contextRef="#ctx0" brushRef="#br0" timeOffset="37189.56">13456 3614 173 0,'0'0'181'0,"0"0"-11"0,-3-5-12 15,3 5-18-15,0 0-16 0,0 0-9 0,0 0-11 16,0 0-8-16,3 12 14 0,-2-1 8 0,-1 2-13 15,1 4-10-15,2 9-9 0,-3 8-3 0,-3-1-10 16,3 1-7-16,3 12-6 0,-2-13-6 0,-1 2-5 16,0-2-2-16,0-5-5 0,3 3-3 0,-1-5 26 15,2 1-5-15,1-9-5 0,-5-2-9 0,4-2-2 16,1 1 22-16,-2-4-4 0,-2-1-7 0,1-1-4 16,-2-3-11-16,2 0 2 0,-1 0 5 0,2-1 2 15,-2-2-3-15,-1-3 4 0,1 5 1 0,0-2 0 16,1 0 1-16,-2-3-2 0,1 4 2 0,-1-4-8 15,0 0 0-15,0 0-9 0,1 3 5 0,-1-3-8 0,0 0-4 16,0 0-3-16,0 0-5 0,0 0 0 16,0 0 1-16,0 0-4 0,0 0 1 0,0 0-10 0,0 0-7 15,0 0-48-15,0 0-59 0,0 4-60 16,0-4-79-16,0 0-274 0,0 0-561 0,0 0 248 0</inkml:trace>
  <inkml:trace contextRef="#ctx0" brushRef="#br0" timeOffset="38381.27">16010 3871 151 0,'0'0'167'15,"0"0"-15"-15,0 0-19 0,-4-3-9 0,4 3-15 16,0 0-12-16,0 0-6 0,0 0-9 0,0 0-18 16,0 0 2-16,8 12-10 0,0-9-1 0,-3-1-8 15,8 4-3-15,-3-1-7 0,3-1-3 0,2 3 1 0,-1-4-5 16,3 1-5-16,1 0-6 0,-2-2-3 0,3 1 5 15,-1 0 32-15,4-2-1 0,-5 0-2 16,-1 1-5-16,-2-2-3 0,4-2-7 0,-4 2 1 0,-1-1 43 16,2 1-4-16,-3-1-7 0,-1 0-7 0,1 0-4 15,-4 0-6-15,-1 2-7 0,0-2-2 16,0-1-6-16,-2 0-2 0,1 1-4 0,-6 1-2 0,7-1-6 16,-7 1 1-16,0 0-3 0,5-1-1 0,-5 1-2 15,5-2 1-15,-5 2-2 0,0 0-3 0,0 0-19 16,0 0-54-16,0 0-64 0,0 0-79 0,0 0-185 15,0 0-421-15,-14-5 186 0</inkml:trace>
  <inkml:trace contextRef="#ctx0" brushRef="#br0" timeOffset="39015.29">17145 3469 61 0,'0'0'146'16,"0"0"-6"-16,0 9 4 0,-4-5-14 0,-3 3-5 15,-1 3-17-15,0-2-2 0,-1 6-13 0,-5 2-6 16,1 1-8-16,-3 4 11 0,1 4-4 0,-3 1 5 16,1 1 1-16,-1 6-9 0,0-1-8 0,2 2 14 15,-3-3-3-15,-1 11-7 0,5-8-10 0,2-3-8 16,2 2-2-16,1-2-7 0,3 0-5 0,-2-2-2 0,8-3-12 16,-3 0 2-16,4-8-4 0,1-3-2 15,3-4-3-15,1 0-3 0,3-4-3 0,-2 0-3 16,3-4 1-16,5-4-1 0,-1-5-4 0,5-2 3 15,-1-3-6-15,6-6 2 0,-2-2 0 0,1-1-1 0,-3-3-5 16,0 3 18-16,2-3 0 0,-10 6-2 0,2 1-3 16,-5 2 29-16,-2 3 10 0,-2 0 0 15,-3 0 4-15,-1 2-8 0,-1 1-3 0,-3 3-7 0,-2 0-4 16,-3 3-2-16,-4 1-5 0,-6 2-8 0,-3 2 5 16,-3 5-7-16,-2 3-6 0,0 0 3 0,3 2 2 15,2 2-5-15,4-3-5 0,4 1-1 0,1 0-1 16,-1-1-33-16,4 1-42 0,2-3-40 0,1 1-56 15,2-4-58-15,0 2-255 0,3-2-513 0,2-5 228 16</inkml:trace>
  <inkml:trace contextRef="#ctx0" brushRef="#br0" timeOffset="39951.86">19913 3776 109 0,'0'0'208'0,"0"0"-16"0,-10 2-18 0,10-2-18 15,0 0-18-15,0 0-13 0,0 0-15 16,0 0-9-16,9 8-8 0,-9-8-10 0,10 1-4 0,-1 1 23 15,5 0-5-15,-1 0-11 0,5-3-6 0,1 0 21 16,2-1-7-16,-1 1-12 0,1 0-3 0,0 1-12 16,-2-1-5-16,-2 2-4 0,-2 0-6 15,-2-1-6-15,-1 3-6 0,-1-2 0 0,-2 1-17 0,0 2-44 16,-3-1-45-16,1 0-53 0,-1 0-62 0,-5 0-201 16,2-1-413-16,2 0 182 0</inkml:trace>
  <inkml:trace contextRef="#ctx0" brushRef="#br0" timeOffset="40617.68">20657 3696 156 0,'9'-8'171'0,"0"0"-1"0,1-2-8 15,2-3 1-15,-1 1-14 0,3 0 3 16,-3-1 0-16,1 1-14 0,-3 0-14 0,2 0-14 16,0-1-12-16,-5 2-8 0,2-3-5 0,-3 2-9 15,5-3-9-15,-7 5-2 0,-2-4-9 0,2 4-5 0,-2 0-3 16,-5 1-3-16,3 0-5 0,-7 0-5 0,2 2 0 16,-2 0-5-16,-6 2-6 0,-2 1-2 15,-2 0-4-15,-2 4 0 0,-6 3 0 0,5 0-4 0,-3 2-4 16,5-2-1-16,0 2 3 0,-3 2-3 0,5 1-2 15,-1-1-1-15,4 1 1 0,5-2-3 0,-1 2 1 16,1 1-3-16,5-1 2 0,-2 0 0 0,3 0-2 16,3 2 1-16,0-3 0 0,2 1-3 0,1-1 3 15,4 1-1-15,-2-1 3 0,3 2-5 0,3-1 2 16,-2-1 0-16,4-2 3 0,2 4 27 0,-2-3 0 16,5 1-2-16,-4 3 18 0,5-2-6 0,-1 1-3 15,-1-1-4-15,-7 1-2 0,4-4-4 0,-2 8-2 16,-2-9-4-16,-3 6 2 0,-2-1-3 0,-1 5-1 15,-2 2-2-15,-4-1-2 0,0 2-2 0,-5-1-1 16,-5 1-1-16,-3 5-1 0,1-2 0 0,0-5 2 16,-6 1-4-16,5-2-1 0,-3-1-3 0,2-2 4 15,1-1 40-15,2-6-3 0,-1 1 7 0,4-3 9 16,-3-2-5-16,0-2-3 0,4-3-8 0,2-3-6 0,2-3-2 16,-2-9 9-16,2-11-22 0,9 1 1 15,2 2-7-15,3-1-4 0,4 5-41 0,-3 6-53 16,1 3-66-16,-2 5-93 0,2 1-327 0,-6 2-611 15,4 4 270-15</inkml:trace>
  <inkml:trace contextRef="#ctx0" brushRef="#br0" timeOffset="44686.5">26444 4116 129 0,'0'0'172'0,"0"0"0"0,0 0-4 0,0 0-10 16,0 0-2-16,0 0-4 0,0 0 5 15,0 0-9-15,0 0 0 0,0 0-2 0,0 0-11 0,-14-7-11 16,11 3-20-16,3 4-5 0,-5-6-9 0,4 2 22 16,-2 0-7-16,-1-1-9 0,1-1-9 0,-1-1 15 15,0-3 2-15,0-2-14 0,2 1-6 0,-1-1 6 16,-1-3-9-16,-1-3-9 0,3 1-13 0,0 0 2 16,0 0 21-16,-3 0-11 0,3 6-5 0,1-2-4 15,1 0-14-15,-2 0 2 0,2 0-6 0,0 3-4 16,-2 1-9-16,2-1 6 0,0 3-10 0,-2 1-2 15,2 0-6-15,-2 1 2 0,2 1-1 0,0 4 1 16,-1-7-2-16,1 7-5 0,0-4 0 0,0 4-1 16,0-3-3-16,0 3 0 0,0 0-3 0,0-5-3 15,0 5 1-15,0 0 3 0,0 0-2 0,0 0-1 16,0 0 0-16,0 0 0 0,0 0 0 0,0 0-2 16,-10 10 3-16,6-5 7 0,-3 3-10 0,1 0 3 0,0 3-10 15,-1-1-3-15,0-2 8 0,1 4 4 0,0-2-3 16,1 0 1-16,1-1 13 0,-1 1-15 15,0-2 4-15,1 1-4 0,2-4 9 0,-1 1-9 0,-2 1-3 16,5-4 0-16,-2 2-4 0,0-1 5 0,1 0 0 16,1-4 0-16,-4 4-1 0,4-4 1 0,0 0 20 15,-1 3 5-15,1-3 22 0,0 0 10 0,0 0-3 16,0 0-5-16,0 0-2 0,0-12-4 0,0 5-13 16,1-3 4-16,2 1-8 0,1 0 17 0,-2-2-5 15,3 1-6-15,0 1-6 0,-1-3 1 0,2 4-1 16,1-4-4-16,1 2 0 0,1 1-2 0,1-1-4 15,-3 1 2-15,4 3-8 0,-1-3 5 0,-2 1 1 16,-1 2-7-16,2 0-1 0,-4 1-1 0,2-1 2 16,0 4-11-16,1 2-2 0,-3 0-46 0,5 2-63 15,-6 3-64-15,5 6-79 0,1 3-117 0,-6 2-298 16,1 1-727-16,-2-1 321 0</inkml:trace>
  <inkml:trace contextRef="#ctx0" brushRef="#br0" timeOffset="48112.49">5629 5836 39 0,'4'1'126'0,"1"1"-13"16,3 1-16-16,1 0-4 0,1-1-10 0,1 0-8 15,7 1 14-15,0-2 17 0,0-1-5 0,2-1-13 16,-3 1 0-16,1-2-15 0,0 1-7 0,0 0-13 16,-5 1 4-16,-2-1-4 0,1 1-4 0,-3-1-3 15,2 1-14-15,-5 1-19 0,1 1-44 0,-2 1-42 16,0 1-58-16,-2 1-87 0,-1 0-236 0,-2 0 105 15</inkml:trace>
  <inkml:trace contextRef="#ctx0" brushRef="#br0" timeOffset="48740.64">6101 5588 182 0,'0'0'221'0,"-8"0"-9"0,8 0-15 16,-5-3-18-16,0 2-18 0,5 1-14 0,-8-4-13 16,6 2-16-16,2 2 14 0,-7-4-15 0,5 3-9 15,-1-2-12-15,2-1-12 0,-2-1-8 0,3 0-7 16,0-2-9-16,0-1 4 0,4-3-4 0,1-5-4 16,2 2-8-16,-1-3 4 0,4 1-7 0,2-1-2 15,-1 5-1-15,2-4-2 0,-1 3-4 0,0 0-2 16,-2 5-5-16,0 2-1 0,1 0-4 0,-1 0-4 15,-1 4-1-15,0 0-1 0,1 0 3 0,-2 4 3 16,1 0 1-16,-2 4-3 0,1 1 4 0,0 4-4 16,0 3 3-16,-2 4-2 0,-5 7 0 0,-1 2 0 15,0 3-4-15,-4 0-2 0,-2 2 1 0,1 2-2 0,-4 0-1 16,1-1 0-16,-2-2-6 0,1-1 2 0,0-2-5 16,0-4 2-16,4-9 0 0,1 2-2 15,2-6 1-15,0-1-3 0,1-3 0 0,-1 0 0 0,2 0 0 16,-2-2 5-16,1 0 0 0,1 1 0 0,0-3 1 15,0-3 1-15,1 7-4 0,-1-5 4 0,0-2 0 16,4 5 2-16,-1-4 1 0,1 1 0 0,2 1 6 16,-2-2-3-16,2 0 2 0,1 1 1 0,-7-2-4 15,15-3 2-15,-5 2 2 0,0-3-6 0,3 2-3 16,-3-2 2-16,3 1-4 0,0-1 1 0,0 0-3 16,-2 1-5-16,1-2-33 0,-1 3-52 0,-3-1-64 15,1 2-68-15,-3 1-85 0,2-1-183 0,-2 1-523 16,2-3 233-16</inkml:trace>
  <inkml:trace contextRef="#ctx0" brushRef="#br0" timeOffset="49265.07">5766 7283 33 0,'0'0'227'0,"-8"-3"-4"0,8 3-12 0,-6-1-20 0,6 1-18 16,-7 0-15-16,7 0-17 0,0 0-17 0,0 0-11 15,0 0-14-15,0 0-7 0,0 0-10 16,0 0-10-16,13 9-10 0,-4-5-2 0,5 0-4 0,-1-2-6 16,3 0-1-16,0 2-4 0,6-3-3 0,-7 1-5 15,5-2-4-15,-3 0-4 0,2 2 2 0,-2-1-7 16,0-1-1-16,-2-1-4 0,-4 1-1 0,3 0-18 15,-3-2-40-15,0 2-41 0,-2-1-62 0,-4 0-49 16,-1 0-152-16,-4 1-372 0,5-4 165 0</inkml:trace>
  <inkml:trace contextRef="#ctx0" brushRef="#br0" timeOffset="49723.61">6157 7033 11 0,'2'-4'217'0,"1"2"-21"16,-3 2-18-16,0 0-9 0,0 0-14 0,0 0-15 16,3 12-8-16,-1-1-13 0,-2 0-12 15,4 6-11-15,-3 1-4 0,3 0-9 0,1 0-5 0,0 0-10 16,2-2-1-16,-1-1-8 0,2-1-12 0,-1-1-2 16,1-1-7-16,-1-4 0 0,1 1-2 0,0-2-1 15,-3-4-9-15,4 4-1 0,0-5-4 0,-1 0 1 16,-2-2-4-16,1 0-3 0,-1-2-1 0,2-2 2 15,-2-2-3-15,0-3 0 0,1-2-1 0,-1-4 0 16,0-1-1-16,-2-1 1 0,-1 2-6 0,1-3 0 16,-2 0-2-16,0-3 3 0,-1 2 1 0,0 3 26 15,-1 3 5-15,0-5 1 0,-1 6 12 0,0 0 12 16,-1 1-7-16,1 1-6 0,0 0 0 0,0 2 12 0,1 0-12 16,-3 3-2-16,3-2-5 0,0 2 2 15,-1 2-9-15,-1-1-6 0,2 4 1 0,0 0-8 16,0-6-1-16,0 6 0 0,0 0-1 0,0 0 14 0,0 0-9 15,8 15 14-15,-4-2 5 0,2 5-2 0,4 7-4 16,-1 5 1-16,2 2 7 0,3 14-8 0,-5-11-1 16,2 12-8-16,1-14 1 0,-2-2-3 0,-1 2 1 15,1-5 0-15,0 0-14 0,3 0 2 0,-8-9-4 16,4 4 2-16,-1-5-2 0,-3-1-7 0,5-2-19 16,-6 2-30-16,1-1-37 0,-2 2-59 0,-2-2-70 15,2-2-81-15,-3 2-240 0,0-6-573 0,-3 1 255 16</inkml:trace>
  <inkml:trace contextRef="#ctx0" brushRef="#br0" timeOffset="50459.7">5463 9357 152 0,'0'0'199'0,"5"-1"-18"0,-2-2-25 0,2 2-12 16,1-1-14-16,2 0-4 0,4-2 11 0,1 1-12 16,1 0-10-16,6-3-10 0,1-2-13 15,1 0-9-15,-4 2-6 0,4-1-7 0,-2 2-8 0,2-1-5 16,-2 2-7-16,-4 1-3 0,-4 4-18 0,0 3-52 16,-1 4-64-16,-3-1-81 0,-3 10-143 0,-1 0-334 15,-3 2 147-15</inkml:trace>
  <inkml:trace contextRef="#ctx0" brushRef="#br0" timeOffset="52550.76">6299 8893 199 0,'-4'-3'215'16,"4"3"-1"-16,4-8-1 0,-4 6-7 0,0 2-16 0,0-5-14 15,0 5-15-15,-4-4-7 0,4 4-16 0,0 0-9 16,0 0-13-16,0 0-14 0,0 0-7 0,0 0-10 16,0 0-9-16,0 0-6 0,0 0-10 0,-6 18-10 15,3 1 1-15,-2 7-3 0,0 5-7 0,-3 17-3 16,3-12-4-16,-3 17-6 0,6-1 1 0,-2 1-1 15,4-2 2-15,1-1-2 0,2-14-7 0,-1-2 3 16,5-2-6-16,-1-4-1 0,-1-2 0 0,3-8-4 16,-3-4-1-16,0-3-2 0,4-1-1 0,0-3 1 15,0-3-3-15,1-3 1 0,2-2 0 0,-2-3 1 16,3-2-1-16,-1-6 1 0,0-3-4 0,3-8 6 16,-1 2-4-16,-1-7 10 0,-4 4 8 0,-2 7 5 0,-1 2-2 15,-1-1 14-15,-4 5 7 0,3 1 7 16,-4 2 4-16,0 1 0 0,-3 0-5 0,-2 3-9 15,-1 2 1-15,1 0-10 0,-4 2 2 0,-1 3-10 0,-7 3 0 16,-1 4-5-16,3 3-2 0,-4 6-5 0,2 0-2 16,1 2-32-16,4-5-46 0,-2 7-55 0,5-3-71 15,5-2-81-15,-5 6-280 0,4 1-596 0,0-1 265 16</inkml:trace>
  <inkml:trace contextRef="#ctx0" brushRef="#br0" timeOffset="53125.93">5701 10992 121 0,'0'0'236'16,"-7"3"-27"-16,7-3-24 0,0 0-23 0,-5 1-9 15,5-1-19-15,0 0-9 0,0 0-14 0,0 0-12 16,0 0-10-16,0 0-8 0,0 0-7 0,22 1-9 16,-2-3-3-16,1 1-10 0,2 1-6 0,2-1-3 15,6 3-1-15,-9-2-6 0,6 1-1 0,0 0-3 16,-8 1-19-16,1-1-66 0,1 0-55 0,-2 1-78 15,-2-2-124-15,1 1-335 0,-6-1 147 0</inkml:trace>
  <inkml:trace contextRef="#ctx0" brushRef="#br0" timeOffset="53595.11">6315 10958 43 0,'3'-11'168'0,"5"-4"3"0,-3-2 3 16,0-2-1-16,0-8 0 0,1 9-13 0,0-6-15 16,-1 5-14-16,2-9-12 0,-4 10-2 0,1 0 7 15,-3 4-10-15,0 2 10 0,0 1-11 0,-2-2-10 16,1 2-11-16,-2 3-4 0,-2 0-11 0,0 1-5 0,-2 0-10 16,-2 1-7-16,2 3-5 0,-5 1-4 15,0 1-7-15,-2 3-5 0,-1-1-1 0,0 2-6 16,-4 3-2-16,0 2-4 0,2 1-3 0,0 0-2 0,2 4 0 15,1-1 3-15,1-1-8 0,4 0 0 0,3 0-2 16,2-1-1-16,2-2-2 0,0 1-2 16,2-4 2-16,4 5-2 0,0-4 2 0,5 2 0 0,3-1-4 15,0 1 4-15,4 2-3 0,3-3-2 0,-2-2 2 16,1 5 0-16,-1 0 0 0,5 2-2 0,-3-2 2 16,3 4-2-16,-6-2 3 0,-2 4-1 0,-1-3 1 15,-1 1 1-15,0 2 16 0,-3 1 5 0,0 1-1 16,-5 1-1-16,-1-1 10 0,0 0 16 0,-1-1 0 0,-3-4 0 15,-3 1 5-15,-2 2-1 0,1-4 1 16,-2-3 18-16,0-1-1 0,-1-1 26 0,-2-3-5 0,-2-2-10 16,0-4-5-16,0-2-8 0,-1-3-11 0,0-9-7 15,-2-9-9-15,2-3-17 0,2 2-27 0,2-2-30 16,2 3-39-16,2 7-51 0,1 2-55 0,2 1-52 16,1 4-62-16,0 5-266 0,1 2-600 0,1 2 266 15</inkml:trace>
  <inkml:trace contextRef="#ctx0" brushRef="#br0" timeOffset="54075">5517 12980 177 0,'1'-1'215'0,"-1"1"-19"0,5-3-24 0,-5 3-12 16,10-1-18-16,-3 1-15 0,2 2-10 16,3 0-16-16,1-1-7 0,5 1-13 0,0 4-1 15,4-3-11-15,1-4-2 0,-4 0-7 0,12 1-9 16,-11-1-26-16,0-5-44 0,0 3-45 0,0-4-50 0,-6-3-176 16,-4 2-314-16,3-6 139 0</inkml:trace>
  <inkml:trace contextRef="#ctx0" brushRef="#br0" timeOffset="54275.53">5934 12448 46 0,'2'-4'212'0,"-1"1"-28"16,2 0-13-16,-3 3-19 0,0 0-11 0,6 10 6 16,-2 0-15-16,1 7-12 0,5 8-12 0,-1 4-9 15,0 2-12-15,0-2-8 0,1 3-7 0,3-2-6 0,1-3-7 16,-5-1-5-16,4 3-7 0,2-5-3 0,2 1-4 15,-2-5-6-15,-1-4-3 0,2-5-5 0,-4 4-36 16,2-4-56-16,-2-5-66 0,1-2-193 0,-4 0-350 16,2-4 155-16</inkml:trace>
  <inkml:trace contextRef="#ctx0" brushRef="#br0" timeOffset="54552.84">6344 12705 81 0,'1'10'193'16,"0"4"-19"-16,2 3 3 0,-2-1-19 0,2 5 1 0,3 5-3 16,0-8-15-16,-1-1-17 0,6 5-9 15,-4-5-15-15,2-1-9 0,0-3-8 0,0-2-8 16,1-6-10-16,-2 1-3 0,1-5-8 0,0-1-7 0,1-5 0 16,-1-2-3-16,0-4 22 0,0-5 0 0,0-9 1 15,-1-1 0-15,-2-4 1 0,-2 2-9 0,0 0-1 16,-3 3-4-16,-1 2-6 0,-4 6 18 0,4 1 16 15,-5 5-3-15,0 2-7 0,0 4-7 0,-4-1-6 16,1 5-12-16,-5 4 0 0,3 2-6 0,0 2-8 16,-3 5-1-16,1 1 0 0,2 3-37 0,0 0-55 15,2 2-75-15,3-3-97 0,-4 1-255 0,7 4-529 16,-3-5 234-16</inkml:trace>
  <inkml:trace contextRef="#ctx0" brushRef="#br0" timeOffset="55571.8">5280 14679 27 0,'-7'-3'200'0,"7"3"-30"0,0 0-8 16,0 0-14-16,0 0-14 0,0 0-15 0,0 0-12 15,0 0-12-15,0 0-7 0,26-3-11 0,-17 5-7 16,5-2-15-16,6 1 4 0,0 0-8 0,3-2-3 16,-4 2 0-16,3 0-9 0,0 0-4 0,-2-1-8 15,2 4 1-15,-2-1 1 0,-3 1-4 0,2 2-13 16,-4 3-47-16,-4-3-52 0,-1 4-202 0,-5-4-313 16,1 6 140-16</inkml:trace>
  <inkml:trace contextRef="#ctx0" brushRef="#br0" timeOffset="55785.07">5715 14306 82 0,'0'0'216'0,"0"0"-15"0,0 0-19 0,7 12-19 15,-4 3 17-15,5 8-14 0,-3 7-19 0,-1 4-12 16,4 11-15-16,0 4-9 0,0-3-13 0,-2-9-9 15,3 9-7-15,0-13-14 0,4 13-5 0,-2-12-6 16,2-4-2-16,0-1-45 0,0-7-58 0,0-5-61 16,-2-3-78-16,-2-6-127 0,4-2-340 0,-6-4 151 15</inkml:trace>
  <inkml:trace contextRef="#ctx0" brushRef="#br0" timeOffset="56195.88">6121 14533 2341 0,'0'-6'42'0,"-1"2"13"0,-3-1-24 16,3-1-13-16,-3 1-2 0,-1-2-11 0,4-1 5 16,-2-3-8-16,0 0 20 0,1 0-3 0,2-1-1 15,-1 2-1-15,1-1 1 0,1 0-5 0,1 0 1 16,1 0-4-16,1 2 3 0,1-2-3 0,0 4 0 15,1-1-3-15,2 1 0 0,-1 4 16 0,3-2-3 16,-1 2 1-16,-2 2-2 0,4-1 14 0,1 2-1 16,1 4-3-16,-1 0 6 0,4 6 1 0,-2 2 8 15,0 3 3-15,3 7-3 0,-7 2 3 0,3 2 3 16,-3 2 2-16,-3 4-7 0,-4 4 1 0,-1 0-5 0,-1-2 12 16,-4 3 6-16,1-5 0 0,-2-2 4 15,0-6 10-15,3-4-9 0,-3-3 4 0,4-5-9 16,0-3 7-16,-1 1-20 0,-3-4-5 0,4 0-8 15,0-1-2-15,0-3-3 0,4 1-6 0,-4-3 1 0,0 0-3 16,15-11 0-16,-2 0 2 0,1-3-9 16,8-6-5-16,-3 0 0 0,5 0-26 0,-1 1-39 15,-1 1-35-15,-3 4-73 0,-1 4-78 0,-1 3-90 0,-1 0-223 16,-3 5-602-16,0 2 266 0</inkml:trace>
  <inkml:trace contextRef="#ctx0" brushRef="#br0" timeOffset="56769.98">6029 16421 109 0,'0'0'250'16,"-4"-2"-23"-16,4 2-19 0,0 0-8 0,-14 4-18 16,10 0-19-16,-5-1-16 0,-2 5-17 0,1 1-12 15,-1 2-11-15,-4 2-13 0,4 2-8 0,-5 0-10 16,0 4-5-16,4-5-9 0,1 0-5 0,-1-2-9 15,7-2-18-15,-1-2-42 0,-2 2-48 0,7-4-73 16,-2-1-40-16,-3 2-159 0,3-2-359 0,3-2 160 16</inkml:trace>
  <inkml:trace contextRef="#ctx0" brushRef="#br0" timeOffset="57020.8">6084 16019 69 0,'3'-3'192'0,"-1"1"-19"15,-2 2-18-15,0 0-20 0,0 0-6 16,13 8 23-16,-4 0-17 0,1 3-14 0,0 5-10 16,4 1-14-16,0 6-6 0,3 1-7 0,-2 0-11 15,3 0-5-15,-5-3-8 0,5 0-8 0,-4-1-2 0,1 1-5 16,-2-6-5-16,-1-1-5 0,-1 0-4 0,2-3-4 15,-3-2-15-15,0-4-38 0,-2 1-44 16,0-1-43-16,1-3-35 0,-4-1-149 0,-5-1-322 0,9-7 143 16</inkml:trace>
  <inkml:trace contextRef="#ctx0" brushRef="#br0" timeOffset="57313.19">6370 15944 85 0,'0'0'227'0,"0"0"-20"0,0 0-21 0,0 0-17 16,0 0-19-16,0 0-11 0,4 21-11 0,0-8 2 15,0-1-11-15,1 4-12 0,5 9-11 0,-1-7-8 16,1 5-10-16,0-5-7 0,2-2-7 0,-3 1-8 16,1-4-2-16,2 1-6 0,-3-3-6 0,1-3-4 15,-1-2-5-15,0-1 3 0,1-2 1 0,-2 0-1 16,-2-2-3-16,1-2-4 0,-1-2-4 0,1-1-1 15,0-5-1-15,3 2-3 0,-1-8 1 0,-3 3-3 16,1-2 0-16,-1-2-1 0,1 2-2 0,-5 3-2 16,3-4-13-16,-3 4-36 0,-1 0-38 0,0-1-35 15,0 1-32-15,2-1-29 0,-2 1-23 0,-1 0-134 16,-1 2-353-16,0-4 157 0</inkml:trace>
  <inkml:trace contextRef="#ctx0" brushRef="#br0" timeOffset="57497.92">6553 15715 73 0,'-4'-3'243'0,"2"-1"-27"0,2 0-19 0,0 4-20 0,-4-4-17 16,4 4-16-16,0 0 0 0,0 0 5 15,0 0 18-15,7 10 1 0,0 1-9 0,1 4-12 16,8 6 0-16,1 2-3 0,3 6-12 0,3 0 23 0,3 12-8 16,2-1-18-16,3 1-8 0,-2-1-18 0,-3 1-7 15,-2-10-7-15,-1-3-5 0,0 0-36 16,0-2-52-16,-4 0-57 0,-1-2-72 0,5-8-100 0,-9-1-285 15,0-3-562-15,3-3 249 0</inkml:trace>
  <inkml:trace contextRef="#ctx0" brushRef="#br0" timeOffset="75114.91">7573 4477 157 0,'0'0'176'0,"0"0"-17"0,-4-3-10 0,4 3 1 15,0 0-13-15,0 0-15 0,0 0-11 0,0 0-5 16,0 0 8-16,0 0-9 0,0 0-11 0,0 0-9 16,0 0-8-16,0 0-6 0,0 0-6 0,0 0-2 15,0 0 9-15,0 0-5 0,1-6-5 0,-1 6-4 16,0 0-2-16,0 0-6 0,0 0 7 0,0 0-2 16,0 0-3-16,0 0-5 0,0 0 9 0,11 0 12 15,-11 0-1-15,6 5-4 0,2-4-4 0,-2 1-3 16,0 3 4-16,1-3 8 0,3 0-5 0,2 4 2 0,-3-1-3 15,3 0 3-15,0-1-6 0,-1 3 3 0,3-2-5 16,-3-2 0-16,5 7-6 0,-3-5 0 0,-3 1 2 16,3-2-4-16,1 0 13 0,-1 1 0 0,0 0-3 15,-2 0-2-15,6 1 0 0,-2 2 6 0,-6-1 13 16,5-2-9-16,-3 2-7 0,1-2-5 0,-2 1-3 16,3 0-8-16,-4 0 11 0,1 0-5 0,2-1-3 15,-2-1 0-15,3 2-3 0,-3-3 1 0,-1 2 9 16,0-2 0-16,1 1-7 0,-5-1 2 0,4-1-1 15,0 1-8-15,3 2-4 0,-3-4 5 0,-3 2 7 16,4 2-5-16,-3-3-2 0,-1 0-5 0,2 1 2 16,-1-1 7-16,-2-1-2 0,0 4-3 0,3-1-2 15,-1-1-7-15,-1 1 0 0,2 1 0 0,-2 0-3 0,3-3-2 16,1 2 0-16,-7-1-2 0,4 1-4 0,-1-2-2 16,0 1 2-16,0 1-4 0,2-1 2 15,-3-1 1-15,0 0-2 0,0 1 0 0,-1-2-2 0,1 2 0 16,-1-1 0-16,1 1 2 0,-1-2-4 0,1 0-2 15,-1 1 6-15,1 0-7 0,-5-2-1 0,5 4 0 16,-1-1 2-16,0 0 0 0,1 0-4 0,-2-2 0 16,2 1-2-16,-4 1 5 0,4-1-3 0,0 0-3 15,-1 1 2-15,0-1 2 0,0 2-3 0,-2-3 0 16,3 1-1-16,-5-2-1 0,10 5 2 0,-6-4-2 16,-1 2-2-16,2-1 3 0,-2 1 0 0,-3-3 0 15,6 4 1-15,-1-1-3 0,-1-1 2 0,0 0 0 16,0 1-1-16,1 0 3 0,-1 0-1 0,-1 1-2 15,4-2-2-15,-4 1 2 0,0-3 3 0,1 6-1 16,1-3-1-16,-5-3-3 0,7 5 1 0,-5-3 0 16,-2-2 1-16,4 2 2 0,-4-2-2 0,6 3 0 15,-5 0 1-15,-1-3-1 0,7 1 2 0,-7-1-3 0,0 0 1 16,1 3-1-16,-1-3 1 0,4 3 0 0,-4-3 2 16,0 0 0-16,0 0-5 0,1 3 1 0,-1-3 1 15,0 0 2-15,0 0 1 0,4 2-4 0,-4-2 3 16,0 0-6-16,0 0 4 0,0 0 1 0,0 0 0 15,0 0 1-15,0 0-1 0,0 0 2 16,0 0-1-16,0 0-1 0,0 0-1 0,4 2 2 0,-4-2 0 16,0 0-5-16,0 0 5 0,0 0 6 0,0 0 9 15,0 0 2-15,0 0 0 0,0 0 2 0,0 0 1 16,0 0 1-16,0 0-2 0,0 0-4 0,0 0 3 16,0 0-3-16,0 0 0 0,0 0 0 0,0 0-2 15,0 0 2-15,0 0-4 0,-4-11 2 0,4 11 0 16,3-5-1-16,-6 1-2 0,3 4-3 0,-1-8 2 0,1 4-6 15,1-3 1-15,-1 0 1 0,0-3-3 0,3 0-1 16,-3 0-1-16,-3 2 3 0,2-2-1 16,1 4-3-16,0-1 0 0,0 1-1 0,0 1 1 0,0 1-3 15,0 0 2-15,0 4 2 0,-3-8-1 0,6 5 2 16,-3-1-5-16,0 4 3 0,-3-4 0 0,3 4-1 16,0 0 0-16,0 0-1 0,-1-5 2 0,1 5-3 15,0 0 1-15,0 0-1 0,0 0 3 0,0 0 0 16,0-5-4-16,0 5-3 0,0 0 7 0,0 0 0 15,0 0-3-15,4-4-2 0,-4 4-1 0,0 0 3 16,0 0-1-16,0 0 0 0,0 0 1 0,0 0-2 16,0 0-2-16,0 0 7 0,0 0-2 0,0 0 1 15,0 0 0-15,0 0 6 0,0 0-4 0,0 0 0 16,0 0 2-16,0 0-1 0,0 0 0 0,0 14-2 16,0-11-1-16,1 1 2 0,3-1-2 0,-4-3-2 15,5 7 3-15,-5-5 1 0,4 0-1 0,-4-2-3 0,1 6 1 16,2-2 6-16,-3-4-5 0,1 5 1 15,-1-3 2-15,4 2-3 0,-4-4-1 0,1 7 6 16,-1-4-6-16,3 4 5 0,-3-2 3 0,1 1-1 0,-1 2 0 16,0-1 0-16,0-1-2 0,0 1 0 0,0-1-2 15,1-1 3-15,-1 1-3 0,3-1 3 16,-3-2-2-16,1-1-2 0,-1 4 3 0,0-6 0 0,0 7 2 16,0-5 5-16,0-2-5 0,-1 5 2 0,1-5-2 15,-4 7 3-15,4-2-2 0,-4-2 1 0,3 0 4 16,-3 2-4-16,0-2-1 0,0 2 2 0,3 0-3 15,-4-1-1-15,4-1 3 0,-3 2 2 0,0-3 3 16,1 1 6-16,1 0 13 0,-1 0 8 0,3-3 8 16,0 0 2-16,-4 6 8 0,4-6 16 0,0 0-17 15,-7 1 7-15,7-1-1 0,0 0-2 0,-6 0-8 16,6 0-1-16,0 0 5 0,-9 0 0 0,9 0 9 16,-8-2-15-16,8 2-11 0,-8-2-2 0,4 0 5 0,4 2 3 15,-7 0-11-15,7 0-37 0,-9-2 0 0,9 2 0 16,-7-2 0-16,1 1 0 0,6 1 0 15,-8-1 0-15,8 1 0 0,-7-4 0 0,3 3 0 0,4 1 0 16,-5-1 0-16,5 1 0 0,-8-2 0 0,8 2 0 16,-6-4 0-16,6 4 0 0,-5-1 0 0,5 1 0 15,0 0 0-15,-4-2 0 0,4 2 0 0,0 0 0 16,0 0 0-16,-7-3 0 0,7 3 0 0,0 0 0 16,0 0 0-16,0 0 0 0,0 0 0 0,0 0 0 15,0 0 0-15,0 0-137 0,0 0-121 0,0 0-93 16,0 0-76-16,0 0-95 0,-11 4-561 0,11-4-1173 15,0 0 519-15</inkml:trace>
  <inkml:trace contextRef="#ctx0" brushRef="#br0" timeOffset="111674.91">24206 1646 118 0,'-4'-4'124'0,"4"4"7"0,0-4-4 15,0 4-11-15,0 0-6 0,-2-3-12 0,2 3-13 0,0 0-5 16,0 0-5-16,0 0 17 0,-5 18-4 16,0-3-3-16,-3 1-9 0,0 2-9 0,-2 7-8 15,-4-2-3-15,2 2-3 0,0 1-7 0,4-8-7 0,0 0-1 16,2-3-6-16,2-4-4 0,-1 1 1 0,4-2 5 16,-2-2 1-16,3-1 0 0,0-1 8 15,0-3-1-15,4 1 18 0,4-4 29 0,2-5-10 16,8-3-4-16,5-8-9 0,6-4-10 0,8-11-2 15,5 0-7-15,-3-2-3 0,-1 2 0 0,2 2-10 0,-17 6-2 16,6 4-8-16,-5-2 1 0,3 3-1 0,-1 6-3 16,-11 3-39-16,-3 7-62 0,-5 2-70 15,-2 2-99-15,-1 4-138 0,-4 2-419 0,-5 2 187 16</inkml:trace>
  <inkml:trace contextRef="#ctx0" brushRef="#br0" timeOffset="113993.51">24032 2723 30 0,'3'-6'87'15,"-2"1"-13"-15,-1-2 0 0,4 1-13 0,-4 3-5 16,0 3-2-16,1-5-3 0,-1 1 5 0,0 4 1 15,0-5 0-15,0 5-3 0,0 0 6 0,0 0-8 0,0 0 13 16,-10 13-5-16,6-8-2 0,-3 4-8 16,0 3 0-16,-2 2 1 0,-2 1 9 0,2 1-4 15,-3 0-5-15,-3 5-3 0,1 0 2 0,2 2 0 16,1 1-6-16,1-6-3 0,2 0 1 0,2 7-3 0,-1-5 6 16,3-5-2-16,-2-3-7 0,5 0-2 15,0-1 5-15,-1-4-4 0,4-1 2 0,-2-1-4 16,2-3 6-16,4 0 11 0,-6-2-2 0,16-8-5 15,-1 0-3-15,6-9 16 0,5-3-3 0,2-2-5 0,12-10-10 16,1 2 3-16,-1 0-5 0,-11 8-6 0,0-1-1 16,-1 2 0-16,-1 1-6 0,-5 4-6 15,5-1 2-15,-4 0-3 0,-9 3-1 0,1 5 1 16,-1-1-1-16,-2 4-4 0,-3 1-2 0,0 0-1 0,-2 1-1 16,-2 0 2-16,1 2-3 0,-1 0-5 0,-5 2-9 15,6 0-26-15,-6 0-43 0,2 6-38 0,0 0-51 16,-3 2-60-16,-4 2-119 0,1 0-373 15,-1 2 165-15</inkml:trace>
  <inkml:trace contextRef="#ctx0" brushRef="#br0" timeOffset="116446.16">7523 4399 17 0,'0'0'44'0,"0"0"-8"15,0 0-4-15,0 0 0 0,0 0-10 0,0 0 2 16,0 0-2-16,0 0-1 0,0 0 0 0,0 0 1 16,0 0-4-16,0 0-3 0,0 0-1 15,-2-4 3-15,2 4 0 0,0 0-7 0,0 0 0 0,0 0 1 16,0 0 1-16,0 0-3 0,0 0 5 0,0 0-7 15,0 0-2-15,0 0 1 0,0 0 4 16,0 0-2-16,0 0-3 0,21 4 1 0,-13-3-2 0,-2-1 0 16,3-1 2-16,3 1-1 0,-2-1-7 0,3 1 6 15,0 0-9-15,1 1 11 0,-3 3-9 0,7 0 7 16,-3 2-3-16,3 3-8 0,-1 0-10 0,1 2-65 16,-3 3-87-16,6 3 39 0</inkml:trace>
  <inkml:trace contextRef="#ctx0" brushRef="#br0" timeOffset="151041.28">9293 5610 103 0,'0'0'139'0,"-5"-1"-8"0,5 1-6 16,0 0-13-16,-8-1-14 0,8 1-4 0,0 0 2 0,0 0-17 16,0 0 5-16,-5-1-5 0,5 1-8 0,0 0-3 15,0 0-11-15,0 0 1 0,0 0-10 0,0 0-8 16,0 0-2-16,0 0-2 0,8-7 1 0,-8 7-9 16,10-1-2-16,-10 1 0 0,12 1-5 0,-6-2-1 15,3 2 2-15,-1-1-4 0,-2 2-3 0,8 0-2 16,-2 0 21-16,0 0 11 0,6-1-6 0,-5 1 0 15,5 1 2-15,-1-3 5 0,-1 2-7 0,1-3 7 16,2 0 13-16,0 0-5 0,-6-1-6 0,2 1-6 16,-2 0 1-16,-1 0-10 0,-1 1-2 0,-3 0-1 15,-1-1-4-15,0 0 2 0,-2-1-5 0,-5 2 0 16,8 0 5-16,-8 0-4 0,6 2 2 0,-6-2-6 16,0 0 3-16,6 0-6 0,-6 0 1 0,0 0-3 0,0 0 2 15,0 0-5-15,7 1-1 0,-7-1 0 0,0 0-3 16,0 0 0-16,0 0-1 0,0 0-1 0,0 0-4 15,0 0-22-15,0 0-19 0,0 0-26 16,0 0-33-16,0 0-32 0,-2 3-30 0,2-3-61 0,-8 6-125 16,2-1-373-16,0 1 165 0</inkml:trace>
  <inkml:trace contextRef="#ctx0" brushRef="#br0" timeOffset="151359.11">9443 5520 143 0,'-2'-4'144'0,"1"-1"-16"0,-1 0-9 0,2 0-6 16,-2-1-8-16,2 6-4 0,0-5-11 0,0 5-6 15,0-5-9-15,0 5-1 0,-1-4-8 0,1 4-6 16,0 0-5-16,-1-4-5 0,1 4-12 0,0 0 3 16,0 0-4-16,0 0-3 0,4 17-7 0,-2-8-1 15,1 1-1-15,-1 3-1 0,3 3-1 0,-1 1 46 16,0-1-7-16,1 0-7 0,-1 1-2 0,1-5-6 15,0-3-8-15,-1 4-2 0,1-3-3 0,-1 1-2 0,1 0-3 16,0-1 1-16,3-1-2 0,-6 1-4 16,2-3-1-16,0 0-2 0,0-1-1 0,0 0-4 0,-3-1 1 15,3 0 0-15,-4-1-5 0,5 2 2 0,-4 2-1 16,3-4 2-16,-1 1-8 0,-2 3 5 0,0-4-4 16,2 4 1-16,-2 0-2 0,3 0-2 0,-3 3-20 15,2-2-54-15,-2 0-55 0,4-1-60 0,-5-2-158 16,4-3-369-16,-2-2 165 0</inkml:trace>
  <inkml:trace contextRef="#ctx0" brushRef="#br0" timeOffset="151741.25">9834 5300 81 0,'0'0'160'0,"0"0"-15"0,0 0-15 16,0 0-10-16,0 0-14 0,0 0-15 0,0 0-3 15,0 0-6-15,2 14-7 0,0-3 15 0,-1 4-3 0,4 3-11 16,-1-1 20-16,-2 1-2 0,2 6-7 0,1 4 14 15,1 0-2-15,0-2 1 0,-1-8-1 0,0 7 5 16,0-6-2-16,4 5-12 0,-5-5-1 0,3-2-8 16,1 1-1-16,0-4-9 0,-3 1-2 0,4-1-5 15,-4-3 4-15,0 0-3 0,0-1-6 0,-1-2-4 16,0-2-9-16,-1 0 1 0,0 0-8 0,0-1-3 16,-2 1-7-16,2 0-1 0,-2-3-2 0,3 2-4 15,-3 2-16-15,-1-2-53 0,3 2-66 0,-3 0-88 16,-3-2-286-16,2 5-529 0,-3-5 234 0</inkml:trace>
  <inkml:trace contextRef="#ctx0" brushRef="#br0" timeOffset="171876.22">11202 4501 134 0,'-1'-7'163'0,"-1"2"-4"0,-3 0 1 0,3 2 4 0,1-1-4 16,1 4-8-16,-4-6-11 0,4 3-12 0,0 3-7 15,-2-3-16-15,2 3-10 0,0-5-14 0,0 5-8 16,0 0-3-16,2-4-12 0,-2 4-4 0,0 0-6 16,0 0-2-16,10 1 7 0,-5 2 2 0,3 1 3 15,1 3 4-15,5 6 6 0,4 5 3 0,1 4-1 16,2 3 1-16,0 0-3 0,1 3-4 0,4 1-2 15,-2 0-5-15,-2-1 0 0,2-3-2 0,4 0-3 16,-4 0-5-16,2-2 4 0,-2-2-6 0,-1 0-3 16,0-2 1-16,-1-2-2 0,-7-6 0 0,3 2-11 15,-5-1 3-15,-4-6 0 0,1 1-6 0,-1-1 0 0,0 0-4 16,-3-1 1-16,1 0 0 0,-2-2 2 0,-4 2-1 16,6-3 7-16,-7-2-5 0,5 6 4 15,-4-6 9-15,3 3-4 0,-4-3 2 0,0 0 5 16,5 3-1-16,-5-3-2 0,0 0-3 0,0 0 0 15,0 0-8-15,0 0-2 0,0 0-2 0,0 0 2 0,-14-8 0 16,10 4-5-16,3 0-2 0,-2-2-5 0,-2-3 0 16,1 1-4-16,-1-2 2 0,0 1-9 0,5 0 0 15,-4 1 1-15,0-2-5 0,3 1-1 0,1 2 0 16,-4 0 3-16,4 0-3 0,-1 2-3 0,1 0 2 16,0 0-1-16,-3 1 0 0,2 0-3 0,1 4 3 15,0-5-3-15,0 5-8 0,0 0 8 0,5-2 0 16,-5 2 4-16,9 6-7 0,-5-1 6 0,1 3 2 15,0 0-2-15,0 5 2 0,2-2 4 0,-2 0-4 0,0 4 2 16,1 1-2-16,-2-1-7 0,0 1 9 16,-1-1 2-16,-2-3-1 0,-1 0 0 0,0 1 4 15,1-2 5-15,-2-3 5 0,0 3 7 0,-2-6 10 0,6 1 9 16,-6-1 8-16,3-1 8 0,-1-1 2 16,-2 2-3-16,3-5-4 0,0 4-4 0,0-4-8 15,0 0-5-15,-11-1-20 0,11 1-43 0,-8-4-29 0,4 1-35 16,-1 0-35-16,0 0-66 0,-3 2-72 0,6-3-72 15,-5 1-294-15,4 2-682 0,3 1 303 16</inkml:trace>
  <inkml:trace contextRef="#ctx0" brushRef="#br0" timeOffset="185921.79">12697 5624 48 0,'0'0'131'0,"0"0"-12"0,2-14-16 0,-2 14 0 16,3-3-11-16,-3 3-1 0,3-5-19 0,-3 5-5 15,4-2-5-15,-4 2-6 0,4-2 22 16,-4 2-8-16,9 0-2 0,-9 0-6 0,9 2-9 0,-1 2-2 16,-1-2 21-16,5-2 6 0,-1 2-9 0,2-2-4 15,5 1 17-15,0-1-8 0,1-1-11 0,-2 0 24 16,3 2-8-16,-2-3-5 0,1 0-9 0,-4-2-4 16,0 3-7-16,-1 0-4 0,-3-1-4 0,-1 1-1 15,-1-1-5-15,-1 1-3 0,-3 0-4 0,0 0-4 16,2 1 3-16,-7 0-7 0,0 0-4 0,11 0-1 15,-11 0-1-15,0 0-1 0,4 0 0 0,-4 0-5 16,0 0-3-16,0 0-1 0,4 2-9 0,-4-2-31 16,-3 7-37-16,3 1-39 0,-2-4-41 0,-1 2-73 15,2 2-136-15,-2-5-386 0,-3 0 170 0</inkml:trace>
  <inkml:trace contextRef="#ctx0" brushRef="#br0" timeOffset="186336.62">13190 5261 71 0,'1'-5'188'0,"0"2"-5"0,2-2-2 16,-2 2-6-16,4 0-13 0,-5-1-10 0,0 4-24 15,4-3-9-15,-4 3-11 0,0 0-11 0,5-3-11 16,-5 3-5-16,0 0-9 0,0 0-3 0,9 7-4 16,-5 2-9-16,1 3 37 0,0 5-4 0,-1 2-6 15,1 9-10-15,-1 0 4 0,5 5 4 0,-3 0-9 16,1 3 6-16,0 11-2 0,0-1-4 0,-3-12-3 16,1 0-7-16,-2 1 1 0,3-5 3 0,-1-3 0 0,1-2-7 15,-2-6-8-15,0-3 0 0,0 0-4 16,-2-4 3-16,1 0-3 0,-2-5-2 0,0 1 7 0,2-1-6 15,-2-2 2-15,0 0 0 0,1 1-8 0,0-5-1 16,-2 2-5-16,2 1 2 0,-2-4-5 0,2 3-2 16,-2-3 0-16,2 4-2 0,-2-4-9 0,0 4 4 15,0-4-8-15,0 0 1 0,0 0-6 0,0 0-2 16,0 0-23-16,0 0-41 0,0 0-59 0,0 0-69 16,0 0-98-16,0 0-276 0,0 0-605 0,-6 2 268 15</inkml:trace>
  <inkml:trace contextRef="#ctx0" brushRef="#br0" timeOffset="188271.34">11679 4857 10 0,'0'0'103'0,"0"0"-7"15,0-4 3-15,0 4 0 0,0-4-2 0,0 4 1 16,0 0-11-16,0 0 3 0,0 0-8 16,0 0-3-16,0 0-14 0,0 0-3 0,0-4-2 0,0 4-11 15,0 0-3-15,0 0-7 0,0 0 1 0,0 0-10 16,0 0 1-16,0 0-8 0,0 0 2 0,0 0-4 16,0 0-5-16,0 0-2 0,0 0 3 0,0 0-4 15,9 11 0-15,-8-6-3 0,3 2-2 0,0-1-2 16,0 4 2-16,0-2-1 0,1 1 1 0,-1-1-2 15,1 1-2-15,-3 1 2 0,2 0 0 0,4 1 4 16,-3 0-3-16,1 1 2 0,-3 0-6 0,3-3 1 16,-3 3-2-16,1-2 3 0,-2-1 1 0,2 1 1 0,-1-3-3 15,1 0-2-15,-3-3 2 0,1 1 2 0,0-2-3 16,-1 1 8-16,1 0 28 0,-2-4 6 16,3 5 11-16,-3-5 8 0,0 4 6 0,0-4 2 0,0 0 2 15,0 0 2-15,0 0-2 0,-3 7-5 0,3-7-6 16,0 0-10-16,0 0-1 0,0 0-4 0,0 0-11 15,0 0-1-15,-6-11-3 0,6 11-4 0,0 0-1 16,0 0-4-16,-4-4-1 0,4 4 1 0,0 0 14 16,0-5-2-16,0 5 0 0,-4-4-7 0,4 4-2 15,-3-4-4-15,0 1 1 0,0-1-4 0,-1 0-3 16,1-1 0-16,-1 1-2 0,-1 1 0 0,1-2-2 16,1 1-2-16,1 1 2 0,-2-1 1 0,0 1-7 0,3-1 2 15,-2 1 0-15,3 3-2 0,-6-4 0 0,2 1-1 16,4 3 1-16,-5-2-2 0,5 2 1 15,-4-1-3-15,4 1 2 0,0 0 0 0,-5-2-4 0,5 2 1 16,0 0 3-16,-4-3-1 0,4 3-3 0,0 0 1 16,0 0-1-16,0 0-3 0,0 0 3 0,0 0-1 15,0 0 0-15,-5-2 4 0,5 2-1 0,0 0 1 16,0 0-5-16,0 0 2 0,-9 5-2 0,5-2 2 16,4-3 0-16,-5 4-2 0,5-4 1 0,-5 3 4 15,5-1-3-15,0-2 1 0,0 0-3 0,0 0 2 16,-4 3 0-16,4-3 0 0,0 0 0 0,-5 3 1 15,5-3 0-15,0 0-2 0,0 0 0 0,0 0 2 16,0 0-1-16,0 0-1 0,0 0-1 0,0 0 3 16,0 0 0-16,0 0-3 0,0 0 0 0,0 0 3 15,0 0 1-15,0 0 1 0,0 0 6 0,0 0 4 16,0 0-3-16,9-11 6 0,-5 2 3 0,1 0 2 16,-1-2-3-16,1 0 1 0,1 0-4 0,2 3 0 0,-3-2 1 15,-1 3-5-15,0 0 0 0,0 4 0 0,-3-3-3 16,-1 3-1-16,4-1-10 0,-4 4-19 0,0-3-37 15,0 3-56-15,0 0-61 0,0 0-64 0,-13 7-236 16,9 2-514-16,0 1 227 0</inkml:trace>
  <inkml:trace contextRef="#ctx0" brushRef="#br0" timeOffset="-209714.08">16506 5477 179 0,'-5'-2'187'0,"5"2"-14"0,0 0-10 15,0 0-12-15,0 0-9 0,0 0-18 0,0-5-10 16,0 5 15-16,0 0 4 0,0 0-2 0,0 0-6 0,9-3-10 15,-9 3-9-15,12-2 13 0,-5 2-12 0,0 0-7 16,3 0-8-16,1-1 7 0,1 0-5 0,1 2-7 16,1 0 0-16,2-1-1 0,3 0-1 0,1 0-5 15,0 0-4-15,2-1 7 0,-2 1 6 0,1-1-9 16,0 2-3-16,0-1-5 0,-3-4 0 0,0 4-14 16,-2-1-6-16,-2 0-1 0,-3 1-13 0,-5 0 4 15,1-2 0-15,1 2-6 0,-3-2-4 0,-5 2-4 16,12 0 0-16,-12 0-5 0,0 0-4 0,9 0 1 15,-9 0-5-15,0 0 4 0,0 0-7 0,5 2-25 16,-5-2-40-16,0 0-40 0,0 0-54 0,0 0-63 16,0 0-67-16,0 0-270 0,0 0-592 0,-9-16 262 15</inkml:trace>
  <inkml:trace contextRef="#ctx0" brushRef="#br0" timeOffset="-209130.08">16937 5096 112 0,'0'0'187'16,"0"0"-17"-16,1-4-14 0,-1 4 1 0,0 0-5 15,0 0-5-15,3-7-12 0,-2 4-17 0,2 0-9 16,0-1-7-16,0 2-11 0,3-2-6 0,-1 2 18 0,3-2-7 15,-1 1-9-15,0 1-6 0,3-2 0 16,1 3 12-16,0 0-4 0,-2 0-11 0,3 1 1 16,2 1 7-16,-3 1-8 0,2 0-4 0,1 0 10 15,-1 3-7-15,-2-2-5 0,2 1-15 0,2 2 6 0,-4 0-9 16,-1 0-8-16,1 0-4 0,-3-1 0 0,-2 2-3 16,0 3 0-16,-3-1-2 0,-1 5 4 15,-2 2-8-15,-3 5 0 0,-3 4 1 0,-2 2-6 0,-6 0-2 16,5 0-1-16,-4 1-3 0,2-3-2 0,2-8-3 15,0-1 0-15,0-3 2 0,4-2 1 0,-3-3-10 16,4-1 5-16,0-1-5 0,3-1 5 0,-3 0-17 16,4-1 9-16,0-4 1 0,-5 3 2 0,4 1-1 15,1-4-1-15,0 6 2 0,0-6 2 0,0 0-12 16,6 2 4-16,-6-2 4 0,8 1-1 0,-3-1 0 16,0 3-2-16,0-3 1 0,4 1 1 0,0 0-2 15,3 0 2-15,-1 0 7 0,2 2-6 0,0 0-4 16,0-2 2-16,-1 0 3 0,2 1-2 0,-1-1 12 15,0 2 4-15,0 1-2 0,-2-1 7 0,3 0 18 16,-3 0 0-16,-1 1 6 0,-3 0-2 0,1 1 5 16,0 0 5-16,-2-1 6 0,-1 3 6 0,-1 3-4 0,-3-1 0 15,-2 3 0-15,-3 4-6 0,-1 2-8 0,-8 4-2 16,0 0-4-16,-2 4 5 0,-3-3-15 0,0 0-2 16,-1 0-5-16,1 0 2 0,-1-4-10 0,5-4-10 15,0 0-36-15,3-2-58 0,0-4-70 0,1 0-72 16,1-2-91-16,-1-2-410 0,0-1-784 0,-2-3 347 15</inkml:trace>
  <inkml:trace contextRef="#ctx0" brushRef="#br0" timeOffset="-206361.88">14418 5592 94 0,'0'0'125'0,"0"0"-7"0,0 0 0 15,0 0-11-15,-3-2-6 0,3 2-14 0,0 0-2 16,0 0-8-16,0 0 1 0,0 0-10 0,0 0 15 16,0 0 3-16,14-4-3 0,-10 3 8 0,-4 1-6 15,10-1-7-15,-10 1 6 0,12 0 3 0,-2 0-5 16,-1-2-13-16,4 1 0 0,-3 0-3 0,8 0 30 15,0 2-2-15,0-1-10 0,1-1-6 0,3 2-6 16,-2-1-10-16,1-2-4 0,2 2-2 0,-2-1 11 16,0-2-11-16,-1 1-3 0,3 2 3 0,-2-4-1 15,7 2 3-15,0-2 2 0,-1-2 2 0,2 0-3 16,-2 0-5-16,1-1-3 0,-4-1-3 0,5 0 0 16,-1 3-3-16,1-1-3 0,2 0-5 0,2 0-1 15,-4 0-2-15,-2-1-1 0,4 1-7 0,-9 5-4 16,-1-2 0-16,-1-2-1 0,-1 3-4 0,-3-2-1 15,-2 0-3-15,-1 2-1 0,1 2 0 0,0-2 3 0,0-1-2 16,-1 0 7-16,1 2-9 0,0-1 2 16,-1 0 3-16,5-2-2 0,1 2 2 0,-6-3-1 0,5-1 1 15,-2 0 2-15,2-3-12 0,-2 3 7 0,-4 2-2 16,1 0 1-16,-3-2-1 0,0 2 1 0,-2 1-4 16,-3 2 3-16,2-2 14 0,-5 1 6 0,3 0 15 15,-1 0 8-15,-4 2 4 0,4-1-3 16,-4 1-3-16,4-2-2 0,-4 2-5 0,0 0 3 0,0 0-12 15,0 0 1-15,4-3-12 0,-4 3-3 0,0 0 7 16,0 0-7-16,0 0-1 0,0 0-5 0,0 0 3 16,0 0-5-16,0 0 1 0,0 0-3 0,4-2-4 15,-4 2 2-15,0 0 2 0,0 0 8 0,0 0-10 16,0 0 3-16,-11-4-5 0,11 4-2 0,-5-3-5 16,1 0 1-16,-1 1 12 0,5 2 0 0,-5-3 4 15,5 3-8-15,-4-4-4 0,4 4 6 0,-4-4-2 16,2 3-7-16,2 1 8 0,-4-4 0 0,4 4-8 15,-4-2 9-15,4 2-7 0,-6-5 4 0,3 3-5 0,3 2 6 16,-5-4 0-16,1 2 0 0,3-1 9 16,-5 1-12-16,3-2 9 0,-1-1 1 0,-2 3 0 15,2 1-3-15,-4-1 0 0,3-2 0 0,-1 0-1 0,1 1 13 16,-3-2-9-16,4 3 0 0,-2-1-6 0,1-2 0 16,1 3 1-16,-2-1 2 0,3-1 0 0,3 4-1 15,-6-4-4-15,2 3-2 0,1-3 3 0,3 4-3 16,-4-3 0-16,2 0-3 0,2 3 4 0,-4-4-2 15,4 4-9-15,-5-4 10 0,5 4-3 0,-3-4 1 16,3 4 1-16,-2-2-1 0,2 2-1 0,0 0-2 16,-4-4 2-16,4 4-1 0,0 0 2 0,0 0-2 15,0 0-4-15,-3-2 0 0,3 2 3 0,0 0-3 16,0 0 1-16,0 0-2 0,0 0-1 0,0 0 2 0,0 0 2 16,0 0 0-16,0 0-1 0,0 0 2 0,12 8-3 15,-6-6 2-15,-2 2-2 0,1-1-1 16,-1 0-1-16,1 1 3 0,3 3 3 0,-1-1 0 0,1 1-1 15,0 1-2-15,3-3-2 0,-2 4 6 16,2-2-1-16,-1 1-2 0,1-1 3 0,0 1-2 0,0-4 0 16,-1 4-2-16,-1-2 0 0,1 0-3 0,-1 0 1 15,2 1 5-15,-5-3-1 0,3 0-1 0,-3 0-3 16,-1 0 1-16,-1-2 1 0,1 0 2 0,-2 1-1 16,2 0 4-16,-1-2-2 0,-2 3-3 0,1 0 0 15,-3-4 1-15,4 3 7 0,-2-1-5 0,-2-2-5 16,3 3 0-16,-3-3 2 0,3 4 1 0,-3-4 1 15,0 0 1-15,0 0 2 0,2 4-3 0,-2-4 11 16,0 3 2-16,0-3-10 0,-5 6-1 0,1 3 0 16,-2-4 2-16,-3 5-4 0,0-2 0 0,-3 5 2 15,-3-1-1-15,2 1-9 0,0-2 12 0,-2-1-1 0,3-1 2 16,1-3-2-16,3 1-1 0,1-2 5 0,0 0-3 16,0-3 3-16,2 1-4 0,-1 1 0 15,4-2 2-15,2-2-7 0,-7 3 2 0,5-2-3 0,2-1-5 16,0 0-34-16,0 0-70 0,0 0-85 0,6-12-97 15,-3 10-117-15,1-2-335 0,-2 2-806 0,-2 2 357 16</inkml:trace>
  <inkml:trace contextRef="#ctx0" brushRef="#br0" timeOffset="-183033.48">20223 5646 109 0,'-4'-1'155'15,"4"1"-15"-15,0 0-14 0,0 0-9 0,-4-2 1 16,4 2-11-16,0 0-8 0,0 0-9 0,0 0 3 0,0 0 22 15,11-2-8-15,-3 0-5 0,-1 1-11 0,5-2 21 16,1 0-6-16,7 0-12 0,0 1-5 0,9 0-11 16,-7-2-6-16,3 0-7 0,0 4-8 0,0 3-5 15,-2-2 2-15,-2 2-10 0,0-1-3 0,-4-1-3 16,2 1-4-16,-1 1-3 0,-4 0-32 0,-1 0-37 16,-2-2-29-16,1 2-49 0,-4-3-41 0,-2 2-203 15,-6-2-389-15,9-3 172 0</inkml:trace>
  <inkml:trace contextRef="#ctx0" brushRef="#br0" timeOffset="-182525.97">20914 5196 79 0,'5'-5'197'0,"-1"-2"-3"0,1 2-8 0,-1 2-2 15,-3-1 0-15,0 2-12 0,-1 2-15 0,4-5-14 16,-4 5-16-16,0 0-13 0,0 0-12 0,0 0-8 16,-20 12-11-16,12-4-6 0,-2 2-9 0,-1 2-7 15,-1 2-9-15,-2 0-2 0,5 0-6 0,-1-1-2 16,2-3-5-16,2-3-7 0,1 3-1 0,1-6-1 0,1 3-5 15,-1-1 11-15,4-3 0 0,-1 4-3 16,1-2 4-16,0 0-4 0,0 0-3 0,0-1 0 16,1 0-5-16,-1 2-3 0,4 0 3 0,0-3-4 0,-1 2-2 15,-1 0-2-15,2 0-2 0,1-1 6 0,0-1 1 16,-1 2-3-16,1-1 1 0,3-2-3 0,-3 0 0 16,8 1 5-16,-3-1-3 0,-1-1 3 0,2 2-1 15,2-1 8-15,2 0 3 0,-2 0-2 0,1 1 8 16,0-1 1-16,4 0 2 0,-1 1 1 0,2 0-9 15,-6-2 14-15,2 2 4 0,-2-1-2 0,1 2 3 16,-2-1-4-16,-2 1-3 0,-3 1 15 0,0-4-1 16,-1 4 5-16,-1 0 5 0,-3 4-3 0,-2 5-7 15,-4 1-1-15,-3 1-8 0,-5 6-6 0,1-5 1 16,-2 6-10-16,1-7 13 0,-1 0-18 0,-1-1 0 16,6-1-29-16,-1-6-47 0,0 0-56 0,2-1-84 15,0-5-101-15,2-1-328 0,5-1-666 0,-9-7 295 16</inkml:trace>
  <inkml:trace contextRef="#ctx0" brushRef="#br0" timeOffset="-180975.81">18266 4355 20 0,'0'0'180'16,"-6"-3"8"-16,6 3 0 0,-4-1-9 0,4 1-19 16,-5-2-14-16,5 2-6 0,-3-4-12 0,3 4-16 0,0 0-9 15,0 0-11-15,0 0-10 0,0 0 14 16,0 0 11-16,-2 8-10 0,5 1-2 0,-1 0-8 15,0 4-6-15,2 2-3 0,-1-3-3 0,2 5-10 16,1 0 1-16,3-2-2 0,1 10 1 0,3-3-3 16,0-5 5-16,2 7-7 0,4-2-4 0,-1-1 12 15,4-4 1-15,1 5-9 0,1-1 2 0,-2-2-3 0,5 2-6 16,-2 1-6-16,3-1 2 0,-1 3-3 0,0-4-7 16,1 3-4-16,-3 3 4 0,2-1-4 0,1 1 5 15,-3-1-5-15,2 0-3 0,-2 0 11 0,0-1-6 16,-3-1-5-16,2-1 7 0,0-2-7 0,-2-3-3 15,-7-5 1-15,3 1 5 0,0-3-1 0,0 1-3 16,0-3 11-16,0 1-8 0,-3-2-3 0,2 0 2 16,-6-3-4-16,0 1-2 0,1 0 0 0,-4 0 0 15,-1-1 12-15,1 2-19 0,-3-3 0 0,3 1-3 16,-3 0 6-16,3-3-1 0,-2 3 8 0,-1-3-18 16,0 1 3-16,-2 0-4 0,-1 1 5 0,5-2-11 15,-7-1 3-15,6 2 8 0,-3 1-11 0,-1 0 4 16,-2-3 0-16,5 2-8 0,-2 0 7 0,-3-2 5 15,0 0-2-15,4 2-5 0,-4-2-1 0,0 0 1 16,4 3-1-16,-4-3 9 0,0 0-2 0,0 0 2 16,0 0 25-16,0 0-10 0,0 0 6 0,0 0 3 0,0 0 1 15,0 0 2-15,0 0 8 0,0 0-3 16,0 0-6-16,0 0-1 0,0 0-4 0,0-12-1 0,-2 7-3 16,0-1-9-16,1-4 10 0,-1 1-14 0,1-1 0 15,0-2-1-15,1 3-2 0,-2-4-5 0,1 1 2 16,1 2-1-16,0 0-3 0,-1 0 4 0,1 4-3 15,-2-1-7-15,2-1 8 0,-1 3-8 0,1 0 1 16,0 0 5-16,0 2-2 0,-1-1 1 0,1 4-1 16,0-5-6-16,0 5 0 0,0 0 1 0,0-6-3 15,0 6 3-15,0 0 2 0,1-3 0 0,-1 3-4 16,0 0-1-16,0 0-3 0,0 0 8 0,13 5-1 16,-8-3-2-16,-4 1 0 0,3 0 6 0,0 2-3 15,0 1 2-15,0 0 0 0,-2 1 0 0,3 3 3 16,-1 0-3-16,-1 2 1 0,-1-1-1 0,0 0 4 15,1-1 2-15,-1 2-3 0,-4-1-2 0,4 1-3 16,-2-4 0-16,0-1-1 0,0-1 2 0,0 0 5 0,2-1-4 16,-2 0 8-16,-2 0 7 0,2-5 14 15,-2 4 8-15,2-4 1 0,-3 4-1 0,3-4 0 0,-8 2 0 16,3-1 0-16,-2 1-5 0,0-4-3 0,-6 2-6 16,1-2-1-16,1 0-3 0,-3-3 0 0,1 2-4 15,-2-4-4-15,3 3 0 0,3 0-5 16,-1-1-6-16,4 3-9 0,-1-2-28 0,3-1-47 0,3 1-53 15,1-2-63-15,0 1-52 0,0-1-70 0,4 1-86 16,-3 3-374-16,-1 2-841 0,7-1 372 0</inkml:trace>
  <inkml:trace contextRef="#ctx0" brushRef="#br0" timeOffset="-179974.67">18211 5779 148 0,'-5'-2'192'0,"5"2"-1"0,-4-1-10 16,4 1-8-16,-4-2-19 0,4 2-14 0,0 0-13 15,0 0-5-15,0-5-7 0,0 5-3 16,0 0 0-16,0 0-2 0,16 0-14 0,-5 0 11 0,-2 0-3 15,5 2-11-15,0-2-9 0,5 1-10 0,-1 2 8 16,5-3-9-16,5 2 14 0,0-1-4 0,3 2 3 16,1-1-4-16,1 3-8 0,6 0 4 0,-2-3-6 15,2 2-8-15,11 1-5 0,-10-2-5 0,-3 0-5 16,0 0-4-16,-4 1-5 0,3-3-4 0,-4 2-6 16,0-2-2-16,-1 2 0 0,-1-3 2 0,-2 0 1 15,-5 0-6-15,-2-3 6 0,-1 0 3 0,-1 1-2 16,-2-2 2-16,2 1-3 0,-1-3-8 0,-5 1-4 15,-2 1 5-15,-1 0-3 0,1-4-5 0,-5 4 4 0,1 2 11 16,-1 0 17-16,-1-2 21 0,-1 0 8 16,-2 1 10-16,-2 3-4 0,4-6 2 0,-4 5-14 15,0 1-9-15,-1-10-12 0,-2 8-2 0,2-2-2 0,-1 1-5 16,-1-2-9-16,-1 1 9 0,2 0-11 0,-5 0-1 16,4-1 8-16,-3 0-17 0,1-1 1 0,0-2-2 15,-1 0-10-15,-2 1 7 0,3-1 6 0,-3 0-12 16,1-2-2-16,-1 0-2 0,-1 5-1 0,3-5 7 15,-2 3-4-15,-1-2-7 0,0 2 3 0,1 1 0 16,2 1-2-16,-2 0 11 0,3 3-3 0,4-2 0 16,-5 2-2-16,4-1-1 0,2 3-4 0,-8-3 4 15,7 0-6-15,1 3-1 0,-5-2 2 0,5 2 3 16,-4-2-3-16,4 2-2 0,0 0 0 0,0 0-4 0,0 0 2 16,0 0 2-16,0 0 0 0,0 0 2 15,14 10 2-15,-8-6-1 0,1 3 2 0,-2 0-5 16,4 2-1-16,0-2 2 0,0 3-6 0,1-3 4 0,-2 3 3 15,1-2-11-15,4 1 11 0,-3-1-3 0,3 2-8 16,1 0 8-16,-4-3 4 0,0 1 2 16,2-1-7-16,-2 0 6 0,-1-1 0 0,0 1-4 0,1 0 6 15,-3-1-2-15,0 0-2 0,2 3 8 0,-2-3-4 16,-4-2-4-16,1 3 4 0,0-3 11 0,0 1 17 16,-2 3-10-16,-4-4 2 0,2 4 9 0,-4-1-16 15,4 0 3-15,-4 0 1 0,-1 1-8 0,-3 1-2 16,3-2 0-16,-4 0-3 0,2 2-2 0,0-2-22 15,-2 0-50-15,0-1-56 0,2-1-65 0,-4 3-76 16,-1-2-80-16,-2 2-98 0,1 0-233 0,-1 0-727 16,-4 1 321-16</inkml:trace>
  <inkml:trace contextRef="#ctx0" brushRef="#br0" timeOffset="-146279">9398 7393 143 0,'0'0'179'0,"0"0"-9"0,0 0-10 16,0 0-13-16,0 0-9 0,0 0-17 0,-1-5-9 15,1 5-13-15,0 0-11 0,0 0 2 0,5-1-14 16,-5 1 5-16,6-1 0 0,-1-2-5 0,0 2-4 0,2-3 20 16,2 0-1-16,2 1-6 0,1-3 9 15,3-1 0-15,0 1-8 0,6-5 2 0,-2 4-1 0,7-4-5 16,-6 3-9-16,-2 0-4 0,1 1-9 0,0 2-8 15,1-3-2-15,-3 1-6 0,0 2-3 0,0 2-2 16,-5 0-5-16,1 1-3 0,-4 2-3 0,0 0-3 16,-3 0-5-16,2 1 3 0,0 0-3 0,-4 2-1 15,1-2-1-15,0 3-1 0,-1-1-1 0,-2 0-6 16,1 2-5-16,-2 0-5 0,2 5-32 0,-2-2-33 16,-1 2-47-16,-1 0-51 0,1-3-39 0,-3-2-73 15,3-1-139-15,-1 1-447 0,1-5 199 0</inkml:trace>
  <inkml:trace contextRef="#ctx0" brushRef="#br0" timeOffset="-145954.27">9858 6910 147 0,'0'-6'168'15,"1"4"-8"-15,2-3-14 0,0 0-1 0,-2 3-17 16,-1 2-8-16,5-4-13 0,-4 2 23 0,-1 2 6 16,0 0-15-16,0 0-5 0,14 6 12 0,-9 3-11 15,3 2 15-15,2 5-5 0,0 9-11 0,-1-1-5 16,1 6-9-16,-2 3 3 0,5-1-2 0,-3 1-11 16,-2 0-6-16,1-3-1 0,1 3-9 0,-1-4-2 15,0-3-7-15,0-1-4 0,2-1-10 0,-4-5-3 0,-1-3-3 16,3-1-10-16,-8-3-1 0,4-5-3 15,-1 3-3-15,-1-3-2 0,-1-2-5 0,1 1-2 16,0-1-6-16,-1-2 5 0,-1 2-4 0,1-3-21 0,-1 2-34 16,-1-4-48-16,4 5-63 0,-4-5-74 0,0 0-295 15,0 0-562-15,0 0 249 0</inkml:trace>
  <inkml:trace contextRef="#ctx0" brushRef="#br0" timeOffset="-144618.47">9738 6052 152 0,'0'0'152'0,"0"0"-7"15,0-3-4-15,0 3-2 0,0 0-11 0,0 0-14 16,0 0-10-16,0 0-9 0,0 0-12 0,0 0-6 15,0 0-11-15,0 0-4 0,0 0-6 0,0 0-6 16,5 8 49-16,-2-4-5 0,0 6-13 0,1 1-7 16,0 2-4-16,1 3-9 0,3 7 4 0,1 6 22 15,-3-2-3-15,1 3-9 0,-1 3 0 0,2 3-12 0,-1 9 12 16,1 0 1-16,-3-10 1 0,0-1-1 16,-1 0-11-16,2-3-1 0,-2 0-5 0,-1-2-4 15,2-3-3-15,-1-7-4 0,-2 1 1 0,2-1-10 0,-1-4-3 16,-2-1-2-16,4-2-2 0,-4 1-6 0,2-1 3 15,-2-1-4-15,0-2-4 0,2-2 1 0,-2 1-6 16,-1-2 2-16,2-2-4 0,0-1 3 0,-2 2 0 16,0 0 5-16,0-5 6 0,1 4 7 0,-1-4-5 15,0 0 2-15,0 5-5 0,0-5 3 0,0 0-2 16,0 0-1-16,0 4-4 0,0-4-2 0,0 0 4 16,2 3-6-16,-2-3 5 0,0 0-4 0,0 0 2 15,0 0 2-15,0 0 1 0,0 0-1 0,0 0 10 16,0 0-7-16,0 0 0 0,0 0-1 0,0 0-2 15,-5 3-6-15,5-3 4 0,0 0-3 0,0 0 12 16,0 0 5-16,0 0-4 0,-13-4-1 0,13 4-1 16,-6-3-1-16,3 0-6 0,3 3 13 0,-8-5-8 0,4 3-9 15,0-2 2-15,-1 0-7 0,0 0 2 0,0 1-5 16,1 0-6-16,-1-1 7 0,3 1 9 0,-4-2-6 16,3 2-8-16,-4-1 8 0,4-2-2 0,-3 2 16 15,3 0-4-15,-1 0-1 0,0-2-2 0,0 2 2 16,-1 1 2-16,2-2-8 0,1 0 1 0,-2 3-4 15,0-3 3-15,2 2-6 0,-1 0 4 0,3 3-7 16,-4-4 0-16,4 4 1 0,-4-3-6 0,4 3 4 16,-1-4-2-16,1 4 4 0,0 0-1 0,0 0-2 0,-5-2-6 15,5 2 3-15,0 0 1 0,0 0-5 16,-4-3 2-16,4 3 1 0,0 0-2 0,0 0-4 0,0 0-2 16,0 0 4-16,0 0 1 0,0 0-6 0,0 0 6 15,9 9 3-15,-8-4-4 0,6 4 3 0,-2 2 3 16,3 2-1-16,-3 3-5 0,4-3 6 0,-3 3-2 15,-1-3-1-15,-1-1 7 0,2-2-5 0,1 1 3 16,-4-6-1-16,3 4-2 0,-5-3-2 0,3-2 1 16,-2 1 5-16,1 0-4 0,-2-1 6 0,2-1 4 15,-1-2 6-15,-2-1 3 0,7 1 14 0,-7-1 10 16,0 0-2-16,11-9 0 0,-4-1-4 0,0-3-4 0,1-2-2 16,2-2-8-16,0 0-1 0,4-7-3 15,-6 7-8-15,1 3-2 0,1 0-4 0,-6 6-23 16,1 2-46-16,-2 0-55 0,-2 1-50 0,4 1-49 0,-5 1-66 15,0 3-78-15,0 0-362 0,0 0-778 0,0 0 345 16</inkml:trace>
  <inkml:trace contextRef="#ctx0" brushRef="#br0" timeOffset="-142626.19">7367 6131 15 0,'0'0'140'0,"4"-1"-6"0,-4 1-7 0,0 0-6 0,0 0-14 16,0 0-13-16,0 0-6 0,0 0-12 0,0 0-6 16,0 0-3-16,0 0-11 0,0 0 0 15,0 0-4-15,0 0 7 0,10 4 2 0,-3 0 11 0,-4-1-3 16,4 1-10-16,1 1 1 0,0 1 12 0,4 1-2 15,1 0-6-15,1 4-5 0,0-1 30 0,1 2-8 16,3-1-7-16,-3 2-7 0,11 5 21 0,-3 0-6 16,-1 3-7-16,1-2-7 0,1 1-4 0,3 1-7 15,0 2 7-15,-3 1 13 0,4-1-7 0,0 1-5 16,2 3-11-16,-5-4-1 0,2 0-4 0,0-2 4 16,0 1 2-16,1-3-2 0,-4 0-7 0,4-2-6 15,-1 0 1-15,0-3 17 0,1-1-5 0,0 3-3 16,1-4-12-16,0 2 5 0,1-3-2 0,-3 1-5 0,0-1-4 15,-1 0-1-15,2-2 2 0,-2 1-7 0,-1 1-1 16,-7-3 5-16,2 0 12 0,-1 1-6 16,-2-1 5-16,2 3 3 0,-2-1-2 0,-2-2-5 0,0 2 0 15,2 0 0-15,-3-1-4 0,-3-2-2 0,4 5-2 16,-4-6 12-16,-1 3-22 0,-1-5-1 0,0 5 6 16,3 0-3-16,-5-4-11 0,1 4 6 0,2-5-4 15,-6 1 7-15,1-1-5 0,-1 1-2 0,1-2 2 16,-2 1 0-16,-1-3 5 0,2 2 1 0,0-1-2 15,-3 0 6-15,3 1 3 0,-4-3-7 0,4 2 13 16,-4-2-9-16,1 2-1 0,-1-2 7 0,0 0-13 16,0 0-2-16,4 3 5 0,-4-3-9 0,0 0 0 15,0 0 6-15,0 0 3 0,0 0 11 0,0 0 1 16,0 0 3-16,0 0 10 0,0 0-5 0,0 0 4 16,0 0-1-16,0 0 2 0,0 0-4 0,0 0 1 15,0 0-10-15,0 0 13 0,-8-13-5 0,7 11-1 16,-2-4-2-16,2 0-5 0,-4-5-6 0,0 0-2 15,1-1-5-15,3-5 1 0,-3 1 2 0,0 1-8 16,0 2-2-16,3-1-5 0,1 4 0 0,-4-1 1 0,4-2 1 16,-2 3-1-16,0 1 1 0,0 2-1 0,2 3-4 15,0-3 4-15,0 3-7 0,-3 0 2 0,3-1 0 16,0 5 0-16,-1-5-1 0,1 5-2 0,0 0-1 16,0-6 4-16,0 6-9 0,0 0 7 0,0 0-2 15,0 0-2-15,0 0 3 0,0 0 0 0,0 0 0 16,14 9-1-16,-10-5-1 0,-2 1 5 0,2 0-2 15,3 0-2-15,-1 6 4 0,-1-3-2 0,-1 3 2 16,1 0 1-16,3 4 7 0,-3-6-5 0,1 7-1 16,-2-3 2-16,3 0-3 0,-5-1-1 0,2 0-3 0,0-3 5 15,-2 1-1-15,1-2-2 0,1-2-1 16,-2-1 0-16,1 1 1 0,-2 0-2 0,2-2 2 16,-2 1 0-16,0-3 0 0,0 3 6 0,1-2-4 0,-1 3 2 15,-1-3 4-15,0 2 4 0,0-1 5 16,0 2 3-16,-1-2 1 0,1 1-2 0,0 0 4 15,-2 0 1-15,0-1 1 0,1 2 4 0,-2-1 2 0,0 0 8 16,1-1 18-16,-3-2 18 0,5-2 0 0,-4 5 10 16,2-3-3-16,2-2-7 0,-9 3-6 0,9-3 0 15,-12-3-5-15,3 1-4 0,-1-2-6 0,-2-1-5 16,-3-2-8-16,0 0-4 0,-2-1-1 0,5 1-8 16,1 3-1-16,1-1-7 0,2 0-57 0,-1 4-61 15,3-1-98-15,1 1-95 0,5 1-89 0,-8 6-75 16,4 2-104-16,0 4-285 0,-1 6-912 0,-4-1 404 15</inkml:trace>
  <inkml:trace contextRef="#ctx0" brushRef="#br0" timeOffset="-127635.2">12818 7452 106 0,'-4'-3'210'15,"4"3"-6"-15,-5-2-12 0,5 2-6 0,-5-5-5 16,2 2-9-16,3 3-7 0,-1-4-16 0,1 4-16 16,-5-3-9-16,5 3-12 0,0 0-26 0,-4-3-9 15,4 3-12-15,0 0-2 0,0 0-8 0,0 0 8 16,0 0 17-16,27 4-12 0,-14 0-3 0,3 0-9 15,2 1-5-15,1-2-6 0,10 3-1 0,-1-3-6 0,1-2 22 16,-1 1-1-16,0-2 6 0,-1-1-7 0,-4-1-5 16,-5 0-5-16,1 0-1 0,-1 0-9 15,-3 2-3-15,-2-2-2 0,-3 1-8 0,-2 1 2 0,-3 0-4 16,-5 0 0-16,9 0-3 0,-4-1-3 0,-5 1-4 16,0 0-1-16,9 1-2 0,-9-1-24 0,0 0-19 0,0 0-34 15,0 0-37-15,0 0-46 0,0 0-47 16,0 0-43-16,0 0-203 0,0 0-477 0,0 0 211 15</inkml:trace>
  <inkml:trace contextRef="#ctx0" brushRef="#br0" timeOffset="-127361.17">13072 7316 117 0,'-4'-3'150'16,"1"-1"4"-16,0 0 2 0,2 1-2 0,1 3-3 15,-4-5-6-15,3 3-9 0,1 2-16 0,-3-4-13 16,3 4-11-16,0 0-9 0,0 0-7 0,0 0 39 15,0 0-8-15,8 16-7 0,-4-5 3 0,2 5-10 16,1 3-8-16,4 5-7 0,-3 1-9 0,3 0-7 16,-3 0-3-16,3 0-6 0,-2 0-9 0,0 0 0 15,0 1-4-15,-4-8-5 0,3 6-4 0,-4-5-4 0,2 0 2 16,-3 6-8-16,-1-6-4 0,2-2-1 0,-4 0 1 16,1-1-6-16,-1-5 1 0,3-2-4 15,-3-2 0-15,0-1-6 0,1 0-37 0,-2-2-32 0,1 0-41 16,0-4-36-16,0 0-55 0,0 0-224 0,0 0-455 15,-3-21 202-15</inkml:trace>
  <inkml:trace contextRef="#ctx0" brushRef="#br0" timeOffset="-126913.82">13311 7267 67 0,'0'0'207'0,"0"0"-5"0,-4-10 10 0,4 10-14 0,-3-8-23 16,1 1-16-16,1 2-17 0,1-6-15 0,0 2-12 15,1-7-13-15,1-1-10 0,0 0-8 0,1 0-12 16,1 1-5-16,1-1-5 0,0 1-6 0,1 2-6 15,2-2-4-15,-2 6 27 0,-1 0-8 0,4 0 4 16,-4 1-4-16,2-1-5 0,0 4-3 0,2 3-6 16,-1-3-4-16,-2 5-5 0,2 0 4 0,2 1 4 15,-1 6 2-15,-1 1-1 0,2 3-4 0,-5 7-6 16,2 9-1-16,-1 2 1 0,-6 1-4 0,0 0 1 16,-1 4-5-16,-2 2-4 0,1-2 2 0,-2 2-5 0,0-1-1 15,0-1-3-15,-1-3 9 0,4-3-6 16,1-9 6-16,-3-1 8 0,7-1-6 0,-4-7 10 15,5-2 0-15,-1-2 8 0,1-2-5 0,0-1 0 0,4-4-6 16,3-1 2-16,-1-4-5 0,2-3-5 0,3-2 0 16,6-3-4-16,-1-3-2 0,-5 4-9 0,-2 0 2 15,4 3-8-15,-1 0-22 0,-2 4-30 0,1-3-47 16,-6 7-67-16,0-1-76 0,-1 2-77 0,-5 2-228 16,-4 0-580-16,0 0 257 0</inkml:trace>
  <inkml:trace contextRef="#ctx0" brushRef="#br0" timeOffset="-124778.93">11026 6124 61 0,'0'0'159'0,"-1"-7"-15"0,1 7-13 16,0-4-12-16,0 4-13 0,0 0-14 0,0 0-9 16,1-4 3-16,-1 4 9 0,0 0-6 0,0 0-9 15,0 0-7-15,0 0-6 0,0 0-8 0,0 0-6 16,0-4 4-16,0 4 27 0,0 0-5 0,0 0-9 15,12 8-8-15,-10-5-6 0,7 3 21 0,0 0 12 16,0 0-8-16,5 3-3 0,0 3-8 0,4 0 14 16,-1 0 18-16,3 5-6 0,4-3-9 0,-1 3-8 15,0 0 17-15,3-2-10 0,-2-3-6 0,3 2-10 16,0 0-4-16,-4-4-11 0,4 5-3 0,-2-3-4 0,2 4-2 16,-4 1-3-16,4 0-4 0,-5 0 0 0,-1-2-3 15,1 1 1-15,0 2 2 0,-2 0 2 16,1-2 2-16,-5-3-4 0,0 0 0 0,0-1 3 0,7 3 9 15,3 0 5-15,-2-1-5 0,-3 2-3 0,2-2 2 16,-6-3-17-16,-1 1 11 0,3-1-3 0,3 3-4 16,-7-2-2-16,0 0-5 0,2 2-5 0,-3-3 7 15,0 1-5-15,-1 2 27 0,4-3-18 0,-6 3 4 16,4-2-6-16,-2-2 4 0,1 1-9 0,-5-5 4 16,1 4-5-16,1-4-2 0,-2-1-3 0,2 0 4 15,-1-1 3-15,-1 2-1 0,0 0-6 0,-1-5-3 16,-2 1-3-16,2 0-3 0,-3 1 3 0,-1 0-8 15,1-1 10-15,0 1-2 0,-1 0-4 0,-4-3 2 16,5 3 0-16,-4-2-3 0,-1-1 1 0,7 2-7 16,-7-2-4-16,4 4 8 0,-4-4-4 0,2 3 3 15,-2-3-2-15,4 2-2 0,-4-2 12 0,5 1-9 0,-4 2-2 16,-1-3 2-16,4 2-8 0,-4-2 1 16,4 4-2-16,-4-4 10 0,3 1-11 0,-3-1 7 15,0 0-6-15,0 0 4 0,0 0-3 0,5 2 3 0,-5-2 0 16,0 0-1-16,1 3 0 0,-1-3 11 0,0 0-12 15,5 3-7-15,-5-3 5 0,0 0-1 0,4 2 2 16,-4-2 0-16,0 0 3 0,4 2-6 0,-4-2 1 16,0 0 7-16,3 2-10 0,-3-2 6 0,3 3-2 15,-3-3-6-15,0 0 7 0,3 3 0 0,-3-3-1 16,0 0 2-16,5 3 2 0,-5-3-3 0,0 0-6 16,2 2 9-16,-2-2-6 0,0 0 5 0,4 2-2 15,-4-2 4-15,3 3-4 0,-3-3 0 0,0 0 2 0,6 1 1 16,-6-1 0-16,0 0-2 0,4 3 1 15,-4-3 1-15,0 0-1 0,0 0-4 0,4 2 3 16,-4-2 0-16,0 0 2 0,0 0-4 0,0 0 3 0,4 3-2 16,-4-3 1-16,0 0 2 0,0 0-2 15,0 0-4-15,0 0 7 0,0 0-4 0,0 0 7 16,0 0-8-16,0 0 3 0,0 0-5 0,0 0 0 0,0 0-1 16,0 0 7-16,0 0-5 0,0 0 1 0,0 0-1 15,0 0 1-15,0 0 0 0,0 0 1 0,0 0 0 16,0 0 2-16,0 0-1 0,0 0-2 0,0 0-3 15,0 0 6-15,0 0 0 0,0 0 1 0,0 0 2 16,0 0-7-16,0 0 6 0,0 0 1 0,0 0 11 16,0 0-7-16,0 0 5 0,0 0 2 0,0 0 4 15,0 0-1-15,0 0 2 0,0 0-5 0,0 0 4 16,0 0 4-16,0 0 3 0,0 0 1 0,0 0 1 0,0 0-1 16,2-8-5-16,-2 8 2 0,-1-5-3 0,0-1-5 15,-2 0-1-15,2-5 1 0,-2 2-5 16,2-2 2-16,-2 0-2 0,0-1-7 0,1 2 5 0,1 0-3 15,0-1-1-15,-2 2 3 0,2-1-1 0,0 2 3 16,-1 0-5-16,1 2 1 0,0-1-2 0,-1 1-1 16,1-2 0-16,-1 3-4 0,0-1 0 0,1 1 4 15,0 0-3-15,1 2 2 0,0 3-3 0,-2-8-2 16,1 6 4-16,1 2-2 0,-1-3 2 0,1 3-4 16,0 0 4-16,0-7-3 0,0 7-1 0,0 0 0 15,-1-3 7-15,1 3-7 0,0 0 5 0,0 0 1 16,0 0-6-16,0 0-1 0,-4-4 6 0,4 4-15 15,0 0 15-15,0 0-2 0,0 0 2 0,0 0-3 0,0 0-3 16,0 0 3-16,0 0 2 0,0 0-1 16,0 0-1-16,0 0 2 0,0 0 0 0,0 0 2 0,0 0-1 15,0 0-2-15,0 0-2 0,0 0 4 16,0 0-2-16,0 0-6 0,0 0 6 0,0 0 2 0,0 0-3 16,0 0 0-16,0 0 3 0,0 0-4 0,0 0-1 15,0 0 2-15,0 0-1 0,0 0-1 0,0 0-2 16,0 0 5-16,0 0 0 0,0 0-10 0,0 0 6 15,0 0 0-15,0 0 6 0,11 9-3 0,-7-4 1 16,0-2-1-16,0 2 0 0,0 1 3 0,-2 0-1 16,5 0 5-16,-4 0-9 0,1-2 6 0,1 5-6 15,1-2 6-15,-3 3-4 0,0-6 5 0,1 4 5 0,-3-2-7 16,0 1 1-16,3-1 5 0,-3 0-8 0,2-3 0 16,-2 4 6-16,1-3-4 0,-1 1 1 15,-1-1 2-15,1 1-3 0,0 1 1 0,-1-3-1 0,0 3 0 16,2 0-1-16,-2-1 1 0,1 0 7 0,-2 0-1 15,1-2-6-15,-2 1 3 0,2-4 1 0,-2 8 2 16,1-3-1-16,-1-2 4 0,0 0-4 0,-1 2-2 16,1-3 0-16,-2 1 3 0,-3-2-4 0,4 1 1 15,-3 1-3-15,0 0 9 0,2 0 1 0,-1-1-5 16,-2-1 6-16,0-1-3 0,7 0-3 0,-10 3 1 16,1-1 0-16,5-2-1 0,-2 1-1 0,1 2-4 15,5-3 7-15,-11 1-5 0,5 1-2 0,6-2 1 16,-9 1-1-16,5 1 2 0,-1-1-6 0,5-1 3 15,-5 2 4-15,1 0-7 0,4-2-4 0,-9 4 7 16,1-2-3-16,6 0 1 0,-2 0-4 0,-2 2 6 16,-1-2-3-16,4 0-4 0,-1 3 3 0,1-2 3 0,-1-1 3 15,-1 1-4-15,5-3 0 0,-4 3 1 0,-1-2-5 16,5-1 3-16,-4 4 3 0,4-4-2 0,0 0-3 16,0 0 8-16,-6 3-5 0,6-3 2 0,0 0-2 15,0 0 0-15,0 0 1 0,0 0 5 0,0 0-3 16,0 0 1-16,0 0-1 0,5-13-1 0,-2 8 4 15,-1-6-2-15,4 0-5 0,-2 0 7 0,4-5 2 16,-1 1-3-16,1-1 4 0,0 1-5 0,-2-1 2 16,2 5-6-16,-4 2 3 0,2-2 2 0,-2 3 0 15,0 0-5-15,1 1 0 0,-1 2 3 0,-1 0-7 16,-1 3-7-16,2 0-44 0,0-1-54 0,-2 1-59 16,-2 2-58-16,8 0-57 0,-8 0-77 0,5 6-448 15,-2-2-874-15,-2 2 387 0</inkml:trace>
  <inkml:trace contextRef="#ctx0" brushRef="#br0" timeOffset="-110266.56">16772 7157 47 0,'0'0'195'0,"-6"-4"-10"0,3 3-23 15,3 1-13-15,-8-3 7 0,3 3-14 16,5 0-12-16,-9 5-14 0,3-2-8 0,0 3-14 16,2-2-9-16,-4 4-4 0,4 2 3 0,-1 1-7 0,-1 4-10 15,1 5-4-15,-2-2-4 0,2 7-7 0,1 1-3 16,-1 2-6-16,1-2 0 0,3 3-1 15,0-1 15-15,2 1-2 0,0-3-8 0,2 0-3 0,2 0-5 16,-4-7-4-16,7-2-4 0,-3 0 20 0,3-7-6 16,1 0-4-16,-3 1-1 0,6-3-2 0,-2-2-3 15,1-1 10-15,-2-4-1 0,5-1-3 0,-1-4-4 16,6 0 2-16,-3-8-3 0,0 2-1 0,6-9-5 16,1-1-1-16,-3 0 4 0,-3-4-5 0,2 1-3 15,-2 0 1-15,-3-1 8 0,-1-1 10 0,-2 0-1 16,-2-3 8-16,-2 2-3 0,-4 1 8 0,1 6 0 15,-3-7 0-15,-1 10 9 0,-3 0 17 0,-1 4-1 0,-1 1-2 16,-2 3-5-16,-2-3-8 0,-2 5-8 0,-5 0-5 16,-4 4 3-16,3 2-16 0,-6 2 9 0,-5 4-11 15,1 2-6-15,3 2 2 0,5-2-16 0,-5 5 8 16,5-2-6-16,4-4-6 0,-2 2-73 0,0 2-57 16,-1-3-41-16,4 2-41 0,-4-2-47 0,9-3-62 15,-4 0-264-15,1-1-620 0,1-2 275 0</inkml:trace>
  <inkml:trace contextRef="#ctx0" brushRef="#br0" timeOffset="-109248.49">14547 7545 25 0,'-6'-2'188'15,"3"-1"-5"-15,3 3-20 0,0 0-16 0,-4-1-14 0,4 1-10 16,0 0-7-16,0 0 1 0,0 0-12 15,0 0 15-15,8-6-5 0,-3 4-12 0,6 2 3 16,1-2 3-16,2 2-11 0,-1 0-8 0,7-1-8 0,-2 1 8 16,5 0-7-16,-2 1-6 0,8 3-1 0,-2 0-6 15,1-1 4-15,4-3-5 0,0 4-6 0,0 2-6 16,2 0 4-16,-2-1 9 0,3 5-7 0,-2-2-7 16,-2-2-2-16,3-1-4 0,2-2 10 0,1 1-5 15,-2-1-2-15,3 0 13 0,-4-2-10 0,1 1-1 16,1-2-6-16,-2 0-3 0,-2-2-5 0,0 2-8 15,0-1 3-15,-2 0-6 0,-4-2 6 0,-3 0-12 16,-2 2-2-16,-5-1-2 0,-2 1 0 0,-1 0-6 16,-1-1 3-16,-5 1-5 0,1-1-1 0,-3 1 0 15,-1-1-1-15,1 1 2 0,-5 1 10 0,10-1 15 16,-10 1 11-16,4-2 12 0,-4 2 9 0,4-2-8 16,-4 2-9-16,0-5-2 0,0 5-4 0,-4-8-4 0,3 4-1 15,-2 0 11-15,1 1-1 0,-2 0-12 16,0-2 4-16,-1 2 0 0,0-1-11 0,-4-1 4 0,0 0-8 15,0 1 1-15,0 0-5 0,-1-2-3 0,-2 0-4 16,3 1 0-16,-2-1 0 0,2 1 4 0,3 2-1 16,-3-2 17-16,1 0-2 0,3 3-5 0,-2-2 1 15,2 2-2-15,1-1-2 0,1 1-7 0,3 2 0 16,-8-2 1-16,8 2-3 0,-5-3-5 0,5 3 0 16,0 0-2-16,-5-2-3 0,5 2 1 0,0 0-3 15,0 0 1-15,0 0 2 0,0 0-4 0,0 0 2 16,0 0-3-16,8 9-1 0,-3-4 2 0,2 3-3 15,0-1 4-15,-1 1-1 0,2 0-5 0,1 3 3 0,-2-1 1 16,2 1-3-16,-1-3 0 0,7 4 3 16,-7-4-6-16,1 0 5 0,1-1 1 0,-1 0-2 15,0 2-2-15,0-1 0 0,0-2 5 0,-4-1-4 0,0-1 0 16,-1 0 0-16,1 1 0 0,-1 1 7 0,-3 0 3 16,-1 0-6-16,0 3 2 0,-2 2 1 0,-6 1 0 15,4 1 0-15,-2 2-2 0,-3 1-2 0,-3-1-39 16,3 1-75-16,0-1-94 0,-2 0-110 0,-2-2-148 15,1 2-254-15,1-4-775 0,-7 0 343 0</inkml:trace>
  <inkml:trace contextRef="#ctx0" brushRef="#br0" timeOffset="-95389.91">19838 7389 137 0,'-5'-2'242'0,"5"2"-25"0,0 0-6 0,0 0-14 15,-5-2-11-15,5 2-12 0,0 0-11 0,0 0-1 16,0 0-6-16,0 0-6 0,0 0-11 0,0 0 4 16,0 0-9-16,0 0-4 0,25 2-10 0,-16-2-4 15,4 0-13-15,4-2-11 0,3-1-7 0,-2-3-13 0,4 1-8 16,-3 3-5-16,3-4-3 0,1 2-8 16,-3-2 1-16,2 4-8 0,-1-3-32 0,1 1-32 15,-4 2-48-15,1-3-61 0,-3 1-76 0,0-2-87 0,0-2-160 16,-4 1-492-16,-4-1 218 0</inkml:trace>
  <inkml:trace contextRef="#ctx0" brushRef="#br0" timeOffset="-94888.08">20425 7045 93 0,'0'0'249'0,"0"0"-3"16,0 0-15-16,0 0-24 0,0 0-21 0,-20-2 1 16,17-1-13-16,3-2-19 0,0-1-17 0,0-3-17 0,2-2-6 15,-1-2-12-15,2 2-19 0,1-2-1 16,1 2 8-16,3-4-5 0,-2 1-6 0,2 3 13 0,-1 0-6 15,1 2-7-15,5-4-3 0,-4 5 7 0,1 1 5 16,5-1 0-16,-3 3-10 0,-1 0 0 0,3 3 3 16,0-1-3-16,-1 5-11 0,0 2-1 0,-2 2-10 15,2 5-9-15,-1 4 4 0,-2 0-6 0,-2 9 5 16,-2 3-11-16,-5 4-4 0,-2 0-11 0,-2 5-5 16,-2 13 17-16,-7-3-9 0,0 2-6 0,2-3-4 15,-3 2 1-15,4-14-7 0,-4-1 26 0,3-7 3 16,5 1 12-16,-1-10-1 0,2-4-6 0,1-1-4 0,3-4 1 15,-4 0 4-15,4 0 1 0,-2-3 0 16,-1 0-11-16,3-4 10 0,3 3-2 0,-3-3 12 0,0 0-1 16,20-10-13-16,-7 1-4 0,1-4-5 0,10-6 2 15,2 0-2-15,2-4-25 0,-4 1 13 0,6 1-2 16,-1 0-4-16,-1 6-4 0,-1-2-19 0,-3 1-73 16,-7 8-33-16,0-1-57 0,-7 4-79 0,-5 3-73 15,4 1-95-15,-5 1-217 0,-4 0-686 0,0 0 304 0</inkml:trace>
  <inkml:trace contextRef="#ctx0" brushRef="#br0" timeOffset="-93403.16">18314 6273 78 0,'0'0'209'0,"-2"-4"-9"0,2 4-6 15,0 0-14-15,0 0 2 0,-1-5-12 0,1 5-18 16,0 0-5-16,0 0 1 0,0 0-18 0,0 0-12 0,0 0-11 15,0 0-10-15,0 0-5 0,0 0-15 0,0 0 21 16,0 0-5-16,0 0-12 0,0 0-5 0,0 0-6 16,14 10 9-16,-8-7-1 0,-2 1-9 0,6-1-5 15,-6 2-7-15,4 2-5 0,2-1-3 0,0 1 2 16,0 0 3-16,2 1-4 0,2 4 22 0,0 2 8 16,0 0 2-16,2 0-8 0,3 5-4 0,-5-3 0 15,1-1 10-15,4 3-2 0,0 0-13 0,2 0 11 16,-6-4-21-16,6 3-5 0,-9-3-5 0,9 4-11 15,-5 1 3-15,0-4-5 0,-1-2-4 0,-2-1 4 16,2 2 4-16,1-1 5 0,1-2 4 0,-3 0 1 16,4 0-2-16,-2-3-12 0,0 1 7 0,2-2-1 0,-5-2-2 15,2 2-8-15,-1-1-1 0,-1 1 14 0,0-3-21 16,0 1 4-16,-3 1-1 0,0 0-3 16,2-2-1-16,-2 3 3 0,-1-2-1 0,1 3-3 0,-1-1-1 15,0 2-1-15,0-2-8 0,-1 0 6 0,-1-2 1 16,-2-1-5-16,2 1 4 0,-1 0-1 0,-1-1-1 15,-1-2-1-15,1 4-2 0,-1-3-6 0,0 2 4 16,1-2 2-16,-4-2-2 0,3 3-1 0,-4-4 1 16,4 2-2-16,-4-2-4 0,4 2 6 0,-4-2-2 15,0 0 0-15,2 3 1 0,-2-3-5 0,0 0-6 16,0 0 9-16,4 2 4 0,-4-2 0 0,0 0 10 16,0 0-10-16,4 3 2 0,-4-3 2 0,0 0 0 0,0 0 0 15,0 2-2-15,0-2 2 0,0 0 0 0,0 0 6 16,0 0-4-16,0 0 1 0,0 0 1 0,0 0 2 15,0 0-3-15,3-9 5 0,-3 9-10 0,-3-8-2 16,3 3 3-16,0-2 1 0,0 0-2 0,0-3-3 16,0 0 1-16,3 3-4 0,-3-1 3 0,2-2 1 15,-2 2-2-15,1-2 0 0,-1 0-1 0,0 4 4 16,-1 1-4-16,1-1-3 0,0 3 2 0,0 3-1 16,0-7 10-16,0 4 4 0,0 3-6 0,0-5 2 15,0 5-4-15,1-5 2 0,-1 5-2 0,0 0-4 16,0 0 0-16,0 0-3 0,0 0-1 0,0 0-1 15,0 0 1-15,0 0 2 0,0 0 1 0,0 0-2 0,0 0-2 16,0 0 3-16,12 11 5 0,-11-7-12 0,2 1 10 16,-2 0-1-16,2 0-3 0,-1 0 2 15,1 1 0-15,-2 3-2 0,4-1 0 0,-4-2 1 0,1 0-1 16,0 3-1-16,1-4 0 0,-2 0 2 0,0 1 1 16,-1 3 2-16,2 1 4 0,-4-3 11 0,1 1 4 15,-3-1-5-15,2 1-1 0,-2 1-1 0,-1 0 0 16,1-1 2-16,-1-3 2 0,1 3 16 0,-1-5-1 15,-2 2 1-15,1-1 0 0,2-2 11 0,-2-2 0 16,6 0-4-16,-12-2-6 0,2-4-7 0,1 1-1 16,0-4-3-16,0 0-5 0,2-1-1 0,0 1-7 15,1-2-5-15,1 2-5 0,1 0-21 0,-1 0-58 0,2 0-63 16,2 2-77-16,1 0-51 0,0 3-67 16,-1 0-71-16,1 4-81 0,1-3-260 0,-1 3-804 15,0 0 357-15</inkml:trace>
  <inkml:trace contextRef="#ctx0" brushRef="#br0" timeOffset="-92202.43">18414 7663 145 0,'0'0'223'0,"-9"0"0"0,9 0-16 0,-10 0-21 16,10 0-19-16,-9 2 14 0,9-2-16 0,-5 3 1 16,2-1-11-16,3-2-16 0,0 0-11 0,0 0-12 15,-8 0-10-15,8 0-12 0,0 0-12 0,0 0-7 16,0 0-8-16,0 0-1 0,0 0 6 0,0 0 0 16,0 0-7-16,0 0-9 0,0 0-5 0,0 0 0 15,24-3 22-15,-13 1-3 0,-2 1-6 0,7 1-7 16,-2 1-4-16,4-1 18 0,1 0-3 0,1-1-1 0,2-1 6 15,9-1 12-15,-2 0 5 0,3 1-6 16,-4 0 6-16,3-4-10 0,-2 1-4 0,-1 0-6 0,-1-2-14 16,-5 3-11-16,-3 0 8 0,4 1-2 0,-4 2 5 15,2 0-13-15,-1 2 6 0,-1 2-8 0,0 0-4 16,2 0 12-16,-1 0-11 0,-2 0-6 0,1-2-5 16,-6 1 12-16,6-1-9 0,-2-1 1 0,-3 0-2 15,-1-2 2-15,-2-1-3 0,2 0 1 0,-4 1-6 16,1-1 4-16,-1 1-10 0,-1-1 5 0,-1 1-1 15,-2 1-3-15,-1 0 23 0,0-2 4 0,-4 3 9 16,8-3 0-16,-7 2 0 0,-1 1-1 0,0 0 2 0,7-1 4 16,-7 1 8-16,0 0-2 0,0 0-1 15,0 0 5-15,5-4-10 0,-5 4-5 0,0 0-5 0,0 0-7 16,-7-9-5-16,5 6-2 0,-2 1-2 0,4 2-5 16,-8-6-1-16,4 3-4 0,-1-2-5 0,-1 2 6 15,-3-4 0-15,1 1-3 0,-1 2-3 0,-2-3-1 16,2 0-2-16,-3 3-5 0,2-3-1 0,1 0 2 15,-1 3-2-15,-1-5 0 0,0 3-3 0,3 0 1 16,-2 0 0-16,1 0-2 0,0 0 0 0,-2 1 1 16,5 3-2-16,-1-3 30 0,1 2-4 0,-1 0-1 15,0 0 9-15,2 0 11 0,0 2 1 0,1-1-7 16,4 2-7-16,-8-2-3 0,8 2-5 0,0 0-2 0,-8-1-1 16,8 1-5-16,0 0 0 0,0 0-2 15,-3-2-3-15,3 2-3 0,0 0-2 0,0 0 2 0,0 0-5 16,0 0 0-16,17 7 0 0,-11-5 6 0,0 2-7 15,3 1-3-15,1 1 5 0,0 0-5 0,2 1 3 16,1 0 2-16,2 2-3 0,0-1-1 0,-1 3 0 16,-1-6-1-16,1 2-2 0,0 0 4 0,-2-3 1 15,4 4-4-15,-4-3-1 0,-1-2 3 0,2 3-3 16,-3-3-1-16,-2 2 0 0,2 0-1 0,-3-2 2 16,-2 0 1-16,-1 0-1 0,1 0 2 0,0 0 0 0,-3 0-1 15,2 1-1-15,1 5 3 0,-5 0-1 0,0 1 1 16,-2-1 0-16,-1 2-2 0,-1 5 3 15,-3-4-3-15,-2 3-1 0,0 0 1 0,-1 2-5 0,-1-3 1 16,2-1-1-16,3-2-7 0,-3-3-73 0,4-2-104 16,2-1-122-16,-2 0-135 0,3-3-569 0,-2 2-1096 15,4-4 485-15</inkml:trace>
  <inkml:trace contextRef="#ctx0" brushRef="#br0" timeOffset="-75489.4">9163 9305 21 0,'-8'0'203'0,"8"0"-7"0,0 0-3 0,-5-2-8 0,5 2-3 16,0 0-9-16,0 0-9 0,0 0-11 0,0 0-15 15,0 0-12-15,0 0-12 0,-4-2-14 0,4 2-10 16,0 0-9-16,0 0-12 0,0 0-2 0,0 0-7 15,0 0-9-15,0 0-5 0,0 0-7 0,13 5 35 16,-2-3 5-16,0 0-8 0,0-1-8 0,3 1-5 16,0-1-5-16,4 0-2 0,1 0-5 0,-2-1-5 15,2 0 6-15,2 0-2 0,-5 0-5 0,0 0-4 16,-2-1-2-16,-2 1-5 0,0 0-5 0,-1-1-12 16,0-2-2-16,-4 2 0 0,0-1-2 0,0 0-3 0,-1 2 5 15,-1-2-4-15,2 1-4 0,-7 1-32 16,5 0-36-16,-5 0-41 0,5-3-51 0,-5 3-64 15,-1-6-232-15,1 6-491 0,-5-6 216 0</inkml:trace>
  <inkml:trace contextRef="#ctx0" brushRef="#br0" timeOffset="-75037.12">9468 9047 102 0,'3'-5'182'0,"-1"2"-22"0,-2 3-11 0,4-5-18 0,-3 2-11 16,2 1-2-16,-3 2-7 0,5-5-10 0,-1 4-10 15,-4 1-11-15,9 1-6 0,-9-1-7 0,11 2-8 16,-3 2 0-16,-4 1-6 0,4 2-8 0,-5 0-2 15,4 2-6-15,-3 0 1 0,-2 1 17 0,1 2-7 16,1-2 0-16,-3 1-8 0,2-2 1 0,-1 3-6 16,3-1-3-16,-2-2-1 0,-1 0-8 0,1-2 0 15,-2-1 0-15,4 0-4 0,-2-1-2 0,2-3-4 0,1 1 2 16,2-2-4-16,-2-2-2 0,2 0 2 0,3-3 0 16,-2-2-1-16,4 0-2 0,-3 0 43 15,1 1-14-15,0 1 0 0,1-2 19 0,-3 3-4 0,1 1-5 16,0-2-1-16,-4 1-6 0,2 1-4 0,0 2 3 15,-2 2 3-15,-1 1 2 0,-1 1-1 0,1 3-3 16,-1 6-3-16,0 4-1 0,-2 7-5 0,-3-4-2 16,0 5-1-16,-3 3-3 0,0-4-3 0,-1 3-3 15,4-2-2-15,-6-2-3 0,1 5-3 0,1 0-1 16,-3-6-27-16,0-1-44 0,1 2-52 0,-2-5-66 16,1-5-68-16,-1-3-190 0,-1-3-471 0,1-4 209 15</inkml:trace>
  <inkml:trace contextRef="#ctx0" brushRef="#br0" timeOffset="-73102.81">9878 7958 81 0,'0'0'130'0,"0"0"-2"0,0 0-9 0,0 0 4 0,0 0-15 15,0 0-8-15,0 0-11 0,0 0-7 16,0 0-8-16,0 0-8 0,0 0-3 0,0 0-7 16,0 0-10-16,0 0 0 0,0 0-3 0,0 0-3 0,0 0 17 15,0 0-8-15,-1 6-4 0,1-6 26 0,1 7 2 16,1-3-8-16,-1 0-6 0,0 0-7 0,1 3 16 16,0 1 15-16,-1 0-24 0,1 1-5 0,-1 4-4 15,4 2-7-15,-1 3 3 0,0 0 20 0,-1 2-1 16,0 6-11-16,2 0-1 0,0 1-6 0,-2-1-2 15,2 2-7-15,-4-3-1 0,2 3-2 0,-1-3 2 16,2 4 7-16,0-5-2 0,-3-5-7 0,3-2-3 16,0-2 0-16,-3-4-6 0,3 2-1 0,-1-1-3 0,-2 1-1 15,2-2-2-15,0-2-1 0,1 4-2 0,-1-2 1 16,-2 0-3-16,2 0 0 0,-1 2-3 0,1-1 1 16,-3-2 0-16,0 4-2 0,1 0-1 0,-1-3 1 15,0 0-2-15,3-1-3 0,-3 1 2 0,1 1-1 16,-2-2 0-16,2-2-3 0,-1 1 0 0,0-2 3 15,1-3-3-15,-1 1 1 0,0 0 0 0,0-1 6 16,0 0 11-16,0-4 0 0,0 4-3 0,0-4-1 16,0 4 0-16,0-4-3 0,0 0 5 0,0 3-2 15,0-3 2-15,0 0-2 0,0 0 0 0,0 4-1 16,0-4-3-16,0 0-3 0,0 0 5 0,0 0 4 0,0 0-7 16,0 0-2-16,0 0 5 0,0 0-5 15,0 0 0-15,0 0-1 0,0 0 2 0,0 0 7 16,0 0-4-16,0 0 5 0,0 0 0 0,0 0-2 0,0 0 4 15,0 0 1-15,0 0-5 0,0 0 2 0,0 0-1 16,0 0-1-16,0 0-7 0,0 0 6 0,0 0-7 16,0 0 3-16,0 0-3 0,0 0 0 0,-9-7 1 15,9 7-1-15,-5-5-2 0,4 3 15 0,-3-2-1 16,0 0-4-16,2 1-5 0,-2 0-1 0,0 0 3 16,1 1-3-16,2-2-3 0,-3-1-2 0,0 0 2 15,3-1-1-15,-3 4 0 0,0-3 2 0,2 0-1 16,-2 1-5-16,0 0 1 0,3 0-1 0,-3-1 1 15,2 1 2-15,-1 1-3 0,3 3 1 0,-4-5 4 16,4 3-4-16,0 2 3 0,-3-4-2 0,3 4 0 16,0 0 1-16,-6-3-5 0,6 3 1 0,0 0-2 15,-1-4 8-15,1 4-5 0,0 0 1 0,0 0-6 16,0 0 3-16,-4-3 2 0,4 3-5 0,0 0 1 16,0 0 4-16,0 0 0 0,0 0 8 0,0-4-8 0,0 4 8 15,0 0-2-15,0 0-1 0,0 0-2 0,0 0-2 16,0 0-1-16,0 0-2 0,0 0 2 0,0 0 3 15,0 0-6-15,0 0-3 0,0 0 7 0,0 0-5 16,0 0 3-16,0 0-1 0,0 0 1 0,0 0-4 16,4 11 0-16,2-8 2 0,-6 2 8 0,4 0 5 15,0 0-5-15,1 0 4 0,-1 2-2 0,1 0-3 16,-1 2 1-16,2 1-5 0,-1-2 4 0,2 3 5 16,-1-1-7-16,3 1 2 0,-4-1 3 0,2-2-8 0,-2 1 2 15,1-1 19-15,2-1 0 0,-4-1-1 16,1-1-5-16,-1-2 1 0,-1 1-2 0,3-2 5 0,-4 3-1 15,2-2 0-15,0-1 4 0,-2 0 1 0,-2-2-2 16,4 3 3-16,-4-3 1 0,1 2 4 0,-1-2-14 16,0 0 8-16,0 0 2 0,0 0-6 0,0 0-3 15,0 0-2-15,0 0-2 0,8-7 2 0,-8 7 2 16,1-10-2-16,-1 5-2 0,3-2-4 0,0 0 0 0,0-2 1 16,2 0-7-16,-2 2 5 0,1 1-2 0,0-2-8 15,-2 3 9-15,2-1-3 0,-1-1 5 16,0 2-9-16,0 0-1 0,3 0-6 0,-4 0 3 0,-1 3-5 15,-1 2 1-15,1-7-44 0,0 4-54 0,-1 3-74 16,0 0-123-16,0 0-410 0,0 0-771 16,0 0 341-16</inkml:trace>
  <inkml:trace contextRef="#ctx0" brushRef="#br0" timeOffset="-58975.07">13201 9078 135 0,'-6'-2'185'16,"6"2"-10"-16,-8-2-17 0,8 2-8 15,-5-2-2-15,0 1 4 0,5 1-8 0,0 0-15 16,-17 5-13-16,12-4-16 0,0 3-5 0,0 0-9 0,-1 5-5 16,-1-1-10-16,2 3-5 0,-1 5 3 0,-1 8-1 15,2 2 3-15,-1 2-2 0,2 0-3 16,3 4 7-16,0 1-17 0,1 1-9 0,1 0-4 0,3 0-1 16,2 1-4-16,-1-1-2 0,4-4-4 0,0-5-4 15,2-7 16-15,-2-2-7 0,3-2 2 0,2-3 4 16,-5-5-3-16,1-4-2 0,4-1 8 0,-1-4 1 15,0-3-2-15,1-6-8 0,5-7-2 0,-1-4 3 16,-3-2-3-16,-1-8-3 0,-1 2-5 0,-3 0 3 0,-1-4-5 16,0 1-2-16,-4-2-4 0,-3 4 4 15,-2 1-3-15,-2 3 3 0,-2 3 4 0,-1 6 4 16,-5 1-8-16,1 3-2 0,1 7-1 0,-7-5 0 0,0 4-2 16,-4 4-4-16,1 3 9 0,-4 3-10 0,-1 4-1 15,-5 2-4-15,6-2 2 0,-1 6-4 16,3-4 1-16,4 5-5 0,1-3-16 0,6 1-36 0,0 0-36 15,3 0-49-15,3-4-38 0,2 1-64 0,2-2-270 16,-1-1-547-16,0-4 242 0</inkml:trace>
  <inkml:trace contextRef="#ctx0" brushRef="#br0" timeOffset="-57806.75">13875 7889 34 0,'0'0'177'0,"0"0"3"0,0 0-5 16,2-4-12-16,-2 4-11 0,0 0-16 0,3-4-13 16,-3 4-13-16,0 0-12 0,0 0-8 0,0 0-11 0,0 0-6 15,0 0 18-15,8 7 17 0,-7-2-5 0,0 8-8 16,3 3-4-16,-1 9-2 0,-1 5 5 0,1 1-5 15,-2 3-6-15,-1-1-4 0,0 3-1 0,4 10 6 16,-3 1-4-16,-2-12-4 0,1 14-5 0,1-2-8 16,1 1-5-16,-2-2 0 0,2-14-7 0,-2-1-3 15,-2-1-2-15,4-5-7 0,-1-7-2 0,-1-1-8 16,0-1-1-16,0-5 14 0,0 0-7 0,0-3 0 16,0-1-3-16,0 0-4 0,0-2-2 0,0-1-4 15,0 2 1-15,0-3-1 0,0-3-7 0,0 5 1 16,0-5 3-16,0 0 4 0,0 4 2 0,0-4 4 15,0 0 7-15,0 0 8 0,0 5-7 0,0-5 4 16,0 0 1-16,0 0-8 0,0 0-4 0,0 0-4 16,-5-11-1-16,4 5-2 0,-3-1-2 0,0-2 0 15,-1 0-2-15,1-2-1 0,0 1-7 0,-1 0 0 0,0 1 2 16,0-2-3-16,-3-1 2 0,3 1 2 0,-3-3-3 16,3 3-7-16,-1-1 5 0,2 1-7 0,-1 1 6 15,1 1 14-15,-1 1 5 0,1-1 1 0,2 5-3 16,-1-1-3-16,2 0 1 0,-2 4-3 0,2-4-5 15,1 5 1-15,-2-4 5 0,2 4-8 0,-3-3-2 16,3 3 2-16,0 0-3 0,0 0 6 0,-1 12-5 16,1-7-4-16,0 1-4 0,1 3 2 0,0 0 1 15,1 4 3-15,0 0-2 0,2 1 0 0,-4 5 3 0,4-3 0 16,-1 2-3-16,0-1 25 0,2 1-5 16,-1 1 2-16,0-2-3 0,-1-1-7 0,4 1 19 0,-3-6 3 15,-2-2-2-15,5 1-5 0,-3-2 14 16,-2 0 1-16,5-3 5 0,-6 0 8 0,5 0 2 0,-2-2-3 15,1-1 1-15,-5-2-3 0,8-1-2 0,-8 1-5 16,14-7-9-16,-9-1-2 0,7-4-6 0,-3-3-6 16,5-6-6-16,2-2-1 0,-2-2-32 0,0-1-42 15,4 0-51-15,-4 3-65 0,-1 8-58 0,-4 2-64 16,-4 3-82-16,0 6-372 0,-1-1-805 0,-3 3 356 16</inkml:trace>
  <inkml:trace contextRef="#ctx0" brushRef="#br0" timeOffset="-43073.12">16541 9321 40 0,'0'0'161'0,"-4"1"-10"15,4-1-6-15,-5 2-9 0,5-2-9 0,0 0-4 16,0 0-6-16,0 0-2 0,0 0-17 0,0 0-6 16,0 0 36-16,0 0-9 0,16 0-9 0,-16 0-12 0,20-3 3 15,-9 1-1-15,8-1-3 0,0-2-4 0,-2 0 1 16,6 2-3-16,4-4 0 0,-2-3-3 0,1 4-9 16,-6-4-4-16,7 0-10 0,-8 2-5 0,-2 0-5 15,3-1-4-15,-2 3-6 0,-5 2-3 0,-3 0-10 16,2 3-4-16,-6-2 2 0,-1 2-2 0,-1-1-4 15,-4 2 1-15,8-3-7 0,-8 3 0 0,0 0-2 16,4 9 0-16,-7-3-8 0,2 1-17 0,0 2-22 16,-2-4-23-16,2 1-33 0,-3 1-38 0,0-3-39 15,4 0-34-15,-5-1-229 0,0 1-464 0,1-3 206 16</inkml:trace>
  <inkml:trace contextRef="#ctx0" brushRef="#br0" timeOffset="-42778.58">16698 9094 90 0,'-4'-9'163'0,"-1"1"-2"15,1-2-8-15,0 3 13 0,3 3-4 0,-3-2-7 16,3 2-10-16,-2 0-15 0,3 4-11 0,-1-6-18 16,1 6-8-16,0-4-12 0,0 4-1 0,0 0 39 15,9 14-8-15,-4-4-18 0,0 3-3 0,4 3-5 16,4 7 10-16,-2 4-5 0,1-1-10 0,2 4-6 15,-1-3-2-15,1 4 7 0,-1-4-6 0,-1 3-8 0,1-1-4 16,-1-3-12-16,-1 0 2 0,-2-1-12 0,0-2-1 16,0-7-5-16,-3 0-1 0,2-2-3 0,0-2-4 15,-1 1-4-15,1-2 1 0,-3-3-4 0,-1-1-2 16,0-1-7-16,0 0-7 0,-3-3-41 0,2 1-32 16,0 0-45-16,-3-4-51 0,2 2-45 0,-2-2-250 15,0 0-499-15,0-13 222 0</inkml:trace>
  <inkml:trace contextRef="#ctx0" brushRef="#br0" timeOffset="-40592.01">14726 8049 135 0,'-3'-4'160'0,"3"4"-5"0,0 0-20 16,-1-4 8-16,1 4-14 0,0 0-7 0,0 0 11 15,-4-3-12-15,4 3-8 0,0 0 3 0,0 0-10 16,0 0-10-16,0 0-7 0,0 0-7 0,0 0-3 16,0 0-15-16,0 0 0 0,0 0-3 0,0 0-10 15,0 0-4-15,0 0-3 0,0 0 33 0,8 9-6 16,-4 1-4-16,1 0-7 0,4 5 1 0,-3 0 3 0,6 1-4 16,-1 1 6-16,5 3 1 0,0 1-6 15,1 0 0-15,2 0 3 0,3-3-3 0,-2 1-8 16,-1-1 5-16,4 3-2 0,-1 3 5 0,1-3-7 0,0 6-5 15,-1 1-2-15,-2 2 4 0,2 0-4 0,-2 2-4 16,0 0 2-16,-1-5 4 0,0 4-7 16,5-6 10-16,-2-1-5 0,0 0-4 0,-2-3 2 0,1-1-5 15,0-2 3-15,0-3-4 0,-5-5-5 0,1 0 2 16,-4-3-8-16,2 1-3 0,3-1 18 0,-8-2-19 16,7 3-10-16,-7 1 15 0,7-2 6 0,-8 1-8 15,0-3 1-15,1 3 0 0,-1-1 1 0,-4-3 2 16,1 5 2-16,1-1 27 0,0-1-1 0,0 1-4 15,-4-3-6-15,0 0-3 0,2 0-5 0,-2 0-7 16,-1-2-6-16,3 1 0 0,-2-1-3 0,1 2-5 16,-2-2 1-16,1 0 1 0,-1 0-4 0,0-1-5 15,-2-2 5-15,2 4-5 0,2-1-1 0,-4-3-7 0,0 0 5 16,3 3 11-16,-3-3-10 0,0 0-3 0,0 0 1 16,0 0-1-16,1 2-2 0,-1-2-1 0,0 0 1 15,0 0 0-15,0 0-5 0,0 0 3 0,0 0 0 16,0 0 1-16,0 0 3 0,6 3-5 0,-6-3 1 15,0 0-1-15,0 0 2 0,0 0 0 0,0 0-6 16,0 0-1-16,0 0 13 0,0 0-13 0,0 0 1 16,0 0-4-16,0 0 6 0,4 2 3 0,-4-2 0 15,0 0-2-15,5 2 11 0,-1-1-12 0,-4-1 0 16,0 0 1-16,5 3-2 0,-5-3-2 0,0 0 1 16,4 2-9-16,-4-2 12 0,0 0 3 0,0 0-2 15,0 0-9-15,4 2 10 0,-4-2-2 0,0 0 2 0,0 0 1 16,0 0-8-16,0 0 7 0,0 0 3 0,0 0-10 15,5 1 9-15,-5-1-1 0,0 0 7 16,0 0-11-16,0 0-2 0,0 0 6 0,0 0-1 0,0 0 1 16,0 0 0-16,0 0 1 0,0 0-1 0,0 0 1 15,0 0 7-15,0 0-3 0,0 0 1 0,0 0-1 16,0 0 0-16,0 0 2 0,0 0 5 0,0 0-1 16,0 0-1-16,0 0-2 0,-3-12-2 0,1 6-1 15,4-4-3-15,-2 1-1 0,0-1 2 0,0-1-2 16,0 2 0-16,0-1 2 0,0-1-3 0,0 0-3 15,0 0-1-15,-2 2 1 0,2 1 10 0,0 3-7 16,0-4 0-16,0 4 0 0,-3 0-11 0,3-1 9 16,0 0-2-16,0 1 3 0,-1 2-10 0,1 3 7 15,0-8-1-15,0 8 3 0,0-3-2 0,0 3 3 16,-2-4 0-16,2 4-2 0,0 0 1 0,-2-3-2 0,2 3 0 16,0 0-2-16,0 0 3 0,0 0-2 0,0 0 8 15,0 0-9-15,0 0 2 0,0 0 3 0,0 0-3 16,13 8 0-16,-13-8 0 0,2 7-2 0,1-1 1 15,-3 0 1-15,4 2 1 0,-3 1-2 0,-1 0 4 16,1 0-2-16,2 3-1 0,-3-4-1 0,4 4 1 16,-3-2-2-16,2-1 0 0,-2 1 12 0,0 1-9 15,4-2-2-15,-5-1-2 0,3 1 4 0,-2-3-2 16,-1 0-2-16,3-1 4 0,-3-1-8 0,1 1 7 16,-1-2 2-16,0 1 1 0,1-1 3 0,-1-3 4 15,0 5 6-15,0-5 7 0,0 4 2 0,0-4-3 16,0 0 0-16,-5 4-4 0,1-4 1 0,4 0-3 0,-14 0-1 15,14 0-1-15,-10-2 1 0,2 0-1 0,2-1 2 16,-2 2-6-16,3 0-1 0,0-2-1 0,-4 2 0 16,2 0-1-16,0-1 1 0,1-1-2 0,-1 2-3 15,1 0-1-15,0-1 5 0,2 0-4 0,4 2-1 16,-9-1-1-16,9 1 1 0,-7-2-1 0,7 2 1 16,0 0 3-16,-7-1-3 0,7 1 2 0,0 0-5 15,-7-1 6-15,7 1-7 0,0 0 1 0,-3-2-2 16,3 2-3-16,0 0 5 0,0 0 1 0,0 0 1 15,0 0 2-15,-3-2-2 0,3 2-4 0,0 0 3 16,0 0 0-16,0 0-2 0,0 0 1 0,0 0 2 16,0 0-4-16,0 0 5 0,0 0-4 0,0 0 4 15,0 0-3-15,0 0 2 0,0 0-2 0,0 0 7 0,0 0-3 16,0 0 4-16,-1-4-3 0,1 4 3 16,0 0-4-16,4-12 1 0,-2 3 3 0,2-1-5 15,0-3 1-15,0 3 0 0,3-1-1 0,-2-1 1 0,0 1-4 16,1 2-3-16,-1-1 0 0,0 5-26 0,-1-1-55 15,-1 1-47-15,1 1-56 0,-2 0-37 0,0 2-68 16,-2 2-74-16,0 0-419 0,0 0-850 0,-4 19 376 16</inkml:trace>
  <inkml:trace contextRef="#ctx0" brushRef="#br0" timeOffset="-14788.33">20189 9249 209 0,'-10'-3'269'0,"10"3"-29"15,0 0-24-15,0 0-19 0,0 0-19 0,-5-2 2 16,5 2-14-16,0 0-5 0,0 0-15 0,0 0-11 16,0 0-15-16,0 0-9 0,0 0-11 0,0 0 14 15,0 0 5-15,0 0-15 0,22-1-9 0,-22 1-8 16,15 0 7-16,-3 0-5 0,6-1-8 0,1-1-11 15,2 2-4-15,-1 3-4 0,-3-2-8 0,4 0-3 16,-2 1-9-16,-1 1 0 0,-1-2-9 0,-1 2 3 0,-3 0-6 16,1-2-6-16,-1-1-1 0,-3 0-2 0,4 0-3 15,-1-1-38-15,-2 0-46 0,-4-2-38 16,2-1-54-16,-2-1-51 0,2-3-80 0,-5 3-201 0,-1-1-531 16,-1-2 236-16</inkml:trace>
  <inkml:trace contextRef="#ctx0" brushRef="#br0" timeOffset="-14571.59">20574 8922 215 0,'0'-4'268'16,"-1"1"-17"-16,1 3-17 0,0-4-16 0,0 4-8 16,0-4-17-16,0 4-20 0,0 0-16 15,0 0-8-15,0 0 7 0,0 0 8 0,10 11-7 0,-1-1-6 16,1 7-5-16,2 5-11 0,2 6-17 0,0 1-8 15,1 3-15-15,2 0-11 0,-1 0-8 0,-1 1-7 16,-2-3-3-16,0 0-9 0,1 1-4 0,-3-5-12 16,0 0 0-16,-1-4-55 0,-6-4-72 0,1-1-90 15,-3-5-93-15,-2-1-272 0,2-2-585 0,-6-1 259 16</inkml:trace>
  <inkml:trace contextRef="#ctx0" brushRef="#br0" timeOffset="-13352.86">18367 8057 72 0,'0'0'223'0,"-4"-3"-6"16,4 3-11-16,0 0-15 0,0 0-15 0,0 0-18 0,0 0-16 15,0 0-11-15,0 0-17 0,0 0-7 16,0 0-12-16,0 0-3 0,0 0-1 0,0 0-9 15,0 0-4-15,0 0 4 0,0 0-8 0,0 0-4 0,0 0 7 16,0 0 10-16,14 10 6 0,-9-7-1 0,3 1-7 16,1 2-9-16,1 0-9 0,3-1-4 15,2 3 8-15,2 2-4 0,1 1-3 0,5 5-9 0,-1 0-3 16,2 0-6-16,-1 2 4 0,2 2 2 0,1 1 11 16,-2-1-2-16,-1 0 7 0,1-1 10 0,4 1-8 15,-1-5-4-15,-1 2-3 0,-2-2-2 0,1 3 5 16,0-1-5-16,-1-1-4 0,-3-2-5 0,2 1-1 15,-8-4-12-15,2-1-2 0,-1 2 0 0,-3-1-5 0,0-1 6 16,0 3-4-16,-4-3-9 0,1-2 0 16,-4 4-1-16,1-3-3 0,-1 0 3 0,1-1-10 15,-4-3 2-15,2 0 1 0,-1 0-3 0,-3 0 3 16,2-2-6-16,-2 0 1 0,3-1 7 0,-1 0 10 0,-3-2 2 16,1 4 9-16,-1-4 4 0,0 0-7 15,0 0-3-15,0 0-5 0,0 0 4 0,0 0-6 0,0 0-1 16,0 0-3-16,0-11-1 0,0 11-2 0,0 0 0 15,-4-8-6-15,4 3-1 0,-1 2-1 0,-2-2-3 16,3-1-2-16,-1 0 1 0,1-5-1 0,-3 0 2 16,6 1-1-16,-3-2-5 0,1-4-1 0,3 4 2 15,-1 0-1-15,-2 2 2 0,-1 4-3 0,1 0 0 16,2 0 1-16,-2 1-1 0,-1 1 2 0,3 1-3 16,-3 3-2-16,0 0 6 0,0 0-4 0,0 0 1 15,0 0-1-15,14 5 1 0,-10-1 0 0,-4-4-4 0,6 4-2 16,-2-3 10-16,0 5-2 0,2 0-5 15,-1-1 1-15,2 5 3 0,-1 0-4 0,-1-1 5 16,1 3-2-16,-1-2 4 0,-2 2-1 0,0 3 2 0,-2-3 4 16,-1 1 2-16,-1-1 0 0,-1 3 0 0,0-2 1 15,-2-2 20-15,-1 0 0 0,1-2 2 0,0 0 1 16,0-1 21-16,2-3 10 0,-1-1 1 0,2-1 1 16,-3 2-5-16,4-5-7 0,-5 2-3 0,5-2-7 15,0 0-5-15,-14-8-7 0,9 6-4 0,0-7-4 16,-2 2-3-16,4-3-18 0,-4 1-49 0,3 0-58 15,3 0-65-15,-3 2-60 0,0 2-61 0,3 2-79 16,1-1-80-16,0 4-319 0,-8 1-828 0,8-1 366 16</inkml:trace>
  <inkml:trace contextRef="#ctx0" brushRef="#br0" timeOffset="-12502.93">18313 9338 205 0,'0'0'195'0,"0"0"-19"15,0 0-15-15,7 5-18 0,-7-5 5 0,9 3 7 0,-3-1-12 16,4 1-2-16,2 0-7 0,6 1-10 0,-6-2-12 16,11 2 7-16,7-2-7 0,0 0-7 15,6 0 2-15,0-1-3 0,1-1-11 0,0-1 5 0,3 0-4 16,-7-2 2-16,3 0-7 0,-3-2 0 0,0 0-3 15,-1 0-18-15,0-3-2 0,-2 1-1 0,-5-2-9 16,-5 1-2-16,0 3-2 0,-1-3-4 0,-1 3-2 16,-2-3-4-16,-4 5-7 0,-1-1-11 0,1 1 3 15,-6 2 1-15,2-3-2 0,-3 0 12 0,-1 2 5 16,1 2 3-16,-5 0-6 0,5-2 0 0,-5 2 9 16,4-3 15-16,-1 1 1 0,-3 2 11 0,0 0 10 15,0 0-3-15,0 0-4 0,0 0-8 0,0 0-7 0,0 0-7 16,0 0-4-16,-12-5-1 0,4 4-10 15,8 1-6-15,-14-2-3 0,8 2 0 0,-4-1-2 0,3 2-4 16,-3-2-2-16,1 1 12 0,1-1 11 0,3 1-6 16,-5-1 0-16,4 1-5 0,-1-2-1 0,0 0-2 15,-1 1 7-15,3-2 2 0,1 2-5 0,4 1-1 16,-9-6-4-16,6 3 0 0,0 1 7 0,-1-1 2 16,4 3 0-16,-4-4-3 0,2 1-7 0,2 3-1 15,-3-4-3-15,3 4-6 0,-1-3 1 0,1 3-2 16,0 0-6-16,0 0-5 0,0 0 1 0,16 8 6 15,-11-3-4-15,4 1 1 0,0 1-4 0,3 2 1 0,-3-1-1 16,1 0 0-16,0 2-3 0,0 0 7 0,6-3-8 16,-5 1 0-16,-2 0-1 0,1-1-2 0,-1 0 4 15,-1-1-2-15,-3 0-6 0,4 0 7 0,-5 0 2 16,-3 1 4-16,3 3-3 0,-3 2-4 0,-2 0 3 16,-7 3 0-16,-2 3-3 0,-4 8 0 0,0-5-1 15,-4 1-1-15,0-2-9 0,2-1-71 0,3-5-82 16,-1-1-78-16,0-3-115 0,5 0-120 0,-2-3-306 15,1-4-841-15,4-2 372 0</inkml:trace>
  <inkml:trace contextRef="#ctx0" brushRef="#br0" timeOffset="3393.23">9381 11186 193 0,'-2'-4'221'0,"2"4"-2"0,0 0-5 15,-3-4-4-15,2 0-18 0,1 4-10 0,-1-3-11 16,1 3-19-16,0 0-12 0,0 0-13 0,0 0-13 15,1-8-11-15,-1 8-3 0,0 0-4 0,4-2-8 16,-2-1-8-16,-2 3-7 0,8-1-14 0,-2-1 17 16,1 0-5-16,4-2-8 0,-1-1-6 0,3 0 0 15,6-1-6-15,1-1-1 0,0 0-4 0,-1-3-3 16,-2 2-3-16,2-2 4 0,1 3-10 0,-4-1 1 0,0 3-7 16,-5 0-8-16,-1 0 2 0,-3 3-2 15,1 1-2-15,-3-2-5 0,-1-1 1 0,1 2-2 0,-5 2-5 16,8-1 3-16,-4 1-17 0,-4 0-37 0,4-2-38 15,-4 2-53-15,0 0-60 0,0 0-56 0,2-3-225 16,-2 3-515-16,0-7 229 0</inkml:trace>
  <inkml:trace contextRef="#ctx0" brushRef="#br0" timeOffset="4478.63">9982 10668 49 0,'0'0'165'0,"0"0"1"16,0 0 0-16,0 0 3 0,3-4-4 0,-3 4-12 15,0 0-10-15,0 0-10 0,0 0-12 0,0 0-14 16,0 0-8-16,0 0-10 0,0 0-9 0,-13 7-7 16,6-1-11-16,1 2-6 0,1 0-1 0,-3-1-6 15,0 3 10-15,1-6-5 0,-1 5-9 0,-1-3-3 0,4-3-3 16,-4 2-4-16,4 0-3 0,0-1 6 0,1-2 9 16,0-1-7-16,0 1 0 0,2 1-3 15,2-3-10-15,0 0 2 0,0 0-3 0,-10 0-2 0,10 0-2 16,0 0-2-16,0 0-4 0,-5 3-1 0,5-3-9 15,0 0 3-15,0 0-1 0,0 0-4 0,0 4 3 16,0-4 1-16,0 0-1 0,1 10 4 0,0-6-5 16,2 3-1-16,-2 0-7 0,3-2 6 0,-2 3 1 15,1-2 1-15,1 0-2 0,-2 4-1 0,2-4 4 16,0 1-4-16,-1-1-2 0,-1 1 2 0,-1 1-4 16,2-4 4-16,-2 3-2 0,-1 0-2 0,0-3 7 0,3 2-1 15,-1 0-1-15,-2-2 0 0,-2-2-7 0,4 1 9 16,-2 2 17-16,0-5 9 0,0 0 0 15,0 5 11-15,0-5-6 0,0 0-2 0,4 3-2 0,-4-3-1 16,0 0-8-16,0 0 1 0,0 0-3 0,0 0-5 16,0 0-3-16,4-10-1 0,-4 10 0 0,0 0-7 15,5-4 5-15,-5 4-5 0,1-2 4 0,-1 2-4 16,4-1 3-16,-4 1-5 0,8 0 1 0,-8 0 0 16,11 0 0-16,-3 0 1 0,0 1-3 0,2-1-4 15,0 0 5-15,2 0 1 0,2 0 1 0,-4 0 9 16,4 0 4-16,-3-2 10 0,-1-1 0 0,2 3 0 0,-2-1-2 15,2 1 2-15,-3 0-2 0,1-1 15 16,-1 2 2-16,-1-1 8 0,-2 1 3 0,3 0-5 16,-5 3 4-16,1-3-4 0,-1 4-1 0,1 0-3 0,-4 2 0 15,-1 4-15-15,0 1 0 0,-1 3-12 0,-8 9 14 16,1 1-11-16,1 0-5 0,-6-2 8 0,0 4-16 16,-2-3-40-16,-1 0-36 0,1-1-49 0,-2-3-54 15,5-8-66-15,2-3-77 0,1-2-246 0,1-5-603 16,-1-3 267-16</inkml:trace>
  <inkml:trace contextRef="#ctx0" brushRef="#br0" timeOffset="5828.55">10043 9778 141 0,'0'0'183'0,"0"0"-2"0,0 0-3 0,0 0-8 15,0 0-15-15,0 0-14 0,8 0-14 0,-8 0-10 16,0 0-19-16,0 0-4 0,3 4 20 0,-3-4-1 16,3 3 9-16,0 1-5 0,-1-1-9 0,1 5-9 15,1 0 15-15,2 3-9 0,1 5-7 0,0 2-11 16,1 5-13-16,-2 5 3 0,2 2 13 0,-3-2-7 0,4-1-8 16,-4-1-3-16,0 2 3 0,1-2 2 0,-3-2-6 15,2-5-2-15,-1-1-6 0,0-1-1 16,-3-2-3-16,6-3 3 0,-6 0-11 0,4 0-5 0,-2 0 1 15,-2 0-11-15,4 1 1 0,-1-3-6 0,0 2-4 16,-3 0 1-16,-1 0 1 0,4 0-3 0,-3-1-6 16,2 0-4-16,-2-2 3 0,-1 0-1 0,3 0-1 15,-3-3-4-15,1 0-2 0,0 0 3 0,-1-1-4 16,0-2-5-16,0 1 4 0,0-4-2 0,3 5 3 0,-2-2-4 16,-1-3 2-16,0 0-5 0,-1 5-3 15,1-5 4-15,0 0-1 0,0 5 2 0,0-5 0 0,0 0-10 16,1 3 6-16,-1-3-2 0,0 0 6 0,0 0-1 15,0 0-1-15,0 0 6 0,0 0 12 0,0 0 4 16,0 0 3-16,0 0 8 0,0 0 2 0,0 0-10 16,0 0 14-16,0 0-1 0,0 0-1 0,0 0 5 15,0 0-6-15,0 0-5 0,0 0-2 0,0 0-5 16,0 0 3-16,0 0-5 0,0 0-1 0,0 0-2 16,0 0-2-16,-17-9-2 0,16 7-7 0,-3-2 4 15,0 2-3-15,4 2 0 0,-6-4 1 0,2 0-1 0,0 2 1 16,4 2 11-16,-5-6-3 0,1 4-1 15,0-1-5-15,4 3 2 0,-5-4-7 0,3 0 0 0,-2 0 6 16,2 2-1-16,-1-2-2 0,0 1 2 0,2-1-4 16,-3 0-1-16,2 2 5 0,2 2-12 0,-6-6 9 15,6 6 4-15,-1-4 9 0,1 4-3 0,0 0-7 16,-2-6 3-16,2 6 0 0,-3-2-1 0,3 2-1 16,0 0-4-16,0 0 1 0,-4-2-4 0,4 2 1 15,0 0-4-15,0 0 2 0,0 0 3 0,0 0 1 16,0 0-9-16,0 0 3 0,0 0-4 0,0 0 1 0,0 0-2 15,0 0 2-15,0 0 4 0,3 11-4 16,1-7 1-16,-1 2 2 0,0 0-2 0,0 3 2 16,-1-2-1-16,0 1 1 0,-2 2-1 0,3 1 1 0,-3-4 0 15,4 2-1-15,0-2-2 0,0 2 3 0,-2-4-2 16,-2 1 0-16,4 0-3 0,0-2 1 0,-3 2 1 16,3-2 7-16,-1 0 6 0,-2 0-4 0,3-1 4 15,-4-3 0-15,1 6 0 0,3-4-7 0,-4-2 3 16,4 4 0-16,-3-1 0 0,-1-3 8 0,0 0 0 0,0 0 0 15,0 0 3-15,0 0 9 0,0 0 1 16,10-5-2-16,-6 0-3 0,0-3-1 0,1-3-7 0,4-4-2 16,-4 1-2-16,2-1-4 0,-1-2-2 0,-1 4-9 15,-1 3-28-15,0 0-78 0,-2 2-67 16,1 2-84-16,-3 1-105 0,-2-1-478 0,0 3-908 0,-1 0 402 16</inkml:trace>
  <inkml:trace contextRef="#ctx0" brushRef="#br0" timeOffset="28096.69">12975 11144 50 0,'-5'-1'209'0,"5"1"-5"0,0 0-11 0,-4-4-2 15,0 2-15-15,4 2-5 0,0 0-12 16,-1-4-14-16,1 4-2 0,0 0-16 0,-4-2-13 0,4 2-25 15,0 0-10-15,0 0-9 0,0 0-3 0,0 0-10 16,0 0-4-16,0-5-3 0,0 5 27 16,0 0 4-16,0 0-4 0,9-1-4 0,-9 1-6 0,9 0-3 15,1 0 13-15,-2 0-6 0,2 1-5 0,4-1 3 16,-1 0-4-16,2 2 2 0,-2-2 6 0,6 0-10 16,-2 0-5-16,2-2 23 0,-1-2-1 0,1 2-3 15,-2-3-13-15,-4 3-8 0,-1-1 3 0,1 0-6 16,-1-1-7-16,-1 2 0 0,-3-1-7 0,1 0 2 15,-3 1-5-15,-2 0-7 0,4 0 3 0,-5 0-8 16,3 1 2-16,-6 1-9 0,0 0 2 0,6-1-2 16,-6 1-2-16,0 0-4 0,4-2-2 0,-4 2 4 0,0 0-6 15,0 0 3-15,0 0-27 0,0 0-32 16,2-3-32-16,-2 3-37 0,0 0-47 0,0 0-44 16,0 0-54-16,0 0-48 0,0 0-205 0,0 0-557 0,0 0 248 15</inkml:trace>
  <inkml:trace contextRef="#ctx0" brushRef="#br0" timeOffset="28667.09">13485 10932 118 0,'0'0'211'0,"0"0"-8"16,0 0-9-16,0 0-14 0,0 0-1 0,-15-6-12 16,15 6-17-16,-3-4-15 0,3 4-15 0,-2-10-16 15,2 3-5-15,1 0-10 0,3-5-8 0,-3 1-7 16,4-2-8-16,-1 2 10 0,1-4-5 0,-2 4-5 0,0 3-8 15,3-1 3-15,-3 0 10 0,0 2-10 16,2 2-1-16,1 0 10 0,1-2-2 0,-1 4 3 16,3-2-3-16,-3 2-7 0,2 0-2 0,-1 2-8 0,0 1 15 15,3-3-3-15,-1 3-7 0,-1 3-5 0,3-2 14 16,-1 3-9-16,0 0 5 0,0 2-5 0,-4 1-12 16,3 1 5-16,-1 1-4 0,2 4-1 0,-3 3-4 15,-5 1 2-15,2 2-3 0,-4 9-5 0,0-2 0 0,-1 3-3 16,-2 0-9-16,-3 1 9 0,-1 0-14 15,-3 0 4-15,5-1-2 0,-4 1 2 0,1-2-7 16,3-1 0-16,0-9 1 0,0 0-2 0,1-2-3 0,3-4-1 16,-2-2-3-16,3 1 0 0,-1-4-4 0,1 1 14 15,0-3-2-15,0 0-11 0,0 0 16 0,0-1 1 16,0-4 3-16,5 5 3 0,-3-2 13 0,0 0 0 16,-2-3-12-16,13-2 9 0,-6 1-2 0,1-2-4 15,5-2 0-15,1-4-9 0,3 1 4 0,1-3 1 16,4-5-2-16,-1 3-7 0,2-4-9 0,1 1 4 15,-3-1-4-15,-5 4-6 0,1 1-6 0,-2 0-62 0,2 1-60 16,-9 5-85-16,-3 0-100 0,0 1-360 0,-4 1-724 16,-2 1 320-16</inkml:trace>
  <inkml:trace contextRef="#ctx0" brushRef="#br0" timeOffset="30148.16">13462 9801 182 0,'0'0'184'16,"0"-5"-4"-16,0 5-1 0,-4-5 0 0,4 5-1 16,0-4-13-16,0 4-15 0,0 0-12 0,0 0-13 15,-1-4-18-15,1 4-5 0,0 0-15 0,0 0-8 0,1-5-6 16,-1 5-7-16,0 0-6 0,0 0-7 16,0 0-3-16,0 0 26 0,0 0-3 0,0 0-2 0,13 13 7 15,-7-5 1-15,-2-1-9 0,3 5-6 0,-1-1-2 16,-1 5 4-16,3 3-6 0,-1 8-3 0,-3 3-2 15,3-1-10-15,-3 1 0 0,1 1-2 0,-2 2 3 16,1 0 0-16,0 1-4 0,0-1 1 0,1-2-3 16,0 0-8-16,-1-5-3 0,2-6 13 0,-3-2-6 15,-1-1-9-15,2-5 9 0,-2 0 1 0,0-2-6 16,-1-3-1-16,-1-1-2 0,2 1-5 0,-2-2-1 16,0 0-1-16,1-1-3 0,0-1-1 0,1 0-5 0,-2-3 2 15,0 4-2-15,0-4 4 0,0 7-5 16,2-5-6-16,-2-2 1 0,-2 6 4 0,0-1-5 0,2 2 3 15,0-3-1-15,0 2-1 0,-1-1 1 0,0-1-4 16,1-4-1-16,0 7 7 0,0-4-1 0,0-3-1 16,0 5-3-16,0-5 0 0,0 0-2 0,1 3 1 15,-1-3 9-15,0 0-2 0,0 4 1 0,0-4 0 16,0 0 2-16,0 0 3 0,0 0-3 0,0 5-3 0,0-5 7 16,0 0-13-16,0 0 6 0,0 0-2 15,-1 4-2-15,1-4 3 0,0 0 3 0,0 0-6 16,0 0 2-16,0 0 0 0,0 0-1 0,0 0 0 0,0 0-1 15,0 0 7-15,0 0 6 0,0 0 0 0,0 0 18 16,0 0 9-16,0 0-3 0,0 0 2 0,0 0 7 16,0 0-13-16,0 0-1 0,0 0-2 0,0 0-10 15,0 0 5-15,0 0-4 0,0 0-4 0,-11-7-3 16,11 7-2-16,-2-5-11 0,2 5 9 0,-3-1-4 16,3 1 0-16,-9-4 7 0,8 1-6 0,1 3 0 15,-5-7-2-15,2 5 11 0,1 0-5 0,-1-2 2 16,1-1-4-16,-1-2 2 0,-1 2-1 0,1-2-4 15,-2 0 3-15,1-1-4 0,0 2-1 0,0 1-4 0,1-1 5 16,-1-1-7-16,2 2 8 0,-2 0-17 0,0 1 11 16,2-1 0-16,-2 2 0 0,3-1 0 15,1 4-2-15,-4-4 0 0,4 4 2 0,-3-3-1 0,3 3-2 16,0 0 3-16,-2-5-5 0,2 5 3 0,0 0-4 16,0 0 6-16,0 0-3 0,-2-3-3 0,2 3 3 0,0 0-6 15,0 0 8-15,0 0 0 0,0 0-3 16,-5-2-5-16,5 2 3 0,0 0 5 0,0 0-14 15,0 0 11-15,0 0 0 0,0 0 0 0,0 0-8 0,0 0 5 16,0 0 3-16,0 0 3 0,0 0-16 0,0 0 9 16,13 11 5-16,-9-7-7 0,-1 2-5 0,3-2 8 15,1 5 1-15,1-1-4 0,-3 1 4 0,2-1 4 16,-1-1-2-16,0 1-4 0,1 0-6 0,-1-1 19 16,1-1-10-16,0 2 11 0,2-1 7 0,-5-3 0 15,0 1-9-15,1-1 9 0,-1 0-2 0,2-3-8 16,-5 2-2-16,2 0 14 0,1-1-5 0,-4-2-1 0,5 2 4 15,-5-2-6-15,5 3 5 0,-5-3-10 0,3 1 6 16,-3-1-4-16,0 0-3 0,0 0 8 0,5 3-1 16,-5-3 1-16,0 0 5 0,0 0 3 0,0 0 11 15,0 0-1-15,0 0 6 0,0 0 0 0,6-9-3 16,-5 2 4-16,2 1-6 0,1-6-4 0,1 4-4 16,-4-2 5-16,3 0-2 0,0 2-6 0,2-4-2 15,-3 2-1-15,1-1-1 0,-3 1-1 0,4-1-5 16,-2 1-10-16,1 1 2 0,-4-1 0 0,0 4-22 15,0 0-94-15,-3 3-97 0,3 3-120 0,0 0-134 16,-13 7-351-16,2 1-881 0,-2 4 389 0</inkml:trace>
  <inkml:trace contextRef="#ctx0" brushRef="#br0" timeOffset="47941.12">16536 11290 35 0,'1'-5'129'0,"-1"5"-10"0,0 0-9 16,5-4 9-16,-5 4-12 0,0 0 17 0,10 1-16 16,-10-1-12-16,10 3-8 0,-4-1-14 0,0 0-1 15,2 1 20-15,3-1 0 0,-1 1-7 0,1-2-9 16,3-1 17-16,-2-1 3 0,2-2-4 0,3-1-16 15,2-1-8-15,-1-4-4 0,-3 1-5 0,-3 2-7 16,2 1-7-16,-1 2-6 0,-2-1-2 0,-2 0-4 16,0 0-6-16,-2 1 0 0,-1-1 1 0,-1 3-18 15,-1 0-32-15,-4 1-35 0,6 0-51 0,-6 0-52 16,0 0-183-16,7 2-370 0,-7-2 164 0</inkml:trace>
  <inkml:trace contextRef="#ctx0" brushRef="#br0" timeOffset="48229.64">16961 10876 122 0,'0'0'141'0,"-1"-4"-18"0,1 4-8 16,0 0 40-16,0 0-15 0,4 14 21 0,0-2-14 15,-2 0-11-15,2 5-14 0,1 2 2 0,5 5 8 0,-2 3-13 16,-2 2-13-16,3-2-12 0,0 3-5 0,1-1-11 16,1-2-9-16,-2 1-2 0,0-3-9 0,2-1-3 15,-3-6-8-15,3 0-6 0,-2-2-5 0,-1-2-2 16,2-2-3-16,-2 2-5 0,-2-4-1 0,3 1-5 16,-1-4 1-16,-3 1 0 0,0-3-10 0,-2 1-45 15,0 0-52-15,0-3-64 0,-3-1-250 0,0-2-432 16,0 0 191-16</inkml:trace>
  <inkml:trace contextRef="#ctx0" brushRef="#br0" timeOffset="49247.78">17439 9781 90 0,'0'-5'147'0,"-1"0"-10"15,1 0 15-15,1-2-16 0,-1 2 5 0,0-2-8 16,2 1-5-16,-1 0 7 0,0-1-11 0,2 1-11 16,-1 1-2-16,-2 0-4 0,1 1-13 0,-1 4-7 15,0-4-8-15,0 4-6 0,0 0-11 0,3-3 19 16,-3 3-2-16,1 10-10 0,2 0 6 0,-1 0-2 15,-2 9 0-15,2-1-6 0,0 6-2 0,-2 4-2 16,4-2 10-16,1 3-5 0,-1 3-6 0,2-2 14 16,-2 2-6-16,1 2-8 0,-1-1-3 0,-1 0-8 0,1 0 8 15,-1 1-3-15,2-2-8 0,0 0 3 16,2-3-6-16,-2-1-8 0,-1-2 2 0,-3-2-3 0,3-3-9 16,-3-1 1-16,4-3-6 0,-1 2-2 0,-4 0-1 15,0-1-2-15,1-1-2 0,2 0-2 0,-3-5 1 16,0-1 0-16,0 1-1 0,1-2-7 0,-1-3 4 15,0-2-2-15,0 2-2 0,0-2 0 0,3-1-2 16,-6 0 3-16,6-1-2 0,-3 2 3 0,0-5 2 16,1 4 4-16,-1-4 2 0,0 0-4 0,0 0 2 15,0 0 2-15,-4 3-7 0,4-3 14 0,0 0-13 16,0 0 0-16,0 0-1 0,0 0 2 0,-9-10-5 16,3 6-1-16,5 1 2 0,-2 0-2 0,-1-2 3 0,3 2-8 15,-3-4 7-15,-1-1-10 0,1 1 6 0,0 0 0 16,-2-1-1-16,2-3-4 0,-1 0 8 15,1 0-4-15,-1 0 4 0,1 1-4 0,-2 1 2 0,2 0-5 16,-2-2-1-16,2 2 2 0,-1 1 1 0,1 2 2 16,1 0-4-16,-2 0 2 0,3 2 0 0,-2-1 3 15,1 3-5-15,3 2 4 0,-4-5-6 0,4 5 6 16,-2-5 0-16,2 5-1 0,-1-2-1 0,1 2 6 16,-3-2-7-16,3 2-1 0,0 0 5 0,0 0-4 15,0 0-3-15,0 0-1 0,0 0 3 0,0 0 1 16,1 12-1-16,-1-6-3 0,2-1 4 0,0 5 0 15,-1 0 1-15,2 2 0 0,0 1-2 0,-2 0 0 0,3 3 1 16,-2-1 2-16,2 1-4 0,-1-5 1 0,-1 0 2 16,3-2 22-16,-2 0 0 0,-1-1 5 0,2-2 2 15,0-1-1-15,4-3 4 0,-3-1-5 0,-5-1 7 16,19-8-8-16,-8 1-7 0,2-4-3 0,4-3 3 16,-4 0 5-16,1 3-15 0,-5 1-26 0,-3 2-38 15,1 0-36-15,-5 5-70 0,-3 1-102 0,1 2-77 16,0 0-245-16,-18 14-632 0,4-3 280 0</inkml:trace>
  <inkml:trace contextRef="#ctx0" brushRef="#br0" timeOffset="53601.33">14913 9818 2 0,'0'0'93'0,"0"0"-11"15,0 0 4-15,0 0 2 0,-11 2-3 0,11-2-3 16,0 0 2-16,0 0-12 0,-5 4 6 0,5-4 3 16,0 0-2-16,0 0 5 0,0 0-4 0,0 0-8 15,0 0 2-15,0 0-7 0,0 0-2 0,0 0-9 16,0 0-4-16,-4 1 2 0,4-1 12 0,-2 4-1 16,2 0-4-16,0-4-7 0,-3 6-6 0,3-2 3 15,0-4 5-15,3 3-3 0,-3-3 0 0,2 4-1 16,-2-4 1-16,4 4-2 0,-3-2-2 0,3 0-4 0,-4-2 2 15,4 5 5-15,0 0-5 0,1 0 3 0,-1 1 1 16,1-2-4-16,-3 5-5 0,5 0-1 0,-3 0 6 16,1 3-2-16,-1-6-4 0,1 2 2 0,1 1-3 15,1 2-2-15,-1-4 0 0,-1 2 3 0,4 0-8 16,-1 2-2-16,-1-2 3 0,2 0 2 0,4 3-2 16,-3-5 2-16,1 1-2 0,1 3-5 0,0-2 7 15,2 3-11-15,-4-4 0 0,3 4-4 0,-2-1 2 16,1 0-4-16,-2 2 0 0,3-1 1 0,-3 2-4 15,4-1 8-15,-2 2 0 0,-2 0 4 0,0-1 0 16,2 1 1-16,-1 0-4 0,1-1-4 0,-2-2-2 16,1 3 2-16,1-3-3 0,-2 1-5 0,0-2 4 0,-2-2-4 15,1-1 9-15,-1 0-3 0,3-1-2 16,-2 0 3-16,1-1-3 0,3 1 3 0,-3-1-6 0,4 0 5 16,-2 0-1-16,-2 2-5 0,7-3-1 0,-4 1-5 15,-2 1 0-15,1-3-1 0,-2 2 5 0,1-1-3 16,-2 0-2-16,1 3-1 0,2-2 9 0,-3 1-5 15,1 0-1-15,0 1-5 0,1 0 3 0,0 0 2 16,-1-1-6-16,0-2-1 0,2 3 2 0,-2-1-2 16,-1 0 3-16,4-1-5 0,-4-1 6 0,0 1 3 15,1 0 2-15,0-2-8 0,-2 2 1 0,-2-3-1 16,2 2-4-16,0-2 8 0,-2-1-1 0,-2 0 0 16,1 3 3-16,-1-3-3 0,0-1 7 0,1 1-11 0,-3 0 1 15,-2-2-2-15,5 3 0 0,-1 0 3 0,-2 0-5 16,-2-3 4-16,3 3-2 0,-3-3 1 15,3 1-2-15,-3-1 1 0,0 0 0 0,0 0 1 0,5 3 0 16,-5-3 0-16,0 0 3 0,0 0 3 0,0 0-9 16,0 0-1-16,0 0 5 0,0 0-2 0,0 0 4 15,0 0 0-15,0 0 4 0,0 0 1 0,0 0 6 16,0 0-2-16,0 0 17 0,0 0-9 0,0 0 10 16,0 0-3-16,8-6-2 0,-8-1 4 0,0 2-8 15,0-2-1-15,2-2-7 0,-2 0 0 0,0 2-3 16,1 0 0-16,-2 1 2 0,2 2 1 0,-2-1-2 15,1 1-1-15,0 4-4 0,0-6 0 0,1 3 7 16,-1 3-7-16,0 0 1 0,0-5-1 0,0 5 5 0,0 0-9 16,-1-5 3-16,1 5 0 0,0 0-13 0,0 0 12 15,0-5 4-15,0 5-21 0,0 0 24 16,0 0-2-16,0 0-4 0,0-3-6 0,0 3 8 0,0 0-7 16,0 0-1-16,0 0 5 0,0 0-2 0,0 0-1 15,0 0 3-15,0 0-4 0,0 0 3 16,0 0 3-16,0 0-1 0,0 0-2 0,4 13-4 0,-4-8 0 15,1-1-5-15,3 3 7 0,-4-3 0 0,4 2-11 16,-4 0 13-16,4 2-5 0,-4 0 23 0,1-1-15 16,-1-1-1-16,2 2 2 0,0-1-1 0,-2-3-3 15,0 2 0-15,1-2 0 0,-1 1 2 0,3-1 2 16,-3 0-4-16,2-1 3 0,-2 3 6 0,0-2 6 0,0 1-3 16,0-5 5-16,-2 6 3 0,2-2 4 15,0-4 6-15,-3 4 16 0,3-4-12 0,-1 4-4 16,1-4 4-16,-4 5-4 0,3-2-2 0,-2 0 7 0,0-1-2 15,-1 2 2-15,-2-2-11 0,5 0 3 0,-5 1 6 16,2 0 4-16,4-3 5 0,-6 3-4 16,2 0 6-16,1-1-1 0,-2 0 3 0,0-2-5 0,5 0 1 15,-11-1-4-15,11 1-3 0,-9-3 0 0,2 0 1 16,2 1 9-16,-1-3 5 0,2 1-9 0,-3 1-6 16,4-3-2-16,-3 2-3 0,-1 0 1 0,4 1-7 15,-2-2-1-15,0 2-5 0,1 0-2 0,-1-1 1 16,4 2-5-16,1 2-1 0,-9-4 0 0,9 2-4 15,0 2-1-15,-4-2-1 0,4 2-3 0,0 0 0 16,-2-4 1-16,2 4-2 0,0 0-2 0,2-8 2 16,2 1-2-16,2 0-3 0,1-3 1 0,0 1-2 0,2-1 0 15,-1 1-2-15,-2 2-1 0,-2 3-5 0,0-2-11 16,-1 2-28-16,-1 1-37 0,1 1-32 0,-1-1-46 16,-2 3-39-16,0 0-42 0,0 0-58 0,0 0-68 15,0 0-95-15,0 0-255 0,-6 10-778 0,6-10 345 16</inkml:trace>
  <inkml:trace contextRef="#ctx0" brushRef="#br0" timeOffset="54417.06">15755 10623 73 0,'0'0'113'0,"0"0"-2"0,0 0-11 0,0 0-8 15,0 0-5-15,0 0-5 0,0 0-8 16,0 0-9-16,0 0-4 0,0 0 1 0,0 0-2 0,0 0 4 16,0 0-2-16,0 0-11 0,0 0-3 0,0 0-6 15,2-9-1-15,-2 9-3 0,-2-4 8 0,2 4 8 16,0 0 4-16,0-5-4 0,0 5-1 0,0 0-6 15,0 0-6-15,-5-2-2 0,5 2-3 0,0 0-2 16,0 0-6-16,0 0-3 0,0 0-8 0,0 0-27 16,0 0-56-16,0 0-60 0,0 0-150 0,-3 9-299 0,1-4 132 15</inkml:trace>
  <inkml:trace contextRef="#ctx0" brushRef="#br0" timeOffset="72167.75">20451 10896 156 0,'0'0'209'0,"0"-5"-13"0,-1 0-4 0,1 5-18 15,1-7-4-15,-1 4-9 0,-1-2-7 0,2-2 3 16,-2 3 2-16,1-1-7 0,0 5-8 0,-1-6-12 16,1 6-6-16,1-5-7 0,-1 5-14 0,-1-4-11 15,1 4-11-15,0 0-8 0,0 0-6 0,-12 13-7 16,7-4-6-16,0 1-3 0,-1 7-8 0,-2 0 0 16,-1 1-8-16,0 7-5 0,0 0 1 0,0 0-5 0,5 2-4 15,2 0-3-15,-2 0-1 0,3-3-1 0,1-5-2 16,1 0-2-16,2-3-3 0,0-1-2 15,1-3 3-15,0 0-2 0,1-6 1 0,-1 3 6 0,4-3 9 16,-1 1 2-16,0-5 0 0,2-1 0 0,2-3-6 16,2-5 3-16,-1 2-7 0,8-13-8 0,0-3 6 15,-3-1-10-15,2-4-1 0,-3 0-2 0,0 0-1 16,-2-2 3-16,0-2-1 0,-2 3-2 0,-6 1 3 16,3 1-3-16,-6 0 4 0,-3 0-1 0,-3 4 12 15,-2 2 3-15,0 0-5 0,-3 6-5 0,-1 3 3 16,-5-1 0-16,-3 4-5 0,4 3-3 0,-3 4-1 15,-3-1 1-15,-3 2 3 0,3 5-4 0,-1-1 3 0,-7 3-18 16,0 2-34-16,1 0-41 0,7-1-56 0,0 0-62 16,4-2-70-16,-2 0-238 0,-1-1-553 15,0 0 245-15</inkml:trace>
  <inkml:trace contextRef="#ctx0" brushRef="#br0" timeOffset="73719">18357 9874 120 0,'0'0'181'16,"-2"-3"-1"-16,2 3-7 0,-1-4-15 0,1 4-15 15,-2-4-12-15,2 4 18 0,-2-5-30 0,2 5 1 16,0 0 2-16,-1-4-9 0,1 4-14 0,0 0-9 16,-1-3-6-16,1 3-9 0,0 0-7 0,0 0-6 15,0 0-7-15,0 0-2 0,0 0 30 0,0 0 2 16,0 0-7-16,10 7-2 0,-7-2 6 0,1-1-6 0,-2 1-5 16,6 3 24-16,-1 2-10 0,2-1-11 15,4 6 1-15,0-3 7 0,0 1-3 0,3 0 0 16,0 0-5-16,5 4-2 0,0 1 3 0,2-1 10 0,-3 1-12 15,3 1-6-15,-2-1-2 0,3 2 5 16,-4-1-3-16,1 2-5 0,-2 0-8 0,1-1-4 16,-1-1-2-16,0 0-6 0,-4-5 0 0,-1 0 24 0,1-4-8 15,-2 1-7-15,2 0 2 0,-1-1-11 0,3-1-2 16,-7-1-4-16,2-3 0 0,-1 2-7 0,2-2-1 16,0 1-5-16,-3-2 5 0,0 1-4 0,2 0-1 15,-2 1 3-15,-1-3-12 0,0 4 5 0,0-3 5 16,-2 3 0-16,0-1 5 0,-1 2-4 0,2-1 4 15,-2 0-4-15,-2-2-5 0,1 0 0 0,-1 2 7 16,1-4-10-16,0 2-3 0,-1 0-2 0,1 0 0 16,-1-1 1-16,1-1-5 0,-1 1 6 0,0-1-6 0,2 2 1 15,-5-2-1-15,3 0-4 0,0 0 4 0,0-1-2 16,-3 1 0-16,-1-3-1 0,7 4-1 0,-6-1-2 16,-1-3 6-16,6 4 0 0,-2-1-9 0,-1-1 6 15,-3-2 0-15,4 4 1 0,-4-4-1 0,5 2-2 16,-5-2 0-16,1 4 3 0,-1-4-6 0,4 2 3 15,-4-2-1-15,0 0-3 0,0 0 5 0,5 3-3 16,-5-3 6-16,0 0-4 0,0 0 0 0,4 1-2 16,-4-1-1-16,0 0 1 0,0 0 2 0,0 0 1 15,0 0-2-15,5 1 1 0,-5-1 0 0,0 0 2 16,0 0-2-16,0 0-1 0,0 0 2 0,0 0 7 0,0 0 5 16,0 0-1-16,0 0-1 0,0 0 3 0,0 0 0 15,0 0 2-15,0 0-5 0,0-8 5 0,1 4-6 16,-1-2 1-16,0 1-3 0,0-1-1 0,0-1 2 15,0 0-3-15,0 1 0 0,0-1-5 0,0-2 2 16,-1-2-1-16,1 6 3 0,0-1-3 0,-1 1 1 16,-1 0-5-16,2 1 3 0,0-3-1 0,-1 3 3 15,1 0-1-15,0 4-1 0,0-8-1 0,0 8-1 16,-1-5-3-16,1 5 4 0,0-3 0 0,0 3-3 0,0 0 1 16,0 0-2-16,-4-4 1 0,4 4 0 15,0 0 4-15,0 0-5 0,0 0-2 0,0 0 3 16,0 0-1-16,0 0-1 0,0 0 2 0,0 0 4 0,0 0-3 15,0 0 2-15,10 11 1 0,-7-7-1 16,1 1-3-16,-1-1 0 0,0 5 2 0,1-4-1 0,0-1-2 16,-1 3 1-16,1-1 0 0,1-2 1 0,-2 2 4 15,1-1-5-15,-2-1-1 0,2 3 2 0,-1-4 1 16,1 2-1-16,-1 0-1 0,-1 0 6 0,0-1-2 16,1 0 0-16,-1 0 2 0,0-1-2 0,-2-3 3 15,2 6-1-15,-1-5 4 0,-1-1-4 0,2 6 3 16,-2-6 5-16,1 2 7 0,-1-2 10 0,1 3 4 15,-1-3 2-15,0 0-8 0,-5 4-4 0,1-2 0 16,-2 1-5-16,2 1 0 0,-2-2-4 0,-1 1-3 16,-2 2 1-16,3-1-3 0,-2 0 2 0,3 0-2 0,-1 0 3 15,-2 0-6-15,-2 1-4 0,5 0 3 0,0-2-2 16,1-1 0-16,0 0 2 0,-1 0-3 0,-1-1-2 16,6-1 5-16,-11 0 0 0,11 0 0 0,0 0 0 15,-10-3 1-15,7 0 0 0,2 1-1 0,0-3-1 16,-2 1 2-16,-2 0-5 0,5 4 2 0,-1-8-4 15,-1 5 1-15,2-3 1 0,0 1-2 0,-2 0 1 16,4-3-1-16,0 0-1 0,4-2-1 0,-2-1-8 16,0-1 0-16,6-3 0 0,1-1 2 0,-1 2-1 0,-1-1-4 15,1 0 7-15,0 3-10 0,-2 1-47 16,-2 2-67-16,2 0-72 0,-3 3-71 0,-1 3-76 16,0 0-75-16,-4 3-372 0,0 0-860 0,0 0 380 0</inkml:trace>
  <inkml:trace contextRef="#ctx0" brushRef="#br0" timeOffset="100740.36">9402 12880 179 0,'-7'-1'203'0,"7"1"-25"0,0 0-9 0,0 0-12 16,0 0-16-16,0 0-17 0,0 0-12 0,0 0-13 15,0 0-8-15,0 0 13 0,0 0 8 0,13-5-1 16,-7 3-6-16,1 0-5 0,2 0-10 0,4 0 8 16,-1 0-2-16,8 1 7 0,-1-1-7 0,1 0-11 15,2 1-6-15,0-1-8 0,-1 1-6 0,1 1-6 16,0-2-8-16,0 1-1 0,-2 1-8 0,-2 0-1 16,-1 0-7-16,-5-1-4 0,1 0-3 0,-3 2 0 15,3-1-6-15,-5 1-35 0,-2-1-52 0,1 3-64 0,-2-1-80 16,-5 3-245-16,1 2-494 0,-1 3 219 0</inkml:trace>
  <inkml:trace contextRef="#ctx0" brushRef="#br0" timeOffset="101406.97">9703 12683 85 0,'-5'-8'165'16,"5"8"-2"-16,0 0-7 0,0 0-12 0,0 0-7 16,2-7-10-16,-2 7-14 0,0 0-12 0,2-6-10 15,-2 6-8-15,4-1-4 0,0-1 17 0,-2 0-9 16,2-2-11-16,2 0 2 0,2-1 7 0,1 3-9 0,4-3-5 16,0 1 21-16,2-1-1 0,-2 1-8 0,5 1-10 15,0-3 14-15,-2 3-4 0,2-2-10 16,-4 4-2-16,4-4 8 0,0 2-6 0,0 1-5 0,1-1 27 15,0-2 0-15,-1 0-5 0,5-2-3 0,4-3-16 16,-8 2-2-16,-1-2-1 0,6-2-15 16,-7 3-4-16,-2-1-1 0,-2 3-5 0,-3 1-6 0,-1 0-6 15,-1 0-3-15,-3 4-3 0,1-1 1 0,-2 0 2 16,1-1 5-16,-1 2 4 0,0-1-2 0,-4 3 2 16,4-2-4-16,-4 2-3 0,0 0 1 0,0 0-4 15,9 7 0-15,-8 2 4 0,1 1 2 0,1 2 1 16,0 7-4-16,-1 6-1 0,2 2 8 0,0 0 0 0,0 6-5 15,1 4-6-15,2 12 5 0,-1-2-2 16,0 5-1-16,-2-3-8 0,2-1 27 0,3 3 16 16,-5-15-12-16,-1-3-6 0,2-2-3 0,-1 1-2 0,-1-9-5 15,0-5-5-15,1 0-6 0,-2-5 2 0,1-2-3 16,-2-4 0-16,-1 0-5 0,1-2-1 16,2 1 1-16,-2-3-9 0,-1 2 0 0,2-2 0 0,-2 0-5 15,0-3-1-15,0 5-1 0,0-5 1 0,0 0-6 16,0 0-8-16,0 0-43 0,0 0-45 0,3-11-39 15,-1 5-50-15,-2-2-57 0,-2-2-62 0,1 0-56 16,-3 0-246-16,0-1-658 0,2 1 291 0</inkml:trace>
  <inkml:trace contextRef="#ctx0" brushRef="#br0" timeOffset="101638.52">10042 13048 150 0,'0'0'201'0,"-4"-4"-4"0,4 4-12 15,-2-5-14-15,2 5-17 0,0 0-15 0,-2-3-13 16,2 3 21-16,0 0-1 0,13-4-11 0,-1 2-12 16,-1 0 4-16,1-4-9 0,6-2-9 0,1 2-9 15,0-4-10-15,5 0-5 0,-5 1-9 0,2-1-8 16,4-4-8-16,-7 5-5 0,-1-2-5 0,1 1-10 15,-3 1-60-15,-2 1-77 0,-2-2-99 0,-3 5-228 16,-5-1-458-16,4 1 203 0</inkml:trace>
  <inkml:trace contextRef="#ctx0" brushRef="#br0" timeOffset="102558.73">10493 11516 39 0,'3'-2'215'0,"-2"-5"-4"16,0 2-7-16,1 1-10 0,-1-2-10 15,0 3-17-15,-1 3-17 0,1-5-13 0,-1 5-19 16,3-3-9-16,-3 3-10 0,0 0 5 0,0 0 10 0,0 0 13 15,6 16-10-15,-3-5-9 0,3 7-11 0,-5 1-17 16,2 6-10-16,0 5-5 0,-1-1 11 16,0 4-4-16,0 2-10 0,-1 1-1 0,1 9-10 0,-1-11-4 15,0 4 0-15,1 8-8 0,-2-16-4 0,2 2 1 16,-2-4-10-16,-2-1 4 0,4-8-4 0,-4-1-4 16,2 0 0-16,0-6 2 0,2 1-2 0,-2-3 4 15,0-3-5-15,0 1 2 0,0-3-1 0,0 1 1 16,0 1 0-16,1-4 4 0,-1 1 7 0,0-1-5 15,0 2 0-15,0-5 0 0,2 4 0 0,-2-4 1 16,0 3 1-16,0-3 1 0,0 0 0 0,0 0 5 16,0 0 1-16,0 0-1 0,0 0-6 0,0 0-1 0,0 0-5 15,-3-14 1-15,3 8-3 0,-2 0-4 0,0 0-2 16,0 0-2-16,0-1-3 0,1-3 1 0,-3 0 1 16,2 2 0-16,-1 1-6 0,0 2 3 0,2-2 13 15,-1 1 7-15,-2 0-5 0,1 0-1 0,1-1-3 16,-1 2 2-16,1-1 11 0,-1 0 10 0,-1 3 0 15,3 0 5-15,-2-1-2 0,2 0-6 0,1 4-1 16,-2-5-4-16,2 5-2 0,-3-2-5 0,3 2-1 0,0 0-5 16,0 0 0-16,0 0-5 0,-1-5-1 15,1 5-2-15,0 0-9 0,0 0 7 0,0 0-4 16,0 0 0-16,-3 14-6 0,3-4 6 0,3 3 3 0,-3-2-3 16,2 4 0-16,1 1 4 0,-2-3-9 0,0-2-1 15,3 1 11-15,-1 0-4 0,-1-1-4 16,1-7 1-16,1 2 0 0,0 3 12 0,1-6 3 0,-2 1 4 15,1 0-3-15,0-2-4 0,3-1-1 0,-1-1 1 16,-6 0-3-16,14-8-9 0,-5 2 1 0,-2-3-5 16,1 1-52-16,0-2-89 0,-3 2-107 0,0-4-139 15,-2 2-358-15,-2 2-803 0,-2 1 355 0</inkml:trace>
  <inkml:trace contextRef="#ctx0" brushRef="#br0" timeOffset="104160.9">7441 11596 131 0,'-1'-4'153'0,"1"4"-18"0,0 0-11 0,0 0-12 16,0 0-13-16,-4-4-9 0,4 4-8 0,0 0 3 16,0 0 4-16,3-5-18 0,-3 5 5 0,0 0-9 15,0 0 7-15,0 0-7 0,0 0 19 0,0 0-5 16,0 0 3-16,9 11 6 0,-7-6-5 0,3 0-10 16,2-2-7-16,4 4 9 0,-1 0 37 0,3 2-21 15,1 1-12-15,-1 0-8 0,5 2-7 0,-4 1-5 0,9 6-5 16,-1-1 2-16,-2 2-4 0,2-1-4 15,1 1 1-15,-1-1-4 0,-2 0 5 0,4 2-2 16,-2-1-3-16,0-1-5 0,2-1-5 0,0 0 3 0,-2 0-7 16,-1-2 1-16,-2-4 12 0,4 2-2 0,0 3-4 15,-7-8-4-15,3 4-2 0,1-4 3 0,0 1-4 16,-2 2-1-16,0-1 0 0,5 3 1 0,0 0 2 16,-5-3 5-16,4 6-6 0,-1-1 6 0,1 2 13 15,1-3-5-15,-4-4-4 0,-3 2-6 0,4 6 3 16,-3-6-4-16,4 1 12 0,-3-2 29 0,-1-1-9 15,1-1-5-15,-2 1-8 0,2 0-5 0,-1 1-6 16,-2 1-11-16,3-4 4 0,-4 2 22 0,3-1 4 16,-4 1-8-16,2 0-9 0,-1 1-6 0,-5-4-3 15,4 1-4-15,-2-1-1 0,-2 0-4 0,0-2-2 16,0 1-1-16,-1-3-8 0,-2 0 5 0,-1-1-4 16,0 1-1-16,-1 0-4 0,0-2 3 0,1 1-3 0,-2-2-4 15,-3-1 0-15,6 1 2 0,-6-1-1 0,4 2-1 16,-4-2 2-16,2 4-1 0,-2-4 8 15,0 0-10-15,4 1 3 0,-4-1-2 0,0 0 6 0,0 0 2 16,0 0 3-16,0 0-5 0,0 0 4 0,0 0 2 16,0 0-5-16,0 0 1 0,0 0 0 0,0 0-2 15,-6-15-3-15,3 8-4 0,0 1 2 0,0 0-3 16,0-4 2-16,2 0-3 0,-3-1 2 0,2-1-4 16,-1 2-2-16,0-1 2 0,2 1-1 0,-5-1 3 15,3 3-3-15,0-4-1 0,0 2 1 0,0 1-3 16,2 0 3-16,-1 3-3 0,0-1 0 0,1 1 2 15,0 1-2-15,-1 0 1 0,2 2-4 0,0 3 3 16,-2-6-1-16,2 6-2 0,0-4 9 0,0 4-10 16,0 0 2-16,0 0 11 0,0 0-9 0,0 0-1 15,10 11 1-15,-6-5-2 0,-1-1 1 0,3 2-1 16,-2 0 2-16,-1 2 2 0,1-1-3 0,0 1-11 0,0 1 13 16,0 4-1-16,1-3 9 0,-1 0-10 0,2 6 0 15,-2-5 1-15,-3 1 1 0,3-1 4 16,-3-1-8-16,2 0 2 0,-2 0 2 0,2-5 1 0,-2-1 1 15,-1 2-3-15,0-1 2 0,3-4 5 0,-2 3 0 16,-1-2 5-16,0 1 14 0,0-4 11 0,0 0 9 16,1 5-4-16,-1-5 4 0,-5 1 1 0,5-1-4 15,0 0-5-15,-8 1-1 0,8-1-4 0,-6 0 7 16,6 0 6-16,-10-1-5 0,4 0-6 0,-3 1 8 16,3-1 4-16,-1-2 3 0,0 2-3 0,1-1 3 15,-2-2-12-15,1 0-3 0,0 1-2 0,1 1-4 16,-2-6-4-16,2 1-5 0,1 1-5 0,-2-3-4 15,1 0-28-15,5-2-81 0,-3 1-83 0,3-1-96 0,-1 4-112 16,1-1-150-16,1 6-313 0,0 2-919 16,0 0 406-16</inkml:trace>
  <inkml:trace contextRef="#ctx0" brushRef="#br0" timeOffset="123718.52">13039 12977 145 0,'-4'-2'175'0,"4"2"-22"0,0 0-13 0,0 0 4 0,9-10-10 15,-4 6-12-15,2 1-14 0,0-4-7 0,6 2 22 16,-1 0-11-16,-1-1-13 0,7 1-8 0,1 0-7 16,-1 3-11-16,1-2-2 0,0 4-12 0,2-1-3 15,-1 4-10-15,-2-1-2 0,3 1-3 0,-5 3-7 16,2 1-2-16,-1-4-4 0,-2 3-4 0,-5-2-56 16,2-1-55-16,-3 2-50 0,-3-4-58 0,-2 3-103 15,2-4-324-15,-6 0 144 0</inkml:trace>
  <inkml:trace contextRef="#ctx0" brushRef="#br0" timeOffset="124142.26">13452 12623 155 0,'0'0'162'0,"1"-6"-15"15,-1 6 0-15,3-2-15 0,-3 2-9 0,0 0 26 16,0 0 7-16,6 11-10 0,0 2-16 0,2 2-11 15,0 4-10-15,-1 5-12 0,4 1-12 0,-1 2-8 16,0-3-5-16,0 0-7 0,2 0-8 0,-2-8-1 16,-1-3-12-16,1-4-2 0,-1 1-4 0,0-1-4 15,1-3-3-15,3 2-3 0,-4-6-3 0,1 0-2 16,-1-2 17-16,0-6 1 0,1 0-4 0,1-2-3 16,-5-2 0-16,3-5-3 0,0-1 0 0,-3 0-6 0,1-1-4 15,-6-3-2-15,3 2 0 0,-2-8-2 0,-2 2-2 16,-1 4 9-16,0 1 13 0,-3-9-3 15,0 4-3-15,0 4-2 0,-1 4-1 0,4 4-3 0,-1 1-3 16,1 4 0-16,0 1-7 0,1 0 0 0,-1 1-3 16,1 5 1-16,1-5 22 0,-1 5 2 0,0 0 5 15,10 16-1-15,-2-1 3 0,5 7-6 0,-2 6-6 16,-2-1 3-16,4 5-7 0,-2-4-2 0,1 1-3 16,3 1-3-16,-2 2-3 0,1-3 1 0,0-2-4 15,0 1-2-15,0-3-2 0,0-5 7 0,-2-3-11 16,-3-2-20-16,0-8-48 0,-3 3-35 0,-1-3-36 15,-1-2-43-15,-1-1-51 0,-3-3-258 0,0-1-524 16,0 0 232-16</inkml:trace>
  <inkml:trace contextRef="#ctx0" brushRef="#br0" timeOffset="124910.93">13493 11570 63 0,'0'-7'167'0,"0"-2"7"0,1 6-7 0,-1-2-9 16,3 2-14-16,-3-2-14 0,0 5-11 0,0 0-9 16,1-4-16-16,-1 4 16 0,0 0 11 0,5 12-8 0,-4 3 2 15,2 3-8-15,-3 2-10 0,2-1-10 0,1 7-7 16,2 2-6-16,-1 3 9 0,1-2 2 0,-1 1-8 16,0 0-6-16,1 3-2 0,0 3-4 0,0-5-3 15,1 1 0-15,-1 1-3 0,-1-4 0 0,4 0-2 16,-4-4-6-16,2 0 5 0,-3-6-3 0,1-1-3 15,-1-1-4-15,0 0-4 0,3-7-5 0,-5 1-2 16,2-4-5-16,-3 0-1 0,1-3-4 0,-1 2-3 16,3-2-2-16,-2-2-1 0,-1 2 5 0,0-4 6 0,0 6 9 15,0-6 8-15,0 0 3 0,0 0-3 16,2 3 1-16,-2-3-7 0,0 0 1 0,0 0-5 16,0 0-9-16,0 0 1 0,-13-13-1 0,6 8-5 0,2-3-1 15,0 0-3-15,-3 0-4 0,3 0 6 0,-1-2-7 16,0 2 1-16,-1-1-3 0,2 2-4 15,0 1-2-15,-1 1 1 0,2 0 12 0,0 1-14 0,0 0 3 16,3 2-1-16,1 2-3 0,-4-5 2 0,1 3-2 16,3 2 0-16,-5-4-2 0,5 4 2 0,0 0-4 15,0 0 7-15,-5 12-6 0,5-5 2 0,-1 3-3 16,1-2 0-16,1-1 1 0,2 2 0 0,-2 0-3 16,0 0 14-16,2-4-9 0,-1 2-5 0,3 0 6 15,-1 0 6-15,0-1 0 0,1 1-1 0,3-4 2 16,-3 2-8-16,1-3 16 0,2-1-5 0,2-2-9 15,-1-1 1-15,-1-1-11 0,5-2-4 0,-3-3-62 0,-5-1-77 16,3-1-109-16,-6-7-382 0,3 9-693 16,-2-4 306-16</inkml:trace>
  <inkml:trace contextRef="#ctx0" brushRef="#br0" timeOffset="137658.34">16767 12917 30 0,'-4'0'235'0,"4"0"-19"0,0 0-25 0,0 0-12 15,0 0-19-15,0 0-2 0,0 0-4 0,0 0-8 16,0 0-3-16,0 0-10 0,19-2-3 0,-19 2-13 16,21 2-2-16,-10-1-7 0,2 2-11 0,10-1-6 15,-4 1-8-15,3-1-5 0,5-2-11 0,-7 1-1 16,10-5-9-16,-9 0-4 0,-1-2-19 0,1 0-4 15,-2 1-1-15,-1-1-9 0,1 1-1 0,-2-1-33 16,-4 3-54-16,-4 1-56 0,-3 1-59 0,-2-1-59 0,-4 2-143 16,0 0-417-16,9 1 185 0</inkml:trace>
  <inkml:trace contextRef="#ctx0" brushRef="#br0" timeOffset="138105.5">17185 12605 153 0,'2'-11'201'0,"2"1"-11"0,0 1 4 0,0-2-22 16,2 1-10-16,-2 1-21 0,0 3 8 0,2-3-6 15,1 1 0-15,2 0-8 0,-2 1-15 0,0 1-10 16,-1 3-10-16,4 1 10 0,-3-1-3 0,0 3-1 15,1 1-3-15,0 4-10 0,-1 1-8 0,1 1-1 0,-3 4-15 16,0 6-5-16,0 1-8 0,-1 6-3 16,-4 2-5-16,0 3-4 0,0-1-8 0,-4 2-3 0,-1-2-2 15,0 0-3-15,0-3 0 0,0 2-5 0,1-10 9 16,0-8 0-16,2 2-2 0,-1 0 0 0,3-4 0 16,0-1-4-16,5-2 2 0,-1-4-3 0,-4 0-2 15,18-7 2-15,-4-4-11 0,0-2 5 0,8-5-4 16,-8 4 3-16,1 1-6 0,1 0 0 0,-2 3-2 15,-3 3-8-15,1-1 4 0,-3 2 0 0,-2-1 1 16,2 3 3-16,-3 0-3 0,2 1 11 0,-4 2-2 16,-4 1 2-16,9 2 3 0,-3 4-4 0,-2 3-1 15,-4 1 4-15,0 7-7 0,-2 2-7 0,-2 0 4 0,-2 7-3 16,-1-2 1-16,-3 1-3 0,0-2-1 16,-1 1-1-16,6-5-6 0,-4 0-45 0,-2 4-45 15,2-8-53-15,-1-1-62 0,1-6-63 0,0-1-254 0,0-4-568 16,-1-2 252-16</inkml:trace>
  <inkml:trace contextRef="#ctx0" brushRef="#br0" timeOffset="138954.62">17135 11710 67 0,'0'-12'210'0,"3"-1"11"16,-3 3 2-16,0 0 7 0,0-1-13 0,0 1-22 16,-3 0-11-16,3 1 0 0,0 2-8 0,0 1-5 15,0 1-11-15,0 2-5 0,0-2-13 0,0 0-3 16,3 1-9-16,-3 4-16 0,2-4-7 0,-2 4-10 15,0 0-9-15,0 0 3 0,0 0 3 0,0 0 11 16,1 17-18-16,3-1 13 0,1 4-6 0,-2 7 0 16,1 4 3-16,0 2-2 0,-1 2-3 0,0 1-11 15,2 0 7-15,-1 0-4 0,0 0-2 0,0-5-7 0,1 0-4 16,-1 1-9-16,2-4 4 0,0-3-17 0,1 2 0 16,-2-8-5-16,-1-2-7 0,1 0-9 0,2 0-6 15,-3-6 12-15,1-1-8 0,-2-1-1 0,1 0-3 16,-2-2-4-16,0-2-5 0,0 0 6 0,-1-2-4 15,1 2-1-15,-1-1 7 0,0-2 6 0,-1-2 8 16,3 5 5-16,-3-5 8 0,2 2 7 0,-2-2-4 16,0 0-5-16,0 0-5 0,0 0-3 0,0 0-3 0,0 0-3 15,-7-13-2-15,4 10-7 0,1-1 3 16,-1 1-9-16,2-1 2 0,-3-1 1 0,1 1-4 0,-1 0-3 16,2 0-1-16,-4-1 1 0,2-3-2 0,-1 4-2 15,-1-3-3-15,1 1 3 0,0 0-2 16,-2-1 2-16,2 0-7 0,-1 0 2 0,3 1 3 0,-3 2 1 15,2-1 27-15,-3 1-4 0,4-1-5 0,1 3 3 16,-3 0-6-16,1-1-1 0,4 3-1 0,-5-3 2 16,5 3-3-16,-7-4-3 0,7 4-2 0,-3-1 1 15,3 1-1-15,0 0-4 0,0 0-1 0,-4-3-2 16,4 3 1-16,0 0-5 0,0 0 0 0,0 0 0 0,-3 11 2 16,3-1-3-16,3 2 1 0,-2 4 0 15,-1 1-1-15,5-2 2 0,-1-2-2 0,-3-2-2 16,3 0 6-16,1-2-1 0,-1 1 4 0,2-2 8 0,1-1 0 15,-2 0 2-15,-1-5 14 0,2 0 7 0,2 0 4 16,1-1-5-16,1-4-2 0,0-1-3 16,2-3-7-16,-2-1 1 0,0 1-6 0,4 0-8 0,-5-1-7 15,-2-1-27-15,-1 0-93 0,4 0-109 0,-6 1-110 16,-1-2-145-16,-1 2-448 0,-2-7-1000 0,0-1 442 16</inkml:trace>
  <inkml:trace contextRef="#ctx0" brushRef="#br0" timeOffset="140240.51">14635 11601 154 0,'0'0'214'15,"-5"-3"-21"-15,5 3-17 0,0 0-9 0,-4-1-15 16,4 1-13-16,0 0-14 0,0 0-14 0,0 0 1 15,0 0 30-15,0 0-9 0,0 0-11 0,13 7-9 16,-5-1 16-16,-1 3-13 0,2 1-8 0,5 4 8 0,-1 1-6 16,6 7 25-16,-1-1-16 0,5-1-9 15,0 2 13-15,0 2-10 0,3 1 2 0,-1 1-3 0,3-3-1 16,3-1-6-16,-3 0-6 0,4-3-4 0,-1-2 0 16,1-1-8-16,1 1-3 0,0-1-1 0,-2 0-15 15,-3-4-2-15,3 4-9 0,-4 0-6 0,-2 0 0 16,1-2-1-16,-4 2-2 0,-1 1-3 0,2 1-1 15,-5-1-6-15,-3-2-1 0,-2-2-7 0,6 5-4 16,-3-1-5-16,-1-3 4 0,-2-3-2 0,1-1-4 16,-3-3-2-16,0-1-1 0,1 1-2 0,-3 0-2 15,-1-1 1-15,2-2-4 0,-1 1 3 0,-2-2-2 0,-1 1 0 16,0-2-1-16,-1 1 0 0,-1 0 1 0,0 0-3 16,-4-3 1-16,5 2 0 0,-5-2 2 15,4 2-2-15,-4-2 3 0,4 1 7 0,-4-1 6 0,6 2-4 16,-6-2 3-16,0 0-1 0,0 0-2 0,0 0-4 15,0 0-1-15,0 0-3 0,4 2 3 0,-4-2 0 16,0 0 3-16,0 0 5 0,0 0 1 0,0 0 6 16,0 0 3-16,0 0 5 0,0 0 11 0,0 0 2 15,0 0-6-15,0 0-4 0,0-9-3 0,0 3-3 16,-3 1-4-16,2 0 0 0,0 1-3 0,-4 0-5 16,2-1-2-16,2-1-1 0,-1-1-4 0,0 0-2 15,1-2 0-15,-3-1 1 0,0 1-3 0,2-1-1 0,-1 1-4 16,3 2 0-16,-3-1-2 0,2 4 4 0,1-2-2 15,0 1-3-15,0 5 0 0,-2-5-1 16,-1 1 2-16,3 4 0 0,0-5-1 0,0 5-2 0,0 0 4 16,0 0 5-16,0 0 0 0,0 0-3 0,6 10-3 15,-3-5 7-15,0 2-8 0,-1-1 4 0,0 2 0 16,1 1 0-16,1 1-2 0,0 1 1 0,2 2-2 16,-2-4 1-16,0 2 3 0,0 1-4 0,-2 0 0 15,2-1 4-15,0-1-2 0,-1 3 3 0,-2-5 1 0,0 2-1 16,4-5 3-16,-5 4-2 0,0-3 5 15,0-1 4-15,3-1 4 0,-3 0 9 0,0 0 15 16,0-1 21-16,0-3 11 0,-3 5-2 0,3-5-10 0,-6 5-4 16,2-3-2-16,-4 0-6 0,2-1-6 15,1-1 9-15,5 0-8 0,-20-4-4 0,9 0-7 16,-1 1-6-16,1-3 4 0,0 2-13 0,1-1-1 0,1-2-5 16,2 5-14-16,0-2-44 0,2 2-74 0,-1-1-103 15,3 0-106-15,0 0-116 0,3 3-135 0,-3-3-351 16,3 3-999-16,-4-5 443 0</inkml:trace>
  <inkml:trace contextRef="#ctx0" brushRef="#br0" timeOffset="149997.75">20750 12597 174 0,'0'0'200'0,"-10"2"-5"0,5 2-18 0,-5 2-6 0,2 6-6 16,-4 0-6-16,-3 9-11 0,0 3-12 0,1 1 8 15,4 3-8-15,-3-2-10 0,0 4-13 0,9 3-1 16,-3-3-3-16,2 1-11 0,2 0-9 0,3 0-7 16,3-2-11-16,-2-8 1 0,4-2-12 0,3-5-1 15,-3-3 3-15,4-1-4 0,0-7 1 0,5-3-8 16,0-7 3-16,4-5-4 0,5-7-3 0,-2-4-2 15,2-6-4-15,4-12 8 0,0 1-4 0,-4-4 5 16,-10 12 1-16,5-14 4 0,-9 17-6 0,-2-2 7 16,-4 2 11-16,-2 10-5 0,-2-1 0 0,-4 5-5 15,-4-2 7-15,-4 3-12 0,0 3 4 0,-6 3-13 16,1 2-1-16,-1 2-1 0,-4 4-13 0,-5 1 1 0,2 5 0 16,6 1-9-16,0 0-5 0,-6 2-26 0,8 3-57 15,0-1-53-15,0 5-74 0,3 1-107 0,-7 0-296 16,8-4-649-16,-4-1 287 0</inkml:trace>
  <inkml:trace contextRef="#ctx0" brushRef="#br0" timeOffset="151267.28">18345 11678 38 0,'0'-7'212'0,"-4"2"-20"0,1-2 0 16,0 2 7-16,2 1-8 0,-2 0-3 0,-1 0-4 15,3 1 2-15,-1-1 0 0,0-1-8 0,2 5-3 16,-2-4-5-16,2 4-9 0,-2-3-6 0,2 3-8 15,0 0-1-15,-1-5-11 0,1 5-11 0,-1-2-6 16,1 2-8-16,0 0-12 0,0 0-5 0,0 0-14 0,0 0-7 16,0 0 10-16,0 0 28 0,5 9-6 15,-1 0-10-15,2 1-9 0,1 4-6 0,3 0-7 16,1 3 13-16,7 7-7 0,-1-2-1 0,3 4-7 0,2 0-8 16,0 3 27-16,5-4 23 0,11 10 0 0,5-1 3 15,-2-1-6-15,4 2-6 0,-5-3-6 0,3 1-10 16,0-2-3-16,-3 0-9 0,1 0-4 0,1 2-5 15,-3-3-6-15,0 6-4 0,-2-1-4 0,0-1-6 16,-10-10-2-16,-1-3-4 0,-2-1-1 0,0 1-2 16,-1-4-4-16,-7-4 1 0,-1-1 0 0,-2 0 10 15,1-1 15-15,-5-3-3 0,-2 2-2 0,2-4-5 16,0 2 5-16,-1-3 1 0,-3 2-5 0,0-2 1 0,-1-1-6 16,1-1-1-16,-1 1-6 0,0-2-2 15,-2 0-3-15,1 1-4 0,-2 1-3 0,-1-4 0 16,3 3-4-16,-3-3-3 0,2 3 3 0,-2-3-5 0,0 0-1 15,3 2-1-15,-3-2 4 0,0 0 4 0,0 0 6 16,0 0 5-16,0 0 15 0,0 0-4 0,0 0 4 16,1 3 2-16,-1-3 2 0,0 0-5 0,0 0 1 15,0 0-5-15,0 0-6 0,0 0 0 0,0 0-2 16,0 0-3-16,0-19 0 0,0 10-11 0,0-4-2 16,0-3 4-16,0 5-1 0,3-3-8 0,-3 3 0 15,0 2 1-15,0 1-5 0,1 2 3 0,-1 0-1 16,0 2 3-16,0 0 9 0,0 0-16 0,0 4 1 15,0-6-4-15,0 6 2 0,0-4 1 0,0 4-7 16,0-4 3-16,0 4-2 0,0 0 1 0,0 0-1 16,0 0-1-16,-1-5-7 0,1 5 3 0,0 0 5 0,0 0-5 15,0 0-1-15,0 0 3 0,0 0-5 0,0 0 7 16,0 0-2-16,0 0 3 0,0 0 0 16,6 16-2-16,-4-9-3 0,0 2 4 0,-1 4 2 0,3-2-4 15,0 5 7-15,-3 1 8 0,0-1-15 0,1 2 1 16,-1 0-5-16,2 0 2 0,-3 0 2 0,0 0-1 15,0-6-1-15,-2 4 6 0,2-2 0 0,-1-4-2 16,0 1 0-16,1 0 4 0,0-5 0 0,0-3 7 16,-2 5 0-16,2-3-13 0,-2-1 0 0,-2-1 0 15,-1 0 0-15,0-2 0 0,-5 1 0 0,-1-2 0 16,1-2 0-16,-4 1 0 0,1-1 0 0,-6-3 0 16,1 2 0-16,4-5 0 0,1 2 0 0,2 2 0 0,-1 0 0 15,5 2 0-15,-1-2 0 0,2 1 0 0,2 1 0 16,-1 0 0-16,2 1 0 0,3 1 0 15,-3-4 0-15,3 4-294 0,0 0-112 0,7-6-91 0,-7 6-129 16,10 1-436-16,-10-1-1150 0,10 6 509 0</inkml:trace>
  <inkml:trace contextRef="#ctx0" brushRef="#br0" timeOffset="165413.21">9293 14810 21 0,'0'0'163'0,"4"-2"-15"0,-4 2-7 0,5-3 9 16,-1 2-5-16,1 0 7 0,4-1-4 0,-1 2-17 16,1-1-12-16,2 0-5 0,2 0 4 0,-2 0-10 15,3-2-7-15,4 3-9 0,-4 1-8 0,4-2-6 16,-4 0-9-16,3 0-9 0,-3-1-5 0,-1 2-6 0,1 0-5 15,-4 1-5-15,2-1-3 0,-1 2-3 0,-2 0-7 16,0 2-29-16,0 0-50 0,-4 1-66 16,4-1-67-16,-5 1-159 0,0 1-372 0,1 0 166 15</inkml:trace>
  <inkml:trace contextRef="#ctx0" brushRef="#br0" timeOffset="166009.81">9946 15306 103 0,'0'0'105'0,"0"0"-8"16,9-6 2-16,-5 0-15 0,2-5 0 15,1 0-8-15,-1-7 2 0,3-6-1 0,1 0 0 16,-3-5-3-16,0 2-3 0,-1-2 2 0,-3 0 2 0,5-1-3 16,-2 0 3-16,1 3-5 0,-5-2-8 0,0 2-3 15,0 1-5-15,0 2 14 0,-1 4 3 0,0 0-5 16,-1 4-5-16,-2-2 6 0,0 1-2 0,0 0 2 16,-4 2 0-16,3 3-7 0,-1 0 10 0,0 1-5 15,-1 1-7-15,-1 0-5 0,-1-2-8 0,1 3-2 16,-1 0-6-16,-3 0 0 0,4 3-10 0,1 0 3 15,-3 2-5-15,-1 2 2 0,1 0-6 0,-2 2-2 16,2 6 1-16,-3 2-3 0,2 5-3 0,-5 10 0 16,4 1-6-16,1-2 2 0,1 4-2 0,1-2-4 15,0 1 0-15,4-5 1 0,3-2 1 0,2-1-3 16,-1-5 2-16,2-3 6 0,2 0 9 0,0-4 0 16,1-2 0-16,3-2-1 0,1-3 0 0,3-4-2 15,0-5-2-15,2-2 0 0,-1 0-2 0,7-8-1 16,-6 1-1-16,-2 5-17 0,-3-1-52 0,-3 5-74 15,3-2-71-15,-14 2-235 0,3 3-474 0,-3 0 210 16</inkml:trace>
  <inkml:trace contextRef="#ctx0" brushRef="#br0" timeOffset="167696.07">9876 13425 140 0,'0'-5'161'0,"0"5"-6"15,0 0-15-15,0-5-13 0,0 5-7 0,0 0-6 16,0 0-5-16,2-2-18 0,-2 2 13 0,0 0-7 15,0 0-6-15,0 0 7 0,0 0-9 0,0 0 0 16,2-6-6-16,-2 6-6 0,0 0 4 0,0 0-3 16,0 0 3-16,0 0-3 0,0 0-4 0,0 0-3 15,0 0-6-15,0 0-2 0,0 0-6 0,0 0-2 16,0 0-2-16,0 0-3 0,0 0-5 0,0 0-2 16,0 0-1-16,0 0 0 0,0 0 4 0,-2 14-2 15,4-9-7-15,-2-1-6 0,1 0 0 0,0 5 8 16,3-2 8-16,-4 6-5 0,5 3 7 0,-1 2 0 15,0 6-5-15,2 3-6 0,-2 5-2 0,0-3-2 0,-1 6-2 16,-1 1-2-16,-1 14-5 0,2-5 2 16,-3-11-2-16,1-4-4 0,-1 2 1 0,2-2 5 15,0-2 8-15,-2 0-4 0,1-3-3 0,2-5-1 0,-3-4 2 16,2 2-2-16,1-5-8 0,-2 4 5 0,-1-1-3 16,4-5 1-16,-4 1-6 0,4 2 2 0,-4-3-3 15,1-1 10-15,-1 0-9 0,3-4-2 0,-3 0-1 16,1 0-1-16,-1-1 0 0,1-1-1 0,-1-4 0 15,0 6-2-15,0-3 6 0,0-3 0 0,0 0-4 16,4 5 6-16,-4-5 0 0,0 0 8 0,0 0 1 16,0 2-4-16,0-2 3 0,0 0 2 0,0 0 7 15,0 0-3-15,0 0-5 0,0 0 4 0,0 0-6 16,3 4-3-16,-3-4 4 0,0 0-6 0,0 0 2 0,0 0 1 16,0 0 4-16,0 0-5 0,0 0 0 15,0 0-3-15,0 0-5 0,0 0 5 0,0 0 0 16,0 0 5-16,0 0-11 0,-12-9 6 0,8 4-3 0,3 1-1 15,-3-2 0-15,0-2-8 0,-1 1 2 16,2-1 1-16,-3 2 16 0,3-4-18 0,0 1 1 16,-1 3 0-16,0-2-5 0,-2 2 3 0,3-1 0 0,0 1 1 15,-1-1 6-15,1 1-9 0,-3-4-7 0,2 7 20 16,1-6-17-16,-2 4-3 0,3 2 10 0,-1-3 2 16,2 3-8-16,-2 0 1 0,3 3-6 0,-2-5 25 15,0 3-10-15,2 2-4 0,0 0-2 0,-3-3 0 16,3 3-1-16,0 0-2 0,0 0 1 0,0 0 0 15,0 0-4-15,0 0 5 0,0 0 1 0,0 0-4 16,0 0 0-16,2 12 10 0,-1-8-11 0,1 1-2 16,0-3 1-16,1 3 2 0,1-1 0 0,1 4-2 15,-3-4 2-15,3 4 1 0,-2-1-7 0,2 1 2 0,-1 2 3 16,-1 0 0-16,0 1 0 0,4 0-1 16,-4-1 4-16,4 0-4 0,-6 0 3 0,4-1-5 15,-2-2 16-15,2 2-12 0,-4-3 0 0,4-1 0 0,-2-1-4 16,-2 0 6-16,-1 1 9 0,1-3-1 0,-1-2-5 15,4 2 8-15,-4-2-1 0,0 0-1 0,0 0 1 16,9-4 5-16,-5-2-6 0,3-1-3 0,-4 0 10 16,4-2-10-16,-1-1-4 0,1-1-3 0,-1 2-7 15,4-1-3-15,-3 2-31 0,2-2-71 0,-3 2-84 16,0 2-122-16,-2-4-429 0,2 2-807 0,-4 1 357 16</inkml:trace>
  <inkml:trace contextRef="#ctx0" brushRef="#br0" timeOffset="184700.27">13085 14740 13 0,'0'0'208'0,"0"0"-4"16,-4-1-13-16,4 1-8 0,0 0-6 0,0 0-19 15,0 0-18-15,0 0 28 0,0 0-8 0,0 0-11 16,13 10-2-16,-5-7-7 0,2 2-10 0,1-3 5 15,2 2-3-15,2 1-11 0,3-1-11 0,3-2-11 0,-1-2-5 16,7 0-11-16,-4 1-9 0,-5-1-7 0,4-1-5 16,-3 1-9-16,3-1-4 0,-5 1-5 15,4 0-8-15,-4-1-4 0,-5 1-3 0,2 0-40 0,-1 0-58 16,0 0-74-16,-3 0-80 0,-3 0-268 0,-1-2-531 16,-6 2 235-16</inkml:trace>
  <inkml:trace contextRef="#ctx0" brushRef="#br0" timeOffset="185176.47">13826 14315 154 0,'4'-3'214'0,"1"0"-14"0,-1 0-3 0,-4 3-10 15,5-4-2-15,-1 3-14 0,-4 1-8 0,0 0-14 0,0 0-5 16,0 0-18-16,1 11 5 0,-5 6-13 0,-1 2-11 16,-1 6-8-16,-6 4-12 0,1 2 1 0,-1 1-2 15,-2 17-6-15,-1-3-11 0,5 2-3 0,0-13 4 16,1 12-5-16,2 0-11 0,2 0-4 0,1-13-3 15,0 1-2-15,6-1-6 0,0-4-3 0,-2-4-5 16,4-7-2-16,1-3-6 0,2 0 0 0,-1-7-9 16,3-4 10-16,0-4-3 0,1-3-4 0,3-4 4 15,2-6-2-15,7-7-4 0,-3-2-4 0,-1-3 4 16,-3-3-6-16,2 0 0 0,-2 0 4 0,-3-2-1 0,-2 3-5 16,-2 0 3-16,-2 2-3 0,-2 7 2 15,0 0 0-15,-4 6-3 0,-4 0 3 0,0 3 1 16,-2-1-2-16,-3 5-1 0,-1 1-1 0,-3 3-1 15,-6 2-1-15,-2 6-2 0,-2 6-1 0,-4 0-1 0,4 5 2 16,-1 2-2-16,7-2 1 0,2-3-2 0,5-2-31 16,-2 0-77-16,5 0-84 0,3-3-102 15,-1-2-206-15,1-3-543 0,1-5 240 0</inkml:trace>
  <inkml:trace contextRef="#ctx0" brushRef="#br0" timeOffset="186177.47">13438 13263 2 0,'0'0'211'15,"0"0"-2"-15,0 0-12 0,0 0-21 0,0 0-9 0,0 0-12 16,0 0-15-16,-3 6-16 0,3 1 29 0,4 10-13 16,2 8-12-16,-2 4-7 0,0 6-3 0,1 13-5 15,2-1-6-15,-1 4-6 0,4 3-8 0,-5 4-4 16,-1 24-9-16,-1-21-4 0,1 22-9 0,-7-23-7 16,3 1-7-16,-3-4-5 0,1-1-4 0,1-9-6 15,-1-13 12-15,-3-4 11 0,3-5-2 0,0-6-1 16,1-6-5-16,0-3 1 0,1 0-3 0,0-4-6 15,0 1 2-15,0-2-2 0,-4-2 0 0,4 1-2 16,0-4-5-16,0 5-7 0,0-5 4 0,0 0-4 16,0 0 0-16,0 0-7 0,0 0-1 0,0 0 3 15,0 0 0-15,0 0 6 0,0 0-3 0,5-13 5 0,-5 9-4 16,0 4-1-16,0-7 11 0,0 2-12 0,1-2-5 16,-3-3 2-16,-2 0-3 0,3 2 6 15,-2-4-8-15,1 4 2 0,-1-6 21 0,2 4-18 0,-2-1 3 16,-2 0 4-16,4 2 4 0,-2 0 3 0,2 2 7 15,-2 0 5-15,0-1 1 0,0 1-8 16,-2 0-6-16,1 1 4 0,3 0 12 0,-2 2-6 0,-1-3-4 16,3 1 2-16,-3 4-7 0,0-1-8 0,-1-1 0 15,4-3-2-15,-3 4 5 0,0 0-8 0,1-1-2 16,1-1-5-16,1 2-1 0,1 3 5 0,-7-5 1 16,6 3-1-16,1 2-6 0,-6-5 4 0,6 5-5 15,0 0 2-15,-3-4-3 0,3 4 0 0,0 0-3 16,0 0 0-16,0 0 0 0,-3-1-1 0,3 1-3 0,0 0 0 15,0 0-2-15,0 0 1 0,0 0-1 16,0 0-2-16,0 0 6 0,6 13-5 0,-5-7 6 0,2 4 0 16,0 5-1-16,1 5 0 0,0 3-3 0,-2-3 4 15,1 5-3-15,0-6-2 0,1-1 5 0,-3-1-5 16,0-4 0-16,2-2 1 0,-1-2-4 0,1 0 5 16,-2-3-2-16,-1-1 6 0,3-2 7 0,-3 2 4 15,1-2-2-15,0-1 4 0,3 0 11 0,-4-2 11 16,0 0 9-16,0 0-3 0,16-6-2 0,-9 0-9 15,2 1 2-15,-2-3-9 0,3 0-3 0,-1-3-5 16,1-2-1-16,5-2-7 0,-3-2-4 0,-1 3-61 16,3-3-107-16,-5 4-109 0,-4 2-130 0,-2 2-491 0,3-1-954 15,-6 3 422-15</inkml:trace>
  <inkml:trace contextRef="#ctx0" brushRef="#br0" timeOffset="209946.51">16754 14723 151 0,'0'0'190'0,"0"0"-10"0,0 0-3 0,-9 0-11 15,9 0-9-15,0 0-14 0,0 0-11 0,0 0-16 16,0 0-11-16,0 0-10 0,0 0-13 0,0 0-8 16,0 0-7-16,0 0-9 0,10 8-5 0,-3-7-10 15,3 3 15-15,-2-2-5 0,1 1 1 0,5 1-8 16,2 2 3-16,-2-3-1 0,4-1-3 0,1 0-2 15,2-1-3-15,-2-1 1 0,3 0-7 0,-4-2-3 0,2-3 0 16,-3 2-6-16,-2-3-2 0,-1 3-4 16,-2 2-1-16,-1-1-3 0,-3 1-14 0,-1-2-40 15,-1 3-42-15,-6 0-45 0,9-1-48 0,-7 5-201 0,-2-4-404 16,4 4 179-16</inkml:trace>
  <inkml:trace contextRef="#ctx0" brushRef="#br0" timeOffset="210530.7">17308 14400 185 0,'0'0'169'16,"0"0"-14"-16,0 0-13 0,0 0-8 0,-2-16 4 15,7 6-12-15,3 3-15 0,-2-4 1 0,2 2-9 16,1-1-8-16,0-4-11 0,4 2-5 0,-3-2-6 16,3 4 8-16,0-1-4 0,-2 0-7 0,3 1-3 15,0 2 15-15,-2 1-3 0,-2 3-8 0,0 2-4 16,1 0 6-16,1-4-5 0,-7 5-6 0,3 1-6 15,-2 0-2-15,3 1-9 0,-4 3 2 0,3 1 6 16,-3 0-2-16,-1 6-5 0,1 3-4 0,-4 3-9 16,-1 2-3-16,-1 0-3 0,1 6 4 0,-5 0-6 15,-3 3-8-15,3-3 2 0,0 3-2 0,1-2 0 0,-4-3 1 16,5-4-4-16,-1-2 6 0,4-3 2 0,-4-5 3 16,5 2-5-16,-1-6 4 0,3 3-3 15,1-3 6-15,-1 0-5 0,4-1-4 0,-2-1-3 0,3-2-1 16,-1-1 0-16,2 1 0 0,-1 1-1 0,5-2 0 15,-3 0-2-15,-1 1 8 0,0-1 1 0,4 0 8 16,-2-1 6-16,-2 1 2 0,-1 0-7 0,-1 0 4 16,5 0-2-16,-1-2-2 0,0 2-7 0,-4 0 5 15,2 2-8-15,-4-2 11 0,1 1 4 0,1 0-6 16,1 1 5-16,-2 2 3 0,-2 4-9 0,1 1-5 16,-5 2-7-16,0 1 13 0,-4 4-2 0,0 2-13 15,-3 5 5-15,-1-6-7 0,-3 2 1 0,-1-1-1 16,1-2 0-16,0 0-1 0,-1 0-7 0,0-2 3 15,3-5-6-15,-1-2-24 0,2-2-56 0,-3-3-78 16,-1-3-81-16,1-2-95 0,-2-7-217 0,-1-3-597 16,1 0 265-16</inkml:trace>
  <inkml:trace contextRef="#ctx0" brushRef="#br0" timeOffset="214601.65">14652 13452 74 0,'-5'-3'137'0,"3"0"-2"0,-1 0-2 0,3 3-16 16,-4-7 7-16,1 4-8 0,3 3-12 0,-2-3 4 15,2 3-7-15,-3-3-7 0,3 3 7 0,-1-5-4 16,1 5-10-16,0 0-11 0,0 0-4 0,0 0-8 15,0 0 5-15,0 0 0 0,-4-3-10 0,4 3 0 16,0 0-1-16,0 0 4 0,0 0-9 0,0 0-3 16,0 0-1-16,0 0-9 0,0 0 0 0,0 0 0 15,0 0 6-15,0 0 10 0,0 0-3 0,0 0-6 0,0 0-11 16,17 8 1-16,-12-5 15 0,1 1 3 0,2 2-1 16,0 0-5-16,2 3-3 0,-1 0 3 0,2 3 3 15,3 1-1-15,-1-2-9 0,2 3 0 0,-2-1 0 16,1 0-5-16,1-2 0 0,-2 1 17 0,1-3-11 15,-3-1-2-15,5 0 1 0,-4-1 10 0,3-1 1 16,0 2-1-16,3-1 2 0,-5-1-11 0,2-1-2 16,3 2-3-16,0 0 4 0,-9-2-10 0,9 4-3 15,-4 1 11-15,4 1 1 0,-3-1 0 0,0 1 0 16,2 0-3-16,0 1-1 0,-2-1 10 0,8 4-7 16,-4-6 7-16,-1 1-9 0,1-1 1 0,2 0 8 15,2 1-5-15,2-1 1 0,-6-1 2 0,1-1-2 16,0-1-2-16,-1 0-3 0,-1 0-4 0,0-1-4 15,-4 0 3-15,4 2 6 0,-1 2 7 0,-6-4-6 0,2 4-1 16,1-2 0-16,-4 1-6 0,1 1 2 16,0-3-2-16,-1 3-1 0,0-5 0 0,2 4-6 0,-3-1 1 15,1-3 3-15,4 2 1 0,-5-2 2 0,1 2-4 16,3 0-5-16,-4-1-1 0,0-1 3 0,1 0-3 16,2 0-3-16,-6 0-3 0,7 0-4 0,-5 1 1 15,2-1 1-15,-5-2-1 0,5 0 0 0,-4 2 0 16,2 0-3-16,-1-1 6 0,1 0-5 0,-1-1 3 15,-1 1-4-15,-1 0 2 0,3-1-5 0,-3 2 6 16,0-2-2-16,2 2-2 0,-1-3 3 0,-2 3-4 16,2-1 1-16,-1 1-2 0,1 1 4 0,0-2 1 15,-1 1-4-15,1-1-1 0,-2 3 2 0,0-3-5 16,1 1 2-16,-1-1-3 0,1 2 4 0,-1-1-2 16,2-1 0-16,-2 3 4 0,0-1 2 0,0-1-1 15,0-1-4-15,0 1 3 0,1-1-3 0,-4 1 1 16,5 1 0-16,-2-2 1 0,0 1 4 0,0-2-8 15,-3 2 4-15,4 0-4 0,0-2-2 0,-2 2 1 0,3-2 0 16,-2 0 3-16,1 2-1 0,-1-1-5 0,-1-1 7 16,1 0-3-16,-1 1 1 0,-3-3-3 15,7 2 2-15,-5 0-3 0,-1 1 0 0,-1-3 2 0,4 2-1 16,-4-2 2-16,0 0-1 0,3 4-2 0,-3-4-2 16,0 0 0-16,0 0-2 0,0 0 4 0,0 0-2 15,0 0 0-15,0 0 0 0,2 2 4 0,-2-2-1 16,0 0-2-16,0 0-1 0,0 0 3 0,0 0-2 15,0 0 2-15,0 0 2 0,0 0 3 0,0 0 2 16,0 0-2-16,0 0 9 0,0 0-3 0,0 0-1 16,0 0 1-16,0 0 4 0,0 0 2 0,0 0-4 15,0 0-5-15,3-10-1 0,-3 6 0 0,-1-2-1 16,-1 0 2-16,2-1 1 0,-1-2-5 0,0 0-1 0,0-1 0 16,1-3-1-16,-3 0-1 0,2 1 1 15,-2 0 0-15,1-4-1 0,-3-1-2 0,2 6 1 16,2-1 2-16,0 1-3 0,-2 3 1 0,2-2 4 0,-1 3 0 15,0-2-3-15,0 2-3 0,0 3 4 0,1 1 1 16,1 3-1-16,-2-7 3 0,2 7-2 0,-1-4-1 16,1 4-3-16,-1-3 2 0,-2 1 2 0,3 2-1 15,0 0-6-15,0 0 8 0,0 0-4 0,0 0-3 16,0 0 0-16,-2-5 2 0,2 5-1 0,0 0-2 16,0 0 2-16,0 0-4 0,0 0 3 0,0 0 3 15,0 0-3-15,0 0 0 0,0 0 0 0,2 14 3 16,-1-7-2-16,1 2-2 0,-2 2 1 0,2-2 0 15,1 2 0-15,-2-1-1 0,2 1 1 0,-1 0 0 16,1 0-2-16,1 5 4 0,-2-6-2 0,2 2-3 16,0 0 2-16,0-3 3 0,-2 2-2 0,1-5-1 15,1 3 2-15,-2 0-1 0,0-2-2 0,0-2-1 16,-1 1 3-16,2 0-1 0,-2-2 1 0,-1 0 0 0,3 0-1 16,-1-2 2-16,-2 2 7 0,0-4-8 15,3 6-1-15,-2-5 0 0,-1-1 1 0,0 0 1 16,0 0-1-16,0 0-1 0,0 0 4 0,3 4 0 0,-3-4 2 15,0 0 9-15,0 0-6 0,0 0 2 0,-3 6-2 16,1-4 0-16,-1 1-3 0,-2 1-2 16,2 0 3-16,-2 1-3 0,0 1-1 0,0 0 4 0,1-4-4 15,-1 3 3-15,-1 1-1 0,-1-2 5 0,2-1-12 16,1 0 6-16,-1-1 5 0,-2 1-4 0,2 0 4 16,1-2 9-16,-3 1-1 0,1-1 6 0,-3 1-8 15,4-2 0-15,5 0-4 0,-13-1-3 0,13 1 5 16,-9 0-1-16,9 0-2 0,-9 0 1 0,9 0 0 15,-8-1-5-15,8 1 4 0,0 0-3 0,0 0 1 16,-6 0-3-16,6 0-1 0,0 0 5 0,0 0-4 16,-8 1-2-16,8-1 2 0,0 0 1 0,0 0 2 15,-6 1-1-15,6-1-6 0,0 0 1 0,0 0 2 0,0 0-3 16,0 0 6-16,0 0-6 0,0 0 7 0,0 0-9 16,0 0 7-16,0 0-4 0,0 0-1 15,0 0 4-15,0 0-4 0,0 0 4 0,0 0-5 16,-8 0 1-16,8 0 0 0,0 0 2 0,0 0-1 0,0 0-1 15,0 0 9-15,0 0-10 0,0 0-2 0,0 0 3 16,-5 2-1-16,5-2-2 0,0 0 11 0,0 0-6 16,0 0-5-16,0 0 2 0,0 0 5 0,0 0-1 15,0 0-3-15,0 0 7 0,0 0-3 0,0 0-3 16,0 0 1-16,0-7 6 0,0 7-7 0,4-9 4 16,-3 3-1-16,3-5-1 0,0 0 0 0,2-1 10 15,-2 1-13-15,1-4 1 0,3-1-1 0,-3-1 3 16,4 2 1-16,-4 0-1 0,4 1 0 0,-2 0 0 15,-2 3 2-15,0-1-2 0,1 4 0 0,-3 4-1 16,1-5 3-16,-2 3-4 0,2 1 2 0,-3 3 3 16,1-2 1-16,-2 4-1 0,2-5 1 0,-2 5-2 15,3-3 2-15,-3 3 1 0,0-4 0 0,0 4 1 0,0 0-1 16,0 0 2-16,0 0-2 0,0 0 0 0,0 0-1 16,0 0-2-16,0 0 2 0,0-4-5 15,0 4 2-15,0 0 1 0,0 0 1 0,0 0-2 0,0 0 0 16,0 0 0-16,0 0-1 0,-7 10-2 0,7-6-1 15,-2 1 0-15,-1 0 1 0,2 2-1 0,1-3 1 16,-3 5-2-16,2-6 1 0,-3 3 1 16,3 1 0-16,-2-1-1 0,1-2-3 0,2 4 6 0,-4-5-4 15,3 1 0-15,1 0 0 0,-3-1 1 0,3-3-2 16,-2 5 4-16,2-5-2 0,-3 3 0 0,3-3 2 16,0 0-5-16,0 0 1 0,-1 4 3 0,1-4-3 15,0 0 1-15,0 0 1 0,0 0-2 0,0 0 0 16,0 0-2-16,0 0 1 0,0 0 1 0,0 0-3 15,1-13 3-15,2 10 0 0,-3 3 3 0,0-7-4 16,0 7 3-16,2-1-1 0,-2 1-4 0,0 0 6 16,0 0-5-16,0 0 1 0,0 0-1 0,0 0-2 15,0 0 1-15,0 0-9 0,-6 15-20 0,3-6-27 0,2 2-36 16,-2-1-52-16,2 0-54 0,-3 0-55 0,3 2-53 16,-2 0-61-16,3 0-79 0,-1 1-369 15,-3-2-888-15,3-1 393 0</inkml:trace>
  <inkml:trace contextRef="#ctx0" brushRef="#br0" timeOffset="-205342.82">20050 14807 140 0,'0'0'186'0,"0"0"-12"0,0 0-20 0,-5-2-19 16,5 2 18-16,0 0-8 0,0 0-11 0,0 0 24 15,14-4-9-15,-3 3-16 0,1-1-14 0,7-1-10 16,-1 0-12-16,5 1-9 0,0-1-11 0,5 3-7 15,-6-1-7-15,0 1-8 0,7-1-2 0,-9 2-27 16,-3 2-51-16,2-1-59 0,-6-1-58 0,-1 0-220 0,-5-1-391 16,1-1 174-16</inkml:trace>
  <inkml:trace contextRef="#ctx0" brushRef="#br0" timeOffset="-204969.37">20556 14499 142 0,'-1'-10'205'0,"-2"-3"-18"15,2 1-12-15,1-4-12 0,1 0-19 0,2-2 5 16,2-3-13-16,0 2-13 0,3 1 7 0,2-6-3 16,0 7-9-16,6-3-3 0,0 0-2 0,-3 5-6 15,2 3 7-15,1 0-12 0,0 5-2 0,-4 0-11 16,3 4-7-16,-2 1-13 0,5 3 8 0,-5 1-8 15,-2 2-5-15,3 4-5 0,-1 1-4 0,-2 5-6 16,-3 3-1-16,-3 7-9 0,-1 4-3 0,0 2-3 0,-4 1-3 16,-4 14-4-16,-1-10-3 0,0 16-2 15,-7-2-3-15,6-2-3 0,-2-14 15 0,4 0 11 16,0-6-6-16,3-7-1 0,1-4 15 0,4-3-8 0,-3-4-3 16,7 0 2-16,-3-6-3 0,5-2-6 0,3-4-3 15,-4-3 0-15,10-5-2 0,2-8-4 0,1 0 0 16,-1-3-6-16,3-2 0 0,-4 0-7 15,0-1-5-15,3-1-18 0,-5 2-59 0,-3 4-68 0,-4 3-77 16,1 4-71-16,-8-2-239 0,1-2-571 0,-3 5 253 16</inkml:trace>
  <inkml:trace contextRef="#ctx0" brushRef="#br0" timeOffset="-203986.05">20743 13367 79 0,'2'-3'231'0,"-2"3"-14"16,0-5-10-16,0 5-21 0,0 0-17 0,0-4-17 16,0 4-17-16,0 0-11 0,0 0-13 0,0 0 6 0,0 0 9 15,0 17-15-15,2 0 1 0,0-1-9 0,-2 10-9 16,1 0-10-16,-1 0-8 0,2 5-7 15,-2 1-2-15,-2 2-6 0,2 2 3 0,-1 12-3 0,-1-3-5 16,-2 2 2-16,1-13-2 0,1-2-4 0,-1-2-10 16,3-2-1-16,-2-4 3 0,2-6-3 0,2-3-7 15,-2-1 0-15,0-5-7 0,1-3 1 0,1 1 0 16,-1 0 1-16,0-2-5 0,2 0 3 0,-1-1-1 16,-2-1-3-16,4 0 1 0,-4-3-3 0,0 5-4 15,0-5 2-15,3 2-4 0,-3-2 2 0,2 2-3 16,-2-2 2-16,0 0-2 0,0 0 7 0,4 4 3 15,-4-4-5-15,0 0 8 0,0 0-2 0,0 0 5 16,0 0-2-16,0 0 3 0,0 0 4 0,0 0 0 16,0 0 12-16,0 0-19 0,0 0 0 0,0 0 0 0,0 0-7 15,-8-13 2-15,7 8-2 0,-5 1-7 16,3 1 16-16,-2-2-16 0,1 0 1 0,-2 0-4 16,-1-2-1-16,2 1 0 0,-2 1-2 0,0 0-2 0,1 1 6 15,1-1 13-15,0 0-8 0,-3 3 5 0,3 0 1 16,0-1 11-16,1-3-12 0,-1 4-16 15,1-1 5-15,4 3 2 0,-9-3 13 0,7 2 6 0,2 1-7 16,-6-3 6-16,6 3-9 0,-5-2-5 0,5 2 11 16,-2-3-8-16,2 3-5 0,0 0-8 0,-4-2 6 15,4 2 9-15,0 0-6 0,0 0-7 0,-4-3-10 16,4 3 15-16,0 0-4 0,0 0 6 0,0 0 7 16,0 0-18-16,0 0 1 0,0 0-3 0,0 0 7 15,0 0 6-15,0 0-13 0,-5 8 1 0,5-8 0 16,0 0 1-16,8 9-6 0,-6-2 5 0,1-2 4 15,2 2-9-15,-1 3 5 0,1 0-5 0,-1 1 9 16,2 4 0-16,-1 2 0 0,-1-1-3 0,1 0-2 16,-2-4 3-16,2-1-1 0,-3 0-2 0,1-5-1 15,1 1 1-15,-2-1 2 0,1-2 6 0,-2 0 4 16,2 0 8-16,-1-3 15 0,-2-1 6 0,11-6 1 16,-3-2-8-16,1-7-10 0,0 1 2 0,7-9 5 0,-1 3-7 15,-1-3-8-15,-4 6-9 0,-1 0 2 0,5 3-2 16,-5-1-57-16,-1 1-83 0,-3 6-100 15,0 3-129-15,-4-1-382 0,-1 4-802 0,0 2 355 0</inkml:trace>
  <inkml:trace contextRef="#ctx0" brushRef="#br0" timeOffset="-188562.92">9421 16560 95 0,'0'0'172'0,"-1"-4"-19"0,1 4-14 15,0 0-11-15,0 0 3 0,10-2-1 0,-4 2-11 16,4 1 2-16,1 0-6 0,3 1-10 0,-1 0-13 0,7-1-8 15,-2-1-5-15,4-1-7 0,-4 0-9 0,2-2-6 16,0 1-2-16,-2-1-12 0,1-2 0 0,-1-1-7 16,-1 1-2-16,0-2-5 0,-6-1-6 0,-1 4-42 15,3 0-59-15,-4-1-47 0,0 2-191 0,1-3-343 16,-6 1 152-16</inkml:trace>
  <inkml:trace contextRef="#ctx0" brushRef="#br0" timeOffset="-188311.27">9814 16130 47 0,'0'0'171'0,"6"-1"-22"0,-6 1-11 0,9 2-3 15,-4 3-10-15,4 5 20 0,2 6-11 0,0 1-13 16,5 5-12-16,-1 3-17 0,2 3-6 0,1-1-5 15,-3-1-10-15,15 15-9 0,-11-14-2 0,-9 0-10 16,7-1-2-16,-1-3-3 0,0-1-7 0,-5-8-7 16,-2 0 3-16,-3-4-10 0,3-2-16 0,-5-1-36 15,0 0-26-15,1-5-40 0,-2 0-41 0,-3-2-148 16,0 0-305-16,0 0 135 0</inkml:trace>
  <inkml:trace contextRef="#ctx0" brushRef="#br0" timeOffset="-188083.52">9996 16015 20 0,'1'-3'162'0,"2"-1"-12"0,1 1 36 16,-4 3 3-16,9 6-14 0,0 1 12 0,2 6-1 15,6 8-14-15,-1 4-7 0,2 2-18 0,3 2-9 16,-1 3-12-16,2-2-15 0,-3 0-10 0,4-2-10 15,-5 0-8-15,5-4-13 0,-1-2-5 0,-2-5-7 16,-5-6-10-16,3 0-8 0,-4-3-50 0,-3-2-58 16,0-3-97-16,-6-1-240 0,-1-2-438 0,-4 0 193 15</inkml:trace>
  <inkml:trace contextRef="#ctx0" brushRef="#br0" timeOffset="-187123.11">10594 15074 142 0,'4'-2'171'0,"-3"-1"-2"0,-1 3-1 0,4-2 5 15,-4 2 0-15,9 0-9 0,-9 0-12 0,8 3 10 16,-3 2-11-16,0 2-8 0,0-1-2 0,4 4-12 15,-4 1-5-15,3 5-5 0,0 2-7 0,2 4-5 16,-1 5-11-16,0 0-5 0,3 4-1 0,-4 2-8 0,0 15-6 16,-2-14-3-16,2-1-2 0,-2 1-4 15,-1-3 1-15,0-1-3 0,1-1 1 0,-3-3-2 16,6-1 0-16,-5-1-4 0,1-6-8 0,-1-2-6 16,1 0-3-16,-1-3-3 0,1-1-4 0,-2-4-5 0,0 4-2 15,0-4-5-15,-2-3-5 0,2 2 0 16,-2-1 4-16,0-2-2 0,2 1 3 0,-3-1-10 15,0-1-2-15,0 1 7 0,0-4 0 0,0 0 6 0,1 5 0 16,-1-5 1-16,3 3-1 0,-3-3 1 0,0 0 4 16,1 3 2-16,-1-3 15 0,0 0-19 0,0 0 0 15,0 0-2-15,0 0 1 0,0 0-1 0,0 0 0 16,0 0 4-16,0 0-8 0,-5-12-5 0,1 8 2 16,3-2 2-16,-3 0-8 0,0 0 2 0,0 0 0 15,-2-3-4-15,2 1 6 0,0 2 8 0,-1-2-5 16,0-1 6-16,-1 2-2 0,-2-3-4 0,2 2 2 15,1 1-2-15,3 2 0 0,-4-1-6 0,1 0 1 16,0 1 7-16,1 2-7 0,0-1 4 0,1 1 0 16,0-1 0-16,0 0 2 0,2 1-3 0,1 3 13 0,-4-4-14 15,4 4 4-15,-3-2-3 0,3 2-2 16,0 0-8-16,-2-4 17 0,2 4-14 0,0 0-1 16,0 0 1-16,0 0-1 0,0 0-4 0,0 0 11 0,0 0-6 15,0 0 8-15,0 0 12 0,5 11-6 16,-3-5 5-16,5 2 0 0,-3 1 3 0,0 2 8 0,1 4 27 15,2 2-10-15,0 1-4 0,-1 0-7 0,1 0-1 16,-2 0-4-16,2 0-1 0,0-1-3 0,-4-5 0 16,0-1-5-16,2-1-2 0,-1 0-1 0,2-2 1 15,-2 0 2-15,0-5 5 0,1 2-3 0,-1-2 11 16,1-1 3-16,-1-1 0 0,-4-1-6 0,15-10-4 16,-11 4-2-16,5-10-6 0,0-3-4 0,-1 1-6 15,-3 1-3-15,3 0-6 0,-3 1-43 0,-3 7-88 16,-2 1-106-16,0 3-111 0,-5 2-119 0,-1 3-414 15,6 0-940-15,0 0 416 0</inkml:trace>
  <inkml:trace contextRef="#ctx0" brushRef="#br0" timeOffset="-185171.81">7115 15141 42 0,'0'-4'189'0,"0"4"-18"0,3-4-19 0,-3 4-8 15,0 0-17-15,0 0-19 0,0 0-12 0,1-4-5 16,-1 4-7-16,0 0 25 0,0 0-1 0,13 1-7 16,-13-1 15-16,14 4 7 0,-2 0-12 0,-1-2-12 15,5 4-9-15,1 0 3 0,-1-1-6 0,2 0-9 16,-2 2 0-16,2 0-4 0,2 3 12 0,6-2-2 15,-3 5-11-15,5-1-6 0,2 2-4 0,-4-2 1 16,5 3-1-16,1 1 1 0,1-3 3 0,2 2-6 16,-2-3-7-16,4 1-2 0,0-1 3 0,11 3-1 15,-9-9 3-15,-2 5 4 0,1 0 4 0,-2-3 6 16,0 0 15-16,-3-1 0 0,2 1-7 0,-2 0-4 0,-1 2 4 16,-2 0 2-16,1 2 14 0,-1-1 5 15,-1 2-12-15,-1 1-7 0,0-2-5 0,3 3-14 16,1 0 5-16,-1-2-4 0,-2 0-6 0,0 2-4 0,2-2-1 15,-4-1-8-15,0 1-6 0,-3-2 1 0,-6-2-4 16,1 0-3-16,-1-3-5 0,-3 3 3 0,-1-5 13 16,-2 1-4-16,-1-3-3 0,1 5-4 15,-2-5-1-15,-5 0-23 0,3 1 3 0,-2 0-5 0,-1-1 1 16,0 1 8-16,-1-2 5 0,-4-1-6 0,8 3 9 16,-3-2-1-16,-5-1-1 0,4 4 1 0,-4-4-1 15,2 0 0-15,-2 0-1 0,0 0 1 0,0 0-3 16,0 0-3-16,0 0 1 0,0 0-1 0,0 0 2 15,4 2-6-15,-4-2 1 0,0 0-2 0,0 0-3 16,0 0 0-16,0 0 0 0,0 0 0 0,0 0-1 16,0 0-2-16,0 0 1 0,0 0 0 0,0 0-2 15,0 0 0-15,0 0 2 0,0 0-1 0,0 0 0 16,0 0-1-16,0 0-3 0,0 0 2 0,0 0-1 16,0 0 2-16,0 0 3 0,0 0-3 0,0 0-1 15,0 0 0-15,0 0-4 0,4 2 2 0,-4-2 6 16,0 0-7-16,0 0 9 0,0 0-7 0,0 0 1 15,0 0 2-15,0 0-3 0,0 0-1 0,0 0 3 16,0 0-1-16,0 0-7 0,0 0 1 0,0 0 2 16,0 0 3-16,0 0-2 0,0 0 3 0,0 0 0 0,0 0-3 15,0 0 6-15,0 0-7 0,0 0 2 16,0 0 3-16,0 0-5 0,0 0 6 0,0 0-4 16,3 5 0-16,-3-5-3 0,5 3 0 0,-4 0 3 0,2-2-1 15,2 2 6-15,-3-1-5 0,2 0-2 16,0 0-2-16,-1 0 3 0,-3-2 0 0,6 4 0 15,-3-3-1-15,-3-1 1 0,5 2 1 0,-5-2 0 0,6 4 1 16,-2-3-2-16,-3 1-2 0,4 1 5 0,-2 0-1 16,2 0-4-16,-2-1 3 0,0 2 2 0,2-1-3 15,0 0 3-15,-1 0 1 0,0 0-1 0,1 1-3 16,-2-2-3-16,2-1 8 0,-1 1-3 0,0 2-3 16,-2-2 3-16,-2-2 0 0,4 3-2 0,0-2 2 15,-4-1 0-15,2 3 2 0,-2-3-1 0,0 0-2 16,0 0 5-16,0 0-2 0,0 0 2 0,0 0-1 15,0 0 3-15,0 0-2 0,0 0 2 0,0 0 0 16,0 0 0-16,0 0-2 0,0 0-2 0,0 0-2 16,-7-13 2-16,5 8 5 0,-3-4-5 0,0-3-2 15,-1-5 1-15,-1 2-2 0,2-1 0 0,1 4 2 16,1 0-1-16,-2 0 0 0,2 4 1 0,-2-3 3 16,5 6-4-16,-1-1 1 0,-2 1 1 0,2 3-3 15,-1-3 3-15,2 5-1 0,-1-5-4 0,1 1 5 16,0 4 1-16,-2-3-1 0,2 3-2 0,0 0-1 15,0-6-3-15,0 6 8 0,0 0-8 0,0 0 1 16,0 0 3-16,0-5-1 0,0 5-1 0,0 0 0 16,0 0-6-16,0 0 10 0,0 0-5 0,0 0 1 15,0 0 0-15,0 0 0 0,0 0 0 0,5 17 1 0,-1-11 1 16,-3 0-1-16,4 5 2 0,0-3 0 0,0 3-1 16,-1 0 3-16,2-3-3 0,0 2-1 15,-3 0 0-15,1-1 2 0,3 0-3 0,-4-1 3 0,1 0 1 16,1 1-2-16,-2-3-1 0,0 0 0 0,-1 0 0 15,1-2 0-15,-2 0 2 0,3 2 3 0,-2-1 1 16,-1 1 3-16,-1 1 1 0,0-2-2 0,2-1 1 16,-2 4-1-16,-2-3 0 0,2 0-1 0,-1 3 2 15,1-3 1-15,-2 0 4 0,-3 0 3 0,2-2 2 16,-1 1 9-16,0-3 3 0,1 1 8 0,-1 0 5 16,-1-1 3-16,5-1 6 0,-14 0 1 0,7 0 1 15,1-1-4-15,6 1-3 0,-13 0-2 0,7 0 3 16,6 0-9-16,-13-1 3 0,8 1-5 0,5 0-2 15,-13 0-4-15,9-1-6 0,4 1-4 0,0 0-3 16,-9-2-2-16,9 2 0 0,-4-1-4 0,4 1-6 16,-2-5-1-16,-2 0 0 0,4-4-4 0,4-3-6 15,-3 3-18-15,-1-4-63 0,1 2-75 0,-1-1-79 16,0 1-85-16,0 5-102 0,-2-4-128 0,-3 1-300 16,-2 5-925-16,2 1 410 0</inkml:trace>
  <inkml:trace contextRef="#ctx0" brushRef="#br0" timeOffset="-162714.35">12791 16507 123 0,'0'0'184'15,"0"0"-9"-15,0 0-3 0,0 0-8 16,0 0 8-16,0 0-1 0,0 0 4 0,14-7-8 0,-9 6-12 16,2 0-9-16,2-2-6 0,2-3-7 15,2 4-12-15,1-1-10 0,1-1-8 0,6-2-16 0,-3 2-3 16,2 0-13-16,0 2-5 0,-2 1-8 15,3-3-5-15,-1 4-6 0,0 3-5 0,-1-1-28 0,-7-1-37 16,4 2-55-16,-3-2-59 0,6 0-56 0,-10 2-225 16,3-3-451-16,-5-2 200 0</inkml:trace>
  <inkml:trace contextRef="#ctx0" brushRef="#br0" timeOffset="-162102.25">13462 16428 34 0,'6'-8'154'0,"2"-2"-5"15,-2 1-7-15,0 0-5 0,0 0-6 0,3 0-4 16,0 0-8-16,-3-1-12 0,5-3 10 16,-3 3-5-16,3-4-13 0,-4-4-10 0,2 3 18 0,1 0-5 15,-2 0-10-15,-4 4-9 0,1-4-5 0,0 3-8 16,0 1-5-16,-1 0-3 0,-3 0 6 16,-1-1-5-16,0 3 0 0,0-2 9 0,-1 5-8 0,-3-1 3 15,-2-2-3-15,2 6-4 0,-4-6-7 0,3 6-5 16,-4-2-5-16,-1 3-2 0,-1 0-6 0,0 2-2 15,-3-1-2-15,1 1-4 0,1 1-6 0,0 2-1 16,2 0-2-16,-4 3-2 0,1 5-5 0,2-1 1 16,2-1-1-16,0 1 0 0,0 0-2 0,4-1 0 15,-2 2-1-15,6 5 0 0,-3-4-1 0,4-1 0 16,0 6-5-16,0 0 3 0,4-2-2 0,0-2 1 16,1 1 0-16,4 2-3 0,1-1 0 0,-1-1-1 15,5 0 2-15,-2-1 1 0,6 5-14 0,-3-3 3 16,1-3 3-16,-1-1-2 0,1 4 1 0,-2-6 1 15,2 2-1-15,-5 0 7 0,2 0-2 0,-2-1 4 16,2 1 1-16,-5-2 7 0,2 1 4 0,-5-2 1 16,0 3 0-16,-1 0-3 0,0 0 2 0,-4 0 0 15,-1 2 14-15,-2 0-3 0,-1-1 10 0,2 0 2 0,-5-2 1 16,2-1-6-16,-4-2 17 0,3-1-9 16,-6-3-2-16,1-3 4 0,-2-3-4 0,-5-5-2 15,3-6-6-15,-5-8-5 0,0-7-1 0,2-2-2 16,2 2-4-16,3 0 1 0,4 2-9 0,5 2-29 0,0 7-43 15,4 0-77-15,0 0-85 0,0 1-87 16,3 2-210-16,-2-4-562 0,3 2 248 0</inkml:trace>
  <inkml:trace contextRef="#ctx0" brushRef="#br0" timeOffset="-161318.11">13449 15187 223 0,'0'-10'219'0,"3"4"-16"0,-6-3-3 0,6 3-10 0,-2-2-9 15,-1 5-10-15,0-2-18 0,3 2-13 0,-3 3-13 16,-3-5-14-16,3 5 9 0,0 0 2 0,12 7 6 16,-10-1-2-16,2 6-12 0,5 5-7 0,-1 1-3 0,1 8-10 15,-3 1-5-15,1 5-12 0,0 2 0 16,-1 11-6-16,0-9-2 0,5 10-6 0,-6-11-13 15,0 12 0-15,-1-10-2 0,1-4 1 0,-4-1-6 0,2-6 10 16,3-1 5-16,-4-6 2 0,-2-3-7 16,1-1-1-16,-1-5-5 0,0-2-3 0,0-2-5 15,1-1-2-15,-1 0 6 0,1 0-7 0,-1-2 0 0,0-3 8 16,0 7-4-16,0-7 0 0,0 4 2 0,0-1 4 16,0-3 12-16,0 0 2 0,0 0 0 0,0 0 0 15,0 0-10-15,0 0-7 0,-10-14-7 0,6 6 0 16,-1 0-8-16,0-2-1 0,-1-1 2 0,-1-1-7 15,0 1 1-15,-1-2-5 0,3 1 2 0,-3 1-4 16,-2 4-2-16,4-4 0 0,-2 3-1 0,0 1-3 16,-1 0 2-16,3 2-6 0,1 0 2 0,0 1 2 15,-2 1-3-15,7-1 0 0,-6 3-4 0,1 0 4 16,5 1 8-16,0 0-15 0,-8 3 1 0,3 2-1 16,5 3-2-16,0 2-3 0,4 6 7 0,-4 1-4 15,1 2 0-15,2 0 8 0,-1-1-8 0,6-5-4 16,-5-2 7-16,0-1 1 0,4-2 12 0,-1-1 1 15,-2-1 5-15,5-3 0 0,-1-2 1 0,1-5 6 0,1 1-8 16,1-6-1-16,3-1-4 0,-1-3-5 0,-1 2-4 16,-1-1-14-16,3 0-69 0,-5 3-82 0,-6 4-95 15,3-4-132-15,-5 5-362 0,-1 1-808 0,-1-5 358 16</inkml:trace>
  <inkml:trace contextRef="#ctx0" brushRef="#br0" timeOffset="-160033.1">11103 15240 81 0,'0'0'179'0,"-3"-5"-5"0,3 5-12 16,0 0-13-16,-1-3-24 0,1 3-2 0,0 0-10 16,0-6 8-16,0 6 1 0,0 0 0 0,10-1-2 15,-10 1-9-15,8 1-7 0,-2 2 13 0,6 1-10 16,-3 3-11-16,1-2-11 0,5 4 5 0,3 2 13 15,5 3-1-15,4 1 8 0,1 2 4 0,0 2-4 16,4 0-2-16,0 2-11 0,0-1-5 0,10 6-3 16,-10-5-13-16,9 6-2 0,-10-5-10 0,-1 2-2 15,9 6-11-15,-7-9 2 0,-2 0-10 0,-3 2 2 16,0-2-3-16,0 0 1 0,-1 0 12 0,-5-2-8 16,2-1 16-16,-1 0-6 0,1-2-1 0,-4 1-4 0,-2-4 3 15,-3 0-13-15,1-1-3 0,-1 0-2 0,-1 1-3 16,3-2 0-16,-3 0-4 0,-4-2 7 15,1-1-14-15,-1-2-3 0,-1 0-2 0,2-1 11 0,-3 0 0 16,-1-2 1-16,-1 1-15 0,0-1 23 0,2 0-23 16,-4-2 2-16,3 0-6 0,-2 2 3 0,-2-1-1 15,-2-2-3-15,0 0-4 0,7 1 2 0,-7-1-1 16,3 1 6-16,-3-1-5 0,3 3-1 0,-3-3 1 16,0 0-2-16,0 0-1 0,0 0 1 0,0 0-1 15,0 0 6-15,6 1-8 0,-6-1 8 0,0 0-7 16,0 0 5-16,0 0 10 0,0 0-2 0,0 0 7 15,0 0-7-15,0 0 6 0,0 0-6 0,0 0 2 16,4-11-5-16,-7 5 4 0,3 0-3 0,-1 0-4 16,1 1-4-16,-2-4 7 0,0 1-9 0,2-1 4 0,-2-2-1 15,-1 3 0-15,2-4-2 0,-1-1 0 16,0 4 0-16,1-1-3 0,1 1-1 0,-1-1 2 16,1 3-2-16,-2 1 1 0,2 1 2 0,0 0-4 15,-1 2 4-15,1 3-5 0,1-6 5 0,-1 6-2 0,0 0-2 16,0 0 1-16,0 0 2 0,8 12-2 15,-4-6 3-15,2 2-3 0,-2 1 2 0,0 0 1 16,-2-1-1-16,2 1 2 0,0-1-3 0,1 3-2 0,0-4-2 16,-1 2 3-16,0-4 0 0,-3 5-4 0,6-2 2 15,-3 3 6-15,-2-4-5 0,2 3 0 16,0-2 3-16,-2 1 1 0,2-3-3 0,-4 0 3 0,3-1 4 16,-1-1-5-16,0 1 7 0,-1-2 3 0,0 1 4 15,-1-1 9-15,-1 2-29 0,0 0 5 0,-2 0-7 16,-1-1 6-16,0 3-5 0,-2-3 4 0,1 5 4 15,-3-3 2-15,-1-2 6 0,-1 2-1 0,2 0 11 16,3-4 4-16,-6 0 21 0,-1-1-7 0,3-1-5 16,0-2-3-16,-3-1-1 0,1-4 1 0,0-1-7 15,1-3-4-15,-1-1-1 0,6 1-4 0,0 1-9 16,3-2-2-16,0 3-7 0,2 0-110 0,4 3-110 16,0 2-101-16,0 3-139 0,1-1-298 0,-5 2-822 15,0 0 365-15</inkml:trace>
  <inkml:trace contextRef="#ctx0" brushRef="#br0" timeOffset="-148256.92">17222 16019 59 0,'0'-4'186'0,"0"1"8"0,0 3-6 0,0 0-18 0,-5-6-13 16,5 6-18-16,0 0-14 0,-14 13-10 0,5-1-16 16,-1 5-10-16,-7 8-5 0,4 2-13 0,0 2-8 15,3-3-6-15,1 2-6 0,0-4-9 0,5-6-3 16,-1-6-5-16,5 1 3 0,5-4-6 0,-2-1-6 16,1-3 4-16,2 2-5 0,2-5-1 0,3 1 0 15,1 0 7-15,1-5-4 0,1 1 0 0,5 0-1 16,0-1-3-16,1 2 1 0,1-1 13 0,1 1 9 15,-2 0 6-15,-2 0 6 0,1 0 3 0,0 0 5 16,-2 0 0-16,-3 0-11 0,3 3 0 0,-7 1-5 16,1 2 0-16,-3 1-1 0,-1 6-1 0,1 3-6 15,-6 2-1-15,-4 8-7 0,-3 4-2 0,-1 1-2 16,-3 3-5-16,-1-2-5 0,-7 1 1 0,3-4-2 16,-4 2-4-16,4-6-26 0,-4-5-38 0,5-4-49 15,3-8-58-15,1-5-60 0,-5-2-237 0,5-8-491 16,-5-8 218-16</inkml:trace>
  <inkml:trace contextRef="#ctx0" brushRef="#br0" timeOffset="-146839.4">17066 15098 161 0,'0'0'149'0,"0"0"-9"0,0 0-16 16,0 0-6-16,0 0-2 0,0 0-4 0,0 0-8 15,0 0 9-15,0 0 12 0,0 0 1 0,0 0-4 16,0 0 15-16,0 0-8 0,9 14-10 0,-3-6-7 16,-2 4 6-16,1 2-9 0,4 4-2 0,-1 8-7 15,1 2-4-15,-3 2-8 0,2 4-2 0,2 0-7 16,-2 15-9-16,-3-2-8 0,0 2-6 0,3-1-8 15,-7-15 0-15,5 0-15 0,-2-1 3 0,0-6-1 16,-3 3-2-16,2-11-1 0,-1-2-6 0,-2 0 1 16,2-5 7-16,-1 0 3 0,0-1-2 0,-1-3-3 15,2-1-1-15,-2-1-2 0,0 0-4 0,1 0-2 16,-1-2 0-16,-1 1-2 0,2-1-5 0,-1-3 1 16,-1 5-2-16,1-5-6 0,0 0 3 0,1 6 2 15,-1-6-1-15,0 0 10 0,0 0 9 0,0 0 8 16,-1 2 1-16,1-2 6 0,0 0 2 0,0 0 7 15,0 0-5-15,0 0-8 0,0 0-1 0,0 0-3 16,0 0-5-16,-12-5-7 0,12 5 0 0,-5-3-1 16,5 3-3-16,-12-4-3 0,9 2 3 0,-1-2-4 15,-1 0-4-15,-2-2-2 0,3 0-2 0,-6-3 1 0,5 0-1 16,-3-1-1-16,3 3 0 0,-1-1-7 0,-2 0 2 16,3 1-2-16,0 0 4 0,1 2-1 0,0-2 7 15,-2 3 9-15,3 2 7 0,2-1-7 16,-3 0 7-16,4 3-5 0,-4-6-4 0,4 6 2 0,-1-3-6 15,1 3-2-15,0 0-4 0,0 0 4 16,-4-2 1-16,4 2 1 0,0 0-4 0,0 0-2 16,0 0 2-16,0 0-1 0,0 0-2 0,0 0-4 15,0 0 1-15,0 0-2 0,0 0-3 0,0 0 6 0,0 0 0 16,0 0-1-16,4 17 10 0,0-9 1 0,1 2-8 16,-1-1 5-16,2 0-2 0,-2 0 0 0,1 1 9 15,3 0-3-15,-3-1-5 0,4 0 4 0,0-1 0 16,-1 2-2-16,-2-2 2 0,4 0 3 0,-1 1-10 15,0-1-1-15,0 0-1 0,0 1 0 0,-3-4-7 16,0 1 10-16,-1-2-3 0,1-1 3 0,-1 0-4 16,-1 0 8-16,-2-1 2 0,1 1 8 0,-3-3-1 15,5 1 0-15,-5-1 14 0,0 0 7 0,12-6 10 16,-9 0-1-16,3-5-3 0,-3 3-2 0,1-4-8 16,0 1-1-16,-3 1-4 0,2-1-5 0,1 4-1 15,-2 2 0-15,0-3-3 0,0 3-5 0,-2 1-7 16,1-1-6-16,1 1 4 0,0-1-7 0,2 1-1 15,1-1-7-15,-1 0-52 0,1-1-103 0,0 1-105 16,-1 3-120-16,-4 0-442 0,0 2-893 0,0 0 396 0</inkml:trace>
  <inkml:trace contextRef="#ctx0" brushRef="#br0" timeOffset="-138346.84">16735 16645 105 0,'-1'-4'146'0,"1"4"-2"0,1-5-16 0,-1 1-17 16,5-2-3-16,-4 2-10 0,2 0-15 0,1-1 18 0,0-2-4 15,1 2-8-15,2-2-2 0,3-1-14 0,0-1 20 16,2-3-6-16,2 0-7 0,2-1-11 0,8-3-5 16,-4-1-4-16,1-3-5 0,-2 1 9 15,3-1-4-15,-8 6-5 0,1 2-9 0,-1 0-1 0,0 3-7 16,-6 1-2-16,0 3-5 0,-3 2-1 0,-1 3-3 15,-4 0-6-15,7 6 2 0,-6 3-32 0,-1 1-38 16,-3 6-59-16,0-4-65 0,-7 4-167 16,4 0-364-16,-2 1 162 0</inkml:trace>
  <inkml:trace contextRef="#ctx0" brushRef="#br0" timeOffset="-128137.64">20220 16464 188 0,'0'0'236'0,"-5"2"-7"16,5-2 4-16,0 0-4 0,0 0-10 0,0 0-16 15,-4 3-17-15,4-3-17 0,0 0-17 0,0 0-20 16,0 0-7-16,0 0-16 0,0 0-11 0,0 0-5 15,0 0-12-15,0 0-11 0,14 2 1 0,-9 1-10 16,2 0-6-16,2 0-6 0,1 0-5 0,3 1-5 16,1 1 14-16,1 0-13 0,4 0-7 0,-6-2 5 15,1-1-10-15,0 2-2 0,1 1-5 0,1-2-3 0,-3 1-1 16,-1-2-3-16,0 1-5 0,1-3-6 0,-2 1-44 16,-1-2-57-16,-1-2-65 0,-1-3-58 15,-3 2-254-15,0-5-514 0,-2 1 227 0</inkml:trace>
  <inkml:trace contextRef="#ctx0" brushRef="#br0" timeOffset="-127590.31">20658 16337 98 0,'0'0'211'16,"0"0"1"-16,0 0-6 0,0 0-5 0,0 0-7 16,0 0-14-16,0 0-18 0,0 0-13 0,-7-6-16 15,7 6-13-15,0-10-10 0,1 3-11 0,1-5-10 16,2-3-9-16,2-5-5 0,1-4-6 0,0 6-8 15,1 1-2-15,1 2-5 0,1-1 3 0,-3 3-9 16,1 2 10-16,-1 4 5 0,5 0 2 0,-1 2 1 16,-2 1 8-16,4 2 10 0,1 3-2 0,-2 1-8 0,-1 1-2 15,5 7-8-15,-1-1 8 0,-1 6-10 16,-1-3-5-16,-3 3-11 0,0 1 2 0,3 7 5 16,-7-5 2-16,1 7-4 0,-1 1-1 0,-1 3-12 15,-3 0 15-15,0 1-1 0,-4 1 7 0,0 1-10 0,-1 1 9 16,-1-1-2-16,-2 0-18 0,0-3-5 15,1 0 28-15,-1-1-1 0,1-3-2 0,1-6-6 16,1-2-6-16,1-6-9 0,-1 0-2 0,2-2 2 16,-1-2-10-16,2-2 8 0,2 1-1 0,-1 1 1 0,2-3-6 15,-3 1 0-15,3 0-4 0,-1-3-1 0,2 2 3 16,-1-1 3-16,4 1-2 0,-1-2-4 0,2-1 1 16,-2 1-3-16,6-1 6 0,-3-1-2 0,3 0-2 15,1-3-3-15,3-1 1 0,0-4-1 0,2-2-6 16,0-2-3-16,5-2-4 0,-4-3 3 0,-2 3-10 15,-2 1-32-15,8-4-81 0,-3-2-64 16,-7 8-84-16,-1 3-70 0,-6 3-67 0,-3-2-264 0,-1 2-715 16,-2 5 317-16</inkml:trace>
  <inkml:trace contextRef="#ctx0" brushRef="#br0" timeOffset="-125298.84">18280 15222 162 0,'0'0'184'16,"0"0"4"-16,4-3 1 0,-4 3-5 0,0 0-5 0,0 0-7 15,0 0-6-15,0 0-6 0,0 0-4 0,0 0-6 16,0 0-7-16,0 0-6 0,0 0-9 0,0 0-8 16,0 0-10-16,0 0-6 0,0 0-7 15,0 0 6-15,6 6-9 0,-6-6-2 0,3 7 0 0,-1-4-7 16,1 2-6-16,2-1 13 0,4 4-5 0,-3 1-5 16,1 0-10-16,-1 0-4 0,4 0-1 0,-2-1 3 15,4 5-10-15,-3-3 5 0,3 2 2 0,-3-1-8 16,5 1 5-16,-1 2-3 0,2 1 2 0,-2-1-5 15,8 4-3-15,-2-1-3 0,3-1 14 0,-1 2 6 16,-7-4-3-16,13 3-7 0,-4 1 0 0,4 2 0 16,-4 0 6-16,0 2 5 0,0-3 2 0,-1 5 3 15,-3 3-9-15,0-1-2 0,-1-2 4 0,1 1-4 16,0-2-2-16,-1-3-2 0,-3 1-5 0,-3-6-5 0,3 0-5 16,1-1-3-16,-1 0-4 0,-1-3-1 15,0 2-5-15,4-2-2 0,-1 0 0 0,-3 0-6 16,2 1 1-16,-3-3 0 0,0 3 13 0,2-3 0 15,-2 3 12-15,1-1-2 0,0 3-2 0,0 1 6 0,-1-2-7 16,2 1 0-16,-3 2-5 0,-1-2-4 0,2 2 0 16,-1-1-3-16,0 0-4 0,-3-5-4 15,3 0 0-15,-1 3-2 0,-4-1-1 0,-1-5-5 0,1 2 1 16,-1 0-1-16,4-4-7 0,-5 3 5 0,0-2 5 16,3 2 3-16,-2-2-1 0,-2 0-5 0,1-1-3 15,-1 0-2-15,-1-2 0 0,2 2-3 0,-1-3 2 16,1 4-5-16,-3-4 3 0,1 1-3 0,-2 0 2 15,3-1-1-15,-4-2-6 0,4 4 6 0,-4-4-1 16,1 3-3-16,-1-3-1 0,0 0 3 0,3 2-2 16,-3-2-4-16,0 0 2 0,0 0 3 0,1 3-1 15,-1-3 3-15,0 0-1 0,0 0 3 0,0 0 2 16,0 0-1-16,0 0-2 0,0 0 4 0,0 0 5 16,0 0-3-16,0 0 2 0,0 0 2 0,0 0 3 15,0 0 2-15,0 0 0 0,0 0-6 0,0 0 4 16,0 0-5-16,0 0-2 0,-8-12-1 0,7 7-4 15,-3 1 0-15,0-5 3 0,2 3-5 0,-6-1-1 0,3-3 0 16,1 2-2-16,0-3 2 0,-1-6-1 0,1 4-5 16,-2 4 1-16,2-4-4 0,3 2 3 15,-3-1 2-15,0-1 0 0,0 3 1 0,3 2-7 16,1 3 3-16,-3-2 6 0,2 1-8 0,1 2 3 0,-2 0 1 16,2 1 0-16,0 3-3 0,0-7 0 0,0 7 0 15,0 0 3-15,-3-3-3 0,3 3-4 0,0 0 5 16,-1-4-4-16,1 4 4 0,0 0-2 0,0 0 7 15,-3-3-6-15,3 3 3 0,0 0-1 0,0 0 0 16,0 0 2-16,7 14-2 0,-5-9-1 0,-1 1 1 16,2 4 10-16,2 0-13 0,-1-1-1 0,-3 1 2 15,3 0 3-15,-2 0-2 0,1 3-3 0,2-3-1 16,-1 2 3-16,1 0 2 0,2 3 0 0,-2-3-12 16,0 1 12-16,1 0-5 0,-2-4 2 0,-1 2-1 15,-1-2 5-15,-2-1-3 0,4 0-2 0,-1-3 5 16,-2 0 4-16,0 0 8 0,1-3-18 0,-1 1 8 15,0 2 3-15,-1-5 5 0,0 3 1 0,0-3-1 16,4 3-2-16,-4-3 6 0,0 0-3 0,0 5 7 16,0-5-5-16,0 0 4 0,0 0 3 0,0 4-4 15,0-4 9-15,0 0-4 0,0 0 0 0,0 0 10 16,0 3 1-16,0-3 2 0,0 0 12 0,-4 3-27 16,4-3-2-16,-5 5 0 0,1-4 4 0,4-1 0 0,-6 1 1 15,6-1 1-15,-8 2-3 0,2-2-4 0,-1 1-1 16,7-1 11-16,-10-1-16 0,2 2-11 15,8-1-2-15,-14 0 0 0,9 2 0 0,-3-1 0 0,1 0 0 16,3 1 0-16,-5 1 0 0,5-1 0 0,-3 0 0 16,3 0 0-16,4-2 0 0,-10 1 0 0,6 1 0 15,4-2 0-15,-5 2 0 0,5-2 0 0,0 0 0 16,-7 1 0-16,7-1 0 0,-4 2 0 0,4-2 0 16,0 0 0-16,0 0 0 0,0 0 0 0,0 0 0 15,-6 1 0-15,6-1 0 0,0 0 0 0,0 0 0 16,0 0 0-16,0 0 0 0,0 0 0 0,0 0 0 15,0 0 0-15,0-7 0 0,0 7 0 0,5-12 0 16,-2 6 0-16,-1 0 0 0,-1-2 0 0,3 3 0 0,0-8 0 16,0 3 0-16,0-2 0 0,-2 2 0 15,7-6 0-15,-5 5 0 0,3-7 0 0,-2 0 0 16,1 3 0-16,-1 0 0 0,1 3 0 0,0-1 0 0,0 5 0 16,-1-2 0-16,-3 4 0 0,0 0 0 0,-1 1 0 15,4 0 0-15,-5 2 0 0,3-1 0 0,-3 4 0 16,1-6 0-16,-1 6 0 0,1-3 0 0,-1 3 0 15,4-3 0-15,-4 3 0 0,0 0 0 0,0 0 0 16,0-4 0-16,0 4 0 0,0 0 0 0,0 0 0 16,0 0 0-16,4-2 0 0,-4 2 0 0,0 0 0 15,0 0 0-15,0 0 0 0,0 0 0 0,0 0 0 16,0 0 0-16,0 0 0 0,0-3 0 0,0 3 0 16,0 0 0-16,0 0 0 0,0 0 0 0,0 0 0 15,0 0 0-15,0 0 0 0,0 0 0 0,0 0 0 16,0 0 0-16,0 0 0 0,-5 11 0 0,2-8 0 15,2 2 0-15,1-2 0 0,0 2 0 0,-1-2 0 16,-2 1 0-16,3 0 0 0,0-4 0 0,-2 6 0 16,-1-3 0-16,2 1 0 0,1 1 0 0,-2-1 0 15,2 1 0-15,-2-1 0 0,2 0 0 0,0-4 0 16,-4 6 0-16,4-3 0 0,0-3 0 0,0 5 0 0,0-5 0 16,-1 3 0-16,1-3 0 0,0 0 0 0,0 6 0 15,0-6 0-15,0 4 0 0,0-4 0 0,0 4 0 16,0-1 0-16,0-3 0 0,4 4 0 15,-4-4 0-15,1 5 0 0,-1-5 0 0,2 2 0 0,-2-2 0 16,0 0 0-16,0 0 0 0,2 3 0 0,-2-3 0 16,0 0 0-16,0 0 0 0,0 0 0 0,0 0 0 15,0 0 0-15,0 0 0 0,0 0 0 0,0 0 0 16,0 0 0-16,0 0 0 0,0 0 0 0,0 0 0 16,0 0 0-16,0 0 0 0,0 0 0 0,6 2 0 15,-6-2 0-15,0 0 0 0,0 0 0 0,0 0 0 16,0 0 0-16,0 0 0 0,0 0 0 0,0 0 0 15,-2 5 0-15,2-5 0 0,0 0 0 0,-3 5 0 16,3-5 0-16,0 0 0 0,0 0 0 0,0 0 0 0,0 0 0 16,0 0 0-16,0 0 0 0,0 0 0 15,0 0 0-15,0 0-50 0,0 0-103 0,0 0-83 16,0 0-108-16,0 0-115 0,0 0-111 0,0 0-494 16,-1 3-1152-16,1-3 510 0</inkml:trace>
  <inkml:trace contextRef="#ctx0" brushRef="#br0" timeOffset="-118165.64">24486 4992 126 0,'0'0'166'0,"0"0"-11"0,0 0-20 0,0 0-11 16,0 0-14-16,0 0-9 0,0 0-8 0,0 0-11 16,0 0-9-16,0 0-8 0,0 0-8 0,0 0-7 15,0 0-3-15,0 0 13 0,0 0 0 0,5 3-1 16,-5-3-5-16,0 5 24 0,0-2-2 0,0-3-10 15,3 4 12-15,-3-4-3 0,1 6-4 0,-1-4 8 16,1 1 0-16,3 1-8 0,-3-1 1 0,-1 1-3 16,0 0-8-16,3 1-1 0,-2-1 6 0,-1 4-3 15,0 0-6-15,0 3-4 0,0-1-3 0,-1 3-3 16,-3 6-4-16,-1 0-1 0,-3 9 3 0,3-3-5 16,1 1 1-16,-1 1-4 0,4-1 0 0,-4 1 2 15,1-8-5-15,4 0-3 0,-2-1-8 0,2-2 5 16,0-3 0-16,2-1-3 0,-2-2-1 0,0 1 0 0,0-1-1 15,1-3 2-15,2-1-8 0,-1-1 2 0,-2 1 1 16,0-1-3-16,0-1 0 0,3 2-4 16,-3-3 3-16,1 1-3 0,-1 0 2 0,0-4 3 0,0 8-6 15,0-5 2-15,-1 4 1 0,1 0 2 0,0-1-3 16,0-2-3-16,0 1 2 0,-3-1 0 0,3-1 0 16,3 1-4-16,-3-4 0 0,0 0 3 0,-3 6 3 15,3-6-4-15,0 0 0 0,0 4 2 0,0-4-4 16,0 0-1-16,0 0 11 0,0 0-7 0,0 0-5 15,3 4-4-15,-3-4 3 0,0 0 6 0,0 0-3 16,0 0-4-16,0 0 5 0,0 0-1 0,0 0-8 16,0 0-2-16,0 4 7 0,0-4-5 0,0 0-2 15,6 1 8-15,-6-1-2 0,8 1-5 0,-8-1 4 16,9 0-4-16,-3 1 7 0,3-1 1 0,-2 0-3 0,-1-1 5 16,3 0-12-16,3 0 11 0,-5 0-1 15,2 0-2-15,3-1 5 0,-2 0 6 0,3 1-6 16,-2 0 1-16,-1-1-6 0,3 1 7 0,-1-1-4 0,-1 3 1 15,3-2 0-15,-1 1-2 0,-2 0-2 0,2-2 2 16,1 1-3-16,-1 0-3 0,6-4 0 0,-6 4-1 16,-1-1 2-16,2-1 4 0,2-1 1 0,-3 2-2 15,0 0-2-15,0 0-2 0,-1-1 2 0,-1-2 1 16,1 1 9-16,1 2-4 0,1-3 9 0,-1 4-5 16,1 0 3-16,-1-1 3 0,0 0-2 0,1 0-10 15,-4-2 14-15,3 2-8 0,-1 2-8 0,1-1 7 16,-1 1 0-16,-1-1-4 0,2-2-4 0,-3 2-2 15,3 0 5-15,-2 0-5 0,1-2 5 0,2-1-2 16,-4 2 0-16,3 0-5 0,0-1 0 0,-3 2-1 16,3-1 0-16,0 1 3 0,-3-3 0 0,3 1-6 15,-1 0 0-15,1 1 6 0,0-1-1 0,0 1 3 0,-1 1-8 16,3 0 1-16,-1 1 3 0,1-2-1 16,-1 4 4-16,-1-4-1 0,-3 4-4 0,4-2 3 15,-1 1-3-15,1 0 2 0,-3-1 2 0,2 1 7 0,5 3-20 16,0-3 13-16,-5 0-5 0,5 0 4 0,-5-2 0 15,4 1 5-15,-4 1-8 0,6-2 4 0,-1 0-2 16,1-2 2-16,-2 1 7 0,2 2 1 0,-6-1-2 16,7 1-2-16,-2 0 8 0,-2-1-5 0,3 1 9 15,-4 1-6-15,4-1 1 0,-1 1 9 0,0 0-3 16,1 2-3-16,-2-1-1 0,2-2 4 0,-4 1-3 16,5 0-8-16,-1-1 4 0,-1 0-2 0,-1 0 2 15,0 0-6-15,2-1 2 0,-1 1 0 0,-4 0-1 16,-1-1 1-16,5 0-7 0,-5 1 3 0,1 0 9 15,-1 1 6-15,-1-2 1 0,1 1 3 0,-1 1 0 16,3 0-2-16,-3 0-4 0,3 0-16 0,-2 1 16 16,1-2 0-16,-2 1 1 0,7-1-6 0,-6 0 1 0,9-1 6 15,-8-1-8-15,5 2 3 0,2-1 2 0,-2 0-3 16,0 0-1-16,-1 0 3 0,1 0-5 0,0-2-7 16,-6 2 14-16,6 0 3 0,-1-1 9 0,1 2-10 15,-1-2-3-15,0 0 0 0,1-2 2 0,-2 3-1 16,2-4-2-16,-2 4 7 0,2-2-13 0,-1 1-1 15,-2 0 1-15,2-1-5 0,-4 2 6 0,4 0-1 16,0 0 4-16,-4-2 0 0,0 5 2 0,0-4 3 16,0 1 1-16,4 0 0 0,-5 1-5 0,7 1-3 15,-5-1 2-15,-2 1 2 0,8-2-1 0,-2 2-3 16,-1-2-1-16,-1 2-2 0,-1-1 1 0,4 0 2 16,-4 0-2-16,2-1-7 0,0 2 6 0,-4-1-2 0,3 0 1 15,-3 0-1-15,0-1 1 0,-1 0-1 16,0 1-1-16,0 0 2 0,1-1 1 0,7 1-5 15,-10 1-1-15,2-2-1 0,-1 1 5 0,2 0-2 0,2 2 3 16,-3-2-4-16,0 1 1 0,1 1-1 0,1 1 3 16,-3-2 0-16,0 0-2 0,6 2 0 0,-5-3-2 15,0 1 1-15,5 2-1 0,-4-3 0 0,4 1 2 16,-5-1-4-16,4-1 1 0,-1 1 3 0,2-1-1 16,1 1 1-16,-6 0 0 0,1-2 0 0,0 2-3 15,0-1-2-15,1 2 4 0,-2-1-4 0,1-1-2 16,0 2 7-16,0 1-4 0,-1-2-1 0,2 0 0 15,-2 1 4-15,2-1-4 0,-2 1-1 0,2 0 2 16,-2-2-2-16,3 2 6 0,-2 0-2 0,-3 2-3 16,3-3 4-16,-4 1-4 0,3-1-1 0,0 2 1 15,-4-2 0-15,2 0 5 0,0 1-5 0,-1 2 2 0,3-3-3 16,-3 0 2-16,0 2 7 0,1 0-9 0,0-1 3 16,0 0-2-16,3-1-6 0,-3 1 7 0,3-1-3 15,-2 2-2-15,1-2 8 0,0 0-4 0,-1 3 2 16,0-3 4-16,1 2-6 0,2-2 0 0,-2 1 2 15,-1-2-3-15,6 1-1 0,-8 1 3 0,4 0 3 16,-3-2-6-16,1 1 3 0,2 1 0 0,-1-1-3 16,-1 0 4-16,1 2-1 0,-1-4-1 0,-1 4 1 15,0-1-1-15,1 3 2 0,1-3-5 0,-1 0 0 16,-1 0 5-16,1 0-1 0,-1 1 2 0,1-1-3 0,-2-1 0 16,1 1 3-16,-1 0-3 0,-2 1 1 15,2-2 2-15,1 3-6 0,-4-2 4 0,2-1-3 16,-1 2 1-16,-2-1-1 0,3 0 2 0,-4-1 0 0,8 1 3 15,-3 0-2-15,2 0-1 0,-1 1 1 0,-2-1-3 16,4 0 2-16,-3-1 2 0,3 2 0 16,-2 1-2-16,-1 0 2 0,-3-3 1 0,3 2-2 0,-2-1-2 15,0 0 3-15,0 0 2 0,2 2-4 0,-3-3 1 16,2 0 3-16,-2 2-8 0,2 0 7 0,-2-1-6 16,2-1 0-16,1 3 1 0,-1-2 3 0,0 1 4 15,-1-1-6-15,1-1 2 0,-3 1-1 0,2 0-1 16,-3-1 4-16,5 0-2 0,-2 3-2 0,-3-3 2 0,2 1 1 15,0 0-3-15,-1-1 2 0,-6 0-5 16,11 0 22-16,-5 0 16 0,1 0 0 0,1-1 3 16,-8 1-3-16,15 0-6 0,-9 0 0 0,5-1-4 0,-3-2-4 15,0 3-2-15,1 0 3 0,0 0 1 16,-2 0-9-16,-7 0 4 0,14 0-7 0,-9 0 1 16,-5 0-1-16,13 0-1 0,-9 0 1 0,-4 0-4 0,10 0 0 15,-10 0 2-15,9 0-3 0,-5 3 2 0,-4-3-3 16,9-3 1-16,0 6 20 0,-9-3 3 0,9 0-3 15,-9 0-3-15,8 0 1 0,-3 0-3 0,-5 0 2 16,9-3-8-16,-9 3 2 0,10 0 2 0,-5-1-1 16,0-1 7-16,4 0-4 0,0-2 1 0,-1 2-2 15,-2-1 2-15,4-1-2 0,-2 3-5 0,-2-2 1 16,2-2 2-16,-3 2-6 0,3-1 5 0,-2 2-5 16,-1 0-4-16,1-1 3 0,-1-2-1 0,2 1 0 15,-2 0-2-15,-1 3 3 0,1-1-2 0,-1-2 3 0,1 0-1 16,-1 1-1-16,-4 3 0 0,6-5 3 0,-2 3-2 15,0-2 1-15,1 0-3 0,-1 1 1 0,-1 0-1 16,-1-1-1-16,3 1 0 0,-2 0-1 0,-2 0 0 16,-1 3 5-16,3-7-5 0,-1 3 0 0,-2-1-4 15,3 2 3-15,-2-4-1 0,0 3-1 16,1-2 3-16,-1 0 1 0,0-1 2 0,3-3-8 0,0 0 1 16,0-1 1-16,-2 2-2 0,2-3 4 0,0 2-5 15,0 0 5-15,-3-1-6 0,3-6 5 0,-1 5-6 16,-1-1 10-16,3-2-8 0,-2-1 0 0,0 1 4 15,0-1-7-15,2 0 3 0,-1 0 3 0,-3 4-3 16,2-1-1-16,-2-2 1 0,-1 3 8 0,1-1-12 16,-1 4 2-16,3-1 3 0,-4 1-4 0,2 0 3 15,-1 3-2-15,0-1 2 0,0 3-4 0,1 1 12 16,2-1 15-16,-3 0-2 0,0 4 6 0,-3-5 8 0,3 5-8 16,0 0 2-16,-1-4-2 0,1 4-2 0,-5-5 0 15,1 3-4-15,0-2-1 0,0 2-6 0,-1 1 7 16,0-1-3-16,-2 1-9 0,0 0 6 15,-3-3-3-15,3 3-2 0,-4 0 0 0,2 0 4 0,-4 0-10 16,4 0 5-16,0 1-1 0,-5-2-3 0,4 2 1 16,2 0 1-16,-6 2-1 0,5-1-3 0,-4-1 1 15,1-1 0-15,2 1-6 0,2 0 4 0,-4 0-2 16,1 0 3-16,3-2-1 0,-3 1-1 0,-1 0 0 16,1 0-2-16,-2 0 1 0,-1-1 3 0,1 0-2 15,0-1-1-15,-1 2 4 0,1 0-1 0,1-2-4 16,-2 0 1-16,-3-2-1 0,-1 3-2 0,0-1-6 15,5 2 6-15,-6-2 3 0,3 2-3 0,-1-2-1 0,2 1 6 16,-3-2 0-16,1 0-4 0,-1 1-2 0,2-1 4 16,2 2 3-16,-2-3-1 0,-3 1 0 15,6 2 0-15,-5-2-5 0,6 2 1 0,-2 0 2 16,1 0 2-16,-2-1-4 0,3 0 2 0,-2 1 0 0,0 1 0 16,0-2 5-16,1 1-6 0,-5 1 8 0,4 0-11 15,1 1-2-15,1-1 8 0,-3-5 1 0,2 6-7 16,-4-2 2-16,4 0 2 0,-5-2-3 0,4 1 2 15,1-1-4-15,3 1 3 0,-5 3 2 0,2-3-1 16,-1 1 1-16,-5 2-2 0,2-4 4 0,6 4-4 16,-3-2-1-16,-2 1 0 0,-2 2 2 0,4-1-5 15,-2 0 15-15,-1 0-8 0,2-1-1 0,-2-2-3 16,-1 2 3-16,3-2 3 0,0 3-4 0,-1-2 0 0,2-2 3 16,1 2-3-16,-5 0 0 0,6-1 1 15,-2 1 2-15,-1-1-8 0,2 2 3 0,0 0 4 16,-5-3 2-16,1 3 3 0,3 1-13 0,1-1 5 0,-6 0 1 15,5 1-4-15,-4 1-4 0,0-1 4 0,0 0 1 16,6 0 1-16,-6 0-3 0,-1 2-2 16,2-2 9-16,-1 2-9 0,0-2-2 0,4 0 6 15,1 0 0-15,-2 0 2 0,2 0-3 0,-4 0-3 0,2 0 3 16,1 2 0-16,-2-2 0 0,-2 1 1 0,1 0-1 16,-1 3 0-16,-1-1-2 0,1-1-4 0,-1 4 10 15,2-3-1-15,-2 1 3 0,3 2-6 0,4-4 4 16,-1 1 1-16,-3 1-5 0,3-1 0 0,3 2 1 15,-3-2 0-15,1 0 1 0,0-1 1 0,0 0-8 16,-1 2 15-16,-2-2-13 0,5-1 2 0,-8 2 8 16,4-2-10-16,-4 2 4 0,5-1-5 0,-6 2 5 15,1-3-1-15,0 2-3 0,-1-1 1 0,2 0 0 0,0 1 5 16,0-1-6-16,-1 1 7 0,-1 2-7 16,2-2 2-16,-2-1-1 0,1 1-1 0,0 0 0 15,2-1 2-15,-1 1 0 0,-1 0-2 0,0-2 3 0,-1 1-2 16,4-1 2-16,-4 2 3 0,1-2-7 0,0 0 15 15,-2 0-7-15,1 0-4 0,0-1 2 0,0 2-3 16,3-1 5-16,0-1-5 0,-2 1 6 16,1 0-3-16,0 2-3 0,-2-1 5 0,3 2-2 0,1-3-2 15,-7 1 5-15,12-1-6 0,-9 2 7 0,2 1-5 16,-2-1 1-16,1 0 0 0,6-2 6 0,-5 0-6 16,3 1 1-16,2-1-3 0,-6 2 2 0,2-2-5 15,-1 1 5-15,4-2-1 0,-1 2 3 0,-1-1-2 16,1 1 2-16,-1-2-2 0,2 2-1 0,-3-1 2 0,5 0-1 15,-3 1-2-15,2-1 5 0,1-1-1 16,-2 2 2-16,2-1-2 0,-3-1-3 0,2 2-1 16,-2-2 1-16,1 0 1 0,-5 1 0 0,4 1-2 0,-1-2-3 15,-4 0-1-15,6 0 2 0,-4 0-3 0,-4 0 1 16,3 1 0-16,-1 0 3 0,-1 0-1 0,4 3-1 16,-3-2 4-16,2-1-1 0,-1 1-1 15,-1-1 3-15,6 0 9 0,0 0-10 0,-1-1 0 0,-4 0 1 16,3 1-2-16,-3-2 5 0,7 1-4 0,-2-1 4 15,0 1-1-15,0-2-2 0,1 2 3 0,0-2-3 16,2 0 4-16,-4 1-2 0,2-1-2 0,3-1 0 16,-5 1-2-16,-4 2 5 0,4-2-3 0,1 1 2 15,-4 0 1-15,0 1 3 0,3-1-4 0,1 2-2 16,-1-1 2-16,1 1 0 0,1-1-4 0,-1 0 4 16,1 1 1-16,2-1 0 0,-3 0-5 0,3 0 6 15,-3 2-4-15,4-2 2 0,0 0 0 0,-1 0 5 0,3 1-4 16,-4-1-3-16,2-1-3 0,0 2 3 15,-2-1 0-15,-1 1-2 0,2-1 3 0,-1 0 0 16,-2 0 0-16,3-1 2 0,-3 0-4 0,0 1 2 0,4 0 1 16,-2 0-3-16,-1-3 4 0,3 2 3 0,-1-1-4 15,1 0-1-15,-3-1-1 0,1 1 2 16,1 0-1-16,-1 0 3 0,1 1-4 0,1-1 3 0,-1 2-3 16,1 0-1-16,-1 0 4 0,-2 2-4 0,0-2-2 15,3 1 5-15,-3 0-2 0,2-1 1 0,4 1 1 16,-6 1-2-16,3-2 1 0,9 0 3 0,-9-2-1 15,4 4-2-15,-3-2 2 0,8 0-4 0,-11-2 4 16,11 2 0-16,-9-1-2 0,9 1 7 0,-8-1-4 16,3 0-2-16,5 1-1 0,-9-2 4 0,4 2-4 15,5 0-2-15,-7-2 3 0,7 2 4 0,-7-4-3 16,3 3-2-16,4 1 5 0,-7-1-3 0,7 1-3 16,-8-2 3-16,4-1 0 0,4 3-3 0,-6-3 0 0,2 2 3 15,0-1-3-15,-2 0-13 0,1-1-7 16,-2 2-7-16,1 0-2 0,-3 0-9 0,9 1-3 15,-13-1-15-15,3 2 2 0,-3 0 5 0,0 3-13 0,-6 1 3 16,5 1 0-16,-5-1-7 0,2 3 3 0,-2-1 3 16,1 1-4-16,2 0-9 0,-3 0-13 15,3-1-15-15,0 1-26 0,4-2-30 0,-6 2-31 0,4 0-38 16,-4 1-61-16,5 0-64 0,-6-3-372 0,5 1-785 16,-2-1 347-16</inkml:trace>
  <inkml:trace contextRef="#ctx0" brushRef="#br0" timeOffset="-106322.93">5803 3403 127 0,'-3'-4'189'0,"2"1"-12"0,1 3-7 0,-1-3-17 15,1 3-16-15,-8-4-15 0,8 4-9 0,-5-2-10 0,-1 2 11 16,6 0-6-16,-12 1 0 0,12-1-8 0,-9 4-11 16,0 1-10-16,2 4-3 0,-5 5-14 15,2 3-5-15,-4 8-2 0,1 4-7 0,0 0-6 0,2 5-3 16,3-4-6-16,2 2 0 0,1 0-6 0,1 1 0 16,5 0-1-16,2-4-3 0,3 1-1 0,-1-4 5 15,4 0 1-15,4-3 2 0,-3-7 1 0,2 1 1 16,4-6 2-16,0-2-2 0,1-1 1 0,1-4-1 15,4-4 1-15,-3-3 0 0,5-6-2 0,2-9 2 16,-3-6-1-16,0-7 2 0,5-11-1 0,-2-2 6 16,-6-3 1-16,-1-3 0 0,-2 5 0 0,-6-1-9 15,-3-2 4-15,-7 15-6 0,-2-1 7 0,1 2 6 16,-5 2 19-16,-3 5 7 0,-2 7 3 0,-1 3-3 16,-5 2-6-16,-7 2-3 0,3 5-11 0,-10 1 1 15,-2 6-9-15,-2 6 1 0,-16 7-6 0,13-3-3 16,4 4-1-16,1-1-9 0,4 2-3 0,1-1-2 15,13-3-3-15,1-4-1 0,5 2-39 0,2 2-33 16,2-2-25-16,4 6-31 0,0-1-27 0,4 3-56 16,1-1-43-16,-1 7-64 0,1-6-176 0,-1 2-519 15,1-2 230-15</inkml:trace>
  <inkml:trace contextRef="#ctx0" brushRef="#br1" timeOffset="-75180.22">19337 15908 31 0,'4'-2'90'0,"-4"2"0"0,0 0-14 0,0 0-2 0,0 0-8 16,0 0-10-16,0 0-3 0,0 0 4 15,0 0-2-15,0 0 6 0,0 0-2 0,0 0-1 16,0 0 1-16,0 0 4 0,0 0-5 0,0 0-2 16,0 0-3-16,0 0 4 0,0 0 7 0,0 0 7 0,0 0-2 15,0 0 8-15,0 0-2 0,0 0-1 0,0 0-2 16,0 0 0-16,0 0-4 0,0 0-2 0,0 0-3 16,0 0-1-16,0 0-13 0,0 0 0 0,0 0-3 15,0 0-6-15,0 0-2 0,0 0-7 0,-12 7-4 16,12-7 6-16,0 0-6 0,0 0-8 0,0 0 7 15,0 0 1-15,-14-5-3 0,14 5 2 0,-6-1 4 16,6 1 1-16,-5-1-1 0,5 1-1 0,0 0-4 16,-7-2-2-16,7 2-2 0,-6-2-2 0,6 2 8 15,0 0 3-15,-5-2 2 0,5 2-2 0,0 0-3 16,-8-1-5-16,8 1 1 0,-8-4-1 0,8 4-3 16,-5-1-2-16,5 1-1 0,-8-3-2 0,6 1 0 15,2 2 2-15,-5-2-1 0,5 2-4 0,-8-4 3 16,7 1 3-16,1 3 5 0,-6-3-4 0,6 3 3 15,0 0-3-15,-5-5 0 0,5 5-2 0,-7-2-2 16,5 0-1-16,2 2 0 0,-7-3-2 0,5 1-1 16,2 2 2-16,-7-4-3 0,5 3-2 0,2 1-3 0,-9-3 5 15,9 3-7-15,-5-4 5 0,5 4 1 0,-7-3-4 16,7 3 3-16,-6-2 0 0,3 0-1 0,3 2-1 16,-5-6 0-16,3 3 2 0,-1-1-2 0,2 2-3 15,-2-1 1-15,1-3 1 0,-1 3-1 0,2-1 0 16,-2 2 1-16,1-3 1 0,-1 0-3 0,1 2 3 15,2 3 1-15,-5-5 8 0,3 3 3 0,2 2-1 16,-2-5-3-16,-1 2 3 0,3 3-3 0,-4-3-5 16,2-1 2-16,2 4-1 0,-5-4 1 0,2 0-3 15,3 4-2-15,-4-4-2 0,4 4 3 0,-6-5 2 16,6 5 0-16,-4-4-4 0,4 4 3 0,-2-5-4 16,-1 0 2-16,-2 1-1 0,4 2-3 0,1 2 6 15,-4-5 4-15,1 3-3 0,3 2 0 0,-4-5 2 16,3 3-2-16,1 2-4 0,-5-4 4 0,1 1-3 0,3 0-1 15,1 3 3-15,-4-3-5 0,0 0 2 16,4 3-2-16,-4-4 1 0,4 4-4 0,-1-3 5 16,-3-1 3-16,3 1-5 0,-2-1 1 0,-3 1 0 15,6-1 3-15,-4 0-4 0,0 3 1 0,1-1-2 0,3 2 3 16,-7-8-6-16,4 5 10 0,2 0 4 0,1 3 4 16,-6-2 0-16,6 2-3 0,-4-3-5 15,4 3 5-15,-4-4-4 0,4 0-1 0,-4 1-3 0,4 3 1 16,-5-4 1-16,5-2-7 0,-5 3 3 0,1 0 7 15,2 1-5-15,-3-2 3 0,2 2-3 0,-1-1-3 16,4 3-1-16,-6-6 4 0,2 4-1 0,-1-1 0 16,0 0-3-16,0 1 0 0,5 2 1 0,-8-6-1 15,3 4 6-15,0-1-3 0,1 0-5 0,-4-1 1 16,5 0 0-16,-3-1 3 0,3 3-2 0,-4-3 0 16,1 0 1-16,-1 0-3 0,1 2 4 0,2-2 0 15,0 3-1-15,-1-1-1 0,1-1 0 0,-2 1 0 16,1 0-1-16,-3 1 2 0,4-3-1 0,0 4 1 15,-1-2-3-15,-1 0-1 0,6 3 2 0,-8-4-3 16,5 0 2-16,-3 1 0 0,3 1 1 0,1-2 2 16,-4 0-1-16,2 1-1 0,-1-2-3 0,1 3 2 15,0-3-1-15,-1 1-1 0,-2 1 7 0,0-2-1 0,1 2-1 16,1-4-2-16,-2 3 2 0,-2-2-2 0,2 1-2 16,0 0 2-16,1 3 2 0,-2-2 1 15,3 1-2-15,-4-3 4 0,5 4-4 0,-1 0 4 16,0-2 0-16,0 2-5 0,3-2 7 0,-5 0 1 0,3 2 0 15,2-3-7-15,-5 2 3 0,3 1-2 0,-2-4 1 16,1 2-1-16,1 1-4 0,0 0 6 16,-1-1 1-16,1-2 4 0,-2 2-11 0,2 0 5 0,-4 0-1 15,5 1-2-15,0-2 2 0,-3 0 1 0,2 1-3 16,-3 2 0-16,2 0 2 0,3-1-3 0,-3-2 3 16,1 1 4-16,-1 0-10 0,-2 2 6 0,5-3 3 15,-5 1-4-15,3 1-3 0,-1-1 1 0,0 1 3 16,-1 0-5-16,2-1 5 0,-1 2-2 0,1-2 2 15,0 2-3-15,4 2 4 0,-4-3-4 0,4 3 1 16,-5-6 1-16,5 6 1 0,-6-4 0 0,3 1-3 16,3 3 3-16,-5-3-2 0,1 2 0 0,2-2 3 15,2 3-2-15,-5-5 0 0,1 3 0 0,1-2-3 16,-3 1 4-16,4 1-2 0,2 2 0 0,-7-6 1 0,3 4 6 16,2 0-6-16,-1-2 3 0,3 4-8 15,-8-4 1-15,5-1 5 0,-4 2-2 0,2-1 0 16,1 1-4-16,-1-2 2 0,1 1 4 0,-2 1-2 15,1-1 1-15,1 0-4 0,0 0 2 0,0 1 4 0,-1-1-2 16,1 0 1-16,-1 1-1 0,4-1 0 0,-3 1 0 16,2 0-2-16,-1-2 3 0,-1 3-6 0,2-1 2 15,-2 0 0-15,1-2 6 0,-1 0-3 0,-1 0 1 16,2 2 0-16,1-1-5 0,-3-1 7 0,3 1-2 16,-2 0-6-16,0-1 2 0,0 0 1 0,0 1-2 15,0-2 6-15,1 0-1 0,-1 2-2 0,0 0-2 16,1 0-1-16,1 0 2 0,-1 0 3 0,1 1-3 15,-1-1 4-15,-2 1-3 0,4 0 3 0,1 3-1 16,-3-5 1-16,3 5-2 0,-4-5 0 0,2 3 0 16,2 2 2-16,-3-5-2 0,3 5 1 0,-5-2 0 15,4-2-4-15,-2 2 4 0,3 2-1 0,-7-8 2 16,4 4-1-16,-1 2-1 0,2-2 0 0,-1 0-3 16,3 4 2-16,-4-4-1 0,4 4-3 0,-5-6 9 15,1 2-10-15,3 1 4 0,1 3-4 0,-5-4 5 16,5 4 0-16,-1-4 2 0,1 4-3 0,-3-4-2 15,-1 2 0-15,4 2 6 0,-1-5-8 0,1 5 3 0,-4-2 4 16,4 2 3-16,-4-4-4 0,4 4-3 0,0-5 0 16,0 5 1-16,-4-2 1 0,4 2-1 15,0 0-1-15,0 0 0 0,-1-5 6 0,1 5-2 16,-1-3 1-16,-2-1-4 0,3 4-1 0,0 0 4 0,0 0-1 16,-5-5-2-16,5 5 5 0,0 0-4 0,0 0 1 15,-4-2-4-15,4 2 4 0,0 0 0 16,0 0-2-16,0 0 7 0,0 0-3 0,0 0 1 0,-2-3-4 15,2 3-2-15,0 0-1 0,0 0 9 0,0 0-8 16,0 0 8-16,0 0-3 0,0 0-1 0,0 0-2 16,0 0 2-16,0 0-3 0,0 0 5 0,0 0-5 15,0 0 0-15,0 0 0 0,0 0 3 0,0 0-5 16,0 0 3-16,0 0-1 0,0 0 0 0,0 0-6 16,-4 9 9-16,4-3-2 0,0 0-3 0,0 1 8 15,0 0-10-15,-3 0 4 0,3 0-1 0,-1 0 1 16,1 0-1-16,0-1-1 0,0 2 0 0,0-3 2 15,0 0 1-15,0 2-1 0,0-2 0 0,0 2-4 16,0 1 1-16,4-4 3 0,-4 2 4 0,0-1-6 0,0 1 3 16,1-2 1-16,-1-4-2 0,0 5-2 0,3-2 4 15,-3-3-1-15,0 4 1 0,0-4-6 16,1 5 8-16,-1-5 0 0,0 0-3 0,0 0 3 16,0 0-2-16,0 0 0 0,0 4-2 0,0-4 0 0,0 0-2 15,0 0 6-15,0 0-4 0,0 0 3 0,0 0 0 16,0 0 1-16,0 4-6 0,0-4 4 15,0 0 0-15,0 0 1 0,0 0-5 0,0 0 1 0,0 0 2 16,0 0-1-16,0 0 0 0,0 0 5 0,0 0-3 16,0 0-1-16,0 0 2 0,0 0-1 0,0-14 2 15,0 14-2-15,0-6-1 0,0 3 0 0,0-2 7 16,0 5-7-16,0-7 0 0,0 1-1 0,0 1 1 16,-1-2 4-16,-2 1-7 0,2 0 1 0,1-1 1 15,-4-4 9-15,4 0-12 0,-4 2 7 0,3-2-1 16,-2-3-2-16,2 0 0 0,-1-1-2 0,0 2 5 15,2 4 1-15,-3-1 2 0,1 3-1 0,1 0-4 16,-1 1 2-16,2 0 3 0,-2 0 2 0,2 2-6 16,-2-2 4-16,0 2 3 0,2 4-2 0,-1-4 0 15,1 4 5-15,0-5-6 0,0 5-4 0,0-5 0 16,0 5 3-16,0 0-1 0,0 0 0 0,0 0 3 16,0 0-4-16,0-4-3 0,0 4 5 0,0 0-3 0,0 0-1 15,0 0-6-15,0 0 9 0,0 0-5 0,0 0 3 16,0 0 4-16,0 0-3 0,0 0 3 15,17 7-4-15,-10-1 0 0,-3-3-1 0,5 2 1 16,0 3-5-16,0-1 7 0,-1 0-1 0,1-3-1 0,1 1 2 16,-1 1-5-16,-1-2 1 0,0-1 5 0,0 0-3 15,1-1 0-15,4-1 0 0,-7-1 5 0,4 1-2 16,-3 1-3-16,-7-2-2 0,12 0 2 0,-6 0 6 16,-6 0-3-16,9 0 0 0,-9 0-2 0,5 0 3 15,-5 0-6-15,0 0 5 0,9 1-7 0,-9-1 4 16,0 0-2-16,2 1 3 0,-2-1-3 0,0 0 4 15,0 0-2-15,0 0 3 0,0 0 1 0,0 0-10 16,0 0 6-16,0 0 5 0,5 2-4 0,-5-2-5 16,2 7 4-16,-4-2 1 0,-2 2-6 0,3 3 6 15,-3 1-2-15,-1 0 2 0,3-1 0 0,-1 0 0 16,-2 0 1-16,0 1-7 0,1 1 2 0,0-5 3 16,-1 4 0-16,1-4 2 0,1 1-3 0,0-2-3 15,2 0 2-15,-2-3 0 0,2 0-1 0,1-3 7 0,-1 4-2 16,1-4 0-16,-3 3-2 0,3-3 4 15,0 0 2-15,-3 6 0 0,3-6 0 0,0 0-6 16,0 0 2-16,0 0-1 0,0 0-5 0,-6-14 4 16,5 11-2-16,-2-2-3 0,3-2-14 0,0 0-44 0,0 0-57 15,-1 0-69-15,1 0-98 0,-5 6-324 0,1-2-659 16,4 3 291-16</inkml:trace>
  <inkml:trace contextRef="#ctx0" brushRef="#br1" timeOffset="-73761.96">18306 15097 25 0,'0'0'121'0,"0"0"-9"0,0 0-14 16,0 0-18-16,0 0-2 0,0 0-7 0,0 0-3 0,-7-11-6 15,7 11-3-15,0-4-11 0,0 4-3 0,-1-3-3 16,1 3-6-16,0 0 2 0,-1-4-1 0,1 4-2 16,0 0-6-16,0 0-4 0,0 0-2 0,0 0 1 15,0 0-10-15,-12 5 8 0,12-5-5 0,0 0-4 16,-4 4 3-16,2-2 1 0,2-2-5 0,-5 2 2 15,5-2-1-15,0 0 0 0,0 0-8 0,0 0 9 16,-8 3-2-16,8-3-6 0,-5 1 8 0,2 1-10 16,3-2 16-16,-4 4-4 0,4-4 5 0,-5 4 2 15,5-4 7-15,-6 1-4 0,6-1 1 0,-1 4-4 16,1-4 5-16,0 0-11 0,0 0 6 0,-3 2-4 16,3-2 0-16,0 0 2 0,0 0-3 0,0 0-3 15,0 0 0-15,0 0-5 0,-5 3 2 0,1-2-7 16,4-1 4-16,-5 8 4 0,1-3-7 0,3-2 1 15,-4 1 0-15,1-2-6 0,3 1 10 0,-2 0 4 16,3-3-1-16,-2 4-9 0,2-4 18 0,0 0 3 16,-4 2 5-16,4-2 6 0,0 0-6 0,0 0 1 0,0 0-2 15,0 0-5-15,0 0-1 0,-3-9-1 16,3 4-4-16,3-1-2 0,-3 0-2 0,0-2 1 0,0 3-4 16,0-2-4-16,-3 0 3 0,3 0-4 0,0 0 3 15,0 0-1-15,0 0 0 0,0 2-1 0,0-2-3 16,3 0 1-16,-3 3 1 0,1-2-2 0,-1 0-5 15,3 0 5-15,-1 1 2 0,1-2-3 0,-2 2 2 16,2 1-2-16,-2-3 0 0,-1 5 0 0,5-3-6 16,-4 1 4-16,2 1 3 0,-3 3-3 0,1-4-2 15,-1 4 2-15,0 0 0 0,0 0 1 0,0 0 2 16,0 0-3-16,0 0 1 0,0 0 0 0,-4 14 3 16,3-10-6-16,-4 3 1 0,4-4 2 0,-2 2 0 15,3-2 0-15,0-3-4 0,-4 6 19 0,4-4 0 16,0-2 4-16,0 0 3 0,-2 3 1 0,2-3 1 15,0 0-2-15,0 0-10 0,0 0 4 0,0-18-6 16,0 11 3-16,1-4-2 0,0 1-2 0,2 0-1 16,-2-1-1-16,-1 1-1 0,0 3 3 0,3 0-3 0,-2 1-2 15,-1 1-2-15,0 0-1 0,0 1 4 0,1 0-2 16,-1 4-1-16,4-5-4 0,-4 5 2 16,0 0 0-16,0 0 1 0,0 0 0 0,1 11-1 0,-1-4 1 15,-5 2 0-15,4-1-1 0,1-1 2 0,-1 0-7 16,-2-1 2-16,3 1 3 0,0 0-3 0,0-3 3 15,-1 0 1-15,-2-1-4 0,3 1-1 0,0-4 2 16,0 6 1-16,0-6-3 0,0 4-2 0,0-4 3 16,0 0 2-16,0 0-1 0,0 0-4 0,0 0-1 15,0 0 6-15,0 0-1 0,0 0 0 0,0 0-1 16,0 0 0-16,0 0 2 0,7-10-4 0,-7 10 2 16,0 0 1-16,-3-5-3 0,3 5-31 0,0 0-62 15,4-6-56-15,-4 4-67 0,0 2-155 0,0 0-405 16,1-5 179-16</inkml:trace>
  <inkml:trace contextRef="#ctx0" brushRef="#br1" timeOffset="-67074.31">15833 13912 67 0,'0'0'91'0,"0"0"3"15,0 0-1-15,0 0-1 0,0 0-6 0,0 0-10 16,0 0-3-16,0 0 3 0,0 0-4 0,0 0 5 16,0 0-3-16,0 0 0 0,0 0-9 0,-7 0-8 15,7 0-2-15,0 0-11 0,0 0-1 0,0 0-7 16,0 0 1-16,0 0-9 0,0 0 6 0,0 0-7 0,-5-10-1 16,5 10-3-16,-1-3 2 0,1 3 4 15,0 0 4-15,-3-6 6 0,3 6 4 0,-5-5-3 16,5 5 1-16,-1-5 9 0,1 5 2 0,-4-2-2 0,4 2-2 15,0 0-8-15,-5-4-7 0,5 4-1 0,-3-2-8 16,3 2 2-16,-2-3-2 0,2 3 0 0,-4-3-6 16,4 3 1-16,-4-4-1 0,4 4 6 0,-2-2-4 15,2 2 0-15,-7-4-4 0,7 4 0 0,-1-4-1 16,1 4-1-16,-8-3-2 0,7 1 3 0,-3-2-6 16,-1 2 4-16,5 2-2 0,-9-5-6 0,7 2 1 15,2 3 8-15,-8-2 8 0,5 0-1 0,-2 0-1 16,5 2-4-16,-5-2 3 0,5 2-6 0,-5-1-2 15,5 1 1-15,-8-4-1 0,8 4-1 0,-3-5-1 16,0 2 0-16,0 0-1 0,1 1-3 0,2 2 1 0,-5-2-2 16,5 2 0-16,-7-4 0 0,4 2 0 0,0-1-5 15,3 3 2-15,-8-3 4 0,6 0-2 0,-1 1-2 16,3 2 2-16,-8-2-2 0,6-1 1 0,2 3-1 16,-8 0 3-16,8 0-1 0,-6-2-3 0,6 2 2 15,-6-1 11-15,6 1-4 0,-8-3 3 0,4 2-3 16,4 1 2-16,-9-3 8 0,7 1 0 0,-5-1 2 15,3 0-4-15,4 3-2 0,-9-1-2 0,9 1 1 16,-10-1-2-16,5-1 0 0,1 0-3 0,4 2 0 16,-10-3-2-16,5 0 2 0,5 3 0 0,-9-2-5 0,3 0 4 15,2 0-2-15,-2 1 0 0,6 1-2 16,-10-2 0-16,7 1-1 0,3 1-2 0,-9-7 1 0,5 5 0 16,-1 1-2-16,1-3 2 0,-4 2-2 15,4 1 5-15,0-3-2 0,4 4 1 0,-7-4-2 0,3 3 19 16,4 1-1-16,-9-2-1 0,9 2 0 0,-9-3-8 15,5 2 2-15,4 1-2 0,-9-2 0 0,3 2-3 16,6 0 2-16,-10-1 0 0,10 1 15 0,-9-2-2 16,9 2-1-16,-8-1-6 0,3-2 2 0,5 3-3 15,-5-2-3-15,5 2-1 0,-8-2-1 0,3-1-4 16,1 1 2-16,0 0-1 0,4 2-1 0,-7-1 7 0,7 1-8 16,-9-2 0-16,5 1-1 0,4 1 0 15,-8-1 0-15,8 1 1 0,-6-2 0 0,0 1-2 16,6 1-2-16,-6-1 2 0,6 1-2 0,-5-1 0 0,5 1 0 15,-9-2 0-15,4-1-2 0,0 2 2 0,1-2-1 16,4 3 2-16,-7-6-2 0,3 4 3 0,0-1 2 16,1-1-6-16,-3 2 0 0,4-2 2 0,-5-1-1 15,4 3 0-15,0-1 0 0,-1 1 2 0,0 0 0 16,4 2-1-16,-9-5 3 0,5 2-3 0,-1 1 6 16,0-1-8-16,-2 1 0 0,1-1 3 0,0 0-3 15,-1 1 0-15,1-2 6 0,-4 2-4 0,2-1-1 16,-1 1 1-16,4-3-2 0,-5 3 1 0,5 0 3 15,-3-2-2-15,0-1 1 0,3 1-1 0,-4 2-1 16,4-1 1-16,-2-3 0 0,0 3-3 0,1 1 3 16,-2-1-3-16,3 0 5 0,1-1-2 0,-2 1 3 0,-1 0 14 15,0-1-3-15,0 1-4 0,1-2-1 0,-1 1 3 16,2 0-5-16,-5-1 4 0,5 0-4 0,-1 0 7 16,1 0-10-16,-3 1 0 0,2 0 0 0,-2-3 0 15,0 0 0-15,-2-1 1 0,1 0-1 0,0 1-3 16,1-2 1-16,1 1-2 0,-2 2 1 0,1-1 0 15,-1 2 0-15,4 1 2 0,0-2-2 0,-1 3-3 16,0-1 3-16,3 1-2 0,-1-2 1 0,-4 0 4 16,4 1-5-16,-1 1-2 0,0-1 4 0,1-1 10 0,0 3 0 15,-2-2-1-15,2-1-3 0,0-1 1 16,2 1-4-16,-2-1 3 0,0 2 2 0,1 1-1 16,1-1 1-16,-2 0-1 0,2 1-7 0,-1-3 5 0,1 3-1 15,-2-2-7-15,1 2 4 0,-1-1 2 0,-1 0-2 16,1 0-4-16,-1 0 4 0,1 0-1 15,-2-1 1-15,2 1-3 0,-2-4 2 0,-2 1 1 0,2 3 1 16,1-2-1-16,1 0-3 0,0 2 3 0,-1-2-1 16,1 3-5-16,-1-4 7 0,1 4-5 0,-1-2-1 15,1 2 2-15,3-2 3 0,-2 1-3 0,-1 2-3 16,3-2 4-16,-3 1-2 0,-1-1 3 0,4 2-3 16,1 2 9-16,-8-5-6 0,7 1-2 0,-3 2 0 15,0-3 0-15,0 0-2 0,1 2 4 0,-2 0-3 16,2-2 1-16,-1 2 0 0,2-1 3 0,-1 0-6 15,0 0 5-15,2-1 0 0,-3 2-2 0,2-2-1 0,2 5 2 16,-3-3-2-16,3 3 3 0,-4-2 0 0,4 2-2 16,-3-5-2-16,3 5 5 0,-3-5-1 15,3 5-2-15,0 0 4 0,-4-4-3 0,4 4 5 0,0 0-6 16,0 0-1-16,-2-1 2 0,2 1 0 0,0 0 1 16,0 0-1-16,0 0 0 0,0 0-2 0,0 0 3 15,0 0-5-15,0 0 3 0,0 0 3 0,0 0-6 16,0 0 3-16,0 0 3 0,0 0-8 0,0 0 7 15,0 0-4-15,0 0-2 0,0 0 3 0,0 0 3 16,0 0 0-16,0 0-4 0,0 0 0 0,0 0 4 16,0 0-6-16,0 0 6 0,0 0-4 0,0 0 2 15,-5 9-1-15,5-6 0 0,1 2 1 0,-1-5-6 16,0 6 6-16,1-1 1 0,-1-5-2 0,1 7 0 0,1-2 2 16,0-1 0-16,-2-1 1 0,2 1-2 15,-1-2-3-15,0 1 5 0,2 2-4 0,-2-2 4 16,1 2-1-16,0 1-4 0,-1 1 6 0,0-1-1 0,0 2-1 15,2 2-2-15,-3-2 1 0,-1 0-1 0,2-3 3 16,-1 1-7-16,0 1 3 0,0 0 3 0,1-4 0 16,-1 1-1-16,0 2 4 0,0-6-4 0,0 0 1 15,-1 6 0-15,1-6 6 0,1 2-7 0,-1-2-2 16,0 0 1-16,2 4-4 0,-2-4 5 0,0 0 0 16,0 0 2-16,0 0 0 0,0 0-1 0,0 0 1 15,2 3-7-15,-2-3 5 0,0 0 3 0,0 0-7 16,0 0 3-16,0 0 1 0,0 0 0 0,0 0 3 15,0 0-4-15,0 0-1 0,0 0-1 0,0 0 6 16,0 0-1-16,0 0 1 0,0 0-2 0,-8-10 0 16,8 10 0-16,-1-4-4 0,1 4 4 0,-2-5 0 0,0 1 2 15,2 4-2-15,0 0-1 0,-2-5 2 0,1 2 2 16,1 3-2-16,-4-4 1 0,3 0-3 0,1 4 5 16,-2-6-4-16,2 1 12 0,-2 2-12 0,0-1 2 15,2 4-1-15,-2-7-1 0,-1 2-3 0,2 0 3 16,0 0-3-16,-1-1 2 0,0-1 1 0,2-3-2 15,-2 5 7-15,1-1-1 0,0-1 1 0,0 3-1 16,1-3 2-16,-4 0 0 0,3 1-5 0,-1 2 5 16,1 0 0-16,1-2 2 0,-1 2-7 0,0-1 7 15,-1-1-1-15,2 6-1 0,-2-4-3 0,0 1 2 16,2 3-4-16,-1-7 3 0,1 7-2 0,-1-4-5 16,1 4 6-16,0 0-3 0,0-3-1 0,0 3 5 15,0 0-5-15,0 0 2 0,0 0 9 0,-1-6-11 16,1 6 1-16,0 0-2 0,5-3 3 0,-5 3-1 0,0 0 4 15,7 1 1-15,-7-1-4 0,0 0-1 16,10 0 3-16,-10 0-5 0,10 1 2 0,-7 0-1 0,3 1 1 16,-1 1 1-16,2-3-1 0,-7 0 3 0,12 1 0 15,-6-1 0-15,-1-1 0 16,-5 1 0-16,13-1-4 0,-7-1 1 0,1 2 3 0,-7 0-2 0,11 0 1 16,-7-2-1-16,-4 2-1 0,8-1 1 0,-8 1 1 15,0 0 0-15,9 1-2 0,-9-1 1 0,0 0-1 16,0 0-3-16,7 0 4 0,-7 0 0 0,0 0-2 15,0 0 0-15,0 0 4 0,7 0-3 0,-7 0-1 16,0 0 2-16,0 0-2 0,0 0 5 0,0 0-3 16,0 0-1-16,0 0-1 0,0 0 1 0,0 0-1 15,0 6 7-15,1-3-5 0,-2 4 0 0,-2 0 1 16,3-1-2-16,-1 2 3 0,-4 0-4 0,4 3 2 16,-3-4 0-16,1 2-4 0,-1 2-1 0,3-5 2 0,-3 3-10 15,0-2 11-15,1 2 0 0,1-3 0 0,-3 0 5 16,4-2-1-16,-2 0-4 0,2 1 0 0,0-2 2 15,-2 0 1-15,3-3-1 0,-1 5-3 0,1-5-5 16,0 0 10-16,-3 5-2 0,3-5 2 0,0 0-5 16,0 0 5-16,0 0-3 0,0 0 1 0,0 0-4 15,0 0 5-15,0 0 1 0,0 0-6 0,-3-13 1 16,3 8 0-16,-2-1 4 0,1 0-2 0,1 0 3 16,0 0-1-16,0 0-5 0,0-3-3 0,0 4 4 15,0-2-1-15,0 0 1 0,0 3 2 0,0-2-3 16,0 2 4-16,0 0-3 0,0 4 2 0,-3-3-3 15,3 3 6-15,0 0-2 0,0-7-2 0,0 7 0 0,0-6 0 16,0 6-11-16,0 0-37 0,-1-2-53 0,1 2-63 16,0 0-80-16,0 0-335 0,0 0-627 15,-4 15 277-15</inkml:trace>
  <inkml:trace contextRef="#ctx0" brushRef="#br1" timeOffset="-55547.2">13930 12160 68 0,'0'0'89'0,"0"0"-4"0,0 0-9 16,0 0-9-16,0 0-9 0,0 0 2 0,0 0-6 15,0 0-3-15,0 0 1 0,0 0-5 0,0 0-5 0,0 0-7 16,0 0 7-16,0 0 2 0,0 0 1 15,0 0 5-15,0 0-2 0,0 0-6 0,0 0 1 16,0 0 7-16,-1 4-7 0,1-4-3 0,0 0 0 0,0 0 1 16,0 0-2-16,0 0 0 0,0 0-3 0,0 0 5 15,0 0-2-15,0 0 2 0,0 0 0 0,0 0-5 16,0 0 2-16,0 0-7 0,0 0 2 0,0 0-8 16,0 0 5-16,0 0-5 0,0 0-2 0,0 0-3 15,0 0 0-15,0 0-4 0,0 0 1 0,0 0-1 16,0 0 10-16,0 0-4 0,0 0 5 0,0 0-2 15,0 0 1-15,0 0 3 0,0 0-2 0,0 0 2 0,0 0-1 16,0 0-1-16,0 0-7 0,0 0-3 0,0 0 5 16,0 0-4-16,0 0-1 0,0 0-3 0,0 0 2 15,-13-7-7-15,13 7 1 0,-3-2-1 0,3 2-3 16,-4-1 1-16,4 1 0 0,-2-4 0 0,2 4-1 16,-8-4-3-16,8 4 3 0,-2-2 0 0,2 2-3 15,0 0-1-15,-7-3 1 0,7 3-1 0,0 0 3 16,0 0 0-16,-2-2 7 0,2 2 2 0,0 0-3 0,0 0 6 15,-4-2-2-15,4 2-2 0,0 0-2 16,-4-1-3-16,4 1 2 0,0 0-2 0,-4-7-2 16,4 7 0-16,-5-6 1 0,5 4-1 0,-4 0-3 0,4-2 0 15,0 4 2-15,-4-6-2 0,3 1 0 0,-3 2-1 16,-1-2 4-16,2 1-2 0,1-1 9 0,-1 2 4 16,2-2-5-16,-4 3 4 0,5 2 12 0,-2-5 3 15,0 1 3-15,2 4 5 0,-5-3-3 0,1 0 0 16,4 3-1-16,-4-3 0 0,4 3-7 0,-4-6-1 15,3 2-1-15,-4-1-4 0,4 2-2 0,-2-1-1 16,2-1-3-16,-3 2-3 0,2-3 0 0,0 4-4 16,2 2 2-16,-5-8-1 0,5 3-6 0,-4 2 5 15,2-1 0-15,1 0 2 0,-1 0 10 0,2 4-3 16,-5-5-1-16,4 3 3 0,0-5-3 0,-2 4-3 0,3 3-1 16,-2-4 9-16,2 4 4 0,-3-3-8 0,3 3 1 15,-3-3-4-15,3 3 2 0,0 0-3 0,-1-4 1 16,1 4-2-16,0 0-5 0,-2-4 3 0,2 4 0 15,-3-5-2-15,2 2 1 0,1 3-4 0,-3-7-1 16,2 4 1-16,0-2 1 0,1 5 0 0,-5-6-3 16,3 3 2-16,2 3-5 0,-2-7 0 0,1 4 2 15,-2-2-2-15,0 1 1 0,1 1 1 0,0-1 0 0,2 4 13 16,-2-6-1-16,2 6 4 0,-1-3-4 0,1 3-1 16,-3-5 1-16,3 5-2 0,-3-4-2 15,3 4-2-15,-2-4-1 0,1-1-2 0,1 5 0 0,-4-7 2 16,3 3-6-16,-1-2 2 0,2 4 2 0,-1-4-1 15,0 3 1-15,0-2-1 0,-2 2-1 0,3 3-2 16,-3-4 1-16,3 4 2 0,-2-6-1 0,2 6-3 16,-1-6 0-16,1 6 0 0,-2-5-1 0,2 5-1 15,-1-6 6-15,0 3-2 0,1 3-3 0,-3-5 3 0,3 5 1 16,0-4-2-16,0 4-4 0,-1-5 4 16,-1 2-2-16,1-2 0 0,1-1-2 0,-2 0 0 15,2 1-3-15,-4 2 2 0,4-1 6 0,-1-1-3 16,-2 2 4-16,3-1-1 0,0 4-7 0,-1-7 4 0,1 3 1 15,-1 1 2-15,1 3-5 0,-3-5 3 16,3 1-2-16,-1 0 4 0,1 4-2 0,-3-4-1 0,3 4 3 16,-1-5-1-16,1 0 0 0,0 5-5 0,-1-5 1 15,1 5 2-15,-3-3-1 0,3-1 2 0,0 4 1 16,0-7-3-16,0 3 3 0,0-1-2 0,0-2 1 16,0 4 0-16,-1-1 0 0,1 4 2 0,0-7-4 15,-3 3 3-15,3 4-4 0,0-5 3 0,0 5 2 16,0-7 2-16,0 7-3 0,-1-3 2 0,1 3 3 15,-3-6 3-15,3 2-4 0,0 4 4 0,-6-6-2 16,6 3-4-16,0 3 6 0,-1-7-5 0,-2 3-3 0,3 0 2 16,0 4 3-16,0-8-5 0,0 4 1 15,-1 0 3-15,-3 1-6 0,4 3 5 0,0-6-1 0,0 6-8 16,0-6 9-16,0 6-2 0,-1-7 2 0,1 3-3 16,0 4-5-16,-3-6 5 0,2 2 1 0,-2 2 1 15,3 2-1-15,-1-6 1 0,1 6-1 0,-3-3-2 16,3 3-4-16,-1-7 8 0,1 7-6 0,-1-4-5 15,1 0 8-15,-5-1-4 0,5 0 1 0,-4 2 2 16,4-3-1-16,-4 0 3 0,0 0-4 0,3-1 4 16,1 1-4-16,-4 1 2 0,4 0-1 0,-1 0 3 15,-3 0-3-15,4-2-2 0,-4 3 2 0,2-1-3 0,-2-1 6 16,1 2-11-16,2-1 6 0,1 2 2 0,0 3-3 16,-2-7 6-16,-1 5-5 0,3 2 2 15,-1-4 6-15,1 4-7 0,-2-6 4 0,2 6-6 0,0-6 2 16,0 6-1-16,-1-4 4 0,1 4-4 0,0-7 2 15,-2 5 0-15,2-5-6 0,0 7 7 0,-2-5-1 16,2 5 1-16,0-5 1 0,0 5-1 0,0-7 0 16,0 7-3-16,0-2 2 0,0 2 6 0,0 0-4 15,0-5-1-15,0 5 0 0,0 0 0 0,-2-4-2 16,2 4-1-16,0 0 3 0,0 0 3 0,0 0 0 16,-2-4-3-16,2 4 0 0,0 0-1 0,0 0-1 0,0 0 2 15,0 0-1-15,0 0 1 0,0 0-2 0,0 0 3 16,0 0 1-16,0 0-1 0,0 0 0 15,0 0-2-15,0 0 4 0,0 0-3 0,0 0-3 0,0 0 4 16,-11 11-4-16,10-9 4 0,-2 3-3 16,1 0 1-16,-1-2 1 0,0 2 2 0,1 0-6 0,1-1 1 15,-3 1 2-15,0 0 1 0,3 0-2 0,-4 1-2 16,2-1 0-16,-1-1 3 0,3 3-1 0,-3-2-4 16,3-1 3-16,-2 1 2 0,2 0 3 0,-2 0 0 15,2-2-2-15,1 2 3 0,-1 0-7 0,1 0 3 16,-2-2 2-16,4 2-4 0,-2-5 0 0,-3 3 2 15,3-3 1-15,-1 4 0 0,1-4-1 0,0 4 0 0,0-4-3 16,-4 5 3-16,4-5-3 0,0 0 6 16,0 0-6-16,0 0 0 0,0 0 1 0,0 3 2 0,0-3 0 15,0 0 1-15,0 0 1 0,0 0-4 0,0 0 4 16,0 0-2-16,0 0 0 0,0 0 4 0,0 0-8 16,0 0 2-16,0 0 0 0,0 0 0 0,0 0-1 15,0 0 6-15,0 0-1 0,0 0 0 0,0 0 0 16,0 0 4-16,0 0-7 0,0 0 2 0,0 0-4 15,0 0 3-15,0 0 1 0,0 0 0 0,0 0 0 16,0 0-2-16,0-13 4 0,0 13-3 0,0-6-2 16,0 0 1-16,0 3 4 0,0 3-3 0,0-7-3 0,-1 1 5 15,1-1 2-15,0 2-7 0,0-1 4 0,0 1-2 16,0 0 1-16,1-3 1 0,-1 3 1 0,0-2 0 16,3 0-2-16,-3 2-2 0,1 0 2 0,-2 1 0 15,1-1-3-15,0 5 0 0,1-7 1 0,-1 1 1 16,0 6-1-16,1-5 4 0,0 3 1 0,-1 2 0 15,0 0-11-15,0-7 12 0,0 7-6 0,0-4 0 16,0 4 4-16,0 0 0 0,3-4-4 0,-3 4 4 16,0 0-4-16,0 0 4 0,1-5-3 0,-1 5 1 0,2-3-2 15,-2 3 2-15,0 0-1 0,2-2 1 16,-2 2 1-16,0 0-2 0,4-3-2 0,-4 3-3 16,0 0 4-16,7-1 4 0,-7 1 1 0,0 0-2 0,0 0 3 15,11 1 0-15,-11-1-7 0,6 1 5 0,-3 2 2 16,-3-3-4-16,8 2-1 0,-6 2 4 0,-1-2-3 15,6-1-1-15,-5 1-1 0,2 1 3 0,-4-3 2 16,5 3-1-16,-1-1-4 0,-4-2 4 16,4 2 0-16,-1 1-4 0,-3-3 5 0,6 2-2 0,-6-2 3 15,7 0-4-15,-7 0 0 0,4 2 1 0,-4-2 1 16,4 1-2-16,-4-1 2 0,0 0-1 0,0 0 2 0,5 2-1 16,-5-2 10-16,4 4 1 0,-4-4 1 15,0 0 7-15,0 0 0 0,0 0 3 0,0 0 1 16,0 0-5-16,0 0-3 0,-5 7 2 0,5-4-2 0,-2 2-2 15,-1 1-2-15,-1-1-4 0,0 2 2 16,-2-1 1-16,2 1-5 0,-2 3 2 0,1 1 0 0,1 0-4 16,-1 0 1-16,-2-3-3 0,5 0-7 0,-3-1-55 15,1-1-60-15,-1-1-82 0,-1 0-132 0,0-4-256 16,6-1-636-16,-22-13 282 0</inkml:trace>
  <inkml:trace contextRef="#ctx0" brushRef="#br1" timeOffset="-52226.54">13863 10392 56 0,'0'0'127'0,"0"0"-5"16,0 0-8-16,0 0 7 0,0 0-8 0,0 0-3 15,0 0-2-15,0 0-3 0,0 0-6 0,0 0-3 16,0 0 1-16,0 0-8 0,0 0-8 0,0 0 2 16,0 0-5-16,0 0-1 0,0 0 1 0,0 0-10 15,0 0-4-15,0 0-6 0,0 0-5 0,0 0-8 0,-1-13-3 16,1 13-5-16,-4-7-3 0,3 3 4 15,-2 0-7-15,2-1 7 0,1-1-11 0,-3 0 6 0,2-1-6 16,0 1-2-16,-2-2 15 0,2 1 2 0,1-2-7 16,-4 0-4-16,3 1 0 0,-1 2-2 0,0-2-4 15,1-2-3-15,-3 1-1 0,1 0 0 0,2 0-6 16,0-1 1-16,-2 3-1 0,2-6-3 0,-2 4 1 16,2-2-4-16,-1 0 0 0,2 3 2 0,-3-2 3 15,2 0 8-15,-2 0-3 0,3 0-1 0,-1 1-3 0,1-1 0 16,0 2-1-16,0 1 15 0,-2 0 5 0,0 0-4 15,2-1-5-15,-4 0-5 0,3 0-1 16,-1 1 2-16,0 1-10 0,0-1 7 0,0 1-4 0,1-1-3 16,-1 0 2-16,0-1 0 0,2 2-4 0,-5-4 0 15,4 5 2-15,-2-1-2 0,2-2-2 0,0-2-3 16,1 1 0-16,-1 3 4 0,1-4-3 0,-2 3-4 16,0-1 1-16,2 2 1 0,0-4 1 0,-2 5-3 15,1-1 5-15,1-1-1 0,-1 3-5 0,1-3 3 16,-1 3-1-16,-1-2 0 0,2 0 0 0,0 1-3 15,0 1 3-15,0 4 1 0,-1-9 2 0,0 5-5 0,-1 1 0 16,2 3 8-16,-1-6 14 0,1 6 1 0,0-7-2 16,-1 4-4-16,0-1 0 0,-1 1-1 15,2 3-2-15,-1-5-1 0,-1 1-3 0,2 4-2 0,-2-7 2 16,2 4 2-16,0 3-6 0,-1-9 0 0,0 8-1 16,1 1-2-16,-1-6 2 0,-1 3-2 0,1-2 1 15,0 1 0-15,-1 0-2 0,2 4-1 0,-1-7 2 16,0 2 2-16,-1 3-4 0,1-2 4 0,0 0-2 15,-2 0-3-15,3 4 2 0,-1-5 2 0,1 5-4 16,-3-6-2-16,3 6 4 0,-1-3 1 0,1 3-1 16,-2-5-1-16,0 1 2 0,2 4 0 0,0-5-4 15,0 5 2-15,-3-4 0 0,3 4 3 0,-2-6-4 0,1 3 0 16,1 3-3-16,-2-5 4 0,2 5-2 0,-3-3 4 16,3 3-1-16,0 0-1 0,0 0 0 15,0 0-2-15,-1-4 3 0,1 4-1 0,0 0 2 0,0-4-4 16,0 4-3-16,0 0 3 0,0 0 1 0,0 0 3 15,0 0-1-15,0 0-1 0,0 0 3 0,0 0-4 16,0 0 2-16,0 0 0 0,0 0 0 0,0 0 0 16,0 0-3-16,0 0 4 0,0 0 8 0,0 0 6 15,0 0-9-15,0 0 8 0,0 0-4 0,0 0 2 16,0 0-3-16,0 0-2 0,0 0 0 0,0 0-6 16,0 0 4-16,-12 7-1 0,8-5 3 0,2 1-6 0,-2 1-1 15,3 0-1-15,-2-1 3 0,2 1 2 0,-3-1-5 16,4 0 2-16,0-3-3 0,-4 7 1 15,4-3-1-15,-2-2 2 0,2-2-2 0,-3 4 1 0,3-4 0 16,-1 4-1-16,1-4-3 0,0 0 4 0,-3 3 0 16,3-3-7-16,0 4 11 0,0-4-3 0,-4 4-4 15,4 0 4-15,0-2 0 0,-1 2-1 0,1 1 1 16,0-5-5-16,0 6 4 0,0-6 2 0,-2 3-3 16,2-3 1-16,-3 3 2 0,3-3-7 0,0 5 1 15,0-5 8-15,0 0-3 0,0 0-3 0,0 0 5 16,0 0-8-16,0 0 2 0,0 0 5 0,-1 3 1 15,1-3-4-15,0 0 1 0,0 0 3 0,0 0-6 16,0 0 5-16,0 0-3 0,0 0-3 0,0 0 6 16,0 0-3-16,0 0 2 0,0 0-2 0,0 0 4 15,0 0 0-15,0 0-8 0,0 0 6 0,0 0-2 0,0 0 5 16,0 0 5-16,0 0-1 0,0 0-2 0,0 0 1 16,0 0 0-16,0 0-5 0,-3-14-3 0,3 14 4 15,0-9-1-15,0 5 1 0,0 0-3 0,0 0 2 16,0-2-6-16,-1 3 9 0,1-3-5 0,0 2 0 15,-3-1 0-15,6 1 2 0,-3 4 1 0,0-8 0 16,0 5-1-16,-3-1-3 0,3 0 3 0,3-2-3 16,-3 6 2-16,0-5 0 0,0 1 5 0,0 4 2 0,0-6 2 15,1 3-6-15,-1 3-8 0,0-5 6 16,0 1 4-16,3-1-2 0,-3 1-2 0,0 4 0 0,1-7 0 16,-1 4-1-16,0 3-10 0,0 0 12 0,0-5-3 15,0 5 1-15,0-5 3 0,0 5 1 0,0 0-1 16,3-2-2-16,-3 2-2 0,0 0-1 0,0 0 0 15,0 0 0-15,0 0 1 0,2-4 7 0,-2 4-10 16,0 0-6-16,0 0 7 0,0 0 2 0,0 0-2 16,0 0-3-16,0 0 9 0,13 4-3 0,-9-2 3 15,0 1-2-15,-1 0-1 0,0 0 2 0,2 0-4 16,0 1 2-16,-1 0 5 0,0 0-1 0,0 1-1 16,-3 0 0-16,5-1-8 0,-1 3 8 0,0-4 1 0,-1 2-3 15,0 1 0-15,0-1-1 0,-1-2 0 16,-1 2-9-16,2 0 5 0,1 0-38 0,-4 1-53 0,1 1-71 15,-2-1-84-15,-3 3-319 0,3-4-614 0,-2 0 272 16</inkml:trace>
  <inkml:trace contextRef="#ctx0" brushRef="#br1" timeOffset="-47925.62">14166 8632 57 0,'0'0'92'0,"0"0"-2"0,0 0-9 15,0 0 4-15,0 0-5 0,-2 2-11 0,2-2 2 16,0 0 0-16,0 0-3 0,0 0 3 0,0 0 4 15,0 0-2-15,0 0-9 0,0 0-2 0,0 0-1 0,0 0-15 16,0 0 2-16,0 0 2 0,0 0-3 0,0 0 2 16,0 0-4-16,0 0-4 0,0 0-2 0,0 0 5 15,0 0-5-15,0 0-2 0,0 0 3 0,0 0-2 16,0 0-7-16,0 0 3 0,-3-11-6 0,3 11-7 16,-1-6 2-16,1 6-7 0,-2-4 1 0,2 0-3 15,-1 0 0-15,1 4-2 0,0-6-1 0,0 6-3 16,-1-7 4-16,-2 2-3 0,2 0 12 0,-1 1-1 15,0-2 1-15,1 1-3 0,0-2-3 0,-3 1 1 16,1 1 1-16,3-1-4 0,-1 0 0 0,-2 0 0 0,1-4-4 16,-2 4 1-16,4-2-3 0,-1-2-1 0,1 4 1 15,-2-2-3-15,1 2 4 0,1-1 18 0,-1 2-3 16,1-1-7-16,1 0 3 0,0 1 1 0,-1 0-5 16,-1-2-3-16,0-1 4 0,0 2 16 0,1-1-2 15,0 2 4-15,-4 0-8 0,3-1-4 0,-2 0-2 16,2-1 1-16,-3 2-5 0,3 0 0 0,-2 0 1 15,3-1-3-15,-1 0-3 0,1 1 1 0,-3 0-4 16,3 2 0-16,0-2-4 0,-1-1 3 0,1 2-1 16,0-2-5-16,-1 3 4 0,1-4 0 0,0 3 1 0,0 4-2 15,1-10-2-15,-1 6 1 0,0 0 3 0,0-1-18 16,0 0 4-16,0 2-1 0,0 3 1 0,-4-7-1 16,4 3 0-16,0-1 1 0,0 5 2 0,-1-7 1 15,1 3-1-15,-3 1 7 0,3 3-4 0,0-7-1 16,0 2-1-16,0 1 2 0,0 4 0 0,0-7 0 15,3 2 1-15,-6 1-1 0,6 0 3 0,-3 4 0 16,0-7 1-16,1 3-2 0,-1-1 0 0,0 5 2 16,0-7-1-16,-1 2 0 0,-2 0 2 0,3 2-2 15,0-2-1-15,0 5 0 0,-1-9 0 0,1 5 7 16,0 4-7-16,-1-10 2 0,-3 6-1 0,4-2-1 16,0 2 1-16,0-2 1 0,-1 2-1 0,1-1 0 0,0 5 0 15,-3-7-2-15,3 1 2 0,0 2 1 0,0 0-1 16,0-1 0-16,-1 2 1 0,1-3-2 15,-3 1 3-15,2 1 0 0,1-1-3 0,-1 0 2 0,-2 1 0 16,2-1 0-16,-2 3-3 0,2-3 3 0,1 1 1 16,-3-1-2-16,3 1 0 0,0-4 0 0,0 3-3 15,0 0 1-15,-1-1 2 0,1 0-1 0,0 2 1 16,0-2 1-16,0 1 2 0,0 0-4 0,0-2 1 16,0 1 0-16,-1 0-1 0,-2 1 1 0,3 2 3 15,0 3-3-15,0-9 2 0,-1 6-3 0,1 3 17 16,-4-6 3-16,4 2-1 0,0 4-1 0,-1-6-5 15,1 1-1-15,0 2 2 0,0 3-3 0,-4-7-2 0,4 4 0 16,0 3-1-16,-1-6 0 0,1 6-1 16,-3-5 0-16,2 1 0 0,1 4-1 0,0-5 0 15,0 5-3-15,0-5-1 0,0 5 0 0,0 0 4 0,-3-5-1 16,3 5-3-16,0 0 1 0,-1-4 3 0,1 4-3 16,0 0 5-16,0 0-3 0,0 0-5 0,0-3 3 15,0 3 0-15,0 0-4 0,0 0 4 0,0 0 2 16,0 0-5-16,0 0 1 0,0 0 1 0,0 0 1 15,0 0-2-15,0 0 3 0,0 0-1 0,-2-4-2 16,2 4 0-16,0 0 1 0,0 0 2 0,0 0-1 16,0 0 0-16,0 0 2 0,0 0-4 0,0 0 3 15,0 0-6-15,0 0 3 0,0 0 3 0,-7 7-4 0,7-7-2 16,0 0 4-16,-2 4-1 0,2-4 0 0,-4 3 0 16,4-3 0-16,-4 3 0 0,4-3-1 15,-2 6-1-15,0-4 1 0,0 2 0 0,0 1 0 0,2-2 1 16,-1 1 0-16,1-4 0 0,-2 6 0 0,0-2 3 15,2-1-4-15,0-3 0 0,-2 6 3 0,0-1-2 16,0-1 0-16,0 0 1 0,2 0-2 0,-1 1 2 16,-1-1 1-16,-1-1-1 0,3-3-2 0,-1 7 1 15,0-3-2-15,-1-1 4 0,2-3-2 0,-1 3 0 16,1-3-1-16,0 0 2 0,-1 3-2 0,1-3 0 16,0 0 1-16,0 0 0 0,0 0 0 0,0 0 2 15,0 0-4-15,0 5 2 0,0-5-1 0,0 0 4 16,0 0 0-16,0 0-5 0,0 0 3 0,0 0-2 0,0 0 2 15,0 0 2-15,0 0-3 0,0 0 2 16,0 0-3-16,0 0 0 0,0 0 3 0,0 0-3 0,0 0-2 16,0-14 5-16,1 10-2 0,0-1 1 0,2 0-1 15,-2-1 2-15,2-1-4 0,-1-2 4 0,1 2-3 16,-2-3 1-16,2 0 0 0,-1 1-2 0,0 0 2 16,0 0-2-16,-1-1 2 0,1 3 0 0,0-3 0 15,0 0 0-15,0 3-1 0,-2-1 5 0,1 2-4 16,-1 1 1-16,0-1 0 0,3 3-2 0,-3-3-1 15,0 1 1-15,0 0 1 0,0 1 3 0,0 4-2 16,-3-7-1-16,3 7 0 0,0-4 1 0,0 4-2 16,0 0 3-16,0-5-3 0,0 5 1 0,3-2 4 15,-3 2-6-15,0 0 2 0,0 0-1 0,0 0-1 16,0 0-1-16,0 0 2 0,0 0 0 0,0 0 1 0,0 0 0 16,0 0 0-16,0 0 3 0,0 0-4 0,10 5 0 15,-10-5-2-15,3 6 4 0,-1-2 0 0,2 1-4 16,0-2 3-16,-1 1 0 0,0-1 0 0,2 0 0 15,-1 0-1-15,0 1 0 0,0 0 2 0,0-1 1 16,-3 1-1-16,4 0-2 0,-2-1 2 0,-2 2 0 16,5-2-1-16,-6-1 0 0,4 3 2 0,-1 1-3 15,-1-1 2-15,1 0-51 0,-3 3-65 0,1-1-80 16,-2 0-217-16,-2 3-446 0,-2 1 197 0</inkml:trace>
  <inkml:trace contextRef="#ctx0" brushRef="#br1" timeOffset="-42787.5">12093 6638 40 0,'0'0'112'0,"0"0"-5"0,0 0-8 0,-6-2-4 15,6 2-5-15,0 0-3 0,-4-2-9 0,4 2-3 16,0 0-8-16,-6-5-2 0,6 5-4 0,0 0-6 16,-3-2-3-16,3 2 12 0,0 0-5 0,-4-2 3 15,4 2-3-15,0 0-3 0,0 0 2 0,-5-4-6 16,5 4-1-16,0 0-3 0,-6-1-7 0,6 1-2 0,0 0-4 16,-8 0 2-16,8 0 4 0,0 0 2 0,-8 0 5 15,8 0-3-15,0 0-1 0,-6-2-5 0,6 2-2 16,-5-3-5-16,1 2-5 0,4 1 0 0,-6-4-5 15,3 2 20-15,1-2 0 0,2 4 5 0,-7-2-5 16,7 2 1-16,-6-2-7 0,2 0 1 0,4 2-6 16,-8-5-6-16,5 3-1 0,0 0-3 0,-1-1 0 15,4 3 20-15,-6-2-1 0,6 2-7 0,-6-4-2 16,3 1-1-16,-2 0-3 0,1 1-6 0,0 0 2 0,0-3-4 16,2 4-1-16,-2-1-3 0,0-3 4 15,4 5-8-15,-5-3-2 0,1 1 2 0,0-2-1 16,-1 1-4-16,1 1 1 0,4 2-2 0,-5-6-1 0,1 3 4 15,-1 0-3-15,0-1-2 0,1 2 3 0,0-2-2 16,-1 1 0-16,4-1-1 0,-6 2-3 0,4-2 4 16,-4 0 0-16,4 2-1 0,0 0-3 0,-1-2 3 15,0 1-3-15,-1 0 3 0,1 1-2 0,4 2 4 16,-9-5-1-16,8 3-2 0,-4-2-2 0,-1 0 1 16,3 2 3-16,-2 1-6 0,5 1 2 0,-8-6-1 15,5 2-1-15,0 2 4 0,-1 0-2 0,0-2 0 16,4 4 0-16,-8-4 3 0,5 1-5 0,-2 0 1 0,5 3-2 15,-5-7 1-15,2 6 4 0,0-2-2 16,1 0 1-16,-1-1 0 0,-1 1-3 0,0 0 2 16,3-1-3-16,-5 3 5 0,6 1-1 0,-6-3-1 0,3-1 2 15,3 4-1-15,-6-4-1 0,-1 1 2 16,6 0-1-16,-2 1-2 0,-3 0 4 0,5-2-4 0,1 4 0 16,-8-4 2-16,7-1-2 0,-3 3 1 0,0 0 2 15,4 2-3-15,-4-5 2 0,3 2-2 0,1 3 3 16,-8-4-3-16,6 2 2 0,2 2-1 0,-7-3 0 15,7 3 0-15,-1-4-2 0,-3 2 0 0,4 2 1 16,-5-3 3-16,5 3 0 0,-4-4-2 0,4 4 0 16,-6-4-2-16,2 2 2 0,4 2 1 0,-5-3 1 15,5 3-2-15,-4-3-1 0,4 3 0 0,-4-4 3 16,2 2-2-16,2 2 0 0,-3-5 1 0,1 3-2 16,0-2-1-16,2 4 4 0,-6-6-3 0,5 4-1 0,1 2 3 15,-7-5-3-15,5 2 3 0,2 3 0 16,-5-3 1-16,2 1-1 0,-2-1-2 0,5 3 2 15,-8-3 0-15,6-1-2 0,-2 3 2 0,1-2 0 0,-1 1-3 16,4 2 2-16,-6-4 0 0,2 0 1 0,0 0 2 16,-1 1-2-16,2 1-1 0,-1 0 0 0,1-3-1 15,-1 3 0-15,4 2 1 0,-7-7-2 0,3 5 2 16,-1 0 1-16,1-3 1 0,0 2-2 0,-1-3-3 16,0 3 5-16,1-1-4 0,0 2 2 0,-1 0-2 15,0-1 2-15,1-1 0 0,-1 1 0 0,1 0-1 16,0 1 0-16,0 0-1 0,-2-2 0 0,2 0 2 15,3 1 2-15,-3-1-3 0,0 1 1 0,0-2-1 16,0 1 1-16,3 2 0 0,-5-1 0 0,3 0 0 0,0-1 0 16,0-1 0-16,-1 2 0 0,-1-1 1 15,1 0-2-15,0 0 1 0,-1 0 0 0,0-1 0 16,0 0 0-16,1 1 6 0,-1-1-9 0,0 1-1 0,0-1 5 16,0 1 3-16,0-1-4 0,1 0 1 0,0-2-2 15,0 2 0-15,-1 0-1 0,0 2 3 0,0-3-2 16,2 0 1-16,-1 3-1 0,1 1 1 0,0-2 0 15,-2 3 0-15,1-1 1 0,4 2-2 0,-9-6 1 16,4 3 1-16,1 0 1 0,-1-2 1 0,0 3-3 16,1-2 0-16,-2 3 0 0,1-2-1 0,-2-1 2 15,3 0 1-15,-1-1-5 0,-2 3 4 0,-1-3-2 16,4 0-1-16,-4 2 3 0,5 0 1 0,-5-1-2 0,4 2 0 16,-4-1 1-16,2-1-3 0,2 1 1 15,-5-1 0-15,4 0-1 0,-1-1 2 0,-1 3 0 16,2 0 1-16,-1-1 0 0,1-1-1 0,0 1-2 0,1-1 1 15,-1 3-1-15,1-1 2 0,0 0-1 0,-1-1 1 16,1-1 0-16,4 4 0 0,-6-5-2 16,2 3 4-16,4 2-3 0,-4-3 0 0,1 0 5 0,3 3 0 15,-3-3-3-15,0 0 0 0,3 3 0 0,-5-4-3 16,5 4 3-16,-3-3 0 0,3 3-1 0,-6-5 2 16,6 5-2-16,-1-2 0 0,1 2 0 0,-3-4-2 15,3 4-1-15,0 0 3 0,-2-4 0 0,2 4-3 16,0 0 5-16,0 0-1 0,-3-3 0 0,3 3-1 15,-4-2 2-15,4 2 20 0,0 0 3 0,-1-4-4 16,1 4 0-16,0 0 1 0,0 0-1 0,0 0-4 16,0 0 0-16,-5-2-5 0,5 2 1 0,0 0-2 0,0 0 0 15,0 0-7-15,0 0 6 0,0 0-4 0,0 0 3 16,0 0-1-16,0 0 0 0,0 0-1 0,0 0-1 16,0 0-3-16,0 0-2 0,0 0 0 0,0 0-1 15,0 0 1-15,0 0 3 0,0 0-1 0,0 0 0 16,0 0-2-16,0 0 1 0,0 0-2 0,0 0 0 15,0 0 0-15,0 0 0 0,0 10 1 0,0-6-1 16,4 1 1-16,-3 0-2 0,0-1 5 0,-1 1-2 16,3 0 4-16,-2 2-4 0,-1-2 0 0,4 2-2 15,-3-2 0-15,0 0 0 0,1 2-1 0,-1-1 2 16,-1-2 3-16,3 4-5 0,-2-2 2 0,-1-1 3 16,1-2-4-16,-1 4 2 0,1-3-1 0,-1 0 2 15,0-4-1-15,2 3-2 0,-2-3 2 0,1 5 2 0,-1-5-1 16,0 4-3-16,0-4 3 0,0 0-3 0,0 0 2 15,0 0-2-15,0 0 1 0,0 0 2 0,0 0-1 16,0 0 1-16,0 0 0 0,0 0 2 0,0 0 1 16,0 0-4-16,-1 5-2 0,1-5-1 0,0 0 1 15,0 0 8-15,0 0 0 0,0 0 8 0,0 0 2 16,0 0-5-16,0 0 4 0,0 0 3 0,0 0-7 16,0 0 1-16,0 0-3 0,0 0 8 0,-4-13-8 15,4 13 0-15,-1-4 1 0,1 4 1 0,-3-5-4 16,3 5-3-16,-3-3 5 0,3 3-9 0,-1-3 9 15,1 3-4-15,0 0-1 0,0 0 2 0,-1-5-2 16,1 5 1-16,0 0 4 0,-1-5-3 0,1 5-1 16,-3-3 0-16,3-2-2 0,0 5 0 0,0-6 9 0,-1 2-1 15,1 4-3-15,0-5 1 0,0 5 0 16,-3-9 5-16,3 5-5 0,0 4 1 0,0-5 0 0,0-2 1 16,0 4 5-16,-1-1 1 0,1 4 4 0,-1-8-1 15,1 4 3-15,-4-1-6 0,4 3 12 0,0 2-9 16,-1-8 0-16,1 4-7 0,0-1-4 0,0-1 5 15,0 2-1-15,0-2-6 0,0 1 3 0,1 1-3 16,-1 4-4-16,0-9 3 0,0 7 0 0,0 2 3 16,4-7-8-16,-4 5 5 0,0 2-3 0,1-7 3 15,-1 7-3-15,0 0 2 0,0 0 0 0,1-3 0 16,-1 3-2-16,0 0-3 0,0 0 3 0,0 0-4 16,0-4 5-16,0 4-5 0,4-2 1 0,-4 2 4 15,0 0-12-15,0 0 6 0,12 1 3 0,-12-1-3 16,10 3 4-16,-4-2-1 0,-1 0 13 0,2 1-14 15,-1 1 1-15,2-1-3 0,-3 0 3 0,1 0-2 0,1-2 8 16,-2 1-5-16,-5-1-1 0,14 0-3 0,-8 1 2 16,1-1 0-16,-1-1 6 0,2 0-6 15,-8 1 5-15,11 1-10 0,-7 0 5 0,-4-1-5 0,9 1-11 16,-4 1-44-16,-5-2-48 0,5 5-63 0,-4 3-87 16,-2-1-357-16,2 4-662 0,-2-1 293 0</inkml:trace>
  <inkml:trace contextRef="#ctx0" brushRef="#br1" timeOffset="-38149.42">8258 4928 56 0,'0'0'93'0,"0"0"-20"16,0 0-11-16,0 0-8 0,0 0 5 0,0 0 4 16,0 0-4-16,0 0-2 0,0 0 5 0,0 0 6 15,0 0 5-15,0 0 1 0,0 0 2 0,0 0 3 16,0 0-1-16,0 0-7 0,0 0 0 0,0 0-2 16,0 0-3-16,0 0-4 0,0 0-9 0,0 0-6 15,-17 7-5-15,16-5-5 0,1-2-6 0,-6 2 1 16,6-2 13-16,-4 3 0 0,4-3 6 0,-4 2 3 0,4-2-6 15,0 0 1-15,0 0-2 0,0 0-2 0,0 0-4 16,0 0-6-16,-9-5 6 0,5 3-7 0,4 2-4 16,-5-2 0-16,5 2 0 0,-9-2-5 0,4 1-1 15,5 1-3-15,-9 0-1 0,9 0-3 16,-10-1 12-16,6 0 0 0,-2-1-6 0,6 2 0 0,-11-1 0 16,11 1-4-16,-11-1 0 0,7 0-2 0,-2 0-3 15,6 1-1-15,-8-1 17 0,3-1-2 0,1 0-1 16,-2 0-2-16,1-1-6 0,-2 0 1 0,1 1-3 15,-1 1-1-15,0-1-4 0,-1 1 3 0,0-2-1 16,2 2-4-16,-3 0-1 0,0 0 1 0,0 1-2 16,2 0-4-16,7 0 2 0,-16-1-1 0,11-1-3 15,0 1 3-15,-3-1-3 0,2 1 2 0,2-1 0 16,-1 1 0-16,5 1 0 0,-10-4 2 0,3 2-2 16,2 1-5-16,0-3 4 0,1 0-3 0,-1 1 2 15,0-1-2-15,-3 1 1 0,3-1 0 0,0 0 0 0,-1 1 0 16,-1 0 1-16,0 0 0 0,-2-3-1 15,0 3 2-15,-1 1-5 0,-1 0 1 0,1-1 0 16,0 2 2-16,5-2-1 0,-3 0-1 0,-1 0 0 0,-1 1 0 16,4 1-2-16,-1-5 3 0,-2 4 0 15,3-2 0-15,-2 0 2 0,1 2-5 0,1-4 1 0,0 3 0 16,-3-2 2-16,1-1-1 0,1 0-1 16,-1 0 2-16,-2-2 1 0,0 3-2 0,1-3 0 0,-1 3 1 15,-1-1 1-15,2-1 0 0,-1 2 0 0,4 2-4 16,-2-2 1-16,-1-2 4 0,3 2 2 0,-2-2-5 15,-1 1-1-15,5 2-2 0,-6-1 5 0,1-2-4 16,4 2 6-16,-3 1-5 0,2-2 2 0,-2-1-4 16,2 3 4-16,2-1 2 0,-4-1-2 0,-1-1-1 15,3-1-5-15,-4-1 8 0,-2 3-2 0,2-1 3 16,1-1-3-16,-2 1-1 0,3 3 1 0,-2-4-1 16,-2 1 3-16,3 1 2 0,0-1-6 0,-1 0 0 15,3 1 2-15,0 1 1 0,1-2-2 0,-1 2 1 0,0 1-4 16,0 0 5-16,2-5-1 0,0 4 0 0,-3 3 0 15,2-5-2-15,1 2 3 0,-3 0-1 16,3-1-1-16,-3 0 0 0,2 0 2 0,0 0-1 16,0 2-4-16,-1-3 3 0,0 4 0 0,1-2 2 0,1 3 0 15,-1-4-2-15,-1 3 1 0,2-1-1 16,-3 1 1-16,2 1-2 0,1-1 3 0,0 1 0 0,-2-2 1 16,2 0-3-16,1 1 0 0,-1 1 1 0,0-2 1 15,1 1-2-15,0 0 0 0,-2 0 2 0,2 0-10 16,1 1 10-16,-1-2-2 0,1 2 2 0,-1-1 0 15,4 3-2-15,-9-5 3 0,8 3-3 0,-4-2 0 16,1 2 1-16,0 0 1 0,2-2-2 0,-1 0 0 16,3 4 1-16,-6-2-1 0,3-2 2 0,-2 2-3 15,5 2 2-15,-5-3-1 0,1 0 0 0,4 3-2 16,-5-4 5-16,5 4-5 0,-4-1 5 0,4 1-7 16,-5-3 5-16,5 3 1 0,-4-4 0 0,4 4-3 15,0 0 2-15,-4-3-2 0,4 3 3 0,-1-3-1 16,1 3 0-16,0 0 0 0,0 0-3 0,-7-2 4 15,7 2 0-15,0 0-2 0,-4-4-1 0,4 4 1 16,0 0 2-16,0 0-3 0,-6 0 2 0,6 0 1 16,0 0 0-16,0 0 0 0,0 0-3 0,-3-4 1 0,3 4 4 15,0 0-4-15,0 0 1 0,0 0-3 16,0 0 3-16,2 11-1 0,-2-7-1 0,0 1 1 16,1-2 5-16,2 2-6 0,-3-1 3 0,0 3-1 0,0-4 0 15,1 5 1-15,1-1 2 0,-2-3-7 0,0 5 5 16,0-3-1-16,1 1 2 0,-1-1-1 0,1-1 1 15,-1 1-3-15,0-3 0 0,0 2 3 16,0-1 1-16,2-1-4 0,-2-3 0 0,2 4-1 0,-2-4 0 16,0 3 3-16,0-3-1 0,0 0-2 0,1 4 1 15,-1-4 2-15,0 0-2 0,0 4 0 0,0-4 2 16,0 0 1-16,0 0-2 0,0 0-2 0,0 0 2 16,4 3 2-16,-4-3 1 0,0 0-9 0,0 0 9 15,0 0 0-15,0 0-3 0,0 0 0 0,0 0 0 16,0 0 0-16,0 0-2 0,0 0 3 0,0 0 0 0,0 0-2 15,0 0 5-15,0 0-1 0,0 0 5 16,0 0 3-16,0 0-2 0,0 0 0 0,-4-13-1 16,3 8 0-16,-3 1-4 0,2 0 1 0,-1-1 1 0,0 2 0 15,2-3 0-15,-3 1 0 0,0 0-4 0,1 0 0 16,-2-1 2-16,2 2-4 0,1-4 1 0,-2 4 0 16,1-2 0-16,-1-3 0 0,2 4 2 15,-1-2-3-15,2 1 3 0,-2 0-2 0,1 3 0 0,-1-3 3 16,2 2-2-16,1-1-2 0,0 5 0 0,-1-6 0 15,-1 2-1-15,2 4 0 0,0-4 1 0,0 4 3 16,-2-4-3-16,2 4 1 0,0 0-4 0,0 0 2 16,-3-3 0-16,3 3 0 0,0 0-1 0,0 0 2 15,0 0-4-15,0 0 2 0,0 0 3 0,0 0 0 16,0-6-1-16,0 6-3 0,0 0 3 0,5-1-2 16,-5 1 3-16,9-1-1 0,-5 0 0 0,-4 1 1 15,12-1-1-15,-6 1 0 0,2 0 0 0,-2-1 0 16,-6 1 2-16,12 0 0 0,-6-2-2 0,-6 2 1 0,11 2-1 15,-4-4-3-15,-7 2 6 0,10 0 0 16,-1-1-3-16,-4 1-3 0,-5 0 7 0,9-2 3 16,-9 2-1-16,5 0-2 0,-5 0 1 0,8-2-2 15,-8 2 4-15,6 0 2 0,-6 0-7 0,4-3 2 16,-4 3 2-16,0 0-2 0,6-1 4 0,-6 1-1 16,0 0-4-16,0 0 3 0,0 0-1 0,0 0 1 15,0 0-2-15,0 0-2 0,0 0 3 0,0 0-2 0,0 0 0 16,0 0 1-16,0 0-3 0,0 0 5 0,0 0-4 15,0 0 1-15,0 0 1 0,3 6-2 0,-3-6 3 16,-1 5 1-16,1-5-2 0,-4 7-2 0,3-2 4 16,-2 1-2-16,2-2 0 0,-2 4-2 0,2-1 0 15,-4-3 2-15,4 3-3 0,-2 0 3 0,-1-4-2 16,3 3-1-16,0-1 0 0,-2-2 1 0,2 0-1 16,-2 1 2-16,3-4-2 0,-1 6 1 0,0-2 2 15,1-4-3-15,-3 3-1 0,3-3-1 0,-4 2 5 16,4-2 1-16,-1 5 4 0,1-5 3 0,0 0 0 15,0 0 1-15,0 4-3 0,0-4 5 0,0 0-4 16,0 0 0-16,0 0 1 0,0 0-1 0,0 0 0 16,0 0 0-16,0 0 1 0,0 0-4 0,0 0 0 15,0 0-3-15,0 0-1 0,0 0 0 0,0 0-10 16,0 0-17-16,0 0-29 0,0 0-34 0,0 5-47 0,0-5-60 16,0 7-86-16,0 0-154 0,0 0-469 15,0-1 208-15</inkml:trace>
  <inkml:trace contextRef="#ctx0" brushRef="#br1" timeOffset="-19252.19">11729 11429 109 0,'0'0'166'16,"0"0"-15"-16,-5-1-17 0,5 1-14 0,-3-5-9 16,3 5-16-16,0 0-5 0,0 0-8 0,0 0-13 0,0 0-6 15,0 0-20-15,0 0-23 0,0 0-32 16,0 0-38-16,0 0-46 0,0 0-87 0,7 14-197 0,-7-9 87 15</inkml:trace>
  <inkml:trace contextRef="#ctx0" brushRef="#br1" timeOffset="11174.74">23048 9544 64 0,'7'-1'136'0,"-2"-2"-17"15,1 2-7-15,2 0-4 0,1 1-6 0,-2 0-3 16,1-1-13-16,4 1 24 0,-1 2-8 0,1-1-9 0,0 2-8 16,1-2-8-16,0 1-7 0,1 1-7 15,0-1-6-15,0 2-4 0,3-2-10 0,-2 1-5 16,2-1-2-16,2-1 0 0,1-1-3 0,0 1 10 0,1-2 6 15,2 0-6-15,-5-1-2 0,5-2-2 0,5-2 1 16,0 0 10-16,-6 2-8 0,-1 1 1 0,7-2-4 16,-5 2-6-16,6-1-2 0,-6 1-5 0,3-1 1 15,3 1-4-15,-6 1-3 0,0 0 0 0,8-1 4 16,-5 1-3-16,1 0-4 0,0-1-7 0,-4-1 1 16,-1 0 1-16,1 2 0 0,4 0-2 0,-8-1-2 15,3 1-1-15,-1 0-5 0,1-1 7 0,-1 0-9 16,0-1 6-16,0 4 0 0,-1-3 2 0,2 2 23 15,-3-1-1-15,2 2-15 0,-4-2-3 0,3 1 2 16,-1 1-3-16,-1-2 5 0,2-1-1 0,-1 1-4 0,-1 0 2 16,1 1-3-16,-2-2 0 0,3-1-1 0,-3-3-1 15,1 4-2-15,0 0-1 0,-5-1 2 16,4 1 2-16,-4 2-1 0,5-3 0 0,-4 1-2 0,0 2-1 16,-1-1 3-16,1 2-4 0,-1-3 3 0,2 1 2 15,3 0 0-15,-5 0 5 0,1-1-2 0,5 1 2 16,-2-2 2-16,-6 3-3 0,3-1 0 0,2-2 1 15,0 1 1-15,-3 0 1 0,-2 3-5 0,5-1 3 16,-2 0-3-16,-1 1-1 0,2-3 1 0,-2 3-2 0,0 2-1 16,1-4-1-16,-3 2 4 0,3 0-1 15,-2 0 5-15,-1 2 6 0,5-2 9 0,0 1-2 16,-2 1 2-16,-1-1 2 0,2 2-6 0,2-1-6 0,1 0 0 16,-3-1-1-16,1 1 0 0,-2-1-3 0,5-1 0 15,-1 3 9-15,2-3 32 0,2 0 3 0,7-2 2 16,2 2-8-16,-2 0-7 0,3-1-2 0,1-1 1 15,5 0-6-15,-4-1-8 0,8-1-2 0,-5 0-1 16,17-1-4-16,-4 3-6 0,-11-1 3 0,11-3 1 16,-10 4-11-16,12-2 8 0,-13 1 2 0,13 0-17 15,-15 3 10-15,4 0-2 0,8-3-3 0,-11 1-5 16,0 2 2-16,-1 0 3 0,3 0-3 0,1 3-5 16,-6-3 4-16,1 2-1 0,0-3-2 0,5 3 2 0,10 1 0 15,-12-1-6-15,1-3 4 0,-1 3 1 16,-1-2-1-16,-2 4-3 0,1 0 4 0,0-2-3 0,-3 0 3 15,2 0-2-15,-4 1 3 0,3-2-3 0,-3 0 0 16,-2 2 1-16,0-3-5 0,0 2 4 16,-1-1-2-16,-1 1-3 0,1-2 2 0,-1 2 3 0,0-1-6 15,0 1 9-15,-7-2-5 0,8-2 1 0,-1 4 2 16,0-2-3-16,3 1 2 0,-4-1-1 0,2-1 0 16,-1 2 0-16,2-4 1 0,-1 2-4 0,-7 0 2 15,7-2 1-15,2 1-2 0,-1 1 2 0,-1-3 1 16,2 1 1-16,-1-1 0 0,-2 1-5 0,3 0 3 15,1-1-4-15,-1 0-2 0,-1-1 5 0,-2 1 5 16,4-1-4-16,-4 0-1 0,3 2 0 0,0-3 3 16,-2 5-2-16,3-1 4 0,-1-2-4 0,1 3 2 0,0-2-8 15,2 1 3-15,2 1 2 0,2 0 9 0,-1 0-5 16,-1-1-2-16,1 1 2 0,-1-4-2 0,2 3-4 16,-1 0 3-16,0-1 6 0,-1 1-6 0,1 2 10 15,0-4 14-15,2 1-7 0,-5 0 9 0,5 3-1 16,-5-1-5-16,4-2 2 0,-6 1 6 0,4-2-13 15,1 3 1-15,-2-2-1 0,-1 2 6 0,2 0-9 16,2 1-1-16,-1 0-2 0,-1 0 7 0,3-5-10 16,-2 5 8-16,0-3 1 0,2 2 8 0,1-2-9 0,0-1 11 15,12 0-7-15,-2-4-2 0,-12 2 0 16,-3 4 2-16,0-4 2 0,5-4-11 0,-4 3 6 0,-2 2-7 16,1-2-3-16,1 0 0 0,-3 1 5 0,-1-1 0 15,-1 4 0-15,0 0 15 0,4-3 2 0,-1 1-5 16,1 3-3-16,-6-4 9 0,2 5 6 0,0-3-17 15,-1 3 0-15,-3 0 4 0,6 1-3 0,-3 2 1 16,-1-1-1-16,4-1 3 0,-1 0 0 0,0 3 1 16,0-3-3-16,0 0 4 0,3 0-1 0,-2 1 0 15,-1 0 0-15,1 2-5 0,-1-3-3 0,1-1 4 16,-1 4 0-16,-1-5 0 0,5 4 3 0,-4-2-7 0,-2-2 1 16,6-1 5-16,-3 5-3 0,-2-6 6 15,1 4 5-15,2-3 6 0,-2 0-4 0,0-2 2 16,4 5-4-16,-4-5 2 0,5 3 3 0,-2-1 0 0,2 0-5 15,-3 2-8-15,-1-3 2 0,3 1-7 0,1 3 2 16,-1-2 1-16,-1 1 3 0,0 0-6 0,1 2 4 16,1-2-1-16,-1-1 0 0,-4 2-4 0,4 4 1 15,-2-6-2-15,1 0 0 0,-1 1-1 0,3 0 4 16,-3 0-5-16,1-1-2 0,0-4 2 0,-2 4-2 16,0-3-2-16,4 2 3 0,-1-1 3 0,-1-1 5 15,-1 1-3-15,-2 0 0 0,1 1 3 0,2 0 1 16,-6-2 2-16,2 2 1 0,0-1-6 0,-1 2 8 15,-2-2 14-15,3 0-1 0,-4 2-3 0,-7-1-3 16,10-1-3-16,-5-1-4 0,4 1 0 0,-9 2 1 16,11-3 3-16,-5-1-1 0,2 4-1 0,2-3-1 0,-2 2 0 15,-7-2-2-15,7 2-5 0,-7 0 1 0,7-4 3 16,-10 3 0-16,5 3 3 0,-1-2-21 0,-5 1-1 16,2 1 1-16,-3-3 6 0,-3 0 7 0,0 3-4 15,0-1 12-15,-2 1 2 0,1-1 0 0,-3 1 0 16,-2-1-7-16,-1 2-5 0,-1-1-2 0,1-3 0 15,-6 4-5-15,8-1 1 0,-5-1-5 0,3 0 0 16,-2 1-6-16,-4 1-44 0,10-1-75 0,-10 1-101 16,7-1-108-16,-7 1-118 0,0 0-527 0,0 0-1054 15,0 0 466-15</inkml:trace>
  <inkml:trace contextRef="#ctx0" brushRef="#br1" timeOffset="18095.69">30113 10082 5 0,'0'0'121'0,"0"0"-3"0,6 0-12 0,-6 0-6 15,0 0 5-15,0 0-5 0,0 0 2 0,0 0-3 16,7-1-1-16,-7 1-1 0,0 0-1 15,0 0 5-15,0 0 2 0,0 0 0 0,0 0 0 0,0 0-2 16,0 0 0-16,0 0 0 0,0 0-5 0,0 0-7 16,0 0-9-16,0 0-3 0,0 0-8 0,0 0-6 15,0 0-7-15,0 0 0 0,0 0-12 0,0 0-4 16,0 0-2-16,0 0-4 0,-21 3 11 0,21-3-5 16,-8 0-2-16,8 0-3 0,-9 0-4 0,9 0-1 15,-11 0-5-15,2 0-3 0,4-2-1 0,-4 2 0 16,-1-1-1-16,1 1-3 0,-2-2-3 0,2 1 1 15,-4 1-2-15,3-1 0 0,-2 1 0 0,3 0-5 0,-2 1 0 16,-1-1-1-16,2 0-4 0,-3 1 2 16,2 2 1-16,-1 0 0 0,-2-1 4 0,0 0-8 0,1-1 1 15,-1 1 1-15,-1-1-1 0,1 0 0 0,-2 0 0 16,-1 3-1-16,2-3 1 0,0 1-2 0,-1-2 0 16,-5 2 0-16,3-2 1 0,6-1-1 0,1 0 1 15,-8 0-4-15,6 0 2 0,-1-3-1 0,-2 2 2 16,-2 1-1-16,5 0 3 0,-1 1-5 0,0 0 2 15,1 0-1-15,-2 0-1 0,-3 0 1 0,0-2 1 16,1 4-3-16,4-2 5 0,-2 0-1 0,2 0 0 16,-4 0 0-16,4 0 0 0,-1 0-1 0,1 0 0 0,0 1 2 15,0-1-1-15,2 2 1 0,-3-1 1 16,2-1-3-16,0 3 0 0,3-2 0 0,-2-1-2 16,1 1 4-16,1 1-4 0,-1-1 1 0,1 2 1 0,-4 0-2 15,8-3 2-15,-3 0 2 0,3 1-2 0,-3 0 3 16,2 1-3-16,1 1 0 0,-1-2 1 15,1 0-1-15,-2 0-2 0,2 0 0 0,5-1 2 0,-7 1 1 16,7-1-2-16,-9 2 1 0,2-1 0 0,1 0-2 16,1 2 1-16,5-3 2 0,-11 2 3 0,8-1-6 15,3-1 2-15,-9 1 0 0,5 1 0 0,4-2 0 16,0 0 0-16,-9 1 3 0,6 0-3 0,3-1-1 16,-5 1 14-16,5-1 7 0,0 0-1 0,0 0-2 15,-6 2-3-15,6-2 0 0,0 0-6 0,0 0 6 16,0 0-4-16,0 0-2 0,0 0 1 0,-5 2-1 15,5-2-1-15,0 0-3 0,0 0-1 0,0 0 2 0,0 0 3 16,0 0 6-16,0 0 8 0,0 0-9 0,0 0 0 16,0 0 0-16,0 0-5 0,0 0 5 15,0 0 7-15,-3 2-5 0,3-2 1 0,0 0-2 0,4 7 7 16,-1-3 1-16,0 1-1 0,0 1-1 0,1 1 6 16,1 1 10-16,-1 3-3 0,-2 0 0 0,4 1 12 15,1 5-1-15,-2-2-4 0,0 5-3 0,0-1-4 16,-1-1-7-16,0 0 2 0,-1 1-2 0,-1-2-3 15,3 1-5-15,-1 0 2 0,-1 0-2 0,-3 0-3 16,2 2-1-16,0-2-2 0,-1 1-3 0,-1-1 2 16,2-1-3-16,0 1 3 0,0-1 15 0,0-5-5 15,-1 0 8-15,3 5-8 0,1-5 1 0,-3-1 6 0,-1 1-9 16,3 1 4-16,0 1-6 0,1 3 0 0,-1-5-2 16,1 0 4-16,0 1-8 0,-1-1-2 15,-1 0 2-15,-1-1 0 0,2 2 3 0,-3-2-1 0,3 3-5 16,0-1-2-16,-4-1 6 0,4-2 2 0,-3-2-10 15,3 4 4-15,-3-4-6 0,1 0 4 0,0-2-5 16,-1 1 2-16,-1 0 4 0,0-4-5 0,3 5 2 16,-2-6 4-16,-1 1-5 0,0-3-1 0,0 4 8 15,0-4-10-15,3 6 3 0,-3-4-1 0,0-2-6 16,0 0 0-16,0 0 9 0,1 4-7 0,-1-4 3 16,0 0 4-16,0 0 3 0,0 0-8 0,0 4-1 15,0-4-1-15,0 0 4 0,0 0 1 0,0 0 1 0,0 0 5 16,0 0-7-16,0 0 5 0,0 0-3 15,0 0-7-15,4 2 3 0,-4-2 8 0,0 0-5 16,0 0 3-16,0 0-3 0,14-4 8 0,-14 4-9 0,10-2 3 16,-2 1 3-16,3-3-6 0,0 3 6 0,-1-3-2 15,1 2-3-15,0 2 3 0,-1-2 0 0,1-1-3 16,0 1 6-16,3 0-8 0,-2-2 1 0,1 1 0 16,1 1-4-16,-5 1 6 0,4-2 10 0,-2 2-11 15,2-2-1-15,1 0 2 0,-1-1 7 0,-1 2 5 16,2 1 2-16,-3-1 13 0,3-2-4 0,-2 2 4 15,-1-1 4-15,2-2 9 0,-3 2-1 0,3 0-5 16,-2 0-9-16,0-1-1 0,1 0 0 0,0 1-1 0,-7 1-4 16,9-1 1-16,-4 1 7 0,2 1 13 15,-1-2-4-15,1 0-1 0,-1 2-5 0,1 0 0 16,-1 0-3-16,2 1-5 0,-1-4 1 0,-2 6 2 0,3-4-1 16,-2 1-8-16,1 0 1 0,-1 0 1 0,1-2 8 15,0 0 9-15,1 0 1 0,-1 1-4 0,-1 0-2 16,2-1-3-16,-3-1-3 0,3 1 0 0,-3 2-3 15,2-2-7-15,-2 2-1 0,0 0 2 0,2 0-2 16,-3-2-3-16,1 2 4 0,-1 0-7 0,0-1 0 16,-1 1 1-16,4-2 14 0,-3 1 1 0,1-1-1 15,3 1-1-15,-3-1 0 0,-2 1-3 0,2 1-3 16,-2 0 1-16,2 1-3 0,-5-1 2 0,4-1-4 16,-1 0 5-16,1 1-5 0,-3 1-2 0,3-2 1 15,-1 2-5-15,1-6-1 0,-3 4 4 0,2 0-3 0,-2-1-1 16,2 1 2-16,0 0 1 0,2-2 18 0,-1 3-4 15,-2-2-1-15,2 2 2 0,0 0-5 0,-2 1 0 16,-1-2-4-16,2 2 0 0,-1-2-5 0,-1 1 5 16,1 0-4-16,-7 1 0 0,10-2-1 0,-10 2-4 15,5-2-1-15,-1 1 2 0,-4 1 1 0,0 0-3 16,9-2-2-16,-9 2-1 0,0 0 1 0,8 2-2 16,-8-2-1-16,0 0 1 0,0 0-2 0,6-2 2 15,-6 2-1-15,0 0 1 0,0 0 3 0,4-2-5 0,-4 2 3 16,0 0 0-16,8-1-3 0,-8 1 4 15,6-2 3-15,-2 1-6 0,-4 1 3 0,5-1-3 16,-5 1-1-16,4-4 1 0,-4 4-1 0,0 0 4 0,0 0-3 16,4-1 1-16,-4 1-1 0,0 0 1 0,0 0 1 15,4-2-1-15,-4 2-2 0,0 0 2 0,0 0 1 16,5-2-4-16,-5 2 1 0,0 0 4 0,0 0-5 16,2-4 0-16,-2 4 2 0,0 0 2 0,0 0-4 15,0 0 0-15,0 0 0 0,0 0 2 0,0 0 1 16,0 0 10-16,0 0 5 0,0 0 4 0,0 0 2 15,0 0 4-15,0 0 4 0,0 0-1 0,0 0 3 16,0 0 1-16,0 0-2 0,0 0-1 0,0 0-2 0,0 0-9 16,0 0 2-16,0 0-1 0,0 0-3 15,0 0-5-15,0 0 2 0,0 0-3 0,0 0-2 0,0 0 0 16,0 0 8-16,0 0-10 0,4-2-3 0,-4 2 2 16,0 0 0-16,0 0-4 0,0 0 9 0,0 0-8 15,0 0 5-15,0 0 7 0,0 0 0 0,0 0 1 16,0 0-3-16,0 0 1 0,0 0-3 0,-6-6 4 15,6 6-2-15,-1-4-4 0,-1-1 2 0,2 5-4 16,-2-5 0-16,0 1 1 0,1 1-2 0,1 3-4 16,-4-7 6-16,4 1-1 0,0 4-6 0,0 2 6 15,0-9-4-15,-1 5-4 0,1 0 5 0,-1 0-2 0,1 4-3 16,0-8 6-16,0 3-7 0,0 1 0 0,-3-3 2 16,6 3 1-16,-3-3 0 0,1 3-1 15,-1-1-4-15,0-2 4 0,1 4-3 0,-1-1 1 0,0-2 4 16,0 2-7-16,-1 0-11 0,1 4 1 15,1-7 4-15,-1 7 1 0,-1-5 3 0,1 5-4 0,-1-4 8 16,1 4-3-16,1-5-1 0,-1 5 3 0,0-3-3 16,0 3 4-16,-1-6 1 0,1 6-5 0,0 0 6 15,0-7 2-15,0 7-6 0,1-5 0 0,-1 1-2 16,0-1 2-16,0 1-3 0,0 0 1 0,0-1 1 16,1 0 6-16,-1 1-3 0,3-3 0 0,-2 2 1 15,-1 1-4-15,1-1 6 0,-1 0-2 0,2 0-9 16,-2 2 7-16,1-3 3 0,0 3-2 0,-1-2 1 15,0-1 4-15,2 3-8 0,-2-1 6 0,0 4-4 0,0-9 3 16,0 4 1-16,1 3-2 0,-1-5 1 0,0 7-1 16,-1-7 3-16,1 3-1 0,0-2 3 0,0 2 0 15,0-1-4-15,0 1-4 0,0 4 2 0,0-8-2 16,0 8 4-16,0-6-9 0,0 2 7 0,0 0-1 16,-2-1 2-16,2-2-3 0,0 2 5 0,-1-1 2 15,1 0-8-15,-1 0 4 0,-1 1 3 0,2-1-3 16,-1 0 0-16,0 0 7 0,-2 1-9 0,3 0 0 15,0 1 0-15,0 4 5 0,-2-5 2 0,2 1-8 16,-3-1 5-16,3 5-1 0,-1-3-4 0,1 3 6 16,0 0-3-16,0-5 3 0,0 5-4 0,0 0-3 15,-1-4 5-15,1 4-2 0,0 0 6 0,-3-6-4 16,3 6 6-16,0 0-6 0,0 0-5 0,-1-4 13 0,1 4-9 16,-3-3 0-16,3 3-1 0,-1-5 0 0,1 5 2 15,-4-3-1-15,4 3-1 0,-4-5 10 0,4 3-8 16,0 2-7-16,-5-4 7 0,4 1-2 0,1 3 0 15,-4-4 8-15,0 0-7 0,4 4-3 0,-6-3 9 16,2 0-9-16,0 1 3 0,0-2-3 0,0 2 5 16,1-2 5-16,-4 2-7 0,4-1-5 0,-3 0-1 15,1-1-22-15,-3 0-48 0,0 2-67 0,-1 1-86 16,0 0-77-16,-3 2-77 0,-2 2-83 0,-4 5-97 0,0-1-322 16,-10 6-958-16,3 2 423 0</inkml:trace>
  <inkml:trace contextRef="#ctx0" brushRef="#br1" timeOffset="20013.9">29547 10339 35 0,'0'0'136'0,"-1"3"5"15,1-3-5-15,0 0-5 0,0 0-4 0,0 0 2 16,0 0-1-16,0 0 5 0,0 0 3 0,0 0-1 16,0 0-12-16,0 0-11 0,0 0-4 0,0 0-14 15,0 0-12-15,0 0-10 0,0 0-6 0,-11-1-4 16,11 1-9-16,-7-2 6 0,7 2 9 0,0 0-6 15,-10 0-6-15,10 0-7 0,0 0-1 0,-7-3-4 16,7 3 1-16,-4-2-8 0,4 2-3 0,-5-1 6 0,5 1 6 16,-5-3 7-16,1 1-2 0,4 2-2 15,-6-3-4-15,2 1 0 0,4 2-7 0,-5-4-2 0,0 3-3 16,1-1-5-16,-3 1 0 0,1-2-3 0,1 2-5 16,1 0 17-16,4 1 2 0,-9-2-6 0,4 0-1 15,5 2-1-15,-9-1-6 0,9 1-2 0,-7-2 2 16,1-1-7-16,6 3 3 0,-9-2-8 0,6 0 2 15,-2 0 10-15,5 2-1 0,-8-2-4 0,8 2 0 16,-9-3-4-16,5 2-1 0,-2-1 0 0,-1 1-5 16,2-2 1-16,5 3 3 0,-9-3 3 0,3 3-2 15,6 0 0-15,-12-1 7 0,7-1-1 0,5 2-7 16,-11-2 0-16,7 0-2 0,-2 1 5 0,6 1-4 0,-9-3-2 16,5 0 1-16,0-1-6 0,-4 1 1 15,2-1 0-15,1 2-3 0,-2-3 4 0,2 3-3 16,1-1 3-16,-1 1-1 0,-1-2-3 0,2 0 0 0,0 3-6 15,-1-3 6-15,-1 2 3 0,1-1-8 0,-2-1 1 16,0 2 3-16,1-3 16 0,1 3-1 16,0-3 2-16,-2 2-5 0,2 0 3 0,-1-1-9 0,0 1 6 15,0-2-2-15,-1 1-5 0,2 1 0 0,1 0 3 16,-1 0-2-16,0 1-4 0,1-3 2 0,-1 3-3 16,-1-1-1-16,2 0 3 0,0 0-1 0,0-2 4 15,-2-1-4-15,2 1 0 0,-2 1 2 0,2-1-5 16,-1-1 7-16,-2 0-4 0,2-2 4 0,-4-1 0 15,3 0 0-15,-6 3 21 0,5-1 7 0,-1 0-4 16,0 3 13-16,-1-3-17 0,4 3-8 0,-2-2-3 16,0 2 11-16,0 0-1 0,-1-2-10 0,3 1-2 0,-2 1 2 15,1 0-2-15,0-1-2 0,0 1 15 16,1 1 5-16,-1-1-8 0,1 1 8 0,1-1-21 16,0 0 13-16,-1 0-7 0,1 0 7 0,0 0-2 0,-1 0-8 15,2 0 2-15,-1-1 5 0,0 1-4 0,0-1 10 16,0 1 4-16,0 1-3 0,2-2 1 0,-6-1-1 15,7 2-10-15,-4 0-3 0,1 0 5 0,0-2-1 16,0 2 12-16,0 0-7 0,-1 2 4 0,0-1 1 16,4-1-4-16,-2 1-5 0,-1 0-2 0,-1 2-2 15,1-3-1-15,1 2 3 0,0-1-1 0,-2 0-6 16,1 1-3-16,0-1 1 0,0 0-2 0,4 3-4 16,-5-4 3-16,5 4 1 0,-5-4-2 0,5 4-2 0,-2-1-2 15,2 1-2-15,0 0 2 0,-5-2-2 0,5 2-1 16,0 0 3-16,0 0-1 0,-3-3 0 15,3 3-3-15,0 0 4 0,0 0-4 0,0 0 1 0,0 0 2 16,0 0 0-16,0 0 3 0,0 0-3 0,0 0 1 16,0 0-8-16,0 0 3 0,0 0 1 0,0 0 1 15,0 0 2-15,0 0-5 0,0 0 4 0,0 0 3 16,0 0 0-16,0 0-5 0,0 0-3 0,0 0 1 16,0 0 3-16,0 0 0 0,0 0 6 0,0 0-5 15,0 0-2-15,0 0 2 0,0 0 6 0,0 0-6 16,-8 6-5-16,8-1 2 0,-3 1 0 0,1-1 1 15,0 1 2-15,0 3-4 0,0 0 6 0,0-2-1 0,0-1-1 16,1 1-7-16,1 2 7 0,-3 0 4 0,1 1-5 16,2-2-4-16,-3 3 4 0,3-1 3 15,-1-1-5-15,0-2 2 0,-1 4 2 0,2 0 0 0,0-1 0 16,0-2 2-16,-2 0-7 0,2-3 4 0,0 0 1 16,-2 1-5-16,2-1 2 0,0-1 3 0,0-4-3 15,0 6-3-15,0-6 7 0,-1 5-1 0,1-5-5 16,0 3 2-16,0-3 5 0,0 0 1 0,1 5 0 15,-1-5 4-15,0 0 5 0,0 0-1 0,0 0 1 16,0 0 4-16,0 0 0 0,0 0-8 0,0 0 4 16,0 0-4-16,0 0 0 0,-1-16 1 0,1 11-2 15,0 0-3-15,0-4 3 0,0 1-8 0,0 0 7 0,0 2-2 16,0-1-1-16,0-1 3 0,0-2-4 16,0 2-1-16,0-1 2 0,0 2 2 0,1 0 0 15,-2-2 4-15,1 0-5 0,-1 2 0 0,1-3-3 0,-1-1 3 16,3 3 1-16,-2-3-2 0,0 1 2 0,3 2-1 15,-1 1-2-15,0 0 0 0,0-1 0 0,1 1 0 16,-1 3-3-16,3-3 0 0,-4 3 4 0,3 0 0 16,-2 1 1-16,0-1-3 0,-2 4 2 0,2-3-3 15,-2 3 0-15,5-2 2 0,-5 2 5 0,9 1-2 16,-2 1 3-16,0 0-2 0,0 2-4 0,-1-2 4 16,2 0-2-16,1 3-1 0,0-2-2 0,-1 4-4 15,2 0-12-15,-2-1-59 0,0 2-56 0,0 2-65 0,3 2-48 16,-2 1-68-16,-4-4-74 0,-3 4-368 15,3 1-813-15,-2-2 360 0</inkml:trace>
  <inkml:trace contextRef="#ctx0" brushRef="#br1" timeOffset="21398.27">29734 10411 109 0,'0'0'172'0,"0"0"2"0,0 0-4 16,0 0 4-16,0 0-8 0,0 0-2 0,0 0-1 15,0 0 2-15,0 0-4 0,0 0-1 0,0 0-6 0,0 0-6 16,5-1-18-16,-5 1-11 0,1-5-13 0,-1 5-10 16,0-6-9-16,0 6-4 0,0-7-8 15,0 4-5-15,0-3 1 0,0 1-3 0,0-1-4 0,0 1-3 16,0-2-1-16,-1 0-4 0,-1-3-6 0,-1 2-4 15,3-3 13-15,-2 1-4 0,1-3-1 0,0 1 1 16,1-3 5-16,1-1-5 0,-1 0-6 0,0 0 1 16,0 2 6-16,1 0-5 0,-1-3-3 0,2 7-5 15,-2-3 4-15,2 2 0 0,-2 0-4 0,0-1-10 16,0-1 6-16,1 4 1 0,1-1-9 0,-2-1-8 16,0 1 1-16,-2-3-1 0,1 3 2 0,-1 1-10 15,0-1-2-15,1 2 2 0,0 0 0 0,-2-5 2 0,1 5-7 16,-1-3 3-16,2 1-9 0,-2 2 8 15,-1-2-1-15,4 1-7 0,-2-1 5 0,-1 1 2 0,3 3 4 16,-4-2 2-16,4 1-4 0,-2-3-2 0,-1 2 0 16,3 2 5-16,-1-1 1 0,0-1-8 0,-2 4 6 15,3-2-2-15,-1 1-2 0,-2-1 2 0,3-1-10 16,0 2 3-16,-3-1 0 0,1 1 3 0,1 2 16 16,1 3 13-16,-3-8 10 0,3 5 4 0,-1-1 13 15,1 4-1-15,-4-6 4 0,4 1 1 0,0 3 2 16,0 2-3-16,-1-7-3 0,-3 2-1 0,4 1-2 15,0 4-2-15,-1-5-1 0,-2 3-4 0,3 2-9 0,0 0-1 16,3-6-3-16,-3 6-5 0,0 0-8 0,0-5 2 16,0 5-4-16,0 0-1 0,0 0-3 15,0-3-1-15,0 3-7 0,0 0 3 0,0 0 0 0,0 0 1 16,1-5-5-16,-1 5 2 0,0 0-4 0,-1-5 0 16,1 5-2-16,-3-6-1 0,2 4 2 0,1 2 18 15,0-7 3-15,-2 4 6 0,2 3 2 0,-2-4-4 16,2 4-4-16,0 0-4 0,0-4 1 0,0 4-7 15,0 0-1-15,0 0 0 0,0 0-2 0,0 0-3 16,-4-4-4-16,4 4 2 0,0 0-2 0,0 0 0 16,0 0-3-16,0 0-3 0,0 0 0 0,0 0 3 15,0 0-4-15,0 0 1 0,-9 8-2 0,6-4 2 0,1 2-4 16,-3 0 2-16,0 1 1 0,-3 3-4 16,3 1 1-16,-2-3-1 0,-2 1 0 0,2-1 1 15,-2 1 0-15,4-2 1 0,-2 1-3 0,0-1 3 0,3-2-2 16,1 0 1-16,0 0 1 0,0-2-2 0,1 0-2 15,2-3 3-15,-3 4-1 0,2-1-1 0,1-3 3 16,-4 4 1-16,4-4 0 0,0 0-1 0,-2 2 4 16,2-2-1-16,0 0 8 0,0 0-4 0,0 0 0 15,0 0 0-15,0 0 1 0,0 0-3 0,2-12 0 16,2 7 1-16,-3-2 2 0,2 2-3 0,-1-1-2 16,0 1 1-16,0-1-4 0,1 0 2 0,-2-1 0 15,6-3-2-15,-5 1-3 0,1 3-9 0,2 1 1 0,-3-3 10 16,2 1-10-16,1-2 1 0,0 2 3 15,-2-4-2-15,0 5 9 0,-1 1-6 0,1 0-2 0,2 1 3 16,-4 0 0-16,1 1-2 0,-2 3 0 0,2-4 5 16,-2 4-2-16,2-4-1 0,-2 4-1 0,0 0-3 15,3-2 5-15,-3 2 2 0,0 0 2 0,10 5 2 16,-5-3 3-16,0 1-1 0,0 0-5 0,1 1 1 16,0-1 0-16,-1 3 1 0,0-1-3 0,0-1 2 15,3 0 0-15,-3 1-5 0,-1 1-4 0,0 0-51 16,-2 4-51-16,1-3-72 0,-1 1-62 0,-4 8-64 15,-6 3-82-15,-1 5-105 0,-1 0-329 0,-7 1-889 16,1-2 393-16</inkml:trace>
  <inkml:trace contextRef="#ctx0" brushRef="#br1" timeOffset="22750.08">29629 10444 118 0,'0'0'159'0,"0"0"-12"16,-4 3-13-16,4-3-5 0,0 0-9 0,-3 2-5 16,3-2-4-16,-6 2 2 0,6-2 6 0,-3 3 7 15,3-3-3-15,-7 2-10 0,7-2-11 0,-7 1-9 16,2 0-1-16,5-1-4 0,-10 0-4 0,10 0-5 16,-10 0 0-16,10 0-3 0,-12 0-9 0,7 0-3 15,5 0-6-15,-15 2-10 0,6-1-4 0,0 2 5 16,-4-2 4-16,4 0 3 0,-1 0-3 0,-3 1 7 15,4 0-6-15,-1 1-4 0,-3-1-2 0,4 0-5 16,-3 0 0-16,1 0-5 0,2 0 4 0,-5 1-9 0,5-1 1 16,-5 0-3-16,0 0 0 0,1-1-7 0,-3 2-3 15,-1-2-3-15,2-2-1 0,2 1 5 0,-2 0-6 16,-4-1 1-16,-2-1-5 0,2 1 7 0,0 2 20 16,1-2 11-16,4 1 2 0,0-2-8 0,2 2-1 15,0 0-4-15,-3 0-5 0,3-1-4 0,-2 0 0 16,-2 1-1-16,1 0-8 0,2 1 2 0,-5 0-2 15,-3 0 0-15,5 0-4 0,-2 0 1 0,6 1-5 16,-1 0-4-16,-1 1 2 0,-3-1-4 0,3 0 3 16,4 1-3-16,-4-2 3 0,2 2-2 0,-2-1-5 0,4 0 4 15,-3 1 1-15,1-1-6 0,1-1 0 16,0 1 8-16,-1-1-3 0,3 0 7 0,-2 0 22 0,3-1-1 16,2 0-5-16,-1 1 2 0,1-1-4 0,-2 1-7 15,8-1-3-15,-10 0 0 0,10 0 4 0,-9 0-2 16,9 0 12-16,-8 1 5 0,8-1-10 0,-6 0-1 15,6 0 0-15,0 0-6 0,-6 2 0 0,6-2 0 16,0 0-3-16,0 0 0 0,-5 1-1 0,5-1-1 16,0 0-2-16,0 0-3 0,0 0-1 0,0 0 3 15,0 0-6-15,0 0 3 0,0 0-1 0,0 0-2 16,0 0 1-16,0 0 1 0,0 0 1 0,0 0 0 0,0 0 0 16,-7-4-4-16,7 4-1 0,1-5 5 15,3 0-5-15,-2 0 7 0,-1 0-13 0,1 0 3 0,1-1 2 16,0 0-3-16,-1 0 5 0,2 0 0 0,0 0 4 15,-2 1-5-15,2 0 0 0,0-1 1 16,0 2-5-16,-2-1 10 0,1 2-3 0,-1-1-2 0,1 0 0 16,2 1 3-16,-2 0 0 0,-1 0 2 0,-1 0-2 15,-1 3 9-15,4-5 1 0,-4 5-5 0,3-2 1 16,-3 2-1-16,1-4 6 0,-1 4-4 0,0 0 3 16,0 0 0-16,0 0 2 0,5-3 5 0,-5 3 3 15,0 0 2-15,0 0 0 0,0 0 3 0,0 0-5 16,0 0 2-16,0 0-1 0,2-2 0 0,-2 2 0 15,0 0-4-15,0 0 0 0,0 0-2 0,0 0-4 16,0 0-2-16,0 0-1 0,0 0-1 0,0 0-1 0,0 0 4 16,0 0 1-16,0 0 0 0,-7 11 4 0,5-4-3 15,-1-2 13-15,-2 4-16 0,0-1 1 16,-2 3 1-16,1 0-8 0,-2 0 3 0,1-3-4 0,-2 2 5 16,1-1-6-16,0 1-1 0,2-3-2 0,0-1 2 15,2 1 1-15,0-3-4 0,0 1 0 0,0-3 3 16,3 3-4-16,0-1 1 0,1-4-1 0,-4 3 2 15,4-3 0-15,-3 4-6 0,2-1 5 0,1-3 0 16,0 0 2-16,-4 4-1 0,4-4 1 0,0 0-1 0,5 4 5 16,-5-4-6-16,5 3 4 0,-2 1 5 15,2-3 6-15,-1 1 3 0,0 2-2 0,1-3 1 16,2 0 7-16,0 1-12 0,-1 0 6 0,5-2-5 0,0 0-2 16,1-1 1-16,2 0-2 0,2-3-6 0,3 1-1 15,-2 0-4-15,-3 2-35 0,-4-3-88 0,4 2-103 16,-9 2-117-16,3 0-129 0,-8 0-361 0,8 7-896 15,-8-7 397-15</inkml:trace>
  <inkml:trace contextRef="#ctx0" brushRef="#br1" timeOffset="27681.7">30186 10199 26 0,'0'0'43'0,"0"0"0"0,0 0 7 0,0 0-7 16,0 0 5-16,0 0-6 0,0 0 3 0,0 0-2 15,0 0 11-15,0 0 2 0,0 0 0 16,0 0 3-16,0 0 0 0,0 0 3 0,0 0-3 0,0 0 5 16,0 0-4-16,0 0-6 0,0 0 4 0,0 0 4 15,6 0 2-15,-6 0 8 0,0 0 1 0,0 0 6 16,0 0 4-16,0 0 3 0,0 0-11 0,0 0-7 15,2-5-6-15,-2 5-6 0,0 0-8 0,1-7-6 16,-1 4-2-16,0 3-6 0,1-8-2 0,2 4-7 0,-3 0 2 16,2-1-1-16,1-1-6 0,-2 2-1 15,-1 0 3-15,0 4 5 0,3-6 0 0,-3 3 0 16,0 3-3-16,0 0 3 0,1-5-9 0,-1 5 0 0,4-2-2 16,-4 2-3-16,0 0 0 0,-1-4 0 0,1 4-2 15,0 0 1-15,0 0-5 0,0 0 2 16,0 0-3-16,0 0 0 0,0 0-4 0,0 0 4 0,3-4-2 15,-3 4 1-15,0 0 3 0,0 0-5 0,0 0 2 16,0 0 0-16,0 0-2 0,0 0 0 0,0 0 6 16,0 0 5-16,0 0 1 0,0 0-2 0,0 0 1 15,0 0-2-15,0 0-3 0,0 0 0 0,0 0-1 16,0 0 2-16,0 0-2 0,0 0-4 0,0 0 1 16,0 0 0-16,0 0 1 0,0 0-1 0,0 0 3 15,0 0-4-15,0 0 2 0,0 0-2 0,0 0 0 16,0 0-1-16,0 0 0 0,0 0 2 0,0 0 0 0,0 0-4 15,-10-1 2-15,10 1-1 0,-6-2-1 0,6 2 4 16,-4-2-2-16,4 2-4 0,0 0 2 16,0 0-2-16,-8 0-26 0,8 0-52 0,0 0-63 0,-11 0-73 15,11 0-151-15,-9 2-397 0,1-2 175 0</inkml:trace>
  <inkml:trace contextRef="#ctx0" brushRef="#br1" timeOffset="43700.48">29834 10418 30 0,'-1'6'57'0,"1"-6"-7"0,-1 4-4 16,1-4-22-16,-4 1-39 0,4-1-17 0,0 0-35 16,0 0 15-16</inkml:trace>
  <inkml:trace contextRef="#ctx0" brushRef="#br1" timeOffset="56778.04">20857 15826 95 0,'-4'-6'137'15,"4"6"-6"-15,-4-3-6 0,4 3-7 16,-5-2-5-16,5 2 6 0,-5-3-2 0,5 3 4 15,-12 0-5-15,10-2-10 0,2 2-15 0,-11-1-8 0,9-3-9 16,2 4-8-16,-12-3-6 0,10 2-3 0,-5 0-7 16,7 1-7-16,-10-1-4 0,5 0-3 0,-3-2-3 15,2 3-2-15,-2-1-5 0,8 1-1 0,-15 0-5 16,5 0-3-16,3 0 3 0,0 1 1 0,-5 1-3 16,4-1 2-16,-1 1 2 0,-2 0-1 0,2 5 0 15,0-4-1-15,-2 0 9 0,3-1-1 0,-1 1-1 16,-2 3-3-16,2-2-2 0,-3 0-2 0,-1 0 3 15,3 1-5-15,-3-2-3 0,1 1 2 0,1 0 3 16,0 1 1-16,-2-1-5 0,0-1-1 0,2 1 2 16,1-1-1-16,0 4-1 0,-1-4-3 0,1 2-2 15,0 1 2-15,-3 0-3 0,4 0 2 0,-1 0-1 16,-2 0 0-16,3-1 0 0,-1 1-2 0,0-1 0 16,1 1 6-16,-3-2-6 0,3 2 5 0,3 0-2 0,-6 0-3 15,4 1 2-15,-1 2 0 0,0-4 1 16,-2 3 5-16,3 1-2 0,-3-1-2 0,-4 2 1 15,1 1-2-15,2-1 1 0,-3 1 0 0,2 4 1 0,-1-1 1 16,3 0-2-16,-3-1-4 0,2 2 6 0,-1 0-6 16,3-1 0-16,1 1 1 0,0 0 0 0,-1-6-5 15,4 2 4-15,-1-2-5 0,2 0 2 16,0 2-3-16,-1-2 1 0,2 1 0 0,0-2-9 0,0 2-2 16,2-4 1-16,-1 2 2 0,0-3 5 0,2 6-4 15,-1-2 0-15,-1 4 2 0,-1 1 3 0,2 2-5 16,-1 2 4-16,-2-1-1 0,4 1 0 0,-2-1-2 15,-1 1 2-15,2 1 2 0,0-3 3 0,0 0-2 16,1 1 3-16,1-2 0 0,-2-1-1 0,4-3 4 16,-1 6-3-16,1-5-2 0,0 2 5 0,0-3 1 15,1 6-3-15,2-6 3 0,-2 1 4 0,2 4 2 16,2-2-2-16,0-3 1 0,-1-2 4 0,6 6-4 16,-1-3-4-16,1 2 2 0,0-2 2 0,-1 4-4 15,1-1-3-15,1 0 5 0,1-2-1 0,3-1-1 16,-3-2 2-16,-4-1-1 0,4 1 0 0,5 0 0 15,-5-1 5-15,-1 1-2 0,4-2 5 0,1 3-2 16,-6 1-2-16,6-1-3 0,-1 1 2 0,-3 1 0 16,0-1-2-16,1-1-2 0,2 1 0 0,-2-1 0 15,-1 0-1-15,-1 0 3 0,1 0-1 0,-2-4 2 0,3 4 1 16,-5-4-4-16,7 1 3 0,-2 0-2 0,-1-2 1 16,3 0-5-16,-2 0 5 0,3-4 5 15,0 2-2-15,0 0-2 0,5-2-4 0,-3-2 2 0,0 0 3 16,1 0-3-16,0 0 8 0,-2 0-10 0,0-1-5 15,0 1 5-15,-6 0-3 0,2-1 3 0,-2 1 2 16,6-4 5-16,-7 3 1 0,1 1-1 0,1 1-1 16,2-1-2-16,2 0 6 0,1 2-1 0,-1 0 10 15,0-1-17-15,1-2-1 0,0 1 4 0,2-2 2 16,-4 2-5-16,2 0-3 0,-6 0 5 0,2 0 2 16,-4 0-6-16,3-2-4 0,-2 2 4 0,-6 0 4 15,6 0-5-15,-1-1 13 0,-6 1-18 0,-5 0 3 16,13-1 8-16,-4-1-5 0,-4 1 9 0,0-1 2 15,1 0 17-15,2-1-11 0,1-3 8 0,0 2-7 16,4 0 5-16,-3-2 6 0,-1-2 4 0,5-3 3 16,-1 1 10-16,-1 3-13 0,2-1 1 0,-4 2-7 15,1-2 3-15,1-3-4 0,-3 3-6 0,0-2 0 16,0 4-5-16,-2-2-6 0,2 0 7 0,-2 0 0 0,0-1 2 16,1 0-4-16,-3 1 2 0,5-1 2 15,-2 2-5-15,-3-4-5 0,4 2 5 0,0-6-1 16,1 1 2-16,-1 1-10 0,3-2 12 0,-2 0-15 15,-2-1-8-15,1 3 9 0,1-1-1 0,-4 3-10 16,-1 0 15-16,1 0-7 0,-3 0 2 0,2 2 1 0,-2 2-5 16,-1-3 2-16,1 2 1 0,-2-2-1 15,2-1 2-15,-1 2 0 0,1-4 3 0,-3 2-1 16,1-5 6-16,1 0-11 0,-2 1 0 0,0 2 3 0,0-3 0 16,1 0 0-16,-1 1-9 0,0-1 8 0,0-1 0 15,-1 0-4-15,-2-1 0 0,4 0 5 16,-3 3-3-16,-1-2-1 0,2 2-2 0,0 2 1 0,-2-3 0 15,0 4-2-15,1 0 3 0,-1 1 3 0,2-3-1 16,-4 5 3-16,1-6-7 0,-1 1 0 0,-1 2 9 16,-1-2-2-16,3 3-5 0,-3-3 9 0,3-2-7 15,-1 0 0-15,-3 0-1 0,3-1 0 0,0 6 0 16,1 0 3-16,-1-6-3 0,1 7-1 0,-1 0 3 16,2 2 12-16,1 0 6 0,-1 2 4 0,-2 1 0 15,4-1-5-15,-8-1-1 0,4 2-4 0,-5-2-1 16,2 1-2-16,-1-1-2 0,3 2 0 0,-1 1 4 15,-2-1-5-15,-1-2-2 0,0 1 5 0,-2 1-6 16,1-3 1-16,1 4-2 0,-3-2 0 0,3-2-2 16,-1 4-2-16,-5-3-2 0,-2 0 6 0,1 3-5 15,-2-3 0-15,1 2 0 0,-3 0-1 0,1-2-2 16,1 3 0-16,-1-1 0 0,-1 0-3 0,3 2 4 16,-1 1 3-16,4-2-5 0,-4 4-1 0,2-2 2 15,-2 0-2-15,1 2-6 0,0 2 5 0,4-2-3 0,-3 2 1 16,-2 2-22-16,-2 0-51 0,0 2-35 0,1-1-30 15,-11 3-39-15,4 1-38 0,-1 0-60 16,10-3-56-16,-4-1-40 0,2 1-309 0,2-1-739 16,5 0 328-16</inkml:trace>
  <inkml:trace contextRef="#ctx0" brushRef="#br1" timeOffset="60280.57">19364 15883 22 0,'0'0'109'0,"0"0"-9"0,0 0-7 16,0 0-5-16,0 0-3 0,-7-3-11 0,7 3 2 15,0 0 0-15,-6-1-2 0,6 1-8 0,0 0-15 16,-4-3-3-16,4 3 4 0,0 0 3 0,0 0-1 16,-5-3-2-16,5 3 0 0,0 0 1 0,-2-3-4 15,2 3 3-15,0 0-4 0,0 0-8 0,0 0 0 16,-7-2-1-16,7 2-4 0,0 0 5 0,0 0-2 16,-4-2-2-16,4 2-5 0,0 0-1 0,-6-2-6 15,6 2-2-15,0 0-8 0,-6-1 11 0,6 1 4 16,0 0-4-16,-7-2 3 0,7 2 6 0,0 0-3 0,-4-3-2 15,4 3-1-15,-5-3-2 0,1-1-4 16,2 3-6-16,2 1 3 0,-9-6-4 0,5 2 1 16,0 0 20-16,4 4 1 0,-4-5 1 0,0 4-2 15,3-2-5-15,1 3-1 0,-9-2-5 0,9 2-1 0,-6-6 6 16,2 4 1-16,4 2-2 0,-4-1-1 0,4 1-2 16,-4-4-4-16,4 4-4 0,0 0 2 0,-4-3-6 15,3-1 1-15,1 4-1 0,-5-4 1 0,5 4-2 16,-5-2-2-16,3-2-1 0,2 4-1 0,-4-2-1 15,1-1 2-15,-1 0-1 0,4 3 5 0,-6-4 13 16,3 2-2-16,3 2-4 0,-6-2 0 0,2-1-2 16,4 3-2-16,-5-1-4 0,5 1 0 0,-4-3-1 15,4 3-1-15,-4-3 4 0,4 3-4 0,0 0-1 16,-5-1 0-16,5 1-3 0,0 0 2 0,-2-5 4 16,2 5 2-16,-5-4-4 0,2 2-1 0,-1 0-1 15,4 2-1-15,-5-5 3 0,1 4 5 0,2-2 4 16,2 3 0-16,-6-5-3 0,3 4-1 0,-1-1-2 15,4 2 0-15,-5-5-2 0,2 4-4 0,3 1 2 16,-5-2-1-16,5 2 2 0,0 0-5 0,-4-4 5 16,4 4-7-16,0 0 0 0,-1-4 4 0,1 4-3 15,0 0 0-15,-4-2 0 0,4 2 2 0,0 0-3 16,-4-2-1-16,4 2 0 0,-6-4-2 0,2 2 1 16,4 2 2-16,-2-6 0 0,-1 4-2 0,3 2 2 0,-5-2-2 15,5 2 1-15,-4-4-1 0,4 4 1 16,-4-2-5-16,4 2 3 0,-4-4 1 0,4 4-2 15,-6-4 1-15,6 4 1 0,-4-2 0 0,4 2-1 0,-5-3 1 16,5 3-3-16,-4-3 2 0,4 3 2 0,-5-3-6 16,2-1 3-16,3 4 2 0,-5-5-2 0,0 3 0 15,4-1 1-15,-3 2 1 0,-1-1-3 0,5 2 1 16,-8-6 1-16,4 4 0 0,1 0 2 0,-1 0 0 16,-2-2-4-16,2 3 2 0,1-2 0 0,-3-1-3 15,2 0 2-15,-1 1 2 0,0 0-3 0,0 0 3 16,2-1-1-16,-2 0 0 0,1 1 1 0,-1 0-3 15,-3-1 2-15,3 1 2 0,1-1-3 0,1 2 1 16,-3-1 1-16,1-1-4 0,-1 2 3 0,2-2 0 16,4 4 1-16,-6-3 0 0,2 1-2 0,0 0 1 15,4 2-1-15,-6-5 1 0,2 5 0 0,4 0-3 16,-8-3 4-16,8 3-1 0,-5-2 1 0,0 0 1 16,1-2-6-16,0 3 1 0,-1-3 0 0,0 1 3 15,1-1 0-15,-1 2-2 0,1-2 4 0,-1 2-3 16,0-1 0-16,-4 1-3 0,5-1 5 0,-1-1 0 0,0 3 0 15,-3-4-3-15,2 3 2 0,0-2-2 16,0 1 0-16,1 1 5 0,0 0-2 0,1-1 2 16,-1-1-3-16,3 2 3 0,2 2-2 0,-9-2-2 15,5-1 4-15,4 3-3 0,-4-2-1 0,0 1-1 0,4 1 2 16,-9-6-1-16,7 3 2 0,-2 1 0 0,0 0-4 16,0-3 0-16,0 3 1 0,0-1 2 15,2-1 0-15,-3 2 1 0,5 2-3 0,-6-4 6 16,3 2-5-16,3 2 1 0,-6-3 1 0,6 3-2 0,-7-4-2 15,7 4 1-15,-4-4-1 0,4 4 2 0,-6-2 1 16,6 2 1-16,0 0-2 0,-1-4 1 16,1 4-2-16,-5-3 3 0,1 0 1 0,4 3-5 0,-5-4 1 15,2 2-1-15,3 2 4 0,-4-2-1 0,4 2-1 16,-4-4 2-16,4 4 1 0,-3-2-2 0,3 2 1 16,0 0-1-16,-4-4 0 0,4 4-2 0,-7-4 2 15,6 2 3-15,-3-1-3 0,3-2-3 0,-3 1 1 16,0-1 4-16,3 0 0 0,-4 1-4 0,1-2 0 15,0 2 2-15,3 0 1 0,-3-1-1 0,0 2 1 16,0-2-2-16,3 0 0 0,-1 1 5 0,-2 1-5 16,4 3-1-16,-4-4 0 0,4 4 3 0,-4-5-3 15,0 2 4-15,4 3-2 0,-2-4 1 0,-1 0 0 16,1 3 0-16,2 1-2 0,-4-9 0 0,2 5 1 16,0 0-3-16,1 1 2 0,-1-3 1 0,-4 2 0 0,2-2 1 15,2 1-3-15,-1 1 1 0,-1 0 1 16,2 0-1-16,-2 1 1 0,0-3 1 0,-1 3-2 15,2-1 2-15,0 0-1 0,0-2-1 0,-1 4 0 16,2-1 2-16,-1-1-1 0,0 1-2 0,0 0 1 0,0-1 1 16,3 4 4-16,-8-4-6 0,6 0 0 15,-1-2 4-15,-1 5 1 0,2-2-3 0,2 3-4 0,-4-4 3 16,1-1 0-16,1 3 1 0,-1-2-3 16,-3-1 1-16,4-1 2 0,-1 3-2 0,-1-2 2 0,0 0 0 15,-1 1 1-15,1 0-2 0,0 0 1 0,-2-1 2 16,2 1 1-16,3 0-2 0,-4-1 0 15,1 1-1-15,0 1-1 0,0-1-1 0,-2-1 3 16,2 1-3-16,0 0 2 0,0-1-1 0,-1-1 4 0,1 4-3 16,1-3-2-16,1 2 4 0,-4 0 0 0,4 0-1 15,2 3 0-15,-6-4-2 0,4 0 4 0,-1 1-3 16,-1 0-2-16,2 1 0 0,-1-2 2 0,-1-2 1 16,1 3-4-16,0-1 6 0,-1 0-5 0,0-2 1 15,2 4 1-15,-1-3-1 0,-1 1 0 0,2-1-1 16,-1 1 2-16,1 2 2 0,-3-1-3 0,2-1 1 15,1 1 0-15,2 3-1 0,-4-4 2 0,4 4-1 16,-4-4-1-16,4 4 1 0,-4-2-2 0,4 2 6 16,-4-5-4-16,4 5 2 0,-2-2-3 0,2 2 1 15,0 0 2-15,-4-3-3 0,4 3 1 0,-8-3-1 16,8 3-1-16,-5-4-2 0,1 3 6 0,4 1 0 16,-5-2 0-16,5 2-4 0,-5-3 0 0,5 3 0 15,-4-2 2-15,4 2-2 0,0 0 1 0,-6-2-2 16,6 2 4-16,-5-4-2 0,5 4 0 0,-3-2 0 15,3 2-1-15,0 0 3 0,0 0-5 0,-6-2 2 16,6 2-2-16,0 0 3 0,-4-2-2 0,4 2 5 16,0 0 1-16,0 0-3 0,0 0-1 0,0 0-1 15,0 0-2-15,0 0 2 0,0 0 2 0,0 0-3 0,-8-1 6 16,8 1 0-16,0 0-6 0,0 0 0 16,0 0 1-16,0 0 1 0,0 0-1 0,0 0-1 15,0 0 4-15,0 0-1 0,0 0 1 0,0 0-2 16,0 0-1-16,0 0 0 0,0 0 0 0,0 0 1 0,0 0-2 15,0 0 0-15,0 0 0 0,0 0 4 16,0 0-2-16,0 0 0 0,0 0-1 0,0 0 2 16,0 0-3-16,0 0 1 0,0 0 0 0,0 0 0 15,0 0 0-15,0 0 4 0,0 0-4 0,0 0 2 0,0 0-3 16,0 0 1-16,0 0-2 0,0 0 2 0,0 0 2 16,0 0 2-16,0 0-5 0,0 0-2 0,0 0 3 15,0 0 5-15,0 0-4 0,-1 8 0 0,1-8-5 16,0 0 7-16,1 6-2 0,3 0 3 0,-3 0-5 15,3 3 1-15,1-1 1 0,-1 3-2 0,0-4 0 16,0 4 1-16,0-3-2 0,2 3 2 0,-2-1 3 16,1-2-1-16,-1 3 1 0,0-1-2 0,-1 2-2 15,0-4 1-15,2 2 0 0,-2-1 1 0,-2-2 0 16,1-1 0-16,0-1 0 0,-1-1 3 0,0-1-3 16,1 1-2-16,-2-4 2 0,2 5 4 0,-2-5 2 15,0 4-6-15,0-4 1 0,0 0 3 0,0 0-3 16,0 0 3-16,0 0-6 0,0 0 1 0,0 0 1 15,-9-10 2-15,9 10-4 0,-1-4 1 0,1 4 4 16,-3-2-5-16,1-3 3 0,-1 1-3 0,1 0 3 0,0 0-1 16,0-1 2-16,1-1-4 0,-2 1 4 15,2-1-1-15,-2-1-2 0,2 1-1 0,-2 0 4 16,1-2-3-16,0 1 3 0,0-3-2 0,1 2-1 16,-2-2 2-16,1 2 1 0,-1-1-1 0,1-2-3 0,0 5 2 15,1-1 1-15,0 0 0 0,-2 1 2 16,3 2-2-16,-1 0-2 0,1 0 2 0,0 4 0 15,-3-6 1-15,3 3-2 0,0 3 0 0,-2-3 2 16,2 3-2-16,-3-5 1 0,3 5-4 0,0 0 2 0,0-4 2 16,0 4-2-16,-1-3 0 0,1 3 0 0,0 0 4 15,-3-4-4-15,3 4 2 0,0 0 0 0,0 0 0 16,0 0-3-16,0 0 4 0,-1-3-4 0,1 3 3 16,0 0 0-16,0 0-3 0,0 0 2 0,0 0 0 15,0 0 1-15,0 0 1 0,0 0-2 0,0 0-1 16,0 0 5-16,5-6-4 0,0 3 0 0,-1-1-2 15,4 0 1-15,1 1-1 0,1 0 4 0,-1 1-1 16,1-1 3-16,-2 2-5 0,-1-2-1 0,0 0 0 16,-1 2 4-16,0-1 0 0,0 0 0 0,-2 1-3 15,-4 1 3-15,7-1-6 0,-7 1 4 0,5-1 6 16,-5 1-3-16,0 0-1 0,7-3-2 0,-7 3 1 16,0 0 3-16,0 0-4 0,0 0 6 0,3 5-3 15,-3-5 0-15,-5 7 1 0,0 0-1 0,0 2 1 16,0-1-3-16,-1 2-1 0,-1-2 0 0,1-1 1 0,3-1-6 15,0 1-25-15,1 1-75 0,1-2-87 16,1 1-109-16,3-2-192 0,-3-5-532 0,0 0 235 16</inkml:trace>
  <inkml:trace contextRef="#ctx0" brushRef="#br1" timeOffset="64918.48">20393 1464 87 0,'-3'-7'121'0,"2"-1"-5"15,-3-2-15-15,0 5-11 0,0 1 10 0,0-2-7 0,-2 2-5 16,2 0-6-16,-1 1-10 0,0 0-2 0,-3-1-19 16,-1 2-1-16,4 1-5 0,-4-1-3 0,2 3-4 15,-2 0 0-15,-3 4-11 0,2 1-1 16,-3 0-1-16,-1 2-2 0,3 1-2 0,-2 2-9 15,3 1 5-15,-3-1 3 0,3 1-3 0,-2 5 8 0,1 0-5 16,-5 4-3-16,2 4 4 0,0-1-3 16,1 2-4-16,-1-1 3 0,-1 3-5 0,2-3-1 15,2 1 0-15,-1-1-1 0,3 1 0 0,4-6 1 16,-1 4 1-16,1-3-2 0,3-3 1 0,0 1 13 0,1 6 13 16,-2-7-1-16,4 6 4 0,1-4-1 0,1 0-7 15,-1-1 13-15,0 0 1 0,5 0-1 0,-1 5-7 16,-1-4-2-16,-1 4-2 0,4-2-3 0,-1-2-3 15,2-4 2-15,0 7-5 0,1-8-1 16,-3 0-1-16,0 2-4 0,5-1-1 0,-2-2 0 0,-1 0-2 16,0 1 10-16,4-1-6 0,-3-2-3 15,2-1 4-15,3 0 3 0,-5-3 6 0,0-1 2 0,6 1-1 16,-5-2-4-16,1 1 0 0,-1-3 0 16,1-1-1-16,-1-2-3 0,0 0 10 0,1-1 2 15,-2 0-5-15,2-1 4 0,-2-1-4 0,3-1 7 0,1-4-3 16,-1 1-2-16,0-4-4 0,3 1-3 0,-2-4-1 15,5 2-3-15,-6-2-1 0,3-3-2 0,-2 4 0 16,-2-1-4-16,1 1 0 0,-1-1-2 16,-1 0-3-16,-2-1-1 0,1 1 20 0,-1-3-3 15,0 4 0-15,1-3-7 0,-2-3 0 0,1 0-5 0,3-3 1 16,-5-5 2-16,3 2-9 0,-4-1 0 0,0 0 3 16,4-3-3-16,-2 1 0 0,-3-2-3 0,1 1 2 15,-3-1-3-15,1 2 0 0,-2-1 14 0,-1 1-6 16,-1-1 0-16,0 2 4 0,-1 7-4 0,0 0 0 15,-2-5 7-15,-2 7-5 0,0 2 33 0,0-3-1 16,0 1-10-16,0 0 1 0,0 1-3 0,-2-1-5 16,1 6-5-16,0-6-1 0,-1 6 4 15,2-4-5-15,-4 0 10 0,3 1 5 0,-1 3-11 0,-2 1 24 16,2 2 7-16,-2 1-6 0,-2-2-10 0,4 2 3 16,-6 2-7-16,2-1-4 0,-1 3 1 0,-1-4-5 15,-4 5-8-15,-3 0-3 0,0 3 4 0,-2 1-3 16,-6 1-1-16,2 4-2 0,-2 0 1 0,9 1-4 15,-1 0-1-15,3-1-1 0,-1 3 8 0,8-3-26 16,-3 4-58-16,6 4-54 0,0 1-51 0,1 2-66 16,3-1-85-16,-2 1-268 0,1 0-638 0,-1-3 282 15</inkml:trace>
  <inkml:trace contextRef="#ctx0" brushRef="#br1" timeOffset="67019.37">2001 16005 23 0,'-5'4'93'0,"0"0"2"0,-2-1-15 16,1 0-8-16,1 3-6 0,0-1-6 0,-2-2-2 15,0 5-14-15,-1 1-3 0,3 0-1 0,-3 2-3 0,4 7-12 16,-1 2 2-16,3 7-6 0,-1 0-3 0,2 1 1 16,2 0-3-16,3 5 1 0,1-1 1 15,4 4-16-15,4 11 24 0,2-4-26 0,-3-8 2 16,-1-2-3-16,3 1-9 0,3-2 12 0,3 11-7 15,-2-13 23-15,6 10 6 0,3 0 2 0,3-3-3 0,-1 3 13 16,-6-11 18-16,12 11-5 0,-2-3 0 0,0-2-10 16,-7-7-1-16,3-1-6 0,-2-2-3 0,2-3 5 15,-2-4 0-15,5 0 2 0,-1-1-7 16,-1-1-1-16,1-7-11 0,-3 1 10 0,4-3 3 16,-1 0 3-16,-2-3-5 0,-1-3 11 0,2-1 3 15,-1-2-9-15,-1-3 5 0,-1-1-10 0,-5 1 0 0,5-7 6 16,2 0 0-16,-4-2-1 0,3-3 3 0,-3-3-6 15,-1-5 1-15,2 0-2 0,-6 1-5 16,2-8 3-16,5-9 2 0,-4-2 8 0,-3-2-6 16,-2 0 1-16,-4-3-2 0,-5-2 7 0,5-3-1 15,-8-2-3-15,-3 0 7 0,1-3 2 0,-7 2-4 0,2-1-2 16,-3 4-1-16,-6 3 6 0,-1 3 8 16,5 12-3-16,-4 1-1 0,-3 3-3 0,1 1 1 0,-5 4 11 15,-1-1-9-15,-1 4-2 0,0 3-4 16,-2 3-3-16,-2 0-5 0,0 0 5 0,-1 6 4 15,1-1-7-15,-4 3-10 0,0 3-4 0,1-1 1 0,-4 1-6 16,-2 1 7-16,4 3-2 0,-3 2-3 16,1-2-2-16,0 2 0 0,0 2-3 0,-1 0 1 15,-1 1-3-15,1 4 2 0,-1-2-2 0,0 1-1 16,0 4 1-16,-2-3-3 0,-2 6-2 0,4 0 3 16,-14 8-2-16,14-1-2 0,-9 6 3 0,12-5-4 0,-9 11-2 15,2 1 8-15,9-6-8 0,-7 11-6 16,10-9-13-16,-2 9-36 0,7-6-39 0,2-3-44 15,3 2-52-15,1-1-56 0,2 1-202 0,6-3-485 16,-2-2 215-16</inkml:trace>
  <inkml:trace contextRef="#ctx0" brushRef="#br1" timeOffset="70307.05">32003 11222 45 0,'0'0'115'0,"0"0"-8"0,0 0 6 0,0 0-9 0,0 0-8 16,0 0-3-16,0 0-3 0,0 0-1 0,0 0-7 15,0 0 0-15,0 0-6 0,0 0-13 0,0 0 1 16,0 0-9-16,0 0-4 0,0 0-2 0,0 0-8 15,0 0 16-15,0 0 2 0,0 0-5 0,0 0 8 0,0 0-5 16,5-3 4-16,-5 3 8 0,0 0 3 16,0 0 4-16,0 0 4 0,0-3-2 0,0 3-11 15,-1-5-5-15,1-2-4 0,1 1-3 0,1-5 7 16,-2 3-3-16,2-4-4 0,-2 0-7 0,5-4-6 16,-3-1 1-16,1 0-6 0,-3 1-6 0,0-5 3 15,2 3-6-15,0-1-5 0,-2 1 0 0,0 1-2 16,0 1-1-16,2 4-3 0,-2-1-3 0,0 0-2 15,2 3 2-15,-1-3-3 0,-1 4-5 0,0-2 5 0,0 3-1 16,2 0-4-16,0 3-2 0,-2-2 3 16,0 0-3-16,0 3 1 0,0-1 0 0,0 5-4 15,2-6 5-15,-2 2-4 0,2 1-1 0,-2 3 1 16,0-4 1-16,0 4-4 0,0 0 2 0,1-5 2 0,-1 5-2 16,5-3 1-16,-5 3-5 0,0 0 4 0,0 0 1 15,8 0-2-15,-8 0-1 0,0 0 2 16,10 5-1-16,-6-3 0 0,1 3 1 0,0 2 3 0,0 0-2 15,2 2-1-15,-2 2 3 0,0 2-3 0,4-1-2 16,-3 5 5-16,-2-1-4 0,5 0 2 0,-5-5 1 16,1 4 0-16,3-1-2 0,0 0 18 0,-3-4 1 15,-1 1-4-15,1-4-1 0,1 3-2 0,-4-4-1 16,2 1 1-16,-1 0-1 0,1-1-3 0,-2 3 0 16,1-3 0-16,1-2 1 0,-2 3-1 0,1-1 2 15,-1 1-2-15,1-1-3 0,-1 0 2 0,0 1-2 16,-2-2 0-16,2 0-3 0,1-1 10 0,-2 1-9 15,2-1 0-15,-1 0-3 0,-2-1 1 0,3 1 0 16,-1-1 1-16,0-1-2 0,0 2-1 0,-2-4 3 16,6 5 0-16,-4-1 0 0,0-3-2 0,-2-1 4 15,2 3-3-15,0 0-2 0,-2-3 4 0,0 5-3 16,0-5-2-16,4 4 3 0,-4-4 0 0,0 0 0 16,1 4 0-16,-1-4 1 0,0 2-4 0,0-2 3 15,0 0-3-15,4 4-1 0,-4-4 2 0,0 0 2 16,2 4-1-16,-2-4-3 0,0 0 2 0,0 0 1 15,0 0-2-15,0 0-2 0,0 0 2 0,0 0 2 16,0 0-4-16,8-8-28 0,-8 8-23 0,4-4-24 16,-4 1-23-16,4-1-28 0,-4 4-23 0,-3-8-10 0,3 6-26 15,0-3-24-15,0 5-163 0,-5-9-404 0,2 6 179 16</inkml:trace>
  <inkml:trace contextRef="#ctx0" brushRef="#br1" timeOffset="70603.5">32104 11105 168 0,'0'0'174'0,"0"0"-11"0,0 0 1 15,0 0-12-15,0 0-13 0,0 0-17 0,0 0-13 16,0 0-10-16,0 0-9 0,0 0-11 0,0 0-1 16,0 0-12-16,0 0-7 0,0 0-10 0,0 0-2 15,0 0-2-15,13-9-2 0,-8 6-10 0,4-4-3 16,0 1 1-16,-3-1-2 0,2 0-4 0,-3 2-3 16,-1 2 0-16,2-2-8 0,-2 2-22 0,-4 3-57 15,3-3-56-15,-3 3-189 0,0 0-335 0,0 0 147 16</inkml:trace>
  <inkml:trace contextRef="#ctx0" brushRef="#br1" timeOffset="71790.14">32224 11918 23 0,'0'0'103'0,"0"0"4"0,0 0-5 16,0 0-1-16,0 0 11 0,0 0 6 0,4 3 4 15,-4-3-2-15,0 0 5 0,0 0-8 16,0 0-14-16,0 0-11 0,0 0-10 0,0 0-9 0,0 0 16 16,-11-10-9-16,8 6-11 0,1 0-4 0,-2-1-6 15,2-1-2-15,-4-4 3 0,2 1 14 0,1-2-10 16,-3-1-3-16,2-3-11 0,1-4-1 0,0-1-4 15,-1 0-8-15,2 2-2 0,0-1-5 0,2 1-1 16,-2 5-2-16,1 1-4 0,1 0 0 0,0 0-7 16,0 5 0-16,-2 0-1 0,4 1-4 0,-2 0 5 15,0 1-1-15,1 0-5 0,-1 1-3 0,2 0-1 16,0-1 1-16,1 1 1 0,0 1-3 0,1 1-2 16,0-2 5-16,2 1-3 0,-2 1 0 0,2 1-1 15,-1 0 0-15,1-1 2 0,-6 2-3 0,9 0-4 16,-2 0 3-16,-7 0 2 0,10 3 27 0,-6-2 2 15,3 2 1-15,-1 3 3 0,0-2-1 0,2 3-5 16,-2 1-3-16,2 2 2 0,2 4-1 0,-1 0 3 16,-5-2-1-16,1 0-3 0,2-2-1 0,0 5-3 15,2-4-3-15,-4 0 4 0,1 0-5 0,0-2-3 0,3 2 2 16,-3 0 13-16,1-2-3 0,-2 0-2 0,2-2-2 16,0 3 1-16,-2-3-7 0,-3 2-2 15,2-3 1-15,-1 3 0 0,1-2-1 0,1 2-7 16,-3-2 2-16,1 1-2 0,-1-3 2 0,1 1-2 0,1 0-1 15,-2-1-3-15,0 1 3 0,0-1 0 0,1 0-3 16,-1 0 0-16,2 0 2 0,-1-1 0 0,-1-1-2 16,-2 0-1-16,0-3-1 0,0 3 2 0,0-3 0 15,3 4 1-15,-3-4-3 0,0 5 2 0,0-5-4 16,0 0-2-16,2 2 3 0,-2-2 3 0,0 0-1 16,4 2-4-16,-4-2 4 0,0 0-5 15,0 0 3-15,0 0 0 0,0 0 0 0,5 3-3 0,-5-3 1 16,0 0-2-16,0 0-1 0,11-7-16 0,-4 4-24 15,-6-1-24-15,3 0-31 0,0-2-27 0,-3 2-20 16,2-1-24-16,-2 1-23 0,-1 0-22 0,0-2-15 16,0 6-166-16,-7-5-425 0,4 2 188 0</inkml:trace>
  <inkml:trace contextRef="#ctx0" brushRef="#br1" timeOffset="72009.18">32282 11826 106 0,'0'-5'137'0,"0"5"-1"0,1-5-15 16,-1 5-6-16,2-6-7 0,1 3-18 0,2-2 14 16,-1 1-14-16,1 2-10 0,-1-2-8 0,1 1-5 15,2 1-6-15,0 0-7 0,0 1-4 0,-1-1-3 0,2 0-6 16,-1 1-12-16,1 1-22 0,0-1-61 15,-2 1-67-15,1-2-103 0,0 1-241 0,-7 1 106 16</inkml:trace>
  <inkml:trace contextRef="#ctx0" brushRef="#br1" timeOffset="78380.56">15918 13950 13 0,'0'0'63'0,"0"0"-4"0,0 0-9 0,-5-3-4 16,5 3 7-16,0 0-13 0,0 0-7 16,0 0-2-16,0 0 0 0,0 0-2 0,0 0 7 15,0 0-4-15,0 0 2 0,0 0 1 0,0 0 2 0,0 0 2 16,0 0 2-16,0 0-6 0,-5-4 4 0,5 4-2 15,-5-1-7-15,5 1 0 0,-4-3-6 16,4 3-7-16,-2-3-6 0,2 3 11 0,-4-2 3 0,4 2-8 16,-4-2 2-16,4 2 1 0,0 0-3 0,-8-3-4 15,6 0-2-15,2 3-6 0,-5-3 2 0,5 3 10 16,-4-4-12-16,1 2 5 0,3 2-7 0,-5-5-2 16,4 2 2-16,1 3 1 0,-4-4 6 0,4 4-6 15,-4-5 13-15,3 4 5 0,1 1-1 0,-5-8 3 16,1 6-12-16,4 2 3 0,-4-3-9 0,-1-1 3 15,5 4 4-15,-5-2-7 0,2-1 11 0,-2 1-3 16,1-1 2-16,4 3 2 0,-6-4-5 0,2 1 3 16,-1 1 0-16,5 2-3 0,-4-4 0 0,0 2-5 0,4 2 7 15,-5-5-12-15,3 3 7 0,0-1-2 16,2 3-4-16,-6-6 1 0,4 3 4 0,0-1-2 0,2 4 0 16,-1-4 5-16,1 4-2 0,-4-4-3 0,4 4 2 15,-4-5-2-15,4 1 0 0,-2 2-2 0,2 2 2 16,-3-5-1-16,3 5 1 0,-4-5-3 0,2 3 0 15,-2-2 2-15,4 4 2 0,-3-3-1 0,3 3-4 16,0 0 12-16,0 0-2 0,-3-4-1 0,3 4-1 16,0 0 7-16,0 0-10 0,0 0-2 0,0 0 3 15,0 0-5-15,-3-2 1 0,3 2 1 0,0 0 8 16,0 0-17-16,0 0 7 0,0 0-1 0,0 0 1 0,-1-4 1 16,1 4 4-16,0 0-11 0,0 0 2 15,0 0 2-15,0 0-26 0,0 0-28 0,0 0-29 0,0 0-50 16,0 0-113-16,0 21-263 0,1-16 117 15</inkml:trace>
  <inkml:trace contextRef="#ctx0" brushRef="#br1" timeOffset="81581.11">17167 2068 6 0,'-9'7'110'0,"-5"4"-7"0,-1 2-12 16,-5 4-10-16,-4-3-7 0,2 3-31 0,-1 1 9 15,3-1-4-15,1 1 12 0,-3 1-8 16,3-2 5-16,4-2-9 0,2-5-14 0,0 2-1 16,3-2-3-16,2-3 13 0,-2 2-4 0,6-5-7 0,-1 0 7 15,1 1-15-15,0-2 8 0,0-1-4 16,3 2-5-16,-2-1-3 0,3-3-2 0,0 0-3 0,0 0-6 16,0 0 9-16,0 0-2 0,0 0-7 15,10-17 0-15,1 6 7 0,2-3-5 0,1-1 1 16,5-5-7-16,-2-2 7 0,2 3 18 0,0 0 2 0,-1-2-7 15,2 1-12-15,-2 1 1 0,-4 5 7 0,0 2-9 16,0-3 2-16,2 0-4 0,-5 7 25 0,1-3 9 16,-3 4 5-16,-2 0 5 0,1 0 0 0,-4 3 11 15,1 0 6-15,-2 1 2 0,-1-1 3 0,1 1 0 16,-3 3-6-16,0 0-5 0,0 0-10 0,-13 8-3 16,1 1-4-16,-8 9-6 0,-6 2-5 0,-3 4-3 15,-12 13-1-15,-2-2-6 0,2-5 2 0,0 0-4 16,10-9 0-16,4-6 15 0,3 4-3 0,7-10 3 15,2 0 8-15,6-3-14 0,0 0-3 0,4-1-3 16,-1 0-3-16,1-3-6 0,2 2 0 0,0-3-4 16,3-1 11-16,0 0-13 0,0 0 0 0,6-13-3 15,-1 7 1-15,2-2-5 0,2-3-41 0,-1 2-79 16,1 0-79-16,-5 4-264 0,0-6-493 0,-1 6 219 16</inkml:trace>
  <inkml:trace contextRef="#ctx0" brushRef="#br1" timeOffset="83317.66">2208 15100 73 0,'0'0'77'0,"0"0"-12"0,0 0-13 0,0 0 0 16,0 0-16-16,0 0 8 0,0 0-12 0,0 0 11 0,6-12 4 15,-2 7-6-15,4-3-9 0,2 1 1 0,2-5 10 16,0-1 6-16,2-1-14 0,-1 0 9 0,8-1 2 16,-6 1-4-16,5-4-5 0,-2 5 4 15,-5 0-1-15,5 0 6 0,-4 1 2 0,4-1 0 0,-5-3-1 16,2 3 4-16,-2 1-1 0,-2-3 11 0,3 1 5 16,-3 2-4-16,0-2-5 0,1 0-3 0,-6 5 1 15,0 0-9-15,2 1 4 0,-6 2-8 0,5 0 10 16,-6 1 3-16,3 2-2 0,-4-2-1 0,4 3 1 15,-4 2-2-15,1-3-7 0,-1 3-1 0,4-2-5 16,-4 2-2-16,0 0-4 0,1-4-6 0,-1 4 0 16,0 0-8-16,0 0 4 0,0 0-3 0,12 7-12 15,-10-3-37-15,5 4-38 0,-2 0-46 0,5 0-56 16,-5 0-169-16,2 1-367 0,-2 1 162 0</inkml:trace>
  <inkml:trace contextRef="#ctx0" brushRef="#br1" timeOffset="85341.59">31304 10964 33 0,'0'0'99'0,"0"0"-5"0,0 0 3 16,-2-3-6-16,2 3 3 0,0 0-2 0,0 0 0 16,0 0-11-16,0 0-1 0,0 0-8 0,0 0-5 15,0 0-3-15,-8 7-3 0,8-7 11 0,-6 3-6 16,0-2-2-16,1 1 5 0,-2 0-7 0,0 0-9 16,-3 0-4-16,-1 3-2 0,-1-1-3 0,-1 0-8 15,-6 0 1-15,1 3-9 0,0-1 2 0,-1-1-3 16,-4 2-4-16,4 0-3 0,-3-3 3 0,3 5-6 15,-1-4-1-15,2-1-2 0,2 4 3 0,0-3-9 16,-1-2 4-16,3 2-1 0,5 0-4 0,0-2 0 16,-2 1-4-16,2-1 3 0,2 1-3 0,1-1 6 0,0-1-6 15,1 0-6-15,-1 2 10 0,4-1-2 0,-3 0-4 16,2 2 2-16,-1-1 0 0,3 0-40 0,0 0-31 16,1-4-29-16,0 0-48 0,0 6-134 15,0-6-301-15,4 1 134 0</inkml:trace>
  <inkml:trace contextRef="#ctx0" brushRef="#br1" timeOffset="85584.61">30996 11058 56 0,'0'0'136'0,"0"0"-12"0,8 6-9 0,-7-4-20 15,0 4-5-15,2 0 12 0,-3 1-19 0,0 2 2 16,1 1-13-16,2 0-10 0,-2 2 4 0,3 4 10 15,-3 0-3-15,3 1-19 0,5 0 7 0,-4-1-7 16,3 1-8-16,0-2-5 0,2-2-4 0,-1 2-1 16,0-2-5-16,2 0-2 0,-1 0-7 0,-1-3-2 15,-1-1 1-15,3 1-2 0,-4 0-2 0,2-3 4 0,-2 1-5 16,-2-1-27-16,-1 1-34 0,0-4-53 0,-3 6-170 16,-1-5-290-16,0 1 129 0</inkml:trace>
  <inkml:trace contextRef="#ctx0" brushRef="#br1" timeOffset="86156.52">31566 11641 1 0,'-6'-1'204'0,"6"1"-19"15,-12-1-9-15,7 1-8 0,-1-2-19 0,-2 4-18 16,-1-2-9-16,-1 2-10 0,-2-1-15 0,0 3-6 16,-1 0-12-16,-4-1-9 0,-1 4-3 0,2 3-10 15,0-1-3-15,-3 0 1 0,1 1 5 0,-2 0-9 16,3 1-3-16,-1-1-4 0,4-1-7 0,2 1-7 16,-4 2-1-16,2-1-4 0,1 0 2 0,1-6-2 15,1 4-3-15,-4 0-3 0,6-3-2 0,-2 2 3 16,0-2-7-16,6-3-6 0,0 2 4 0,-1-2 0 15,-1 0-3-15,2-1-4 0,2 3-19 0,1-3-33 0,2-2-29 16,0 0-37-16,0 0-49 0,0 0-156 16,15-10-344-16,-6 5 152 0</inkml:trace>
  <inkml:trace contextRef="#ctx0" brushRef="#br1" timeOffset="86377.41">31327 11746 47 0,'0'0'121'16,"7"4"15"-16,-7 1-7 0,-2 1 3 0,1 0-12 16,1 0 8-16,0 5-1 0,3-2-1 0,-3 3-10 15,0 1-4-15,0-1-9 0,3 5 7 0,0-1-7 16,-1 1-10-16,2-1-9 0,1 0-7 0,1 0-13 16,1-1 0-16,2 0-12 0,0-1-2 0,1 0-5 15,-1-6-3-15,2 2-4 0,1 0-7 0,2-3-20 16,-6-3-47-16,1 3-60 0,1 0-77 0,-2-5-153 15,-3 1-354-15,3 0 157 0</inkml:trace>
  <inkml:trace contextRef="#ctx0" brushRef="#br1" timeOffset="91339.49">13918 12164 76 0,'4'-9'98'0,"-3"5"-13"0,1-2-9 0,-2 6-11 16,2-5-1-16,0 3-12 0,-2 2-6 0,0 0 1 15,3-2 5-15,-3 2-6 0,0-6 11 0,0 6-3 16,0 0 8-16,0 0 3 0,0 0-5 0,0 0 3 16,0 0-5-16,0 0-8 0,0 0-4 0,0 0-2 15,0 0-1-15,0 0-7 0,0 0-3 0,0 0-5 16,0 0-1-16,0 0-2 0,0 0-8 0,0 0 13 15,0 0-1-15,0 0-1 0,0 0 6 0,7-2 10 16,-7 2-4-16,0 0 6 0,0 0 6 0,0 0 3 0,0 0 6 16,0 0 4-16,0 0 5 0,0 0 6 15,0 0 1-15,0 0-1 0,0 0-7 0,0 0-4 0,0 0-8 16,0 0-5-16,0 0-3 0,0 0-5 0,0 0-6 16,0 0-4-16,0 0-2 0,0 0-1 0,0 0-4 15,0 0-5-15,0 0-2 0,0 0 0 0,0 0-1 16,0 0 11-16,0 0-3 0,0 0 5 0,0 0-1 15,0 0-1-15,0 0-4 0,0 0-4 0,0 0-3 16,-9-5 0-16,9 5-1 0,-5-1 17 0,5 1-2 0,0 0-6 16,-4-2 2-16,4 2-6 0,0 0-4 15,0 0-1-15,-8-1-3 0,8 1-1 0,0 0 0 16,0 0-1-16,-4-1-2 0,4 1-1 0,0 0-15 0,-2-4 3 16,2 4-1-16,0 0 0 0,-5-4 3 0,2 2 0 15,3 2 0-15,-5-4-2 0,5 4 2 0,-4-2 4 16,4 2-7-16,-5-2 1 0,5 2 0 0,-4-3 1 15,4 3-1-15,-6-1 2 0,6 1 2 0,-4-3-4 16,4 3 1-16,-5-2-1 0,5 2 0 0,0 0 1 16,-4-2 3-16,4 2-1 0,-4-5-1 0,4 5 0 15,-5-2 0-15,5 2 1 0,-3-4-2 0,3 4-1 16,-1-6 1-16,1 6 2 0,-1-3-1 0,1 3 0 0,-4-3-2 16,4 3 3-16,-5-2 2 0,1-1-1 15,4 3 1-15,-4-5-3 0,4 5-1 0,-4-3 2 0,3-1-1 16,1 4 0-16,-5-6 3 0,5 3-6 0,-4 0 1 15,2-1 2-15,2 4-2 0,-4-9 3 16,4 7-1-16,-3-4-3 0,2 2 1 0,-1-3-1 0,2 2 3 16,-2 0 0-16,0 0 0 0,2 1 4 0,-2 1-4 15,1-2 3-15,1 5 4 0,-2-6-6 0,2 6-4 16,-4-6 3-16,2 2-1 0,0 1 1 0,2 3-1 16,-1-5 1-16,1 5 1 0,-4-3-1 0,4 3 3 15,-3-4-4-15,3 4 3 0,0 0-4 0,-2-6 2 16,2 6-2-16,-4-5 2 0,4 3 0 0,-3-2-2 15,1 0 4-15,2 4-4 0,-4-4 2 0,3 0 1 16,1 4-5-16,-2-4 3 0,1 0 3 0,1 4-2 0,-3-10-1 16,2 4 1-16,0 1 0 0,-2 1 1 0,2 0 1 15,-1 1-2-15,2 3 1 0,-3-6-2 0,2 0 3 16,1 6 0-16,-3-4-2 0,1 0 1 0,0 1 1 16,2 3 4-16,-4-5-5 0,2 2 0 0,2 3-2 15,-3-7 0-15,2 3-1 0,0 3 2 0,1 1 1 16,-3-9 1-16,3 6-2 0,0 3 0 0,-2-3 0 15,2 3 2-15,0 0 1 0,-4-4-2 0,4 4-1 16,-1-4 2-16,1 4-2 0,0 0 5 0,0 0 21 0,-4-2-2 16,4 2-2-16,0 0-6 0,0 0 4 0,-4-6-3 15,4 6-4-15,-1-6-2 0,1 2 1 16,-3 2-4-16,3 2 2 0,-2-8 0 0,-1 3-4 0,2 0 1 16,-2-1-4-16,2 0 4 0,-2 1-1 0,2 1-1 15,-4 0 1-15,5-1-1 0,0 5-1 0,-3-6-2 16,2 4 3-16,-1-2-4 0,2 4 1 0,-4-4-2 15,1 1 3-15,1-1 1 0,-1 1 1 0,-1 0-3 16,4 3 1-16,-4-4 0 0,4 4-1 0,-3-5-1 16,0 4-1-16,3 1 0 0,0 0-3 0,-4-3 6 15,4 3-2-15,0 0-2 0,0 0 1 0,0-5 1 16,0 5-2-16,-4-2 3 0,4 2-1 0,-1-5-3 0,1 5 3 16,-4-5 0-16,4 5 4 0,0 0-7 15,-1-3 4-15,-2 0-5 0,3 3 4 0,-4-4 1 16,3 0-2-16,1 4-2 0,-6-3 2 0,3 0-2 0,3 3 1 15,-2-6 0-15,-1 4 2 0,3 2 1 0,-1-5-3 16,1 5 0-16,-4-4 1 0,4 4 1 0,-2-5 1 16,0 2-4-16,1-1 4 0,-3 1-5 0,1-1 4 15,3 4 0-15,-1-6-3 0,1 6 4 0,-2-5-3 16,-1 3 1-16,3 2 2 0,-4-2-3 0,4 2-1 16,-1-4 2-16,1 4-2 0,-6-5 3 0,3 1 3 15,1 2-2-15,0-1-2 0,2 3-2 0,-5-4-4 16,3 0 12-16,0 2-5 0,2 2 0 0,-5-5 2 0,3 3-6 15,2 2 3-15,-3-6-2 0,3 6-1 16,-4-3 2-16,4 3 4 0,0 0-2 0,-2-3-2 0,2 3 5 16,0 0-5-16,-2-4 0 0,2 4 0 0,0 0 2 15,-2-3-2-15,2 3 6 0,0 0-6 0,-1-6 2 16,1 6-4-16,-6-3 3 0,5 0-1 0,1 3 9 16,-1-3-9-16,1 3-4 0,-3-6 6 0,2 3 0 15,1 3-4-15,-5-3 6 0,5 3-6 0,-2-6 7 16,-1 5-3-16,3 1 2 0,0 0-6 0,-1-5 2 15,1 5-3-15,-4-3 5 0,4 3-1 0,0 0 0 16,0 0 3-16,0-3-6 0,0 3 2 0,0 0 1 0,0 0 0 16,-2-6-2-16,2 6 0 0,-2-4 6 15,1 1-4-15,1 3 1 0,-3-5-2 0,2-1 3 16,-1 0-1-16,1-1-1 0,-1 1-3 0,-1 0 8 0,2 1-7 16,0-1-2-16,1 1 5 0,-2 2-3 0,2 3 4 15,-1-7-2-15,1 7-3 0,-1-4 4 16,1 4-4-16,0-5 5 0,0 5 1 0,-1-5-5 0,1 5 1 15,0 0 0-15,0 0 1 0,0 0 0 0,0 0 0 16,0 0 0-16,0-5-3 0,0 5 5 0,0 0-2 16,0 0 0-16,-3-2-2 0,3 2 6 0,0 0-9 15,0 0 5-15,0 0 1 0,0 0-2 0,0 0-2 16,0-5 3-16,0 5 4 0,0 0-2 0,0 0-5 16,-1-3 1-16,1 3 1 0,0 0 4 0,0 0 2 0,0 0-4 15,0 0-2-15,0 0 4 0,0 0-5 16,-3-4 4-16,3 4 0 0,0 0-4 0,0 0 0 0,0 0 2 15,0 0-1-15,0 0 2 0,0 0 1 0,0 0-4 16,0 0-1-16,0 0 1 0,0 0 5 0,0 0-4 16,0 0 5-16,0 0-4 0,0 0-1 0,0 0 2 15,0 0-5-15,0 0 6 0,0 0 0 0,0 0-3 16,0 0-3-16,0 0 5 0,0 0 2 0,0 0-8 16,0 0 2-16,0 0 1 0,0 0 4 0,0 0-4 15,0 0 1-15,0 0 3 0,0 0 0 0,0 0-3 16,0 0 2-16,0 0-1 0,0 0-2 0,0 0 6 0,0 0-5 15,0 0-1-15,0 0 6 0,-2 11-6 16,-1-8 0-16,3-3 4 0,-4 8-3 0,2-6 4 0,-2 3-1 16,0-2-2-16,1 2-1 0,1-1 2 0,-2-1-2 15,4 2 1-15,-4 1-3 0,2-1 3 0,-1 1 3 16,-1-1 0-16,0 0-3 0,4-1 1 0,-1 0 0 16,1-4-1-16,-5 7-2 0,5-6 4 0,0-1-2 15,-1 6-1-15,1-6 1 0,-3 3 2 0,3 1-5 16,0-4 3-16,0 0-1 0,0 0-2 0,0 0 1 15,0 0 0-15,0 4 4 0,0-4 0 0,0 0-1 16,0 0-1-16,-5 4-3 0,5-4 3 0,0 3 2 16,0-3-3-16,-1 7 3 0,-2-4-3 0,3-1-2 15,0-2 10-15,0 0-8 0,0 7 0 0,0-7-1 16,0 0 0-16,0 3 2 0,0-3 1 0,0 0 1 0,0 0-3 16,0 0-1-16,-4 3 2 0,4-3-1 15,0 0 1-15,0 0-1 0,0 0 3 0,0 0-3 0,0 0-1 16,0 0 2-16,0 0 0 0,-1 4 2 0,1-4-2 15,0 0 0-15,0 0-2 0,0 0 3 0,0 0 1 16,0 0-1-16,0 0-3 0,0 0 0 0,0 0 0 16,0 0 4-16,5-16-6 0,-5 10 2 0,3-3 3 15,-2-3-2-15,0 2 2 0,2 1-4 0,-2 3 1 16,-1 0 2-16,3-1-2 0,-3 2 2 0,1 0 4 0,-1-1-5 16,0 1 2-16,5-1-1 0,-4 2 0 15,-1 1 1-15,0 3-1 0,3-7 2 0,-3 7-2 16,1-5 4-16,-1 5-6 0,4-3 2 0,-4 3-1 0,3-4 2 15,-2 1-6-15,-1 3 4 0,0 0 1 0,0-4 1 16,0 4-3-16,1-4 1 0,-1 4-1 0,4-3 4 16,-4 3-4-16,4-2 4 0,-4 2-3 0,2-2 1 15,-2 2 2-15,8-3-2 0,-8 3 0 0,6-3 5 16,-3 2-5-16,-3 1 1 0,6-1-2 0,-6 1-1 16,7-6 4-16,-7 6-4 0,4-1 3 0,-4 1-5 15,0 0 3-15,8 0 3 0,-8 0-5 0,9 0 4 16,-9 0 0-16,11 0-1 0,-11 0 1 0,11 0-2 0,-4 1-1 15,-2-1 5-15,1 3-3 0,-6-3 0 16,13 1 2-16,-7-1-4 0,1 0 3 0,-1 0 0 0,-6 0-1 16,11 0 1-16,-4-1-4 0,-7 1 2 0,9 0 3 15,-5-3-2-15,-4 3 0 0,7 3 1 0,-7-3-3 16,8-3 0-16,-8 3 1 0,8 0 2 0,-8 0-3 16,6-1 0-16,-6 1 1 0,9 0 2 0,-9 0 1 15,0 0-1-15,9 0 0 0,-9 0-2 0,0 0 2 16,5 0 1-16,-5 0-2 0,0 0 1 0,0 0 3 15,0 0-3-15,8 0-1 0,-8 0 3 0,0 0 0 16,0 0 2-16,0 0-2 0,0 0 0 0,0 0 0 0,0 0-1 16,0 0-2-16,2 4 4 0,-2-4-2 0,0 0 0 15,0 0 2-15,0 0-1 0,0 4 0 16,0-4 0-16,0 0-2 0,0 0 0 0,0 0-1 0,0 0 0 16,0 0-1-16,0 0 8 0,-2 5-4 0,-2-1-3 15,3-1 0-15,-2 4 0 0,1-2 5 16,-2 0-5-16,0 2-2 0,-5 0 3 0,4 1-1 0,-3 1 0 15,3-2-1-15,-5 2 1 0,2 0 0 0,-1-1 2 16,1-4-3-16,1 2 2 0,1-4 1 0,-1 1-2 16,3 0-1-16,-2 2 0 0,3-3 1 0,-3-1 1 15,2 2-4-15,4-3 1 0,-5 2 1 0,5-2-2 16,-6 1 0-16,6-1-11 0,0 0-52 0,0 0-74 0,0 0-114 16,-3-7-280-16,0 1-577 0,1 0 257 15</inkml:trace>
  <inkml:trace contextRef="#ctx0" brushRef="#br1" timeOffset="103265.54">30279 11402 90 0,'0'0'89'0,"0"-7"2"15,0 4-13-15,0 3 0 0,0-7-11 0,0 7-3 16,0-3-5-16,0 3-6 0,0 0 2 0,0-5-16 16,0 5-3-16,0 0-1 0,0 0 0 0,-4-5-18 0,4 5 10 15,0 0 5-15,0 0-9 0,0 0 2 16,0 0-14-16,0 0 4 0,0 0-6 0,0 0 7 16,0 0-6-16,0 0 3 0,0 0-5 0,0 0 5 0,0 0-7 15,9 0-2-15,-9 0 5 0,10 0-13 0,-10 0 10 16,13 3 3-16,-7-3-9 0,2 1 6 0,-3-1 1 15,3 1-5-15,0-1 2 0,-8 0 5 0,14 0-7 16,-8-1 7-16,1 2-11 0,-7-1 2 0,14-5 4 16,-9 4-6-16,1-1 6 0,1 1-8 0,-2 0 8 15,2 0-7-15,-3 0 6 0,1 0-4 0,-5 1 4 16,5-3-4-16,-5 3 7 0,4-1-5 0,-4 1 22 16,0 0-2-16,0 0 4 0,0 0-8 0,0 0 3 15,0 0-9-15,0 0 3 0,0 0-5 0,0 0 8 16,-23 5-6-16,13-4-3 0,2 0-1 0,-3 1 5 0,1 4-6 15,-2-6 1-15,1 2-4 0,-2 0 5 16,1 1-6-16,-2-2 4 0,3 1-5 0,-2-2 1 16,2 4 1-16,-1-3 4 0,1 3-5 0,-1-3 0 0,3 1 1 15,-1 1-1-15,2-2-4 0,-2 1 2 16,1-1-3-16,3 3 8 0,-2-2-1 0,3-1-9 0,0 0 1 16,-3 0 7-16,8-1 2 0,-5 2-2 0,5-2-5 15,-8 0 6-15,8 0 1 0,0 0 1 0,-5 2-2 16,5-2-1-16,0 0-9 0,0 0 1 0,0 0-2 15,0-7 10-15,5 1 0 0,-2 3 1 0,3-2-2 16,6-1 3-16,-3 1-8 0,0-2-4 0,1 0 12 16,1 1-7-16,1 1 5 0,4-2-9 0,-4 1-4 15,1 0 2-15,-2 0 7 0,2 1 3 0,-2-1-2 16,2 3-5-16,1-1 9 0,-2-1-6 0,-2 3 2 16,0-2 5-16,-1 2-6 0,3-2 0 0,-6 3-5 15,3-1 11-15,-1 0-7 0,-2 1 2 0,-1-1 3 16,2 0-6-16,-7 2 3 0,7-1 0 0,-7 1 5 15,7-1 0-15,-7 1-5 0,4-1 0 0,-4 1 4 16,0 0-2-16,0 0-2 0,0 0-9 0,-13 10 16 0,6-6-5 16,-4 2 1-16,-1 0-6 0,-3 2 3 0,1-3 1 15,0 1 1-15,1-1-1 0,2 2-9 0,-1-3 7 16,-1-2 1-16,1 1 5 0,3-1 0 0,2 3-1 16,-4-4-6-16,2 0 2 0,-1 1-3 0,1 0 5 15,0-2-2-15,1 0 4 0,0 0-8 0,1 1 4 16,-5 0 2-16,3 0 2 0,0 1-2 0,2-1 9 15,0-1-25-15,1 3 15 0,-2-2-2 0,8-1 7 16,-11 1-5-16,11-1-1 0,-8 0-2 0,4 1-2 16,4-1 4-16,0 0 4 0,-8 1-3 0,8-1-1 0,0 0 4 15,0 0-5-15,0 0 1 0,0 0-4 16,0 0 3-16,0 0 4 0,0 0-3 0,0 0-3 16,0 0 3-16,0 0 0 0,12-11-2 0,-7 9-1 0,0 1 6 15,8-2-4-15,-4 1-2 0,4-1 3 16,-4 0-1-16,2-1 6 0,1 2-17 0,-2 1 14 0,2-2 2 15,-1 3-2-15,-2-3-2 0,1 1-6 16,-1-1 9-16,-1 2-1 0,3-2 1 0,-2 1-3 0,1 1 0 16,1-2 3-16,-5 1-1 0,4 1-6 0,-5 0 4 15,0 0 3-15,2-1-6 0,-7 2 3 16,6 0 0-16,-6 0-2 0,9-1 7 0,-9 1 18 0,0 0 3 16,0 0 0-16,0 0-2 0,0 0-3 0,0 0-3 15,0 0-1-15,0 0-4 0,-18 6 4 0,9-1-8 16,0-2 0-16,-5 1 0 0,3 0-10 0,-2 0 12 15,-4 0-7-15,2-1 6 0,2 5-4 0,-3-3 4 16,0-1-5-16,2 0-3 0,3-1 0 0,-1 0 3 16,1-1-2-16,2 0 3 0,1-1-2 0,-1 0-1 15,4 0-3-15,1-1 2 0,4 0 0 0,-10 4 5 16,10-4-7-16,-8 1 1 0,8-1 1 0,-6 0 0 16,6 0-3-16,0 0 6 0,-4 2-3 0,4-2 0 0,0 0 2 15,0 0-5-15,0 0-3 0,0 0 8 16,0 0-6-16,-9 1 6 0,9-1-2 0,0 0-2 15,0 0-10-15,0 0 6 0,0 0 5 0,0 0 0 0,21-3 3 16,-14 2-2-16,5 1-1 0,-2-3-2 0,0 6-5 16,3-7 6-16,0 5-8 0,-3 3 13 0,0-4-7 15,2 0 7-15,-3 3-2 0,-1-2-10 0,0 0 8 16,-1-1-3-16,-1 0 4 0,-6 0 4 0,10 1-6 16,-3-1-6-16,0 1 7 0,-7-1 2 0,8-1-3 15,-8 1 7-15,9 0 7 0,-9 0 6 0,8-2 11 16,-8 2 9-16,2-2-4 0,-2 2-2 0,0 0-6 15,1-7 1-15,-1 7-6 0,0 0-4 0,0 0 1 16,-10-3 0-16,5 1-7 0,5 2-1 0,-13 0-1 0,1 2 1 16,0 0-1-16,-1-1-3 0,-3 3 1 15,-2-1 4-15,5-1-4 0,0-1-4 0,-1-1 2 16,0 1-5-16,4 1 3 0,-2-2 1 0,7 0-4 16,-2 2 5-16,7-2-5 0,-12 0 0 0,8 2 1 0,4-2-2 15,-5 0-6-15,5 0 7 0,0 0-2 16,-8 0 1-16,8 0 0 0,-3 2 0 0,3-2-45 15,-3 7-48-15,1-4-44 0,0 2-187 0,1-1-349 0,1 2 155 16</inkml:trace>
  <inkml:trace contextRef="#ctx0" brushRef="#br1" timeOffset="109821.66">30315 12509 92 0,'1'3'128'0,"-1"-3"14"0,0 0 2 0,5 3 11 15,-5-3-9-15,0 0 9 0,0 0-4 0,0 0-8 16,0 0-3-16,0 0-8 0,0 0-8 16,0 0-8-16,0 0-5 0,0 0-3 0,0 0-5 0,0 0-3 15,0 0-11-15,0 0-8 0,0 0-7 0,0 0-9 16,0 0-9-16,-10-14-3 0,6 11-3 0,1-3-7 16,-1 1-4-16,0-4-3 0,-1-1-5 0,0-2-1 15,2-1-4-15,-5-4-6 0,3-7 2 0,1 5-3 16,-3-7-1-16,0-5-4 0,2 1 1 0,-2-1-3 15,1 1 0-15,1-4-3 0,-1 2-1 0,1-1-1 16,2 0 2-16,1 4-2 0,2 3-1 0,0 7 0 16,1 0 0-16,0 3-1 0,1 7-2 0,0-4 0 15,0 6 0-15,-2 0 0 0,1 2-7 0,-1-1 6 16,1 1 1-16,0 2 1 0,-1 3-1 0,2-6-7 0,-2 3 8 16,0 3-5-16,6-2 1 0,-6 2 0 15,0 0 3-15,11 2-3 0,-7 3 0 0,1-1 2 16,4 3 2-16,0 1-4 0,-2 0-3 0,0 2 2 0,3 4 2 15,2 0 0-15,-3-1 0 0,1-1 0 0,-1 6-1 16,0-2 2-16,1 1-1 0,-1-1 1 16,4 5 24-16,0-5-4 0,-5 1-2 0,2 1-3 0,0-1-1 15,-1-1 1-15,0-1 1 0,1 1-4 0,-1-1-2 16,-1-3 8-16,-1-1 9 0,2-1-6 0,-2 0-2 16,0-3 0-16,1 1-1 0,0-2-9 0,-6 0 3 15,3 0-1-15,-3-2 0 0,2-1-2 0,-1 2 1 16,1-3-2-16,-4 1 0 0,4 0-3 0,-4-3-1 15,0 0-1-15,5 3 6 0,-5-3-5 0,1 4-2 16,-1-4-4-16,0 0 2 0,0 0 0 0,0 0-2 16,0 0 4-16,9-11-13 0,-5 1-36 0,1 3-28 15,-1-6-36-15,1 3-45 0,-1 1-38 0,-3 3-24 16,2 1-37-16,-2-1-161 0,-5 1-447 0,3 0 199 0</inkml:trace>
  <inkml:trace contextRef="#ctx0" brushRef="#br1" timeOffset="110079.5">30333 12253 55 0,'0'0'152'15,"-3"-5"-8"-15,3 5-9 0,0 0-11 0,0 0-10 16,0 0-8-16,4-4-12 0,-4 4 12 0,4-5-5 16,1 0-10-16,0 1-9 0,3-1-10 0,-2-3-4 15,3 5-8-15,3-6-2 0,-2 3-6 0,-1-1-5 16,2 1-28-16,-2-1-38 0,2-1-53 0,-4 1-194 0,-2 1-286 16,-2 3 127-16</inkml:trace>
  <inkml:trace contextRef="#ctx0" brushRef="#br1" timeOffset="115061.06">13867 10455 76 0,'0'0'112'15,"0"0"-8"-15,0 0-17 0,0 0-7 0,0 0 4 0,0 0 6 16,0 0-2-16,0 0 0 0,0 0-8 0,0 0-1 15,0 0 1-15,0 0 3 0,8-11-3 0,-8 11 0 16,0 0 0-16,0 0-4 0,0 0 7 0,0 0-2 16,0 0-2-16,0 0-4 0,0 0-6 0,0 0-6 15,-8-5-9-15,8 5-7 0,0 0-3 0,0 0-3 16,0 0-7-16,0 0-1 0,0 0-4 0,0 0-4 16,-1-2 1-16,1 2-7 0,0 0 1 0,0 0-4 15,0 0 3-15,0 0-3 0,0 0-3 0,0 0-3 16,0 0-3-16,0 0-6 0,0 0 11 0,0 0-6 15,0 0 4-15,0 0-4 0,0 0-1 0,-4-2-2 0,4 2 2 16,0 0-3-16,-4-5 2 0,4 5 0 0,-5-2 1 16,5 2-3-16,-4-4 4 0,4 4-3 0,-4-4-3 15,4 4 5-15,-1-6-5 0,-3 3-4 0,3 0 3 16,1 3 1-16,1-9 0 0,3 4 2 0,-3 0-3 16,2-1 1-16,-2 0-1 0,3 1 1 0,-4 0 3 15,1 0-3-15,3 1 0 0,-4 0-1 0,4 2-1 16,-4 2 4-16,1-4-4 0,-1 4 1 0,3-4-3 0,-3 4 6 15,0 0-2-15,5-2 3 0,-5 2-3 16,0 0 0-16,0 0-1 0,14 5-1 0,-10-3-3 16,0 3 8-16,-3-2 1 0,4-1-2 0,-2 0 1 0,-2 2 1 15,3 1-1-15,-2 0-5 0,-1 0 7 16,1 3-4-16,-2-3-5 0,-2-1 4 0,1 3 3 16,0-1-1-16,-4-2 2 0,4 2-2 0,-2-1 0 0,1-1 0 15,-1-1-3-15,-1 0 4 0,4-3 1 0,-4 3-2 16,2-1 0-16,2-2 1 0,0 0 2 0,0 0-14 15,0 0 10-15,-14-7 2 0,11 3 3 0,3-4-6 16,-1 0 5-16,1 0-12 0,-3-3 11 0,3 1-1 16,0 3-6-16,0-2 5 0,4 2 1 0,-4 1 1 15,0 0-6-15,3 0 2 0,-2 2 3 0,-1 0-2 16,4-1-3-16,-3 1-2 0,0 1 4 0,-1 3-1 16,4-5 0-16,-1 4 3 0,-3 1 0 0,0 0-3 0,9-1 4 15,-9 1-4-15,0 0-1 0,6 3 4 16,-2 0-3-16,0 0 3 0,-3 2-3 0,1 1 2 0,0 0 2 15,-2 4-1-15,0-1 0 0,0 2-1 0,-3 1 0 16,1 1 1-16,-2 0-2 0,-1-2 0 0,1 0 0 16,3-1 3-16,-2-2-4 0,1-2 5 0,-1 0-2 15,-1-1 13-15,3 0 16 0,-2-2 6 0,3 0 3 16,0-3-5-16,0 0-3 0,0 0-3 0,0 0-2 0,-11-9-4 16,7 4-4-16,0-2 1 0,3-1-3 0,-3-2-3 15,1 0 0-15,3 0-4 0,-1 2-4 16,1 0 5-16,0-2-3 0,0 2-3 0,1 2 4 0,2-1 0 15,-2 1-13-15,3 1 8 0,0 1 1 0,-3 1-2 16,3 0-1-16,0 0 2 0,1 2-1 0,-5 1 0 16,5-4 1-16,-5 4-2 0,0 0-2 0,0 0-5 15,9 1 9-15,-9-1-1 0,3 5 2 0,-3-5-2 16,1 6 2-16,-1-1 0 0,0 1 0 0,-1 0-6 16,-2-1 4-16,2 0-2 0,-2 1 2 0,1-2-3 15,-1-1 0-15,2-1 3 0,-2 3-1 0,2-2 2 16,1-3-5-16,-5 5 1 0,5-5-1 0,0 2 0 15,0-2 1-15,0 0-2 0,-1 6 4 0,1-6-1 16,0 0-1-16,0 0 0 0,0 0-4 0,0 0-11 0,-3 2-41 16,3-2-47-16,0 0-42 0,0 0-60 0,0 0-203 15,0 0-442-15,-10-1 196 0</inkml:trace>
  <inkml:trace contextRef="#ctx0" brushRef="#br1" timeOffset="115696.59">13880 10442 67 0,'0'0'109'0,"6"1"-1"0,-6-1-14 16,4 4-4-16,-1-3-11 0,-3-1-13 0,4 5-1 16,-3-2-19-16,-1-3 12 0,4 5-9 0,-4-5 1 15,1 3 6-15,-1-3 3 0,0 3-2 0,0-3-7 16,0 7-9-16,0-7 0 0,-4 8-4 0,-1-5-2 0,4 1 11 15,-2-2 13-15,3-2 6 0,-1 5-7 16,-2-4-4-16,3-1-13 0,0 0 0 0,0 0-4 16,-6-7-3-16,3 2-6 0,3-1 5 0,0-4-13 0,0 2 3 15,0-2-3-15,4 3-3 0,-4 0-4 0,3 0-1 16,-3 3-4-16,1 0 1 0,0 0 4 0,2-1-2 16,-3 5-5-16,1-5 3 0,2 2-3 0,-3 3-1 15,1-3-2-15,-1 3 0 0,5-3-1 0,-5 3 0 16,0 0 1-16,0 0-3 0,0 0 7 0,8 8-1 0,-8-8 2 15,1 3-3-15,-1-3-1 0,1 3-2 16,-1-3 3-16,0 0 6 0,3 5 5 0,-3-5-5 16,0 0-4-16,0 0 8 0,1 3-2 0,-1-3-5 15,0 0 2-15,0 0-2 0,0 0-4 0,0 0 1 0,3 4 4 16,-3-4-8-16,0 0 4 0,0 0 0 0,0 0 0 16,0 0-5-16,0 0 1 0,0 0 3 0,0 0-3 15,0 0-2-15,0 0 5 0,0 0-1 0,0 0-9 16,0 0-3-16,0 0-22 0,2 3-9 0,-2-3-11 15,0 0-3-15,0 0 3 0,2 1-2 0,-2-1 13 16,0 0 5-16,0 0 5 0,0 0 1 0,0 0 5 0,2 3-4 16,-2-3 12-16,0 0-4 0,0 0 2 15,0 0 1-15,0 0-13 0,0 0-19 0,0 0-18 16,0 0-29-16,0 0-125 0,0 0-240 0,0 0 106 0</inkml:trace>
  <inkml:trace contextRef="#ctx0" brushRef="#br1" timeOffset="120097.06">13683 9654 11 0,'0'0'88'0,"0"0"-7"0,0 0-8 0,0 0-14 15,0 0-1-15,0 0-5 0,0 0-6 0,0 0-10 16,0 0 7-16,0 0-1 0,0 0 2 0,-5-2-5 0,5 2 10 15,0 0-5-15,0 0 0 0,0 0-11 0,0 0 3 16,0 0-6-16,0 0-3 0,0 0-13 16,-4 8 10-16,3-4 1 0,0 1-6 0,1-5-2 0,-3 10-2 15,3-3-2-15,-1 0-3 0,-2 0-8 0,2 0 10 16,1-1 0-16,-3 2 10 0,3-1-3 0,0 0 4 16,0-1-12-16,0 0-2 0,0 0 3 0,0-1 0 15,0-1 2-15,0-4-10 0,0 9-2 0,0-8 3 16,0 3 3-16,0-4-2 0,3 6-2 0,-3-6-4 15,0 3 6-15,0-3-13 0,1 4 6 0,-1-4 20 16,0 0 4-16,0 0 3 0,0 0 4 0,0 0 5 0,0 3-2 16,0-3-7-16,0 0 2 0,0 0-8 0,0 0-5 15,0 0 3-15,0-11-3 0,0 4 0 0,0 4 0 16,0-2 0-16,0-1-4 0,0 1-2 0,-1 0-1 16,2-2-3-16,-2 0-2 0,1 1 4 0,0-3-4 15,-3 0-6-15,3 0 9 0,0 1 2 0,0 1 5 16,0 1 1-16,-1 0-3 0,1 0-3 0,0 1 1 15,0 1 5-15,0 4-8 0,-2-5-1 0,2 5 3 16,0-5-1-16,0 5-1 0,0 0-2 0,2-7 4 16,-2 7-5-16,0 0 5 0,0-3-6 0,0 3 2 15,0 0-2-15,0 0-3 0,0 0 3 0,0 0 0 16,0 0 0-16,0 0 5 0,12 6-2 0,-10-3-4 0,-2-3 1 16,8 4-1-16,-3-1-1 0,2 1-1 0,-4-1 0 15,5 0 0-15,-3 0 1 0,1 1 32 0,2 0 3 16,-2 0-2-16,-1 1-8 0,2-3-3 0,-2 3-4 15,1-3-2-15,1 1 0 0,-2-1 0 0,1 0-3 16,-2 1 0-16,1-1-3 0,2 0-1 0,-4 0 2 16,1-1-3-16,-4-1-3 0,7 2 3 0,-7-2 1 15,6 4-4-15,-5-2-3 0,-1-2-1 0,0 0-4 0,7 1 10 16,-7-1-3-16,0 0-2 0,0 0 3 0,3 3 0 16,-3-3-7-16,0 0 5 0,0 0 1 15,0 0-1-15,0 0-4 0,0 0 2 0,0 0 5 0,7 0-6 16,-7 0 2-16,0 0 6 0,0 0 16 0,0 0 2 15,0 0-12-15,0 0 7 0,0 0-4 16,-8 6 1-16,3-2-2 0,1-2-7 0,1 1 6 0,-3 0-3 16,3 0-1-16,-3-1-3 0,1 1-1 0,-1 0 0 15,1-3 1-15,0 2-2 0,-2 1-2 0,2-2 0 16,0 0-1-16,-2 0 1 0,1 3-2 0,1-3-2 16,0 0 2-16,0 2-1 0,5-3 2 0,-9 1-3 15,9-1 0-15,-6 2 2 0,6-2 3 0,-5 3-6 16,5-3 0-16,0 0 3 0,0 0 0 0,0 0 1 15,-7 0-4-15,7 0 1 0,0 0 2 0,0 0-7 16,0 0 4-16,0 0-2 0,-5 4 1 0,5-4-1 0,0 0 0 16,0 0 0-16,0 0 1 0,0 0 0 0,0 0 2 15,0 0-3-15,0 0-1 0,9-10 5 0,-5 6-3 16,0 2-2-16,0-3-3 0,-2 1 5 0,2 2 3 16,1 2-4-16,-5 0 1 0,5-4 2 0,-1 2-1 15,-4 2-1-15,5-2 0 0,-5 2-2 0,3-4 3 16,-3 4 0-16,0 0-1 0,0 0 2 0,0 0 1 15,5-2 1-15,-5 2-2 0,0 0 1 0,0 0 4 16,0 0-4-16,0 0-2 0,0 0 0 0,0 0 1 16,0 0-1-16,-13 8 4 0,10-5-7 0,-1 0 2 0,-1-1 6 15,0 0-5-15,-1 1 0 0,6-3 2 0,-5 5-1 16,1-4-7-16,4-1 9 0,-4 2-6 0,4-2 6 16,-5 2-2-16,5-2 1 0,0 0-5 0,0 0 0 15,0 0 2-15,0 0 0 0,-6 1 2 0,6-1-3 16,0 0 3-16,0 0-1 0,8-10-2 0,-5 7 1 15,0-1 2-15,1 2-2 0,-2-3 0 0,1 0 0 16,-2 2 4-16,2-1-1 0,-1 3-2 0,-2-4 1 16,0 5-2-16,3-4 1 0,-3 4 2 0,0 0-2 15,3-3 2-15,-3 3-1 0,0 0-1 0,3-4 3 0,-3 4-4 16,0 0-1-16,0 0 3 0,0 0-1 0,0 0-16 16,0 0-48-16,0 0-47 0,0 0-77 0,0 0-175 15,0 0-394-15,0 0 174 0</inkml:trace>
  <inkml:trace contextRef="#ctx0" brushRef="#br1" timeOffset="128587.84">29247 11550 4 0,'0'-5'106'0,"0"5"-8"15,-2-6-13-15,2 6-4 0,-5-4-11 0,5 4 1 16,0 0-9-16,0 0-10 0,-4-1-6 0,4 1-1 15,0 0 0-15,0 0-9 0,0 0-7 0,0 0-4 16,-9 8-1-16,4-5-2 0,1 2-5 0,-1-1 4 0,0 3 1 16,0-4-9-16,-3 3 6 0,1 2-2 15,0-5-11-15,-3 3 1 0,0 0 3 0,1-1-5 16,-1-2 28-16,0 1-3 0,2-2-4 0,-2 2-5 0,-1-1 3 16,1-1-6-16,3-1 1 0,0 0 3 0,1 0-4 15,-1-1 0-15,2 2-1 0,-2-1-5 0,0 0 4 16,7-1-4-16,0 0-6 0,-9 2 1 0,9-2 6 15,0 0-6-15,-9-1 3 0,9 1-4 0,0 0-1 16,0 0-1-16,0 0-1 0,0 0 3 0,5-8-4 16,-1 4-2-16,0 2 4 0,1-1-2 0,2 0 4 15,0 0 1-15,2 0-7 0,0-1 9 0,4 0-9 16,0 0 0-16,3-2 3 0,-3 1-1 0,4-1-5 0,1 0 2 16,-1-3 2-16,2 1 6 0,-2 0 0 15,0 2-4-15,-2-4 3 0,-3 5 2 0,-2 0-5 16,0 1 4-16,-3 1-1 0,-2 1-4 0,-4 0 3 0,5-1 9 15,-2 2 4-15,-4 1-2 0,7-4 0 0,-7 4-1 16,3-1-6-16,-3 1 8 0,0 0 3 0,0 0-4 16,0 0-4-16,0 0 0 0,-7 10-3 0,2-7 4 15,-4 6-3-15,1-5-3 0,0 4 3 0,-2-4-1 16,1 1-1-16,-1 3-5 0,-3-1 7 0,3-4-3 16,-3 4-6-16,-1-4 1 0,1 2 4 0,-1-2-1 15,3 1 3-15,-1-1 3 0,-2-2-1 0,3 0-5 16,-1 1 19-16,1-1-2 0,4 2-1 0,0-3 0 15,-2 0-3-15,2 0-3 0,7 0 1 0,-11-1-1 16,3 1-1-16,8 0-4 0,-9 0 0 0,9 0 3 16,-6 0-8-16,6 0 2 0,0 0-2 0,-10 0 2 15,10 0-2-15,0 0 1 0,0 0-6 0,-7 2 4 0,7-2-2 16,0 0 3-16,0 3-37 0,0-3-37 16,7 7-46-16,-5-3-49 0,-1 1-110 0,2 0-297 15,-2 1 133-15</inkml:trace>
  <inkml:trace contextRef="#ctx0" brushRef="#br1" timeOffset="129921.38">29535 12234 85 0,'-3'-4'84'0,"-1"2"6"0,4 2 4 16,-4-3-4-16,1 0 1 0,-2 0 0 0,5 3-9 15,-5-3-8-15,3-1-8 0,-2 2-1 0,1 0-8 16,3 2-10-16,-5-3-3 0,1 1-1 0,4 2 4 15,0 0-13-15,-11 1-2 0,11-1-4 0,-9 4-2 16,2-3-8-16,2 1 2 0,-1-1-4 0,-2 3-3 16,3-1-2-16,-1 1 0 0,-1 0-1 0,-3 3 2 15,2-2-3-15,1 1 3 0,2-1-5 0,-3-1 3 16,0 2-9-16,1 2 6 0,0-3-4 0,1 0 3 16,0 3-2-16,-1-3 1 0,2 5 1 0,-1-4-2 0,-1 5-5 15,3-1 3-15,-1 2 4 0,1 1-7 0,-1-2 9 16,0 4 5-16,1 2 0 0,1 0 10 15,-1-3-1-15,1 3 0 0,2 0 0 0,0-2-4 0,-2 1-2 16,3 1-3-16,0-1 2 0,1-6-2 0,3 2-2 16,0 4-3-16,2-6 4 0,2 0-6 0,-3 0 4 15,2 0-7-15,0-2 10 0,3 3-6 0,1-5 2 16,-2 3-1-16,2-3-3 0,-1 2 0 0,1-2-2 16,-1-2 3-16,-1 1 5 0,2 0 1 0,-2 0 1 15,1-4-1-15,2 1-3 0,-2-2 7 0,0 0-1 16,2-1 4-16,2-2-2 0,-4-4 0 0,4 0-4 15,2 1 2-15,-4 0-12 0,0-1 8 0,-3 1-1 16,1-2 0-16,-1 2-2 0,-3-5-2 0,1 5 0 16,0-3 21-16,-3 2 10 0,1 1 1 0,-5-1-8 0,0 0-6 15,0 1 2-15,0-3-3 0,0 3-3 16,-4-1 0-16,2 1-5 0,1-1 3 0,-1 2-2 0,-4-1-4 16,2 0-2-16,2 2-1 0,-3-2-2 0,-1 1 4 15,2 1-3-15,-3 1-1 0,2-1 0 16,0-1-1-16,0 1-2 0,-2 2 1 0,2 0-2 0,-1-2 2 15,2 0 2-15,1 1-6 0,-2 2 2 0,5 1-1 16,-5-4-1-16,5 4 2 0,-5-1 0 0,5 1 0 16,-4-2-2-16,4 2 1 0,0 0 4 0,-5-4-9 15,5 4 6-15,0 0-2 0,-4-2-1 0,4 2 1 16,0 0 1-16,0 0-4 0,0 0 3 0,0 0 0 16,0 0 0-16,4-8-1 0,1 6 2 0,-1-2-3 15,1 0 6-15,1-2-3 0,2 1 1 0,1-1-1 16,0-2 1-16,-1 4-3 0,-1-1 3 0,3 0-2 15,-3 0 0-15,1 0 0 0,-1 2 3 0,2-2-1 0,-1 4 1 16,-2-1-32-16,3 1-39 0,-9 1-49 0,14 4-53 16,-12-1-176-16,1 0-373 0,1 1 165 15</inkml:trace>
  <inkml:trace contextRef="#ctx0" brushRef="#br1" timeOffset="133290.54">14233 8690 14 0,'0'0'93'0,"0"0"9"0,-3 3-16 0,3-3-7 15,0 0-6-15,-4 3-7 0,4-3-14 0,-5 4-6 16,2-1 1-16,2-1-2 0,1-2 0 0,-9 5-9 16,6-4-5-16,-1 1 10 0,4-2 4 0,-7 2 11 0,3 0-11 15,4-2-6-15,-6 0-5 0,6 0 0 16,0 0-2-16,-10-4-8 0,7 1 2 0,-1 0 3 15,2-1-3-15,-2-2 1 0,1 2-2 0,0-2 0 0,0 0-6 16,1 0 3-16,-1-1 1 0,1 3-5 16,-1-1-6-16,2-1 7 0,1 6-5 0,1-6 4 0,0 3-4 15,-2-2-9-15,4 1 5 0,-3 4-7 0,5-4-3 16,0 1 2-16,-2-2 4 0,1 2 3 0,-1-1-1 16,1 1-4-16,0 0-1 0,-2-1 1 0,1 2 2 15,2-1-6-15,-5 3 5 0,5-3 0 0,-5 3-6 16,6 0 1-16,-6 0-5 0,7-1 11 0,-7 1 3 15,6 0-5-15,-6 0-7 0,5 2 7 0,0 0-1 16,-5-2 1-16,5 8-1 0,-3-3-1 0,0-1 20 16,0 1 1-16,0 0-2 0,-2 1-2 0,0-1-7 0,1 2 8 15,-1-3 8-15,-1 3-4 0,1-3-5 0,0 0 2 16,-4 3-2-16,2-1-4 0,-1-1 5 0,-1 0-2 16,-1 0 6-16,1-2 6 0,-2 1-5 0,1-1 2 15,0-2-4-15,0 1-1 0,1-1-4 0,4-1 0 16,-8-4-2-16,4 1-1 0,2-2-5 0,0-2 1 15,0-3-3-15,-1 0 2 0,3 0-3 0,2-1-5 16,-1 0 4-16,0 3 0 0,0 0-1 0,-1-2 3 0,3 3-4 16,-3 1-2-16,3 0 1 0,-1 0 0 15,1 0 2-15,-1 2-4 0,2 0 2 0,0 1-4 0,0 0-1 16,0 1 4-16,-4 2 0 0,6 0 0 0,-1-1 3 16,-5 1-4-16,10 2 0 0,-10-2 0 0,9 1-1 15,-5 2 3-15,-4-3-1 0,7 4 0 0,-5-1 2 16,-2 1-1-16,0 2-1 0,0 1 1 0,-4 0 0 15,0 3 2-15,3-1-7 0,-3 1 13 0,-2 0-6 16,3-1 4-16,-6 3-5 0,2-3-1 0,2 0 4 16,-2-1-1-16,2-3 5 0,-1 0 18 0,2-1 1 15,-1 0-1-15,5-4-2 0,-7 0-3 0,7 0-5 0,-5-7-2 16,3 1-1-16,0 1 0 0,1-4-5 0,2 0 0 16,1 0 0-16,-2 1-2 0,1 2 0 15,0-3-2-15,-1 3-2 0,1 0-1 0,2 1 3 0,0 0-3 16,-2 1-2-16,3-1 2 0,-3 2-4 0,2 0 2 15,0 1 0-15,-3 2-1 0,9-3 2 16,-5 3 1-16,-4 0-2 0,7-1 4 0,-7 1-1 0,0 0-4 16,6 7 1-16,-3-2 2 0,-3 4-3 0,1-2 2 15,-4 1 0-15,2 2 2 0,-2-1-2 0,1 1-7 16,-1-2 0-16,2-4 6 0,-2 3 1 0,2-2-3 16,0-1 1-16,1-1 20 0,0-3 9 0,-1 4-1 0,1-4-3 15,0 0 0-15,0 0-6 0,0 0 2 0,-7-14-3 16,7 8-1-16,3-1-5 0,-3-4-2 15,1 6 0-15,0 0-8 0,1-3 3 0,-1 4-11 0,-1 0-40 16,1 0-51-16,0 1-62 0,-1 3-83 0,-1-5-145 16,1 5-416-16,0 0 185 0</inkml:trace>
  <inkml:trace contextRef="#ctx0" brushRef="#br1" timeOffset="138428.41">27971 11789 49 0,'0'0'81'0,"0"0"0"16,-9-6 0-16,9 6 1 0,0 0-3 15,0 0 3-15,-4-4-3 0,4 4-9 0,0 0-6 16,0 0-4-16,0 0-12 0,0 0-3 0,0 0-6 0,0 0-2 15,0 0-9-15,0 0-2 0,0 0 4 0,0 0-3 16,0 0-12-16,0 0 5 0,13 6 0 0,-13-6-9 16,10 1 3-16,-10-1-4 0,13-1 3 0,-4-1-8 15,0 1 6-15,1-2 1 0,2 0-4 0,0 1 3 16,3-1-4-16,-3-1-2 0,0-1 3 0,-1 1 3 16,2 0 18-16,-3-1-4 0,3 2 3 0,-3-1-9 15,-1 0 7-15,3 1-6 0,-2-1-1 0,-5 2-6 16,0-1 5-16,-1 1-6 0,3 0 5 0,-7 2-6 15,7-1 0-15,-7 1-5 0,5-2 3 0,-5 2-2 16,4-1 25-16,-4 1 11 0,0 0-2 0,0 0-5 16,0 0-6-16,0 0-1 0,0 0-3 0,0 0-3 0,-13-5-2 15,7 5-3-15,-4 1 1 0,-2 0-2 0,0 1-1 16,-3 0-1-16,-2 0-4 0,1 6-2 0,-2-4 0 16,0 3-1-16,2 0-2 0,-2 0 0 0,3 1 3 15,-2-1-4-15,4-2 0 0,3 0 2 0,-3 0 0 16,4 0-4-16,0-2-2 0,-1 2 2 0,1 0 1 15,0 0-1-15,-4-3-5 0,4 1 2 0,2 0 3 16,0 0-1-16,0-3 4 0,0 1 28 0,1 1-6 16,1-1 0-16,5-1-1 0,-10 0-4 0,6 1-2 0,4-1-1 15,0 0-6-15,-8 0 2 0,8 0-5 16,0 0 0-16,0 0 1 0,0 0-3 0,-8 2-4 16,8-2 2-16,0 0-2 0,0 0 0 0,0 0 0 0,0 0 1 15,0 0-2-15,0 0-3 0,0 0 3 0,25-5-1 16,-18 1-2-16,2 3 0 0,0-5 2 15,1 4 3-15,3-3-5 0,-1 1 2 0,-1-1-1 0,2 1-1 16,1-2 3-16,0 1-4 0,0-1 3 0,2 0-4 16,0 0 3-16,1-1 0 0,-5 1 0 0,0 2 0 15,1-2-4-15,0 1 2 0,-3 1 0 0,1 0 1 16,-2 0-2-16,-2 2 4 0,-1-1-1 0,-1 2-2 16,1-1 4-16,-6 2 1 0,6-2 16 0,-6 2 1 15,0 0-3-15,0 0-3 0,0 0 0 0,0 0-4 16,0 0 3-16,-17 5-6 0,11-1 3 0,-1-1-4 15,1 1-4-15,-2 0 3 0,-1 1 1 0,-1-1-3 16,4 0-1-16,-2 0 2 0,2-1-16 0,-1 1-23 16,2-2-19-16,0 2-28 0,-1 0-21 0,3-2-37 15,-1 0-38-15,0 2-149 0,1-2-352 0,3-2 157 0</inkml:trace>
  <inkml:trace contextRef="#ctx0" brushRef="#br1" timeOffset="140364.39">28182 12415 13 0,'0'0'91'16,"0"0"6"-16,0 0-9 0,0 0-9 0,-4-4-5 16,4 4 7-16,0 0-5 0,-5-3 0 0,5 3 7 0,-5-1 3 15,2-2-10-15,3 3-4 0,0 0-6 0,-10-1-10 16,5 0-8-16,5 1-3 0,-8-1-1 15,8 1-9-15,-10 1-4 0,5 0-5 0,5-1-1 0,-13 1 8 16,4 0-1-16,0 1 2 0,-1-1-12 0,0 2 6 16,2-2-4-16,1 1-4 0,-1 0-1 0,0 3-6 15,-2 0 0-15,4-2 0 0,-1 1-3 0,2 1-1 16,-1-2 3-16,1 3-4 0,0 1-3 0,1-3 2 16,-1 2 1-16,-2 3 0 0,2 3 2 0,-1-5 11 15,-1 2 0-15,2 2 3 0,1-1-1 0,0 0-1 16,2 1-1-16,-3 0 16 0,1-1-6 0,0 2-3 15,-1-1-1-15,3-1-5 0,0-1-2 0,2 1 1 0,0 0 0 16,0 5 6-16,0 1 3 0,0 0-2 16,2 1-4-16,0-2-3 0,-1-2 0 0,3 3 0 0,-2-2 2 15,0-3-2-15,2 3 11 0,2-3-5 0,-1-1-3 16,-1 4-2-16,1-3-1 0,2-1-1 0,0 0 4 16,0 1 2-16,-1-2-2 0,2 2-1 0,1-1-2 15,-3-2-2-15,4 2-2 0,3-1-1 0,-1-1 0 16,-3 0-2-16,1-2 1 0,0 1 0 0,0-1 7 15,-1 0-1-15,3 0 0 0,-1-1-1 0,-3-3-4 16,3 1 0-16,-5-2 4 0,5 0 2 0,-1-1 3 16,2-1 8-16,-1-3 8 0,1 2-4 0,-1-5-2 15,2 3-4-15,-1-1-3 0,-3 1-4 0,1-1-2 16,-1 0-2-16,-2 0 0 0,1 0-4 0,0 2 0 16,-3 1 0-16,0-3-5 0,-1 3 0 0,1-1-24 15,-1 2-55-15,-4 1-79 0,7-4-82 0,-7 1-224 16,0-3-490-16,0 2 217 0</inkml:trace>
  <inkml:trace contextRef="#ctx0" brushRef="#br1" timeOffset="144656.53">12070 6660 19 0,'-2'3'34'0,"2"-3"-6"16,-3 2 6-16,0 1-9 0,3-3 0 0,0 0-4 16,-6 3 8-16,6-3-2 0,0 0 2 0,-5 0-3 0,5 0-2 15,0 0-4-15,0 0 6 0,-8-6-4 0,7 3-9 16,1 3 7-16,-1-9-4 0,1 6-4 15,-1-3 1-15,1 1-4 0,1 0 8 0,0-1-11 0,-1 3 2 16,0-2-5-16,1 0 7 0,-1 0-7 0,2 2 4 16,-1-1-1-16,-1 4-2 0,1-4 3 0,-1 4-1 15,2-3-2-15,-2 3-2 0,3-4 1 0,-3 4 0 16,7-1 10-16,-7 1 5 0,6-2-6 0,-1 1 3 16,-5 1-5-16,0 0 0 0,8 3 5 0,-3-2-2 15,-1 3-5-15,-2-1 15 0,2 0-3 0,-3 2 1 16,2-2-2-16,-3 3 3 0,0-1-3 0,0 1 4 15,0-1 5-15,-3-1-10 0,2 2 4 0,-1-2-3 16,-2 0 9-16,1 2-1 0,2-2-5 0,-4-1 9 0,1 1 8 16,0-1-10-16,0-1 9 0,0 1 4 15,4-3-5-15,-8 1-6 0,8-1-6 0,-8-5 5 16,4 1 4-16,0-1 1 0,2-1-7 0,-2-3 0 0,0 0-7 16,0-1 0-16,3 0-3 0,1 1-4 0,-3-1 4 15,2 2-2-15,1 1-5 0,0 0 2 0,1-2-4 16,2 2-1-16,-2 0-2 0,3-1 2 0,-1 2-2 15,-1 2 1-15,2-1 0 0,1 1-4 0,0 2 3 16,-1-1-4-16,1 1 3 0,1 1-4 0,-6 1 3 16,10 0 0-16,-10 0-4 0,7 0 0 0,-7 0 6 15,8 2 1-15,-6 2 5 0,0-1 7 0,0 1 2 16,-2 0-2-16,0 0-4 0,-2 1-1 0,2 0 12 0,-2 0 7 16,0 1 4-16,-2-3-5 0,0 3-2 15,0-3 15-15,1 2 4 0,1-3 3 0,-2 2-4 16,0-2 3-16,4-2-8 0,-3 5-1 0,0-3-8 0,3-2-1 15,-2 3-5-15,2-3-3 0,0 0-2 0,0 0-15 16,0 0-40-16,-5 2-65 0,5-2-83 0,0 0-164 16,0 0-373-16,0 0 164 0</inkml:trace>
  <inkml:trace contextRef="#ctx0" brushRef="#br1" timeOffset="147946.54">13549 2041 27 0,'0'0'68'0,"0"0"-6"0,0 0-7 0,0 0 0 0,-9 3-15 16,9-3 13-16,-8 4-22 0,6-1 15 0,-2 1-5 15,-3 1-3-15,-3 2-3 0,0-1-1 16,0 3 0-16,-3 3 9 0,-2 1-10 0,-7 4-5 15,4 6 2-15,-4-1 2 0,2 0-1 0,-1-3-6 0,1 0 5 16,7-6-3-16,-1-2 4 0,5-4-12 0,1 3 12 16,1-7-14-16,2 3 8 0,0-1-4 15,2 0-6-15,1 1-4 0,-1-3-18 0,3 4-38 16,0 0-49-16,0-2-60 0,0 2-166 0,0-3 73 0</inkml:trace>
  <inkml:trace contextRef="#ctx0" brushRef="#br1" timeOffset="149926.53">2952 7622 24 0,'-13'14'61'15,"-1"7"-12"-15,2-6-17 0,0 0-1 0,1 1-4 16,-1-4 3-16,3-2 3 0,1 0-7 0,-1-3 3 15,3 1-3-15,2-2-1 0,-1-2-4 0,1 0 2 0,0-1 3 16,0 0-3-16,3 1 2 0,-3-2-7 0,4-2 0 16,0 0 3-16,-5 3-4 0,5-3-6 0,0 0 7 15,0 0-1-15,0 0 1 0,14-11-2 16,-9 6 2-16,4-5 0 0,2-3 2 0,0-2 1 0,-1 0 5 16,3-2 5-16,-3 0-2 0,3 3-10 0,-2-2 3 15,0 1-6-15,-1-1 5 0,-3 3 6 0,1 3 5 16,-4 3-2-16,1 1-7 0,-4 1 12 15,4 2 9-15,-3-3 5 0,0 4 7 0,-1-1 4 0,-1 3-4 16,0 0-7-16,0 0-6 0,0 0-1 0,-11 11-3 16,6-3-4-16,-3 3 1 0,-2 6-2 0,-1 1-9 15,-1-3 2-15,-3 7 0 0,3-7-5 0,2-2 1 16,-1 4-2-16,2-7-2 0,1-2 6 0,3 0 4 16,-2-1-6-16,5-2-2 0,-2-2 1 0,0 2-3 15,3-1-1-15,0-1-4 0,1-3 0 0,-4 1-3 16,4-1-2-16,-3 4 2 0,3-4-6 0,0 0 2 15,0 0 1-15,0 0-5 0,0 0 1 0,9-11-2 16,-5 5-9-16,1-1-19 0,3-1-22 0,-1 0-23 16,0 1-26-16,-1 1-37 0,-2 2-137 0,0 3-293 0,1-1 130 15</inkml:trace>
  <inkml:trace contextRef="#ctx0" brushRef="#br1" timeOffset="153756.54">26705 12123 126 0,'2'3'149'15,"-2"-3"3"-15,0 0 3 0,0 0 2 0,0 0 4 16,5 1-2-16,-5-1-6 0,0 0-11 0,3 2-8 0,-3-2-24 15,0 0-2-15,0 0-4 0,0 0 3 16,0 0-7-16,4 3-2 0,-4-3-6 0,0 0-10 16,0 0-6-16,0 0-11 0,0 0-2 0,-8-14-8 0,6 7-4 15,-1 1-3-15,2-2-4 0,-2-3-6 0,1-4-3 16,-2-1-4-16,1-3 1 0,-1-1-4 0,2-5-2 16,-3 0-2-16,2-1 3 0,-1-2-6 0,-1 2 1 15,4 1-2-15,-2-1-5 0,3-1 1 0,-1 10 1 16,1 1-4-16,1 1-1 0,-1 2-1 0,0 2 0 15,0 0 1-15,0 3-3 0,0 1 5 0,3 2-4 16,-2 1-3-16,-1-1 0 0,0 1-5 0,3 0 3 16,-3 4-1-16,5-3-1 0,0 3 1 0,-5 0 10 0,14 0 5 15,-5 3 1-15,1 3 4 0,9 1 0 0,-2 4 2 16,0-2 5-16,0 2 2 0,-1 3 4 16,8 2 0-16,-5 2 6 0,-5-4 4 0,0 2-5 0,4 4 6 15,-4-4 0-15,-2-1 3 0,-2 2-2 0,0-3-4 16,0-2-7-16,0 0 3 0,0 4-13 0,-3-4 2 15,1-1-2-15,-2-1 0 0,3 0-6 0,-2-2 3 16,-1-1-4-16,1 1-4 0,-2-1-3 0,0-4 5 16,-2 3-6-16,1-2-2 0,0 0 8 0,-3-2-13 15,3 2 6-15,-4-1-6 0,4-1 6 0,-4-2-3 16,0 0-3-16,4 4 1 0,-4-4-4 0,0 3-2 16,0-3 1-16,0 0 1 0,3 2-2 0,-3-2-8 0,0 0-11 15,0 0-20-15,0 0-18 0,0 0-27 0,0 0-30 16,0 0-33-16,0 0-30 0,0 0-38 15,3-10-26-15,-3 10-34 0,0-4-203 0,-6 0-517 0,6 4 228 16</inkml:trace>
  <inkml:trace contextRef="#ctx0" brushRef="#br1" timeOffset="154006.53">26799 11985 33 0,'-4'-6'145'0,"4"6"-3"15,0 0 2-15,0 0-6 0,0 0-13 0,0 0-13 16,0 0-9-16,0 0-13 0,0 0-6 0,0 0-9 0,0 0-6 16,7-4 0-16,-7 4-2 0,11-6-6 0,-2 1-7 15,-2-2-6-15,5-4-3 0,-1 1-9 0,0-2-11 16,-1 4-44-16,-1-2-44 0,-1 2-53 0,-3 3-129 15,-1 1-265-15,0 1 118 0</inkml:trace>
  <inkml:trace contextRef="#ctx0" brushRef="#br1" timeOffset="154956.53">27308 13232 156 0,'0'0'181'0,"0"0"-1"0,0 0 2 16,0 0-6-16,0 0-7 0,0 0 3 0,0 0-6 16,-12-8 0-16,12 8-18 0,-6-6-14 0,0 2-13 15,3-2 3-15,-5-3-5 0,0 0-13 0,2-1 0 16,-3-5-8-16,4-2-17 0,-6-6 1 0,2-5-7 15,-2 0-9-15,1 0-8 0,4-4-7 0,0 0-12 0,-1-1 3 16,3 7-2-16,2 0-6 0,-2 5 2 0,3 5 0 16,0 5-4-16,-1 1-6 0,2 3-2 15,2 1-1-15,-2-1-3 0,-2 2-2 0,2 0-3 0,0 5 2 16,0-7-1-16,2 4-4 0,-2 3-3 0,0 0 3 16,0-3-4-16,0 3 0 0,0 0-2 0,0 0 2 15,11 1-2-15,-11-1 2 0,9 0-4 0,-9 0 3 16,10 2 11-16,-2 0 4 0,-1 0 0 0,2 3 25 15,5 1-1-15,-3-3-6 0,0 5 0 0,1-1 0 16,3 3-4-16,0 0-2 0,-2 2 7 0,2 1-1 16,5 5 0-16,-3 0-4 0,-4-3 0 0,4 4 3 15,-6-1-10-15,5 1 0 0,0 3 15 0,2-3-9 0,-4-3 2 16,-2-4-3-16,-1 0-10 0,-2-4-4 0,0-1-1 16,-1 1-2-16,-2-5 0 0,-2 3 0 0,1-5 3 15,-1 2-3-15,2-1-4 0,-3 1 1 0,-3-3-5 16,5 4 1-16,-4-1 0 0,-1-3 0 0,3 2-6 15,-3-2-2-15,0 0 1 0,1 2 4 0,-1-2-11 16,3 3 0-16,-3-3-5 0,0 0-4 0,0 0-3 16,4-10-9-16,-2 5-15 0,1-3-20 0,-2-1-18 15,-1 0-20-15,0 2-22 0,3-3-20 0,-6 4-27 16,3 2-22-16,-2-1-15 0,-1 0-19 0,-1-1-5 16,-1 0-35-16,-3 3-164 0,2-1-462 0,-6 0 204 0</inkml:trace>
  <inkml:trace contextRef="#ctx0" brushRef="#br1" timeOffset="155146.54">27365 13068 129 0,'0'0'165'0,"0"0"-15"16,-8-4-20-16,8 4-7 0,-2-5-13 0,4 0-9 15,-2-2-3-15,1 1-12 0,0-3-14 0,4 3-7 16,-2-1-3-16,2 0-8 0,0 1-3 0,0 1-8 15,0-1-4-15,0 1-48 0,2 2-25 0,0-5-43 0,-2 6-150 16,1-2-245-16,-3 2 108 0</inkml:trace>
  <inkml:trace contextRef="#ctx0" brushRef="#br1" timeOffset="158996.53">8181 4905 13 0,'0'0'62'0,"4"-4"-1"0,-4 4-11 0,1-2 2 15,-1 2 15-15,6-6-2 0,-4 5-9 0,-2 1-1 16,5-2-7-16,-1 1 1 0,-4 1-11 0,6-6 1 16,-2 5-8-16,0-1-2 0,1-1-1 0,-5 3-2 15,7-3-3-15,-7 3 2 0,6 0 25 0,-6 0-5 16,0 0 0-16,9 3 15 0,-8 2 7 0,-1-1-15 16,0 1-2-16,0 3 1 0,-4 0-12 0,3 3-7 15,-5-1 1-15,1 1 1 0,-2-1-7 0,2 1-3 16,0-1 0-16,-4-1-1 0,4 0 1 0,-3-2 10 15,3 0 7-15,1-2-6 0,-1-2 8 0,0 0-3 16,3-1-2-16,2-2 13 0,-7 0-8 0,7 0-3 16,-6-6-4-16,3 3-3 0,1-3-9 0,-1-2-3 0,2 0 4 15,2-6 0-15,-1 5-5 0,1-1-3 0,1 0-4 16,0 1-5-16,1 2 5 0,-1-1-2 0,3-1-1 16,1 1-2-16,0 0 3 0,0 4-6 0,-2-1-2 15,1 2 2-15,0-2-2 0,2 3 0 0,-1 0 2 16,-1 1-6-16,-5 1 5 0,13 2 2 0,-9-2 1 15,1 1-1-15,1 1-2 0,-2 3 2 0,0 0 5 16,0 1 0-16,-3 4 4 0,-1-1-4 0,0 2 1 16,-1 3-1-16,-3 2-2 0,0 0 2 0,-1-4 0 15,0 2-3-15,1-1 1 0,-5 2-1 0,4-5-3 16,1-2 0-16,-1-1 3 0,0-1-4 0,1 0 11 16,3-3 1-16,-3 2 8 0,0-3 10 0,-1 0 7 15,5-2-4-15,-6 0-6 0,6 0 6 0,-8-3-3 16,4-4-3-16,0 0-5 0,3-4-3 0,-1 1-1 15,0-1-4-15,1-3-1 0,1 2-4 0,3 1-1 16,-3-1-1-16,2 1-2 0,2-1 1 0,-1 4-2 16,0-1 1-16,1 3-4 0,1 0 1 0,0 2-2 0,1-3 0 15,0 3 2-15,-1 0-2 0,0 2-1 0,4-1 1 16,-4 0-1-16,2 3 3 0,-1 0-5 0,3 2 1 16,-4-1 0-16,0 3 5 0,-1-1-1 0,1 3 0 15,-2 2 2-15,-2 2-1 0,-1 1 2 0,0 2-3 16,-4 3 5-16,-1-1-2 0,1 1-4 0,2-5-2 15,-5 1 5-15,2-2-2 0,-4 0 0 16,7 0-2-16,-5-3 6 0,3-2 10 0,2 1 5 0,-1-2 8 16,-1-2 1-16,-1 0-2 0,5-2 5 0,-5 1 0 15,5-1-1-15,-5-5-3 0,5-1-3 0,-4-4-3 16,4 1-2-16,-1-4-2 0,1 1-4 0,0-1 1 16,1 3 0-16,1-2-10 0,0 2 3 0,-1 1-6 15,3 0-13-15,0 4-29 0,-3-1-44 0,3 2-67 16,-4 1-34-16,4 0-71 0,-4 3-211 0,0 0-499 15,0 0 222-15</inkml:trace>
  <inkml:trace contextRef="#ctx0" brushRef="#br1" timeOffset="167456.54">25832 12445 3 0,'0'0'155'0,"0"0"2"0,0 0-5 0,0 0 2 15,0 0-6-15,0 0-1 0,0 0-2 0,0 0-1 16,0 0-4-16,0 0-8 0,0 0-10 0,0 0-11 16,0 0-9-16,0 0-13 0,0 0-10 0,0 0-8 15,0 0-4-15,-10-4-7 0,10 4-6 0,0 0-7 16,-8-2 8-16,8 2 4 0,-5-1-1 0,2-2-8 0,-1-2-1 16,2-2-6-16,-2-4-6 0,-4-4-3 15,3-2-7-15,0-1-1 0,0-8 0 0,-3 0-3 16,-1-1-5-16,4 3 4 0,-4-2-2 0,4 1-5 0,-4-1-2 15,4 8-1-15,-3-2 1 0,3 4-2 0,-2-1-3 16,0 7 2-16,2-1-7 0,1-1 8 0,1 3-4 16,-1 2 2-16,2 1-4 0,0 1 1 0,0 1 0 15,-1 0-2-15,3 4-2 0,0-6 1 0,-3 4-1 16,3 2-1-16,5-5 2 0,0 4-2 0,1 0-1 16,4 1-4-16,4 1 4 0,-1 1 2 0,4 2 3 15,4 2-3-15,3 3 1 0,2 3 1 0,-1 3-6 16,1 0 8-16,1 2 4 0,-2 2 6 0,2 4 9 15,-4-2-5-15,0-1 2 0,-1 3 5 0,0 1-2 16,-2-5-4-16,-1-1-1 0,-2-4 0 0,-3 0 2 16,1-3 5-16,-2-1-3 0,2 1 0 0,-4-5 0 15,1 1-4-15,-3-1 2 0,-4-2-1 0,7-1-3 0,-6 0 1 16,-1-2-2-16,-1 1-3 0,-4-2 6 0,5 4 3 16,-1-3 5-16,-4-1-8 0,4 3 11 15,-4-3 1-15,4 2-7 0,-4-2 0 0,0 0-2 0,5 1-5 16,-5-1-2-16,0 0 3 0,0 0-1 0,0 4-2 15,0-4-6-15,0 0 0 0,0 0-2 0,0 0 2 16,0 0-2-16,0 0-2 0,0 0-13 0,0 0-14 16,0 0-32-16,0 0-23 0,0 0-30 0,0 0-38 15,0 0-25-15,0 0-27 0,-22-6-28 0,18 5-40 16,-6 0-162-16,3 2-460 0,-4 0 203 0</inkml:trace>
  <inkml:trace contextRef="#ctx0" brushRef="#br1" timeOffset="167626.53">25920 12383 5 0,'-3'-6'145'0,"-2"0"-8"0,5 0 3 0,-1 0 4 0,0-2-9 16,0 3-10-16,1-2-11 0,1 0-10 16,0-2-9-16,3-2-15 0,1 3-3 0,1-2-6 15,-1 2-7-15,3 0-12 0,2 0-5 0,-1 3-25 0,0-1-43 16,0 1-30-16,1 2-55 0,-2-1-125 0,-3 2-248 15,3 0 110-15</inkml:trace>
  <inkml:trace contextRef="#ctx0" brushRef="#br1" timeOffset="168696.53">26697 13612 79 0,'0'0'145'16,"0"-8"-7"-16,-1 3-6 0,-2-1 1 0,2-6-15 15,-2 2 5-15,3-2-10 0,-2 1-13 0,-2-1-12 16,0-6-8-16,0 1 13 0,2-1-14 0,-5 0-5 15,2 0-4-15,0 2 5 0,-5-2-10 0,-2-5-5 16,5 4-4-16,-7-3-4 0,1-1-6 0,-1 0-3 16,0-2-9-16,1 2 0 0,5 5-6 0,2 0 3 15,-1 3-4-15,0 1 9 0,3 4 0 0,2 3-1 16,-1 0-6-16,0 2-4 0,2-2 1 0,0 0-3 16,0 3-7-16,1-1 2 0,1-3-5 0,-1 8 3 0,1-4-3 15,2-1 1-15,2 3-3 0,0 1-3 16,1-1 0-16,2 1-1 0,2 1 9 0,3 4 12 15,0-1 3-15,3 3 1 0,2-1-2 0,0 5 1 0,6 2 9 16,-2-1 8-16,5 2-1 0,-2 0-6 0,0 3-1 16,-1-1 10-16,-2-1-2 0,2 2-8 0,-4-1 3 15,-3-3-3-15,-2 2-1 0,2-2-5 0,0-2-1 16,-3 2-3-16,1-3-2 0,-1 2-1 0,-4-1-4 16,1-2-2-16,-2-1-2 0,1 0-3 0,-3-1-3 15,1 1 2-15,-3-4-6 0,0-1 5 0,4 2-4 16,-6-1 0-16,1 1-2 0,-2-1 0 0,-2-3-5 15,4 2 5-15,-4-2 0 0,3 2-5 0,-3-2 1 16,4 3-4-16,-4-3 8 0,0 0-2 0,0 0-5 16,2 2 3-16,-2-2-4 0,0 0 1 0,0 0-36 15,1 5-33-15,-1-5-35 0,0 0-38 0,0 0-36 16,5 4-34-16,-5-4-37 0,0 0-165 0,0 0-447 16,-6 6 198-16</inkml:trace>
  <inkml:trace contextRef="#ctx0" brushRef="#br1" timeOffset="168956.53">26716 13498 118 0,'0'-5'135'0,"0"5"-11"16,4-7-6-16,-3 2-4 0,3-1 0 0,1-2-7 16,0 0-13-16,2-2-5 0,3 1-16 0,0-3-2 0,2-2-6 15,-1 5-4-15,1-1-7 0,-3 1-11 16,3 2 0-16,-4 1-19 0,1 1-41 0,-3 1-42 16,-1 1-62-16,-2 2-88 0,-3 1-225 0,0 0 99 0</inkml:trace>
  <inkml:trace contextRef="#ctx0" brushRef="#br1" timeOffset="171826.53">10167 2132 113 0,'-2'7'210'0,"-6"1"-13"0,0-2 3 15,0 3-11-15,-1 4-16 0,-4-1-8 0,3 0 0 16,-5 1-15-16,-6 4-12 0,5-4-17 0,0-1-8 16,-8 4-15-16,2-2-5 0,4-2-11 0,-5 6-9 15,-3 1-19-15,1-1-35 0,-5 1-40 0,0 2-41 16,-12 8-41-16,10-9-46 0,-11 9-188 0,-6 1-364 16,4-2 162-16</inkml:trace>
  <inkml:trace contextRef="#ctx0" brushRef="#br1" timeOffset="172716.53">2274 6197 27 0,'2'-7'118'0,"3"-1"-12"0,5-8-4 16,0-2-1-16,4-6-6 0,4-3-2 0,4-1-15 15,5 1-10-15,10-10-3 0,0 3-6 16,1 7-1-16,-5 7-4 0,17-3-9 0,-14 8-7 0,14 3-40 16,-12 8-64-16,-6 6-108 0,4 4-187 0,-7 6 83 15</inkml:trace>
  <inkml:trace contextRef="#ctx0" brushRef="#br1" timeOffset="179146.54">23704 13731 37 0,'0'0'179'0,"0"0"-17"0,0 0-20 15,0 0-11-15,0 0-17 0,15 1-11 0,-15-1-11 16,14 2-9-16,-5-2-4 0,2 3-2 0,1-3-8 16,1 1 2-16,4 1-4 0,2 2 2 0,0-2-7 15,1-2 8-15,1 1-2 0,2 0-13 0,-3 0 0 16,6 0-7-16,-4 1-1 0,6 1-4 0,-7 1-4 15,6-1-16-15,1 2 1 0,-2 0 1 0,5 0 10 0,-2-1 12 16,2 1-1-16,-2 1-2 0,3-1-3 16,0 1 0-16,0-4-3 0,-1 1-5 0,1-2-3 0,3-2-2 15,1-3-3-15,1 1 0 0,0-2-2 0,0 0-4 16,0-1 3-16,-1-2-3 0,-1-2 1 0,-1 4 0 16,1-5 3-16,-2 7-4 0,-2-5 1 0,-1 3-2 15,2 1 0-15,-5-1-1 0,2-1 0 0,1 6 1 16,-2-2-5-16,-1 1 3 0,2-3-4 0,-2 1 0 15,2 3-2-15,2 0 1 0,-4 1 2 0,1 0-1 16,2-2-2-16,-1-1 7 0,-1 2 0 0,0-2-3 16,1 2 0-16,-2-1 6 0,1-2-4 0,-5 2 26 15,8-3 4-15,-4 0-1 0,1 2-6 0,0 0 0 0,-5 2-1 16,-2-1-5-16,8 1-1 0,-2 1-2 0,-4 1-2 16,-1 0 1-16,7-1-9 0,-6 1 1 0,6 2-2 15,-7-1-1-15,6-1 0 0,-1 1 0 0,1 0 3 16,3 0 3-16,-4-3-1 0,1 1 2 15,-1 1-5-15,-7-2 6 0,1 2-9 0,5-1 5 0,-4-2-8 16,-3 0 4-16,2 2-1 0,-3-2 7 0,2 1-1 16,-1-1 4-16,0 3-3 0,3-2 6 0,-5 1-3 15,3 0 4-15,2-2 9 0,-2 2-2 0,3 2 4 16,7-4-8-16,-2 5 0 0,1-4 2 0,-1 1-9 16,4-3-6-16,0 4 2 0,-1-3 7 0,2-3 1 15,-1 0 4-15,0 2-3 0,0-1-3 0,0 0-1 16,1-1-9-16,-2 2 3 0,2-2-3 0,-7 2 5 15,3-1 3-15,-1 2 14 0,-7 2-6 0,0-1 6 0,6-2 1 16,-6 2 4-16,0 2-1 0,6-1 7 0,-6 1-5 16,2 1-7-16,-2-1-1 0,7-1-3 0,2 2-5 15,-2 2-1-15,1-2 0 0,1 3 0 0,-3 0-3 16,1 0-6-16,-1-1 8 0,-6-1-9 0,7 0 1 16,-1-2-3-16,-5 2-2 0,0 0 1 0,-2-2 0 15,1 1 8-15,-1-2-5 0,2 1 1 0,-2 0-3 0,3-1 7 16,-4 0 4-16,2-1-6 0,-1 2-1 15,1 3 1-15,-5-3 2 0,6 1-6 0,-4 1 1 0,1 1-4 16,0-3 2-16,-1 1 3 0,4-1-7 0,-3-1 2 16,-1 3-3-16,4-3 2 0,-2 0-5 0,1-1 0 15,-1-1 0-15,-1 2-1 0,2-1 6 0,0-1 5 16,2 1 0-16,-2-3 5 0,-1 3-3 0,7-3 0 16,-4 1-1-16,4-1 0 0,0 1 2 0,-7-1 4 15,8 0-1-15,-1 1-3 0,-5-1-2 0,6-1 2 16,-1 0-2-16,1-1-4 0,3 2 1 0,-2-1 0 15,3 2-12-15,-2-2 6 0,0 0-1 0,2 0 0 16,0-3 0-16,0 1 4 0,1 3-6 0,0-3 2 16,-1 3-1-16,-1-1 1 0,-3-1 1 0,5 5-3 15,-6-4 9-15,5 0-8 0,-5 1 0 0,-3 0 2 16,4-2 1-16,3 2 3 0,-2 2 1 0,2-2 1 16,-3 2-3-16,2-1 3 0,-4 1-2 0,3-2-3 15,0 3 1-15,-2 0-2 0,-5 0 0 0,-2 0 0 16,9-2-3-16,-2 0-1 0,1 1 0 0,3 0 4 0,-3 1-1 15,-1 0-2-15,2-2 4 0,-2 2-3 0,1 1 0 16,-1 0-1-16,3-1 6 0,-9 0-1 0,1-2 8 16,6 0-5-16,4 1 8 0,-10-1 1 0,5-4 2 15,3 2 1-15,-2 1 1 0,0-1-3 0,3-1-1 16,0 1-3-16,-1-1 4 0,1-3 2 0,-1 2-3 16,0-3-3-16,0 0 2 0,0 2 2 0,0-4 5 15,-1 3 0-15,-1-1-4 0,4 1 3 0,0-1-3 16,1 0 5-16,-2 1-2 0,0 0 0 0,1-2 1 15,-2 1 5-15,4 3-5 0,-4 0 4 0,0 1 0 16,3-2-9-16,-1 4 2 0,-3-1-8 0,4-1-7 16,-1 1 7-16,0 0-2 0,-4-5 0 0,2 4 3 0,-1-1 3 15,2 0 1-15,-2 0 6 0,4-2 15 0,-2 2-15 16,1-2 2-16,-1 0 0 0,-2 0 2 0,1 1-3 16,0-1 6-16,1 1-7 0,2-2 19 0,-5 6-20 15,3-6 7-15,0 3-3 0,-1-1-9 0,0-2 3 16,2 2 12-16,-2-2-26 0,-3 4 12 0,5 3-24 15,-1-8-3-15,-8 8 0 0,8 0 0 0,-3-1 0 16,2 2 0-16,-2-3 0 0,-1 1 0 0,4 2 0 16,-8 0 0-16,5-1 0 0,-7 0 0 0,-1-1 0 15,2-1 0-15,-2 3 0 0,3-2 0 0,-3 1 0 16,1-4 0-16,1 3 0 0,-1-2 0 0,-3 1 0 0,3-1 0 16,-1 1 0-16,-3 0 0 0,-1 1 0 0,-1 2 0 15,2-4 0-15,0-1 0 0,-2 4 0 0,2 0 0 16,-6-2 0-16,2 2 0 0,1 0 0 0,2-1 0 15,-5 2 0-15,2 1 0 0,0 1 0 0,-1-2 0 16,1 2 0-16,0-2 0 0,-1 0 0 0,-1 2 0 16,4-1 0-16,-4-1 0 0,3 0 0 0,2 1 0 15,-2 1 0-15,3-3 0 0,1 0 0 0,0-1 0 16,0 3 0-16,-5-2 0 0,4 0 0 0,0-5 0 16,1 4 0-16,-7 1 0 0,3-2 0 0,17-1 0 15,-13 1 0-15,0 3 0 0,-5-1 0 0,7-2 0 16,-1 0 0-16,2 2 0 0,-1-2 0 0,2 2 0 0,-2 0 0 15,3-3 0-15,-5 1 0 0,1 1 0 16,3-1 0-16,1 2 0 0,-4 1 0 0,2-4 0 0,-1 0 0 16,1 1 0-16,0 3 0 0,6-5 0 0,-6 2 0 15,-1 0 0-15,-1 0 0 0,-19 5 0 0,37-10 0 16,-37 10 0-16,26-5 0 0,-26 5 0 0,27-7 0 16,-27 7 0-16,30-9 0 0,-17 5 0 0,-13 4 0 15,34-7 0-15,-34 7 0 0,26-6 0 0,-26 6 0 16,26-1 0-16,-26 1 0 0,0 0 0 0,29-4 0 0,-29 4 0 15,0 0 0-15,22-3 0 0,-22 3 0 16,0 0 0-16,0 0 0 0,0 0 0 0,0 0 0 16,0 0 0-16,0 0 0 0,0 0 0 0,27-3 0 0,-27 3 0 15,0 0 0-15,0 0 0 0,0 0 0 0,0 0 0 16,0 0 0-16,0 0 0 0,0 0 0 16,0 0 0-16,0 0 0 0,0 0 0 0,0 0 0 0,0 0 0 15,0 0 0-15,0 0 0 0,0 0 0 0,0 0 0 16,0 0 0-16,0 0 0 0,0 0 0 0,0 0 0 15,0 0 0-15,0 0 0 0,0 0 0 0,24 9-524 16,-24-9-174-16,0 0-464 0,0 0-1259 0,0 0 558 16</inkml:trace>
  <inkml:trace contextRef="#ctx0" brushRef="#br1" timeOffset="183896.53">26211 12583 2 0,'0'0'132'0,"-5"1"4"0,5-1-1 0,0 0-9 15,-5 2-11-15,5-2-13 0,0 0-9 0,0 0-7 0,0 0-6 16,0 0-1-16,0 0-5 0,-6 1 2 0,6-1-3 15,0 0-4-15,0 0-8 0,0 0 2 0,0 0-7 16,0 0-1-16,0 0 14 0,0 0 0 0,0 0 2 16,0 0 2-16,0 0-1 0,0 0-11 0,-3 3 3 15,3-3-4-15,0 7-5 0,0-3 4 0,-1 1-5 16,2 1-3-16,-1 1-2 0,0-3-5 0,3 1-2 16,-3 2-5-16,2-2 10 0,-1 1 0 0,3 1-7 15,0 0 0-15,0 1 0 0,0 2-4 0,1 0-3 16,1-1-2-16,2 1-3 0,2 2 6 0,1 1-2 0,-4-4 0 15,2 5-1-15,1-1-3 0,-2-2-2 16,0 1-3-16,-2-3-2 0,1 1-2 0,-4-2-4 16,5-1 3-16,-2 0-4 0,1-2 2 0,-2-2-4 15,-1 1 0-15,0-1 1 0,-1 0 3 0,-1-1 1 0,0 1-1 16,-2-3-2-16,5 4 5 0,-5-4-2 0,0 3-6 16,0-3 3-16,3 2-2 0,-3-2-3 0,0 0 2 15,0 0-5-15,1 4-2 0,-1-4 4 0,0 0-1 16,0 4-1-16,3-1-1 0,-1 0 4 0,0 0-7 15,0-1-43-15,1 2-38 0,-1 1-55 0,1-1-67 16,-1-1-296-16,1 2-538 0,-1-1 238 0</inkml:trace>
  <inkml:trace contextRef="#ctx0" brushRef="#br1" timeOffset="184646.53">27024 12165 64 0,'-4'-4'157'0,"1"1"4"0,-1 1-10 15,-1 1-11-15,5 1 1 0,-7-4-1 0,3 3-8 16,4 1 0-16,-6-4-6 0,6 4-6 0,0 0-15 16,-5-2-5-16,5 2-8 0,0 0-7 0,0 0-5 15,0 0-10-15,-7 0-5 0,7 0-4 0,0 0-2 16,0 0-1-16,2 11 2 0,-2-6-6 0,1 0-5 15,3 2-4-15,0 1-1 0,1-2 2 0,0 4-4 16,1 1 1-16,1-2-4 0,4 5 7 0,-1 4 5 16,-1-1-3-16,2 0-1 0,1 6 0 0,1-2 1 15,1 2-3-15,-2-7-3 0,-6-2-3 0,4 2-2 16,-1-1-5-16,-1-2 1 0,-3-1-6 0,-1-3-1 0,2 2-7 16,1-2 5-16,-5 0-4 0,1-3-1 15,-1 0 1-15,2-1-7 0,-4-2-1 0,2 2 0 16,0-3 0-16,-2-2-2 0,1 7-6 0,-1-7-9 0,4 4-65 15,-4-1-65-15,0-3-99 0,3 2-258 0,-3-2-533 16,0 0 236-16</inkml:trace>
  <inkml:trace contextRef="#ctx0" brushRef="#br1" timeOffset="185956.54">31295 11449 163 0,'0'0'205'0,"0"0"-16"0,0 0-20 15,0-3-24-15,0 3-6 0,0 0-13 0,0 0-13 16,2-4-15-16,-2 4-8 0,0 0-10 0,0 0-10 15,0 0-8-15,0 0-2 0,5-2-8 0,-5 2-4 16,0 0-4-16,11 7-5 0,-7-5-3 0,1 3-2 0,-1 1-3 16,1 3-6-16,-1-4 0 0,1 4-1 15,-1 1-3-15,0 0-3 0,-2 1 1 0,1-3-7 16,-1 4-10-16,0-1-46 0,0-2-52 0,-2 0-67 0,2-3-143 16,-1-3-332-16,1 0 147 0</inkml:trace>
  <inkml:trace contextRef="#ctx0" brushRef="#br1" timeOffset="186616.53">32140 11383 112 0,'2'-4'194'0,"-2"4"7"0,0 0-5 0,0 0 0 16,0 0-7-16,0 0-11 0,0-3-16 0,0 3-10 16,0 0-18-16,0 0-15 0,0 0-11 0,0 0-10 15,0 0-20-15,0 0-8 0,0 0-6 0,3 9-7 16,-2-1-4-16,2 1-10 0,1 1-1 0,0-2-3 16,1 3-4-16,-3-2-6 0,6 7-2 0,-4-5-1 15,1 1-38-15,4 1-48 0,-4-4-68 0,3 2-101 16,-3-3-134-16,0-2-392 0,-3-2 174 0</inkml:trace>
  <inkml:trace contextRef="#ctx0" brushRef="#br1" timeOffset="190526.53">23535 10522 76 0,'0'-2'156'0,"2"-2"11"16,-2 4 11-16,2-6 5 0,-1 3 3 0,-1 3 2 15,2-4 1-15,-2 4-6 0,0 0-4 0,0 0-11 16,3-6-14-16,-3 6-11 0,0 0-13 0,0 0-14 16,0 0-12-16,0 0-11 0,3-1-10 0,-3 1-8 15,0 0-8-15,0 0-8 0,0 0-2 0,4 8-6 16,-4 2 4-16,2 1-1 0,0 6-6 0,0 1-3 15,1 8-10-15,-2 0 0 0,0 1 5 0,1 1 3 0,0-2 1 16,-2 3 0-16,2-4-5 0,-2-6-4 0,0-3-3 16,2-4 1-16,-1 1-7 0,-1-3-2 0,2-2-3 15,1 0 3-15,-3-2-4 0,4-1-7 0,-3 0 3 16,3-1-5-16,0-1 3 0,0-3-4 0,-4 0 2 16,10-2-2-16,-1-1 0 0,0-3-3 0,4-4 2 15,0-1-5-15,0-1 2 0,-1 0-6 0,-2-1-17 16,1-1-23-16,0 0-27 0,-2-2-23 0,-1 1-33 0,-3-1-42 15,2-1-43-15,0 0-48 0,-4 6-217 16,-1-3-513-16,2 2 226 0</inkml:trace>
  <inkml:trace contextRef="#ctx0" brushRef="#br1" timeOffset="190786.54">23719 10474 269 0,'-6'-1'252'16,"6"1"-26"-16,0 0-25 0,0 0-19 0,0 0-18 15,0 0-17-15,8 11-13 0,-5-5-4 0,5 2 7 16,0 5 3-16,1 5-5 0,5 10 3 0,-3-4-1 16,2 7-8-16,4 14-2 0,-1-2-6 0,-7-10-7 0,5 14-10 15,-1-13-8-15,-3-2-2 0,3 2 2 16,-4 2-7-16,0-2-4 0,0-4-2 0,1 0-3 0,-4-1 6 16,2-2-5-16,-1-8-11 0,-4-2-5 0,1-6-7 15,0-2-7-15,-3-1 6 0,0-1-13 0,1-1-5 16,-1-3-8-16,-1 2-1 0,1-1-5 0,1-2 3 15,0 1-4-15,-2-3-11 0,4 1-24 0,-4-1-39 16,8-7-47-16,-6 0-70 0,3-2-82 0,-1-1-82 16,-3-5-238-16,3 3-614 0,-2 0 272 0</inkml:trace>
  <inkml:trace contextRef="#ctx0" brushRef="#br1" timeOffset="192656.54">24245 10587 33 0,'-3'-2'223'0,"3"2"-1"16,-4-5-16-16,4 5-9 0,0 0-18 0,-6 0-17 0,6 0-16 15,-7 6-13-15,2-2-21 0,0 3-4 0,1-1-13 16,-1 5-8-16,1 4-11 0,-3 5-6 16,-3 6-4-16,2 1-7 0,3 0-6 0,1 3-3 0,-1-5-5 15,1-1-8-15,1-4-7 0,3-1 3 0,2-1-20 16,-1-2-3-16,1-3 1 0,1-1-2 0,-1-2-2 15,1 1-2-15,0-5-21 0,-1-2-30 0,1 0-33 16,-1-3-42-16,-2-1-45 0,0 0-176 0,7-9-370 16,-6 3 164-16</inkml:trace>
  <inkml:trace contextRef="#ctx0" brushRef="#br1" timeOffset="192856.54">24136 10692 19 0,'-5'-5'183'0,"0"1"2"0,0 0 3 0,2 0 0 15,-1 1-5-15,4 3-12 0,-4-4-16 0,4 4-12 16,-2-3-19-16,2 3-7 0,-3-4-12 0,3 4-14 16,0 0-6-16,0 0-6 0,0 0 8 0,10 15-11 15,-1-8-7-15,5 7-3 0,1 0-7 0,7 3-8 16,1-3-2-16,4-2-1 0,-4 1-10 0,4 2-1 16,0-4-6-16,-1 0 0 0,-2 3-36 0,-6-4-63 15,-2 0-64-15,1 1-72 0,-7-2-172 0,0 4-405 16,-2-4 180-16</inkml:trace>
  <inkml:trace contextRef="#ctx0" brushRef="#br1" timeOffset="193176.54">24517 10324 98 0,'0'0'243'0,"-7"-1"-25"0,7 1-21 0,0 0-16 16,0 0 14-16,-5 5-1 0,4 1-6 0,-2 7-10 16,3 2-13-16,0 11-15 0,-1 0-13 0,2 4-18 15,2-3-8-15,1 0-19 0,1 2-5 0,1 1-7 16,6-6-5-16,-2 1-7 0,0-2-9 0,2-5-6 15,-1-4-4-15,8 4-5 0,-5-4-4 0,3-6-8 16,-3 1-6-16,-2-5 3 0,2 0-1 0,-3 0-28 16,2-3-45-16,-4-2-63 0,1-4-57 0,0-2-85 15,-2-2-178-15,-3 0-464 0,3-4 205 0</inkml:trace>
  <inkml:trace contextRef="#ctx0" brushRef="#br1" timeOffset="193536.54">24724 10546 65 0,'0'0'178'0,"0"0"-14"0,0 0-17 16,0 0-14-16,0 0-12 0,0 0-15 0,0 0-6 16,18-3-11-16,-11 0-8 0,4-2-10 0,-2 3-5 15,2-3-8-15,0 2-5 0,0-1-3 0,1-1-7 16,0 3-9-16,1-1 1 0,-2 1-2 0,-2 0-2 0,-2 0-1 15,0 2-7-15,0 0-14 0,-7 0-21 16,11 0-18-16,-11 0-18 0,9-1-24 0,-9 1-33 16,5-1-138-16,-5 1-262 0,0 0 117 0</inkml:trace>
  <inkml:trace contextRef="#ctx0" brushRef="#br1" timeOffset="193756.54">24772 10378 98 0,'-2'-2'232'0,"-1"0"-27"0,3 2-16 0,0 0-22 16,0 0-14-16,0 0 4 0,0 0 2 0,0 0-10 15,0 10-9-15,4-1 1 0,2 6-7 0,-1-3-15 16,1 5-15-16,0 0-9 0,1 0-11 0,1-1-3 16,3 7-11-16,-1-6-8 0,1 1-3 0,1-3-8 0,-1 0-3 15,3-3-9-15,-5 1 3 0,0-3-13 16,1-2-14-16,-1 0-47 0,2 0-58 0,-4-3-63 0,-3-1-84 15,1 0-148-15,2-1-418 0,-3-2 185 0</inkml:trace>
  <inkml:trace contextRef="#ctx0" brushRef="#br1" timeOffset="193946.54">24973 10355 188 0,'-1'-3'183'0,"1"3"-23"0,0 0 23 0,0 0-27 16,0 0-16-16,0 0-9 0,6 18-14 0,-2-9-15 16,0 4-6-16,3 3-12 0,1-2-8 15,1 1-6-15,-1-1-7 0,2 1-25 0,-1-2-51 0,-1-5-60 16,2 1-37-16,-3-2-156 0,-3-3-287 0,3-3 128 16</inkml:trace>
  <inkml:trace contextRef="#ctx0" brushRef="#br1" timeOffset="194206.54">25019 10086 92 0,'0'0'167'0,"-1"-4"-10"15,1 4-13-15,0 0 24 0,0 0 16 0,0 0 11 16,16 12-7-16,-8-3 6 0,6 5-3 0,0-1-6 0,5 5-4 15,1 2 3-15,1 1-7 0,2 2-4 0,0 1 7 16,-1 0 2-16,1 4-31 0,-1 0-11 0,-1-2-22 16,4 0-4-16,-4 1-8 0,-4 0-23 0,1 0 2 15,-3-3-12-15,-1 1-3 0,-2 1-44 0,-5-1-67 16,-4-5-67-16,-2 4-70 0,-1-6-79 0,-1 1-297 16,-8-2-601-16,4-2 266 0</inkml:trace>
  <inkml:trace contextRef="#ctx0" brushRef="#br1" timeOffset="197056.54">25942 10256 66 0,'0'0'88'16,"0"0"-3"-16,0 0-12 0,0 0-11 0,0 0 0 15,0 0-8-15,0 0-10 0,0 0 9 0,0 0-16 16,0 0-5-16,0 0-1 0,0 0-4 0,0 0-2 0,0 0-6 16,0 0 0-16,0 0-2 0,0 0-3 15,7 4 6-15,-7-4-9 0,0 0 0 0,13 0 2 0,-8 0-8 16,-5 0 0-16,14-4 3 0,-9 1 1 0,3 1-3 16,0-3-1-16,-1 3 5 0,0 0 13 0,-1-1 11 15,-2 0-8-15,1 0 2 0,-1 2 0 0,2 0 22 16,-6 1 1-16,7-3 16 0,-7 3 6 0,4-2 3 15,-4 2 1-15,0 0-12 0,0 0-6 0,0 0-4 16,0 0-5-16,0 0-2 0,-17 5-8 0,13 0-4 16,-5 1-3-16,-1-1-3 0,-7 6-4 0,4-1-3 15,-3 0-1-15,-4 0-2 0,3 0-6 0,-7 4 3 16,-1-1-6-16,2-1-3 0,4-1 3 0,0-2 4 0,2-4-4 16,1 5-2-16,4-6 4 0,-2 2-4 15,9-3 2-15,-3 0-2 0,3-1-6 0,0 0 3 0,1-1 0 16,-2 0-4-16,6-1 1 0,0 0-2 0,-6 1 0 15,6-1 2-15,0 0-1 0,0 0-1 0,0 0 1 16,12-12-2-16,-8 8 1 0,1 0-3 0,4-3 1 16,0 3-6-16,1-2 1 0,-1 0 1 0,3 0-6 15,-1 1 1-15,-3-1 6 0,4 1-3 0,-2 1 0 16,-4 0 2-16,2 0-1 0,-2 1 1 0,-1 0-1 16,0 1 3-16,-1 0 3 0,-4 2 0 0,7-3 5 15,-7 3-5-15,0 0 4 0,0 0-2 0,0 0 0 16,0 0-1-16,0 0-4 0,-17 14 3 0,8-5 3 15,0-1-3-15,0 0-4 0,-5 3 8 0,5-4-6 16,0 3 1-16,-1-3 1 0,2 3-3 0,3-3 4 16,-2 1 5-16,-1-1-43 0,2-3-43 0,4 1-41 0,-2-1-53 15,1-2-99-15,1 1-296 0,2-3 131 0</inkml:trace>
  <inkml:trace contextRef="#ctx0" brushRef="#br1" timeOffset="197296.54">25750 10127 105 0,'0'0'164'0,"0"0"-22"0,0 0-16 15,0 0 13-15,0 0 1 0,-4 11 6 0,4 1-11 0,0 5-11 16,1 2-2-16,5 7-11 0,0 5-12 0,0-2-6 15,3 0-11-15,3 0-6 0,2 2-8 0,1 0-6 16,6-2-9-16,0-2-3 0,2 0-7 0,0-1-9 16,0-2-47-16,-6-2-65 0,0-8-76 0,-6 4-158 15,0-7-337-15,-3-3 149 0</inkml:trace>
  <inkml:trace contextRef="#ctx0" brushRef="#br1" timeOffset="208016.54">26116 10079 30 0,'0'0'153'0,"0"0"-2"0,0 0 1 16,-7 0-13-16,7 0-11 0,0 0 2 0,0 0-12 15,0 0-5-15,0 0-8 0,0 0-4 0,0 0-14 16,0 0-2-16,0 0-8 0,0 0-11 0,0 0-9 16,0 0-4-16,0 0-8 0,0 0-5 0,9-11 1 15,-5 7-8-15,0-2 0 0,2 2-6 0,0-1-1 0,1 2 0 16,1-4-1-16,-1 3 10 0,2 0 5 0,0-1-4 15,-4 2-3-15,0 2-2 0,4-2-5 0,-1 3-4 16,-8 0 1-16,13 2-3 0,-8-1 1 0,1 1 18 16,-2 3-2-16,0-1-2 0,-3 3-3 0,4 1-2 15,-5 2-2-15,0 1-1 0,0 2 1 0,0-2 9 16,-1 0 0-16,-3 3-6 0,4-5-6 0,0 1-1 16,0-3-3-16,0 0-1 0,0 0-3 0,0-2-2 15,0 1-7-15,3-1 0 0,-1-1 3 0,2-1 0 16,0 1-2-16,2-3 4 0,2 0-4 0,0 1 4 15,-1-2-7-15,6 0 1 0,-3-2 0 0,4 1-2 16,-3 1 2-16,0 0-4 0,-1-1 0 0,2 0-6 16,-2 1 6-16,0 0 2 0,-1 1-2 0,-2 0 1 15,3-1 1-15,-3 1-8 0,1 2 1 0,-3-1 6 0,2 2-1 16,-6 1 0-16,5 5 3 0,-3 1 1 0,-3 2 1 16,0 3 3-16,-3 1 2 0,-3 0-4 0,-2 2 3 15,-1-1-3-15,2-1-3 0,-3-1 1 0,1 1-2 16,1-1-4-16,0-8 4 0,3 3-7 0,-1-4-42 15,3 0-48-15,-1-3-62 0,2-1-53 0,2-3-219 16,0 0-461-16,0 0 205 0</inkml:trace>
  <inkml:trace contextRef="#ctx0" brushRef="#br1" timeOffset="208916.54">26682 9890 129 0,'0'0'148'15,"0"0"-14"-15,0 0-9 0,0 0-8 0,5 16-11 16,-8-8 2-16,1 4-4 0,-1 5-3 0,2 2 0 16,-3 5-6-16,0 1-11 0,0-6-3 0,0 0-11 15,2 8-11-15,-1-8-1 0,3 1-9 0,-5-2-1 16,5 2-10-16,-1-2 0 0,1-7-7 0,0 0-5 15,0 0-3-15,0-1 2 0,0-3-3 0,0-2-23 16,1 0-31-16,-1-1-22 0,0-4-37 0,0 0-65 0,0 0-109 16,0 0-286-16,0 0 127 0</inkml:trace>
  <inkml:trace contextRef="#ctx0" brushRef="#br1" timeOffset="209116.54">26512 9974 158 0,'-4'-3'213'15,"0"1"-24"-15,4 2-21 0,-6-1-19 0,6 1-13 16,0 0-8-16,0 0-18 0,0 0-10 0,0 0-1 16,0 0 7-16,16 12 0 0,-7-4-11 0,4 3-10 15,4 0-6-15,6 4-8 0,3 0-11 0,-1-1 1 0,4-3-7 16,-2 1-6-16,0-4-2 0,1 1-7 0,-6-1-5 16,-1-3-1-16,-1-2-4 0,1 1-7 15,-4-3-37-15,-1 1-40 0,1-1-41 0,-3-8-47 0,-1 4-209 16,-2-3-381-16,0-2 169 0</inkml:trace>
  <inkml:trace contextRef="#ctx0" brushRef="#br1" timeOffset="209366.54">26983 9694 21 0,'0'0'229'15,"0"0"-22"-15,0 0-21 0,0 0-19 0,0 12-16 0,3-5 15 16,-1 4 1-16,0 8 1 0,-1 0 3 0,3 10-5 16,-2 2-14-16,2 0-1 0,0 3-12 0,0 1-11 15,2-3-13-15,-3-3-13 0,3 1-5 0,2-4-12 16,-1-3-11-16,1-4-8 0,2-4-5 0,-2-3-6 16,2-1-6-16,-1-3-6 0,1 0 0 0,2-5-7 15,1-2-40-15,-2-2-48 0,2-4-61 0,2-3-81 16,-6-2-278-16,4-1-512 0,-1-1 227 0</inkml:trace>
  <inkml:trace contextRef="#ctx0" brushRef="#br1" timeOffset="209846.54">27376 9922 144 0,'3'-5'169'15,"1"2"-15"-15,1-1-18 0,-1 2 4 0,1-2 18 16,0-1-9-16,1 0-8 0,1 1-15 0,2-3-12 16,-3 3-8-16,1 0-5 0,-1 1 1 0,3-4-12 15,-1 5-5-15,-2-3-13 0,-2 3-4 0,1 1-4 16,-1-1-10-16,0 0-4 0,-4 2-6 0,6-2 0 15,-6 2-10-15,4-4 5 0,-4 4 18 0,0 0-4 16,4-1 9-16,-4 1-8 0,0 0-2 0,0 0-9 16,-10 9 0-16,4-4-9 0,-4 0 1 0,1 4-3 0,1-1-9 15,1-1 1-15,-3 0-1 0,1-2 0 0,1 2-2 16,2-3-2-16,0 1-14 0,2-1-36 0,-1-4-41 16,5 0-53-16,0 0-38 0,-12-5-44 0,10 1-192 15,0 1-431-15,2-1 192 0</inkml:trace>
  <inkml:trace contextRef="#ctx0" brushRef="#br1" timeOffset="210216.54">27510 9677 222 0,'-3'-2'220'0,"3"2"-28"0,0 0-13 15,0 0-21-15,0 0-4 0,0-7-8 0,3 1-1 0,-2 3-9 16,3-3-13-16,1-1-5 0,0 0-6 0,0-1-8 16,-1-2-11-16,5 0-10 0,0 3-12 0,-4 3 10 15,3-2-11-15,-2 3-1 0,3 0 0 0,-4 1 1 16,3 2-8-16,-2 0 0 0,3 3 19 0,-1 1-7 16,0 2-6-16,-2 0-1 0,0 3 3 0,1-2-5 15,0 3 0-15,-3-1-2 0,1 2 4 0,-2 3-2 16,1 2-6-16,-3-1-4 0,2 0-6 0,0-2-3 15,-1-1-5-15,0 0-2 0,-2-1-9 0,1 1 2 0,3-2-7 16,-4-1 1-16,4-2-4 0,-4-1-7 16,3 0 4-16,1-1-5 0,-1-1 0 0,4-3-1 0,-1-2-4 15,3-3 7-15,0-2-8 0,5-3-9 0,-4-4-36 16,4-1-37-16,-2 1-37 0,-2 0-58 0,-1-2-50 16,0 1-60-16,-5 3-232 0,1-3-555 0,-2 3 246 15</inkml:trace>
  <inkml:trace contextRef="#ctx0" brushRef="#br1" timeOffset="210456.54">27791 9415 38 0,'5'2'200'0,"0"1"-3"0,5 2 4 0,-1 2-17 15,0 0 7-15,4 5 3 0,-4 2-17 0,4 2 0 16,-2 0-13-16,5 5 1 0,-4-1-15 0,1 3-12 16,0 1-13-16,-3-6-13 0,3 3-8 0,-7-2-14 15,7 5-6-15,4 3-8 0,-2-4-11 0,-1 2-5 16,3-6-9-16,-6-2-59 0,0-3-86 0,-6-2-91 16,0 1-258-16,-4-5-480 0,-2 2 213 0</inkml:trace>
  <inkml:trace contextRef="#ctx0" brushRef="#br1" timeOffset="211636.54">23706 12181 14 0,'2'4'139'0,"0"-2"-15"0,0 2-17 0,-2-4-7 16,2 5 13-16,3-2-9 0,-1 1-11 0,1-3-6 15,3-1 12-15,2-1-2 0,0 1-10 0,4-3-7 0,-3 1-13 16,6-5-6-16,0 1 0 0,2-4-9 0,0 3-7 16,-2-3-6-16,1 2-1 0,-1-2-8 0,-2 2-2 15,0-1-1-15,-3 4 2 0,-1 0-2 0,0-1-4 16,-1 1-12-16,-3 3-26 0,-2-2-30 0,-1 1-26 15,1 2-27-15,-5 1-33 0,0 0-106 0,3 6-257 16,-3-6 113-16</inkml:trace>
  <inkml:trace contextRef="#ctx0" brushRef="#br1" timeOffset="211796.54">23862 12335 140 0,'0'2'160'0,"-1"1"-18"0,1-3-9 0,0 0 3 16,0 0-11-16,0 0-8 0,9-8-11 15,-1 5-3-15,2-2-9 0,0 0-5 0,2-3-7 0,6-2-9 16,-3-2-5-16,11-1-6 0,-7 3-7 0,6-1-6 16,-7 6-47-16,1-1-57 0,-2-1-78 0,-4 4-125 15,-2-1-280-15,1 1 124 0</inkml:trace>
  <inkml:trace contextRef="#ctx0" brushRef="#br1" timeOffset="212526.53">24431 11606 180 0,'0'0'175'0,"0"0"-17"15,0 0-10-15,5 12-20 0,-5-7 3 0,0 6-10 16,5-1 9-16,-5 3-10 0,4-1-10 0,-4 4-13 16,5 1-15-16,0 1 23 0,1 1-11 0,-3 0-12 0,6-1-6 15,-1 2 0-15,-3-5-12 0,0-3-8 0,0 1-5 16,4-3-8-16,-1-2 0 0,-2-1-3 0,6-4-5 16,-7-2-3-16,3-2-2 0,2-6-5 0,1 2-3 15,2-8 1-15,-3 0-6 0,0-3 0 0,-1 0 2 16,-1-2-7-16,0 2 3 0,-3-1-4 0,-3 0 3 15,2 2-4-15,-2 1 1 0,-1 2 16 0,-4 0 17 16,1 3-4-16,-1-2 0 0,2 4-10 0,0 1 1 16,-1 0-3-16,1 1-2 0,-3 0-5 0,4 5 0 15,0-6-5-15,0 6-1 0,0 0-1 0,0 0-1 16,0 0 0-16,10 19-2 0,-3-8 2 0,-1 5-1 0,1 0-12 16,4 0 8-16,-2 0 1 0,1 1-4 15,3-2-1-15,-3 1 0 0,4 0-2 0,-5-2 4 0,3-1-3 16,-1-1-1-16,-2-4 0 0,-2 1-10 0,0-3-43 15,2 1-46-15,-4-5-51 0,2 1-53 0,-5-3-226 16,-2 0-462-16,9-9 205 0</inkml:trace>
  <inkml:trace contextRef="#ctx0" brushRef="#br1" timeOffset="212716.54">25071 11520 26 0,'4'-2'193'0,"-4"2"-25"16,4-2 15-16,-4 2-1 0,0 0-18 0,0 0-14 16,-4 12-13-16,-1-6-12 0,-3 4-16 0,-2 0-17 15,-1 5-4-15,-2 6-7 0,0-6-8 0,2-1-7 16,-2 0-7-16,3-1-8 0,1-4-25 0,2 1-44 16,1-5-52-16,1 0-66 0,1-2-156 0,0-3-316 15,4 0 140-15</inkml:trace>
  <inkml:trace contextRef="#ctx0" brushRef="#br1" timeOffset="213106.54">25285 11095 59 0,'2'-2'191'0,"2"0"-7"0,-4 2 5 16,0 0 4-16,10 5 2 0,-6 4-2 0,-3 4-21 15,-1 5 0-15,2 6-9 0,-2 2-19 0,0 4-12 16,-2 1-11-16,1-1-11 0,2 1-8 0,3 1-11 0,-2-4-13 16,0 1-3-16,3-3-6 0,-1 0-5 15,6-2-14-15,-6-10-1 0,5 2-5 0,-4-5-4 0,4-4-3 16,0 0-5-16,3-5-1 0,-2-2-4 0,3-2-8 16,0-3 2-16,3-4-2 0,1-6-1 15,-2 1 0-15,-1-7-6 0,3 0 3 0,-6 3-1 0,-4 3-1 16,3-3-4-16,-6 2 4 0,-1 0 16 0,0 4 9 15,-3 0-6-15,0 1 2 0,-3 4-3 0,0-1-4 16,1 2-6-16,-3 2-3 0,1 2 0 0,-2 1 0 16,-2 1 1-16,1 3-4 0,-1 2 1 0,-5 2-8 15,0 3-2-15,-1 3 4 0,0 1-2 0,0 1 1 0,1-2-1 16,3-1-23-16,-4 0-25 0,8-1-37 0,-2-2-46 16,-1-1-50-16,3-1-64 0,-3-3-243 15,5-1-520-15,-2-2 230 0</inkml:trace>
  <inkml:trace contextRef="#ctx0" brushRef="#br1" timeOffset="213366.54">25981 10928 7 0,'-2'5'270'0,"2"-5"-27"0,-3 4-21 0,3-4-25 15,-5 10-17-15,-3-3-21 0,3 2-16 0,-9 3-13 16,1 0-14-16,2 0-10 0,-3 0-12 0,5-2-7 0,0-1-11 16,-4 4-11-16,6-6-4 0,0 2-24 15,1-3-41-15,1-3-37 0,0 5-45 0,2-6-36 0,-1 2-64 16,2-2-107-16,0 0-316 0,2-2 140 0</inkml:trace>
  <inkml:trace contextRef="#ctx0" brushRef="#br1" timeOffset="213546.54">25956 11061 151 0,'4'-2'203'0,"-1"-2"-20"0,1 2 9 0,0-1-4 16,-4 3 12-16,5-1 10 0,-5 1 10 0,0 0-12 15,0 0-14-15,0 0-20 0,3 9-14 0,-7-1-20 16,-4 4-10-16,-1 1-14 0,-5 3-17 0,3 0-4 15,-8 4-7-15,6-5-15 0,1-1-6 0,1-3-7 16,2 0-41-16,1-2-40 0,2-1-42 0,-2-3-53 0,4-2-42 16,-1 1-66-16,3-2-208 0,2-2-467 0,0 0 207 15</inkml:trace>
  <inkml:trace contextRef="#ctx0" brushRef="#br1" timeOffset="213946.54">26144 10924 209 0,'0'0'213'0,"0"0"2"0,3-2 1 16,-3 2-7-16,4-6-21 0,-4 4-4 0,0-4-14 15,2-2-13-15,0 4-2 0,1-2-10 0,-1-4-13 16,3 1-3-16,-1 0-7 0,-1 1-7 0,1-1-3 15,-1 1-11-15,1 1-1 0,0 2-9 0,1-1-7 16,-2 1-10-16,0 0-8 0,1-1-6 0,2 3 2 16,-3-3 2-16,1 4-7 0,1 0-7 0,0-1 0 15,3 2 8-15,-8 1 3 0,9 3-2 0,-4 0-1 0,-1 1-4 16,1 2 8-16,-1 3 1 0,0 1 8 16,-2 7 4-16,0 1 1 0,0 1 1 0,-2 2-10 0,0-2 5 15,0 0-9-15,0-1-6 0,3-2-5 0,-2-6-4 16,2 1-11-16,-1-1-2 0,3-1 2 0,1-4-14 15,-2 0 4-15,2-5-7 0,0 0-10 0,7-4 12 16,-2 0-20-16,2-5 17 0,2-2-6 0,-1-1-3 16,4 1-28-16,-5-5-49 0,10-3-40 0,-8-1-50 0,-2 5-61 15,-1-1-66-15,-2-1-76 0,-4 2-249 16,-2 3-658-16,-4 1 292 0</inkml:trace>
  <inkml:trace contextRef="#ctx0" brushRef="#br1" timeOffset="-214640.19">26198 11077 36 0,'-1'2'204'0,"1"-2"-17"16,-5 5-22-16,1-3-13 0,1 1-20 0,-1 1-9 16,1-1-15-16,-1 2-10 0,-1-1-18 0,1 1 1 15,-3 2-9-15,4-4-6 0,-3 2-12 0,2-2 0 16,1 1-5-16,-2 0 6 0,3-2-9 0,2-2-1 16,-3 2-5-16,3-2-1 0,-4 4-2 0,4-4-2 15,0 0 2-15,0 0-2 0,0 0-2 0,12-14-4 16,-10 9-7-16,2 1 4 0,1-2-4 0,-1-1-2 15,4 2 1-15,-2-1-6 0,-3 3 3 0,1-2 14 16,-1 1 3-16,-1 1 7 0,0-1 7 0,-2 4 6 16,5-3 2-16,-5 3 4 0,3-3-4 0,-3 3-6 0,0 0-6 15,0 0-3-15,0 0-7 0,0 0-2 0,-8 11-10 16,4-9 4-16,3 2-6 0,-3 0 3 16,4-4-7-16,-4 7-3 0,3-3-30 0,-1 0-46 0,0 1-51 15,2-1-57-15,-2-1-72 0,-1 0-151 0,-1 0-424 16,4-3 187-16</inkml:trace>
  <inkml:trace contextRef="#ctx0" brushRef="#br1" timeOffset="-213750.19">26741 10995 228 0,'0'0'222'0,"0"0"5"0,-11 8-1 16,5-5-16-16,-3 3-7 0,-1 0-13 0,-2 4-3 0,-11 4-20 16,0 1-22-16,3 1-9 0,-5 4-9 0,0-4-13 15,-6 5 3-15,3-1-12 0,-1 3-5 0,-2 0-2 16,0-3 3-16,5-1-10 0,1 1-14 0,1-3-3 15,3 0-11-15,5-5-5 0,4 1-5 0,1-5-9 16,1-1-4-16,5-2-4 0,-2 1-1 0,3-2-7 16,-1 0 0-16,5-3-8 0,-4 3-1 0,4-4 1 15,0 0-3-15,0 0-2 0,0 0-4 0,23-13 1 0,-7 2-2 16,7-6 2-16,-1-1-7 0,4-1-11 0,-1-1-3 16,1 2-1-16,1-3 0 0,1 3 4 15,-2-1-4-15,-2 0 1 0,-1 4 4 0,-7 3-3 0,1 0 4 16,-1 0-1-16,-3 3 0 0,-2 0 1 0,-1 3 2 15,-1-1 2-15,0 1-3 0,-5 2 17 0,2 2 14 16,-2-2 22-16,0 2 14 0,-3 0-6 0,-1 2-10 16,0 0-3-16,0 0 3 0,0 0-3 0,-23 8-8 15,9 2-5-15,0 1 0 0,-6 6-1 0,-1 2-2 16,2 0-15-16,2 0 14 0,2-2-16 0,6-2 4 16,-5-3-5-16,3 0-2 0,3-1 11 0,0-4-14 0,2 2-47 15,1-3-47-15,1-3-67 0,-1 1-105 0,-3-1-358 16,4-3-670-16,4 0 296 0</inkml:trace>
  <inkml:trace contextRef="#ctx0" brushRef="#br1" timeOffset="-211840.19">21462 16788 73 0,'0'0'115'0,"-14"0"3"0,14 0-6 16,-6 5-17-16,-1-1 8 0,5-1-30 0,-5-1-2 16,2 2-9-16,-5 3 0 0,3-1-10 0,-1 3 5 15,-5 3 3-15,4-3-5 0,-4 1-9 0,3 1-4 16,-3 2-9-16,3 0-1 0,-3 0 5 0,3 1-5 15,-1 1-3-15,-1 1-17 0,2-3 6 0,0-4-1 16,3 1 7-16,-2 1-7 0,4-2-9 0,-5-2 4 16,6-2-1-16,-1-2-2 0,1-1 1 0,4 2-5 0,0-4 2 15,0 0-7-15,0 0 6 0,13-16 1 16,-3 2 5-16,4 0-8 0,4-6 0 0,3 1 2 16,-1 0 1-16,2-2 0 0,-4-1-4 0,2 3 0 15,-1-2 1-15,1 3 0 0,-4 5 1 0,-3 1-3 0,1 0 5 16,-5 6 0-16,-3-2-10 0,-2 4 11 0,1-2 34 15,0 2 2-15,-1 2 8 0,-4 2-2 0,0 0-10 16,0 0 0-16,-9 12-4 0,0-4-3 0,-4 6-4 16,-2 7-4-16,-3-2-5 0,-1 1 0 0,-3 1-3 15,4 0-1-15,-1-2 3 0,4-6 25 0,-4 4-8 16,5-5 12-16,2-7 16 0,3 2 4 0,0-1-6 16,3-2-6-16,-2-2-5 0,3-2-6 0,5 0-5 15,-4-10-4-15,4-2-5 0,0-7-1 0,12-5 0 16,-3 6-6-16,4-9 0 0,2 0 0 0,4 1-1 15,0-2-8-15,2-1 1 0,-1 3-3 0,-1 0-1 16,-3 3 1-16,0 7-9 0,-6 3 5 0,2-1 2 16,-3 6-3-16,-3 1 3 0,-2 1 9 0,0 6 0 15,-4 0 2-15,0 0-7 0,0 0 1 0,-13 24-1 16,3-7-1-16,-3 6-2 0,-5 0-3 0,2 0 1 16,-1 3-1-16,-3-1-3 0,-1-1-2 0,2 1-1 15,2-6 0-15,3-5 0 0,3-2 0 0,2-3-1 16,0-3 4-16,4 0-6 0,2-2 2 0,2-1 0 15,-3-3 0-15,4 0-1 0,0 0-15 0,0 0-52 16,13-12-68-16,-3 3-76 0,-5-1-242 0,4 2-488 16,1-6 216-16</inkml:trace>
  <inkml:trace contextRef="#ctx0" brushRef="#br0" timeOffset="-179920.19">11185 11671 115 0,'0'0'169'0,"0"0"-10"0,0 0-12 16,0 0-8-16,0 0-15 0,0 0-5 0,0 0-19 15,0 0-8-15,0 0-6 0,-2 4-14 0,2-4-9 16,0 0 9-16,0 0 2 0,-1 4-4 0,1-4-8 16,0 0-6-16,0 0-7 0,0 0-3 0,0 6-8 15,0-6-4-15,3 2 19 0,-1 0 10 0,3 3-3 0,2-1 11 16,2 3-6-16,2-1-5 0,-1-2-5 15,2 2-2-15,-2 2-8 0,4-2-16 0,0 3 25 0,4 1-5 16,-1 0-2-16,-1-1-2 0,0 1-6 0,0 0-4 16,0 1-2-16,0 1 0 0,-2-1 13 0,4 0 1 15,1 2 4-15,-5-1-8 0,4 1-1 0,0 0-8 16,5 1-3-16,-4-2 0 0,4-1-3 0,-1 4-3 16,-3-5-5-16,-1-1 2 0,0 1-4 0,6 2 1 0,3-4 1 15,-9 2-4-15,0-3 16 0,-4 2 2 16,6-1-7-16,-4 1 4 0,0-1-6 0,-5-2-4 15,0 0 1-15,4 2 15 0,-4-1 1 0,0 2-6 0,-1-3-1 16,2 1-2-16,-2-1-7 0,0 1 3 16,3-1-7-16,-4 0-2 0,3 0 4 0,-1-2-3 15,-2 0-5-15,0 2 3 0,-1-5-6 0,-1 0 0 0,0 1 3 16,-1 2-2-16,1-2-3 0,-2-1 1 0,2 3 9 16,0-1 7-16,-1-1-1 0,-1-1-5 0,-1 1 0 15,2 1-3-15,-1 0-1 0,1 1 0 0,-1-1-2 16,-1-1 1-16,1-2 0 0,0 3-3 0,-2 1 0 15,0-2-5-15,2-1 0 0,-5-1 4 0,4 3-5 16,-4-3 7-16,0 0-8 0,4 3 4 0,-4-3-1 16,0 0-7-16,5 1 4 0,-5-1 2 0,0 0-2 15,0 0 2-15,4 2-2 0,-4-2-3 0,0 0 4 0,0 0-5 16,0 0 0-16,2 2 2 0,-2-2-4 0,0 0 3 16,0 0 2-16,0 0 4 0,0 0-3 0,0 0 3 15,0 0-5-15,0 0 0 0,0 0-5 0,0 0 2 16,0 0 9-16,0 0-6 0,0 0 1 0,0 0-1 15,0 0-3-15,0 0-1 0,0 0 8 0,0 0-4 16,0 0-1-16,0 0-4 0,0 0 3 0,0 0 4 16,0 0-2-16,0 0 3 0,0 0-8 0,0 0 3 15,0 0 1-15,-6-14 4 0,6 9-7 0,0 2 4 16,-2-4 3-16,-1 0-2 0,3 3 0 0,-3-5-7 16,2 0 8-16,-3 0-2 0,2-2-1 0,-1 3 2 0,3-2-5 15,-4 1 6-15,4-2-6 0,-5 1 3 16,3 2 1-16,0 1 1 0,2 1-4 0,-1 0 2 15,1 1 2-15,-4 1-2 0,4 4-6 0,-1-8 7 0,1 7-1 16,0 1 0-16,-1-4 0 0,1 4 2 0,0 0 3 16,-2-5-3-16,2 5-3 0,0 0 1 0,0 0 4 15,0 0-7-15,2-6 4 0,-2 6 3 0,0 0-6 16,0 0-2-16,0 0 5 0,0 0 1 0,0 0 2 16,0 0-1-16,0 0 1 0,0 0 9 0,11 11-1 15,-6-7 0-15,-4 2 5 0,2 0 5 0,0-1 1 16,3 2 6-16,-5 0-3 0,2 0-5 0,2-1-2 15,-4 3-2-15,4 0 7 0,-1-2-3 0,0 2 0 0,0-2-5 16,-3-1-4-16,4 2 3 0,-1-3 0 0,0 3-5 16,-3-5 1-16,4 2-6 0,-2-2 4 0,-2 2 1 15,3-2 2-15,-4-3-2 0,1 3-4 0,2 0 0 16,-3-3-3-16,1 4 14 0,-1-4-3 0,0 0-1 16,0 5 10-16,0-5-2 0,0 4-2 0,0-4 9 15,0 0-4-15,0 6 2 0,0-6-3 0,-4 3 0 16,4-3-1-16,-1 3-7 0,1-3 4 0,-4 2 15 15,4-2 4-15,-9 3-1 0,8-1-2 0,1-2-1 16,-9 2-6-16,5 0-3 0,-1-1 3 0,1 1-5 16,4-2-4-16,-9 2 1 0,4 1 0 0,0 0-9 0,1-1 5 15,-4-1-8-15,2 3 2 0,1-3-3 0,-1 2 0 16,1-2-2-16,-1 3-1 0,0-1 0 0,0-1 3 16,1 0 1-16,-1 3-5 0,4-4-1 0,2-1 1 15,-8 3 5-15,7-1 0 0,1-2-6 0,-6 2 0 16,6-2-2-16,0 0 0 0,-5 2 2 0,5-2 1 15,-3 2 1-15,3-2-2 0,0 0 1 0,0 0-3 16,0 0 2-16,-5 3-1 0,5-3-4 0,0 0 3 0,0 0-1 16,0 0 4-16,0 0 1 0,0 0-4 0,0 0 3 15,0 0-6-15,0 0 2 0,0 0 4 16,0 0-1-16,0 0-5 0,0 0 3 0,0 0 2 0,0 0-2 16,0 0 0-16,0 0 1 0,0 0 1 0,0 0-1 15,0 0 0-15,0 0-1 0,0 0 1 0,0 0-4 16,0 0 3-16,0 0-1 0,0 0 1 0,0 0-2 15,0 0 2-15,0 0 3 0,0 0-3 0,0 0 0 16,0 0 0-16,0 0 0 0,0 0-3 0,0 0 6 16,0 0-2-16,0 0-3 0,0 0 5 0,0 0-4 15,0 0-2-15,0 0-1 0,0 0 2 0,0 0 1 0,0 0 1 16,0 0 1-16,0 0 0 0,4-14 3 0,-2 10 1 16,2-2 9-16,1-3-5 0,-1 1 3 15,1-2 8-15,0 0 0 0,-1-3 3 0,2 5-1 0,-2-4 3 16,3 2-2-16,-1-4-4 0,-2 3 2 0,0 3-6 15,0-1 2-15,-2 3-3 0,-1 0 0 0,2 3 0 16,-2-2-3-16,2 1 9 0,-1 1 4 0,-2 3-1 16,1-4 2-16,-1 4-2 0,3-2 0 0,-3 2-1 15,0 0-2-15,0 0-2 0,5-4 1 0,-5 4-3 16,0 0-4-16,0 0 1 0,0 0 0 0,0 0 0 16,0 0-4-16,0 0-1 0,0 0-3 0,2 9 2 0,-2-9-1 15,0 0 1-15,0 0-2 0,2 3 1 16,-2-3-1-16,0 0-2 0,0 0 0 0,0 0 1 15,0 0-2-15,0 0 1 0,0 0-2 0,0 0 2 0,0 0-2 16,0 0 1-16,0 4-3 0,0-4 2 0,0 0-2 16,0 0 0-16,0 0-3 0,0 0-2 0,0 0-30 15,0 0-58-15,0 0-63 0,0 0-51 0,0 0-43 16,0 0-62-16,0 0-74 0,0 0-369 0,0 0-819 16,0 0 362-16</inkml:trace>
  <inkml:trace contextRef="#ctx0" brushRef="#br2" timeOffset="-149530.19">19908 16076 76 0,'-1'3'115'0,"-3"3"-2"0,-1 1 0 16,-1 1 3-16,-1 4-8 0,-3 4-7 0,-1 7 9 16,-2 2-10-16,-3-1-3 0,4 1-5 0,-5 5-6 15,3 2-8-15,-1-1 0 0,-3 13-5 0,1-11-2 16,-3 11-13-16,-1-1-2 0,7-10 2 0,-3-2-1 16,4 1 3-16,2-3 5 0,-3-3-6 0,5-9-6 15,4-2-5-15,0-5-5 0,1-2-5 0,2-4-4 16,-2 1-1-16,4-1-5 0,0-4-3 0,0 0-4 0,0 0 3 15,0 0-1-15,13-19-5 0,-2-4-1 16,0-5 3-16,0-3-1 0,5-15 0 0,-3-1-1 16,6-1 12-16,-1 2-5 0,0 0 3 0,0 3 1 15,2-4 2-15,-3 17-5 0,-2 1-5 0,3-1 1 16,0 5 1-16,0 1-2 0,-6 7 4 0,2 3-2 16,-7 4 0-16,1 1-2 0,-2 1 0 0,2 4-4 15,-5 0 17-15,0 4 3 0,-3 0-5 0,0 11-3 16,-1 3 8-16,-3 14-1 0,-6 1 5 0,-1 3-2 0,-8 16-1 15,-3 2-6-15,-3 3 10 0,-7 23-13 16,6-22 2-16,-13 23 2 0,15-24 1 0,-19 20 2 0,13-25 1 16,2-4 30-16,1 3-13 0,-1-4 6 0,4-15 26 15,2-5-3-15,9-9 6 0,4-4-5 0,1-3-10 16,5-1-2-16,-1-6-13 0,4 0-4 0,1-13-5 16,7-5-2-16,2-11-9 0,3-2-1 15,6-16 3-15,7-1-7 0,-6-6-7 0,3 1 2 0,4 3-4 16,-3 1 1-16,1 5-1 0,0 0-2 0,3 4-9 15,-10 11 2-15,3-1 7 0,-1 2-6 0,2 2 0 16,-4 3-5-16,2-1-7 0,-7 10 6 0,0 1-5 16,-4 3 11-16,-3 3-13 0,0 1 6 0,-1 2-2 15,-1 0 1-15,0 3 13 0,-4 1-2 0,0 0-4 16,-9 16-9-16,0 0 4 0,-5 9-5 0,-4 5 3 16,-5 12-1-16,-6 1 0 0,2 3-1 0,-1 1-8 15,0-7 17-15,1 0 12 0,7-13 5 0,4-5 8 16,2-6 13-16,7-5-2 0,0-3-4 0,2-1-9 15,0-3 2-15,2 2-7 0,1-5-2 0,2-1-4 16,0 0 3-16,6-20-9 0,3-3-6 0,1-5 7 16,4-4-3-16,6-12-3 0,4 1-4 0,-1-2 2 15,1 4-4-15,2 2 4 0,-8 10-4 0,3 1-1 16,2 4-5-16,-6 0 5 0,2 1-2 0,-7 9 0 0,2 2-1 16,-7 3-8-16,1 2 12 0,-5 1-3 15,3 5-2-15,-5 0 0 0,-1 1 2 0,-1 11-1 0,-5-3-6 16,-5 15 6-16,-4 3-3 0,0 7-1 0,-12 10-1 15,-1 2-1-15,-3 3-1 0,2 2-2 0,-5-1-1 16,6-5 1-16,0 1 5 0,8-16-2 0,2-2 0 16,4-4-4-16,4-8 1 0,2-5 1 0,3 0 1 15,1-3-4-15,1-2-6 0,0 1 4 0,-1-4 6 16,4-2-4-16,-1 3-3 0,1-3-2 0,0 0 6 16,12-10-39-16,-7 5-45 0,6-8-46 0,0 1-41 15,1-1-48-15,0 2-43 0,0-4-54 0,-1 1-46 16,-2 3-297-16,4-2-716 0,-4 1 317 0</inkml:trace>
  <inkml:trace contextRef="#ctx1" brushRef="#br2">19209 10893 0</inkml:trace>
  <inkml:trace contextRef="#ctx0" brushRef="#br2" timeOffset="-137480.19">19360 15727 42 0,'0'0'57'0,"0"0"-4"0,0 0-11 0,0 0-6 15,0 0 3-15,1 4-2 0,-1-4-3 0,0 0-6 16,0 0-6-16,0 0 1 0,0 0-6 0,0 0-5 15,0 3-4-15,0-3-13 0,0 0-15 0,0 0-7 16,0 0-40-16,0 0-72 0,-6 5 33 0</inkml:trace>
  <inkml:trace contextRef="#ctx0" brushRef="#br2" timeOffset="-136170.19">19333 15757 70 0,'0'0'70'0,"0"0"3"15,0 0-10-15,0 0 10 0,0 0-4 0,0 0-3 16,0 0 8-16,0 0-4 0,0 0-5 0,0 0-17 16,0 0 7-16,0 0 4 0,0 0-8 0,0 0-11 15,0 0-7-15,0 0 0 0,0 0-1 0,0 0-1 16,0 0-2-16,0 0-1 0,0 0 5 0,0 0-1 15,0 0 1-15,0 0 1 0,0 0-3 0,0 0 8 16,0 0 1-16,0 0-8 0,0 0-2 0,-4-2-4 16,4 2 0-16,0 0 0 0,-6-5 1 0,6 5 1 15,-4-3 5-15,3 1-5 0,1 2-13 0,-5-2 14 0,2-2-12 16,3 4 9-16,-4-3 1 0,2 0-3 0,-1 0 1 16,-1-2-3-16,-2 0-5 0,5 1 2 15,-6 0-1-15,6-3-2 0,-3 4 12 0,0-2 3 0,-1 0-4 16,-1-1 0-16,2 0-4 0,-1 1 0 0,1-2 7 15,-2 4-4-15,0 0-5 0,5 1 15 0,-5-2 8 16,2-1-2-16,2 3-7 0,-4 0 2 0,3-2 6 16,-1 4-3-16,0-5 1 0,1 1-6 0,-3 1-3 15,2 1-4-15,0-2-6 0,-1 1 2 0,0-3-6 16,0 1 2-16,-1 0-5 0,2 0 4 0,-1 0 4 16,2-1 7-16,-1 4-1 0,0-3 1 0,0 1-4 15,-1 0-1-15,-1-1-7 0,1-4 3 0,-1 5-3 16,-1-1 0-16,2-2 2 0,-4-1-8 0,0 1 4 15,4 4 10-15,-3-4 0 0,1-1 1 0,-1 4-3 16,-4-5 0-16,1 3-6 0,2-3 0 0,-4 2-2 16,3 0 16-16,-1-1 2 0,0 1-7 0,0-1-2 15,2 2-2-15,0 1 4 0,1-2 5 0,2 4-5 0,-3-4-4 16,-1-2-2-16,1 2-3 0,0-3 2 0,-1 1-3 16,1 0-3-16,1 0 0 0,2 2-2 15,-5-8 0-15,1 7 2 0,4-3-5 0,-5 4 1 0,4-3-4 16,-2 0 2-16,0 2-5 0,-1 0 2 0,2-2 0 15,-1 3 1-15,0-1-1 0,5 4-1 16,-6-4 4-16,1 3-5 0,1-1 0 0,1 1 5 0,1 0-4 16,-1-1-3-16,2 0 1 0,-2 2 1 0,-1-2 0 15,3-3 1-15,-1 4-1 0,3-2 0 0,-3 0-4 16,0-2 0-16,0 5-1 0,3-1 6 0,-2-1-2 16,-1 0-1-16,-1-1-2 0,0-1 3 0,0 2-2 15,1-1 1-15,-6 0 0 0,6 0-1 0,-2 2 2 16,3-1-2-16,-4 1 3 0,0 1-7 0,4-2 4 15,1-1 0-15,-3 0 4 0,0 4-4 0,0-1 0 16,0-2 0-16,-1-2-1 0,3 4 5 0,-1-2-5 16,0 1 2-16,1-1-1 0,-2-2 3 0,1 1-6 15,2 0 3-15,-1-1-1 0,0 0 3 0,-2-2 0 0,2 1-2 16,0 1-1-16,0 1 0 0,1 1 1 0,-3-1 1 16,0 1-3-16,3-3 2 0,-1 4 2 15,1-4-2-15,0 4-1 0,-2-2 0 0,2 3-4 0,-1 0 7 16,4-2-1-16,-3 1 1 0,0 0 1 0,0 1-2 15,3 1 0-15,-4-1-3 0,2 2 2 16,3 2 0-16,-2-4-1 0,2 4-3 0,-4-5 2 0,4 5-4 16,0 0 9-16,-3-2-3 0,3 2 2 0,0 0-1 15,0 0-8-15,-1-3 7 0,1 3 5 0,0 0-2 16,0 0-3-16,0 0 0 0,0 0 0 0,-4-3 2 16,4 3-3-16,0 0 3 0,0 0-4 0,0 0 0 15,0 0 0-15,0 0 1 0,0 0 0 0,0 0 1 16,0 0 3-16,0 0-5 0,0 12 6 0,4-9-7 15,-4 3 5-15,1 1-1 0,3 0 0 0,0 4 1 16,-3-3-2-16,2 4 1 0,-3-1-3 0,5-2 9 16,-4-1-7-16,2 1 1 0,-2-3-2 0,-1 2-2 15,1-3 3-15,-1-1 0 0,3 0 0 0,-2-2 0 0,-1 3 0 16,0-5-2-16,0 5 1 0,0-5-1 0,0 0 4 16,3 4-1-16,-3-4-1 0,0 0 1 15,0 0-3-15,0 0 4 0,0 0-1 0,1 2-1 0,-1-2 3 16,0 0-2-16,0 0-2 0,0 0 1 0,0 0 2 15,0 0-2-15,0 0-1 0,-8-9 1 0,8 9 1 16,-1-4 1-16,0 0-1 0,-2 0-1 0,-2 0-2 16,4 0 6-16,-2 0-7 0,2-2 5 0,-4-1-2 15,5 1-1-15,-4-4 0 0,2 4 2 0,-1-2-1 16,0 1-2-16,2 1 1 0,-1 0 4 0,0 1-3 16,2 1-2-16,0-1 3 0,-3 1 7 0,1 1 5 15,2 3-1-15,0 0 1 0,-1-8 2 0,1 8-7 16,0-3 3-16,0 3-6 0,1-6 2 0,4 3 1 0,-3-1-3 15,1 2 4-15,3-1 5 0,0-1-9 16,-2-2-2-16,1 3-1 0,1-1 2 0,2-1-1 16,-3 0 1-16,3-2-1 0,-3 2-2 0,4-1-1 15,-3 0-1-15,1 1-34 0,-1 2-54 0,-1-1-62 0,-2 1-71 16,0 1-78-16,-1 0-199 0,-2 2-542 16,0 0 240-16</inkml:trace>
  <inkml:trace contextRef="#ctx0" brushRef="#br2" timeOffset="-133770.19">16072 13830 42 0,'0'0'152'0,"0"0"1"0,0 0-3 0,1 4 0 16,-1-4-7-16,0 0-3 0,0 0-7 15,0 0-10-15,0 0-12 0,0 0-12 0,0 0-6 0,-8 1-10 16,8-1-10-16,-10 1 8 0,10-1 9 0,-6 3 6 16,-1-1 0-16,5 0-10 0,-5-1-7 0,7-1 6 15,-14 0-4-15,9 0-8 0,0-3-8 0,-3 2-13 16,2-1 1-16,-3 0-1 0,1 0-7 0,1-3 12 15,-3-1-5-15,-1 1-6 0,5-1-8 0,-4 2-6 16,1-1-2-16,1 1 0 0,-1-2-4 0,-1 3 8 16,2-2 12-16,-1 1-3 0,0 2-7 0,3-2-5 15,-4 0-2-15,2 0 0 0,-2 2-4 0,2-2 1 0,3-1-5 16,-4-1-3-16,0 3 2 0,-1-4-5 0,-2 1-1 16,2 2 0-16,1-3-2 0,0 3-1 0,-1-3-1 15,-1 2-3-15,2-4-1 0,-2 1-1 0,1 2 1 16,0-1 0-16,0-1 0 0,-1 3-5 0,2-1 8 15,-1-1 9-15,4 4 2 0,-2-2 2 0,1 1 1 16,-1 0 2-16,3-1-2 0,-4-3-4 0,1 2-3 16,-2-2-4-16,2 0 0 0,2 3-1 0,-2-3 4 15,-2 2-9-15,2-2 3 0,-1 3 0 0,4-1-2 16,-2-2 4-16,-1 2-6 0,0 1 1 0,3-1 1 16,-1 2 0-16,-1 0 2 0,1 0 0 0,1 1 6 15,0-1 6-15,0 2 0 0,-3 0-2 0,3-1-1 16,-1 1-1-16,-1 0 0 0,1 0-4 0,-1 1-2 15,1-2-2-15,1 1 1 0,1 0-2 0,0-1-2 16,-1 1-1-16,-1-1 4 0,2-2-5 0,-1 2 0 0,-2-2 3 16,2 1-5-16,0-1 4 0,-4 0-1 0,4-5-8 15,0 2 9-15,-3 1-1 0,2-2-7 0,-2 0 6 16,-1 2 6-16,2-1-10 0,-2 1 2 0,1-1-2 16,0 1 3-16,1 1-1 0,-2-2-2 0,2 1 0 15,0 1 2-15,-2-1 0 0,1 0-2 0,-1-2 0 16,1 2 0-16,1-3 4 0,-3 1-5 0,1 1-2 15,1 0 6-15,-1-2-2 0,3 5-1 0,-1-5 1 16,1 4 2-16,-1-1-3 0,1 0-3 0,-2-1 1 16,3 3 2-16,0 1 2 0,1-1 1 0,-2 3-1 0,0-2-1 15,-1 2-12-15,3-2 16 0,-3 2-5 16,0-1 1-16,2 0-1 0,0 0 3 0,1 0-4 0,-1-1-2 16,0 1 4-16,-3-3 5 0,2 0-9 15,-1-3 6-15,1 3-3 0,2 0-4 0,0 3 10 16,-2-3-3-16,0 1-6 0,1 0 6 0,-1-1-6 0,0 0 4 15,-3 1 4-15,3-1-4 0,1 2-1 0,-2 1-1 16,3-3 3-16,-2 2-6 0,1-1 5 0,0 4-5 16,1-4 9-16,0 3-5 0,0-1-3 0,-2-1 11 15,2-2-11-15,0 2 3 0,-1 1-3 0,1-2 6 16,0 0-4-16,3 0-3 0,-3 2 7 0,3 0-6 16,-4 1 0-16,5 2 2 0,-4-5-5 0,4 5 7 15,-2-5 0-15,2 5-2 0,-3-2 3 0,3 2-4 16,0 0 3-16,0 0-5 0,-4-2 10 0,4 2-8 15,0 0 5-15,-4-3-5 0,4 3 3 0,0 0 10 0,0 0-13 16,-5-2-1-16,5 2 5 0,0 0 1 16,0 0-5-16,-4-3 3 0,4 3-8 0,0 0 13 15,0 0-7-15,0 0-3 0,0 0 6 0,0 0 3 0,0 0-8 16,-6 8 6-16,6-3-3 0,-3 3-2 0,6-1-4 16,-3 2 4-16,1 2 2 0,4-1 4 0,-5 3-4 15,4-3-3-15,-4 1 2 0,1 3 6 0,3-2-10 16,-4-2 4-16,2 4-2 0,0-5 3 0,2 1-2 15,-3 0 2-15,1-3 0 0,0 0-1 0,-1-1-1 16,2 0 4-16,-3-2-4 0,5-1-2 0,-4 1-1 16,-1-4 4-16,0 5 2 0,0-5 0 0,0 0-5 15,0 0 7-15,4-11-1 0,-7 4 1 0,3-3-3 0,-1-2-2 16,0 1 5-16,-3 0-1 0,3-2-5 0,-3-1 13 16,0-2-12-16,3 3 0 0,-5-2 2 15,0-2 3-15,1 0-11 0,-1-2 14 0,-4 2-3 0,2-7-3 16,0 7 5-16,1 1 1 0,0 2 1 0,1-2 1 15,1 5 1-15,1-2 0 0,-1 5-2 16,1 2 0-16,3 0 1 0,-2 1-3 0,2 0-1 0,0 2 3 16,1 3 0-16,0 0 2 0,4-6-8 0,1 5 6 15,-5 1-1-15,12 2 0 0,-5 0 2 0,2 2-9 16,1 1-33-16,-4-3-37 0,3 3-45 0,0 0-56 16,0-1-64-16,0 2-85 0,-5-4-215 0,-1 0-580 15,-3-2 257-15</inkml:trace>
  <inkml:trace contextRef="#ctx0" brushRef="#br2" timeOffset="-129130.19">12054 12440 84 0,'0'0'146'0,"0"0"-7"15,0 0-4-15,0 4-3 0,0-4-5 0,0 0-6 16,0 0 1-16,0 0-5 0,0 0-7 0,0 0-4 16,0 0-7-16,0 0-11 0,0 0 2 0,0 0-11 15,-5 3-10-15,5-3-3 0,0 0-11 0,-6 1 0 16,6-1-2-16,0 0-2 0,0 0 0 0,0 0-4 16,-11-1-4-16,11 1 2 0,0 0 5 0,-9-2-2 0,9 2 0 15,-6-2-3-15,2-1-6 0,4 3 0 16,-7-2-2-16,3 0 3 0,4 2 6 0,-6-5-5 0,1 3-1 15,5 2-3-15,-9-4-4 0,3 0-3 16,2 1-2-16,-1 0 18 0,-2 2-1 0,1-1-5 16,2 0-1-16,-1-3-8 0,-1 2 4 0,-2-1-7 0,3 1-2 15,-3-1-4-15,3 2-3 0,0-4-9 0,-3 3 9 16,3 0-6-16,0-1 1 0,0 0-2 0,-3 1 2 16,2-2-1-16,-2 2-5 0,3 0 2 0,-3 1-2 15,3-1 22-15,-4 0-1 0,3-1-1 0,0 1-8 16,-1 0 2-16,0-1-3 0,-1-3-1 0,3 5-3 15,-4-1 2-15,-1-3-1 0,3 2-8 0,-2 0 1 16,1 2-2-16,0-2 1 0,0 2 6 0,2-2 5 16,-2 2-2-16,-1-1 1 0,0 0 0 0,0-3-4 0,4 2 0 15,-4-1 0-15,1 1-2 0,2-2-2 0,-3 1 0 16,0 0-5-16,1 0 3 0,2 2 1 0,0-1-2 16,-3-2 0-16,2 2 1 0,1 0-2 0,-1 0-2 15,1 0-2-15,-1 1 3 0,-3-1-2 0,4 2 2 16,0 0-5-16,-6-2 2 0,6 0 7 0,-1 2-1 15,1-3-3-15,-4 2 5 0,2-4-5 0,-1 1 0 16,2 4-3-16,-1-3-2 0,0 0-2 0,3 1-3 16,1 1 3-16,-2 1-2 0,1 0 1 0,-2-3 10 15,2 2-10-15,0-1 1 0,0 1 0 0,-3 1 3 16,2-5-2-16,-2 3-1 0,3 0 0 0,-4-1 5 16,4 2-1-16,-3-1-1 0,3-1 1 0,1 2-1 0,-3 0 2 15,3 0 2-15,-1-1 2 0,0 0-6 0,0 1 3 16,-1-1-2-16,0 0-2 0,1-1 5 0,3 1 1 15,-4 1-3-15,1-1 0 0,3 2 0 0,-3-3 0 16,-2 1 0-16,0-3 1 0,1 4 2 0,3-3-5 16,-1 1-3-16,-1 0 6 0,0-2-1 0,1 3-1 15,0-2-6-15,-1 3 5 0,1-5 6 0,-1 2-5 16,-4 0-2-16,1-2 0 0,3-1 1 0,-3 2-1 0,5 1 0 16,-5-1 8-16,2 0-8 0,-1 0 0 0,1-1-1 15,1 3 0-15,0 0 1 0,0-2-1 16,1 1 1-16,0 1 5 0,1-2-7 0,-3 1-1 0,1 2 6 15,0-2-5-15,0 2 3 0,1 0-1 16,-1 1 0-16,1-3-1 0,-2 5 3 0,0-3-2 0,2 0 0 16,-1 2 0-16,1-3-3 0,-1 1-1 0,1 1 6 15,-2-4-5-15,-2 1 4 0,2-3-3 0,2 5 5 16,-1-1 0-16,0-4-5 0,-1 2 2 0,-1 0-1 16,2 1 2-16,1 0-1 0,3 0-3 0,-3 0 3 15,0 1 0-15,-2 1-1 0,6 0 1 0,-4 1 3 16,4 3-6-16,-8-3 4 0,3 0 2 0,1 0 0 15,1 1 0-15,-4-2 2 0,2 2-9 0,0 0 2 16,2-1 3-16,-2 0-1 0,0 1 2 0,1 0-2 16,-2-2 2-16,6 4-4 0,-6-1 2 0,2-2-3 0,1 1-1 15,3 2 6-15,-6-4-1 0,6 4 5 0,-5-4-9 16,5 4 2-16,0 0 3 0,-7-3-1 0,7 3 3 16,0 0-4-16,-5-1 3 0,5 1-8 0,0 0 7 15,-4-3 0-15,4 3-5 0,0 0 1 0,-3-1-4 16,3 1 5-16,0 0 2 0,-4-2-1 0,4 2-1 15,0 0 2-15,0 0-1 0,-5-3 0 0,5 3 2 16,0 0-1-16,-3-3 1 0,3 3 0 0,0 0-5 16,-5-4 4-16,5 4-2 0,0 0 3 0,0 0-1 15,0 0-3-15,0 0 2 0,-4-3 0 0,4 3 2 16,0 0-3-16,0 0 2 0,0 0 7 0,0 0-7 0,-6 0 0 16,6 0 0-16,0 0-2 0,0 0 0 0,-4-3-3 15,4 3 7-15,-5-4-3 0,2 2 3 0,3 2-6 16,-5-5 1-16,5 5 0 0,-6-2 0 0,3 0 5 15,3 2-5-15,-5-5-1 0,0 3 5 0,1 0 0 16,0-1 0-16,4 3-1 0,-6-5-2 0,5 3 2 16,1 2 0-16,-4-4-1 0,4 4 0 0,-5-4-2 15,5 4-1-15,-3-2 1 0,3 2 5 0,0 0-5 16,0 0 2-16,0 0-2 0,-4-3 1 0,4 3 2 0,0 0-4 16,0 0 6-16,0 0-8 0,0 0 2 15,0 0 6-15,0 0-3 0,0 0 2 0,0 0-2 16,0 0-1-16,0 0 2 0,0 0 2 0,0 0-6 0,0 0 3 15,-1 9 0-15,1-9-4 0,1 7 5 0,2-3-1 16,-2 3 1-16,3 2-3 0,-1 1 1 0,-1-3 2 16,1 1 0-16,2 2 2 0,-4 2-5 0,3-1-2 15,-3-2 4-15,5 2 0 0,0-1 0 0,-5 0 0 16,2-3 2-16,0-1-2 0,1 0-2 0,-4-3 0 16,3 2 0-16,-3-1 3 0,0-4-2 0,1 5 2 15,-1-5 0-15,2 3-1 0,-2-3 3 0,0 0-1 16,0 0-1-16,0 0 0 0,0 0 1 0,0 0-1 15,0 0 2-15,0 0-4 0,0 0 4 0,0 0-2 16,0 0-1-16,0 0 4 0,0 0-2 0,0 0-1 16,0 0 3-16,-6-10 3 0,6 6-2 0,-4 0-3 0,2-1 3 15,-1 1-4-15,1-4 5 0,-1 1-5 0,0 1 4 16,1-3 0-16,-2 0-2 0,3 0 3 0,-2-2-3 16,1 5 7-16,-3-2-7 0,1 1-3 0,3 1 12 15,-2-1-7-15,-1 4 1 0,3-2-1 0,-2-1-4 16,3 1 4-16,-2 2-1 0,-1-1 0 0,3 4-2 15,-4-6 14-15,3 3-21 0,-3 0 7 0,3-1-1 16,1 4 2-16,-1-5-1 0,1 5 0 0,-3-6 3 16,2 4-1-16,1 2-2 0,-4-6 0 0,4 2-2 0,-4 1 4 15,4-2-1-15,0 5 7 0,-4-7-5 16,3 3 6-16,1 1 2 0,-3-1 5 0,3 4 9 16,-1-5 7-16,1 5-6 0,-2-5 8 0,2 1-2 0,0 4-5 15,0 0-4-15,-2-4 1 0,2 4-7 16,0 0 2-16,0 0-7 0,0 0 0 0,0 0 3 0,4-5-2 15,-4 5 1-15,4-1-6 0,-4 1-3 0,5-3 5 16,-5 3-6-16,9-1 2 0,-5 1 10 0,2-2-11 16,1 1 3-16,-7 1 7 0,9-2-6 0,-9 2-7 15,15 2 0-15,-10-2 4 0,1 1-3 0,1-2-5 16,-1 2 7-16,3 0-7 0,-1 0-24 0,2 0-34 0,2-1-48 16,-3 4-53-16,3-2-49 0,1 2-56 15,3 1-68-15,-6-1-241 0,-1 2-621 0,-2-2 274 16</inkml:trace>
  <inkml:trace contextRef="#ctx0" brushRef="#br2" timeOffset="-126610.19">10414 10383 22 0,'0'0'119'0,"4"2"-13"0,-4-2-2 0,0 7-14 15,0-7-4-15,1 4-14 0,-1-4-2 16,0 7-6-16,0-3-9 0,3-1-6 0,-3-3-2 0,1 3-14 16,-1-3 1-16,5 5-3 0,-5-5-3 0,1 3 6 15,-1-3 4-15,1 3 1 0,-1-3 7 0,0 0 9 16,0 0 3-16,0 0 2 0,0 0 5 0,0 0 4 16,0 0 0-16,0 0 2 0,0 0 4 0,0 0-5 15,0 0-2-15,0 0 0 0,0 0-4 0,0 0-2 0,0 0-5 16,0 0-3-16,0 0-7 0,0 0-7 0,0 0-7 15,0 0 1-15,-7-14-1 0,3 8-4 16,3-2-4-16,-3 0-5 0,-1-5 4 0,1 2 6 0,0-2 7 16,-1-2 5-16,-4 0-5 0,4-2 0 0,0-1-3 15,-4 1-2-15,0-1-4 0,0 0-3 0,1 1-5 16,1-7-6-16,-1 8 8 0,0-2-5 0,1 3-2 16,0-3-1-16,0 1-1 0,0-1-1 0,0 2-1 15,-1-2-7-15,0-1 6 0,3 3-1 0,-4-10 1 16,3 2-2-16,-1 6-1 0,1 2 2 0,1 1-5 15,0-1 1-15,1 4 3 0,-1 0-3 0,0 3 15 16,0-1-6-16,1 0 4 0,-1 0-3 0,-3 3-2 0,4-3-2 16,-1 2 2-16,0-4-4 0,1 3 0 15,0-2-1-15,2-1 3 0,-2 5-4 0,-3-4-1 0,5 2 1 16,-3 1 2-16,2 0-1 0,0 1 11 0,1 1 0 16,1 1 1-16,-3 0-1 0,4 1 8 0,-2 0-4 15,0 0-3-15,0 1-1 0,-1-1-3 0,-1 0-1 16,4 0 1-16,-5-1-4 0,4 1 0 0,-2 2-1 15,2-4 0-15,-1 1-5 0,0-1 2 0,0 0-1 16,-1 0 0-16,1 2 1 0,0 1 1 0,0-2-8 16,0 0 4-16,0 3 0 0,2 2 3 0,-3-5 9 0,3 5-4 15,-2-2-1-15,2 2 1 0,-4-5-2 16,4 5 1-16,0 0 3 0,-1-4-5 0,1 4-3 16,0 0 3-16,0 0-3 0,0 0 3 0,0 0-3 0,0 0 3 15,0 0-6-15,0 0 4 0,0 0 0 0,-4-2-3 16,4 2 0-16,0 0-3 0,0 0-2 0,-4 12 3 15,1-9 0-15,1 2-1 0,-2 3-1 0,1-3 2 16,2 2-1-16,-4 2-3 0,0-2 5 0,-1 2-4 16,2-3 4-16,0 1-5 0,0-1 6 0,1-1-2 0,1-1-7 15,-1 3 5-15,0-3 2 0,0 0-2 16,2-2 1-16,1-2 1 0,-5 7-3 0,5-5 0 16,0-2 4-16,-3 3-2 0,3-3 0 0,0 0-1 0,-2 4-1 15,2-4-5-15,0 0 4 0,0 0 2 0,0 0 0 16,0 0 8-16,0 0 2 0,0 0 3 15,0 0-8-15,0 0 2 0,0 0-2 0,-7-12 0 0,5 7-3 16,-1-1-3-16,2 2-3 0,1-3 6 0,-4-2 1 16,4 1 3-16,-1 0-1 0,1-2-2 0,0 1-2 15,1-2 2-15,-1 5-6 0,0-1 3 0,5 0 2 16,-4 1 1-16,2-2 0 0,1 4-10 0,-3-1 7 16,3-2 3-16,-2 3-1 0,1 2 0 0,0 0-4 0,-1-1-15 15,2 1-38-15,-4 2-35 0,9-2-33 16,-9 2-44-16,7 2-56 0,-7-2-66 0,0 0-181 15,0 0-506-15,0 0 224 0</inkml:trace>
  <inkml:trace contextRef="#ctx0" brushRef="#br2" timeOffset="-125250.19">10377 8661 126 0,'0'0'159'0,"1"-4"8"0,-1-1-9 0,0 5-7 0,0-6-6 15,0 2-11-15,0 4-10 0,-1-9-11 0,-2 4-10 16,2-1-11-16,1 0-8 0,-4-1 1 0,4-1 4 15,-4 0-8-15,3-3 1 0,-4 2 0 0,1-1-5 16,0-3-9-16,0 1-3 0,1-4-10 0,-3 1-3 16,1-2 1-16,-1-3 1 0,2 3-2 0,-1-7-8 15,1 6 0-15,-1 0-7 0,-1 0-4 0,-1 1-2 0,1 0-2 16,1 1-1-16,0-2 9 0,0 1 0 0,-2 3-4 16,1 0-5-16,1 2-12 0,1 0 7 15,-3-4-1-15,4 5-4 0,-2 1-1 0,0-2 0 0,1 1-2 16,0-1 1-16,-1-3-6 0,-1 4 1 0,3-4-3 15,-2 3-1-15,1 0 2 0,0 0 1 16,0 0-3-16,0 0 1 0,2 1-4 0,-1-1 3 0,2 1 1 16,-3 2 18-16,3-1-3 0,-3 3-3 0,0-2-7 15,4 2 4-15,-4 0-4 0,3 2 2 0,0-2 0 16,-2 2 2-16,2 1-5 0,-2-1 1 0,2 1-2 16,1 4 0-16,-3-6-4 0,3 6 1 0,0-3-2 15,0 3 1-15,-1-4-2 0,1 4-1 0,0 0 2 0,0-4-1 16,0 4-2-16,0 0-2 0,0 0 2 15,0 0 2-15,0 0-3 0,-4-4-2 0,4 4 3 16,0 0-2-16,0 0 4 0,0 0 3 0,0 0 8 0,0 0 6 16,0 0 0-16,0 0 3 0,0 0 3 0,-2-5-11 15,2 5 3-15,0 0-1 0,-4-1-6 0,4 1-5 16,0 0 8-16,-4-5-4 0,4 5 0 0,-1-4-2 16,1 4 0-16,0-3-1 0,0 3-3 0,-3-4 2 15,3 4 1-15,0 0-4 0,-1-3 1 0,1 3-4 16,0 0 4-16,-2-4-1 0,2 4-4 0,0 0 2 15,0 0 1-15,0 0 0 0,0 0-3 0,0 0 0 0,-2-4 3 16,2 4 2-16,0 0-4 0,0 0 3 0,0 0 5 16,0 0-3-16,0 0-3 0,0 0-1 15,-11 9 0-15,7-5 2 0,0 1-1 0,0 1 1 0,-1 1 0 16,0 2-2-16,0-1 2 0,0-2-3 0,0 0 0 16,2 0 1-16,-2 0 0 0,0 3-1 0,1-5-2 15,0 3 5-15,0-3-2 0,1 2-7 0,0 1 4 16,-1-3-1-16,0 1 0 0,3 0 3 0,-3-1 2 15,3-1-4-15,-3-1 6 0,3 4-4 0,1-6 2 16,-2 4 1-16,2-4 4 0,-3 3 2 0,3-3 3 16,-4 3 3-16,4-3-3 0,0 0 7 0,0 0-2 15,0 0-4-15,0 0-2 0,0 0-2 0,-6-8 4 0,6 8-1 16,-3-9-1-16,3 6-3 0,0-1-6 16,-1-3 1-16,1 2 5 0,0-3 1 0,0 2 0 0,0-4-1 15,1 1-2-15,-1-1 2 0,3-1-7 0,-3 1 2 16,0-2 7-16,0 0-3 0,2 1 2 0,-3-1 0 15,3 2-3-15,0-2 9 0,-2 0-2 0,1 5 7 16,1-2-3-16,-2 2-1 0,2 0 5 0,-1 1 1 16,-1-1-3-16,1 3-3 0,-1 0-3 0,3 1-6 15,-1 0 4-15,0-1-7 0,-2 4 13 0,5-3-5 16,0 1-8-16,-5 2 2 0,11 1-7 0,-11-1 3 16,13 2 7-16,-6-1-3 0,-1 2-3 0,5-1 3 0,-3 2-7 15,1 1 4-15,-1-1-31 0,3 0-46 0,-6 3-62 16,3 1-81-16,-2 1-108 0,-3 0-284 15,-2 3-659-15,-1-4 292 0</inkml:trace>
  <inkml:trace contextRef="#ctx0" brushRef="#br2" timeOffset="-118770.2">9585 6865 31 0,'0'0'110'0,"0"0"-3"0,0 0-13 0,0 0 11 15,0 0-13-15,-8 1-9 0,8-1-2 0,0 0-6 16,0 0-8-16,0 0-7 0,0 0 0 0,0 0-6 0,-4-7 7 16,1 3-4-16,3 4 2 0,-1-5-1 0,1 5 6 15,-2-3-6-15,-1-1 1 0,1 0 1 0,-1 0-7 16,1 0 1-16,-2 1-8 0,1-3 8 0,-1 3 6 15,-1-1 6-15,1 0-5 0,-2 2 1 0,5-4-4 16,-6 0-8-16,3 3-3 0,2-5-7 0,-2 3-2 16,-1-2-2-16,1-2-4 0,-1-2-2 0,1 3-3 15,-1-4-1-15,2 1-7 0,2-5 1 0,-3 4-16 16,3 1 5-16,1-5 12 0,-4 5 5 0,2 0 2 16,0 0 0-16,0 2-1 0,-2-2-2 0,0 0-3 15,0 4 10-15,0-4-3 0,3 3 2 0,-4 1-4 0,2 0-4 16,2 0-3-16,-4-1 2 0,1 2 1 15,1 1-1-15,0-2-5 0,0-2-2 0,1 4-3 16,-1-5-3-16,1 0 2 0,-2 1 1 0,1 0-7 0,1 0 1 16,-2-1 2-16,3 2-2 0,-2 1 2 0,2 0-2 15,-3-2 0-15,1 2 14 0,1 1 3 0,-2 1-1 16,1-2-3-16,0 0-2 0,1 4 2 0,0-4-1 16,-3 1-4-16,2-1 0 0,-1 1 1 0,-1-3-3 15,0 2 0-15,4 0-1 0,-3 1-5 0,-2-5 2 16,3 4-2-16,-2-4-3 0,0 1 3 0,1 2-2 15,-1-3 3-15,2 3 2 0,-3-1-4 0,2 0-3 16,3 4 1-16,-3 0 0 0,0-2 16 0,3 1 5 0,-3 1-7 16,0-1 0-16,3 1-3 0,-7-4-1 0,4 4 0 15,2-1-1-15,-2 0-5 0,0-2 3 16,-1-1-4-16,2 1 1 0,0-1-2 0,-2 2 3 0,2-2-2 16,-1 0-2-16,2 5 1 0,-1-3 0 0,0 1 0 15,2 2-4-15,-1-1 4 0,-1 0 1 16,0 0-4-16,2 3 8 0,-1-4-5 0,2 6-4 0,-5-6 1 15,3 2 2-15,1 2-3 0,0-3 2 0,-2 0-3 16,2 1 5-16,0 1-4 0,1 3-1 0,-3-8 3 16,2 7 5-16,1 1-8 0,-3-7 2 0,2 5-2 15,1 2 1-15,-3-6 1 0,3 6-4 0,0 0 2 16,0 0 0-16,-1-3 6 0,1 3-5 0,0 0 11 16,-4-3 3-16,4 3 1 0,0 0-1 0,0 0-1 15,0 0 0-15,-1-4 0 0,1 4-1 0,0 0-1 16,0 0-1-16,0 0 6 0,0 0-5 0,0 0-2 0,0 0-6 15,0 0 3-15,0 0-2 0,0 0-1 0,0 0 1 16,-1 12-1-16,-3-8-1 0,3 2-2 16,1 0 1-16,-2 1 0 0,1-1 0 0,2 1 5 0,-1 2-4 15,-1-3-1-15,-1 2-1 0,-1-2-2 0,2 2 5 16,-1-3-2-16,1 3 7 0,0-3-8 0,0 0-2 16,-1 0 2-16,1 0-1 0,0 0-1 0,-1 0 3 15,2-1 1-15,-1 3-3 0,0-3 7 0,1 0-5 16,0 0-2-16,0-4 2 0,-3 7-3 0,2-5 2 15,1-2 1-15,-1 4-2 0,1-4-3 0,0 0 10 16,0 0-4-16,0 0 5 0,-3 5-5 0,3-5 6 16,0 0-1-16,0 3 3 0,0-3-1 0,0 0 8 15,0 0 2-15,0 0-1 0,0 0 7 0,0 0 0 16,0 0-3-16,0 0-2 0,0 0-1 0,0 0-1 16,0 0-1-16,0 0 1 0,-7-11 5 0,7 8 1 0,-3-1-3 15,2-1-3-15,1 5 1 0,0-10-5 0,-2 2 5 16,0 1-5-16,1 1-5 0,1 0 1 0,0-1 0 15,1-4-3-15,-1 4 3 0,2 1 1 0,0-2-3 16,-1 4-1-16,-2-3-3 0,1 3 1 0,0-1 2 16,0 5-10-16,2-5 8 0,-2 5-1 0,2-3-5 15,-2 3 8-15,5-4-7 0,-5 4 1 0,9 0 1 16,-9 0 5-16,11 4-8 0,-3-2-3 0,3 2-30 16,-2-1-55-16,0 2-60 0,1-2-92 0,-1 2-116 15,-1-5-215-15,-3-4-618 0,-5 4 274 0</inkml:trace>
  <inkml:trace contextRef="#ctx0" brushRef="#br2" timeOffset="-116070.19">8239 5214 127 0,'0'0'199'0,"0"0"-7"0,-10-1-6 16,10 1-12-16,0 0-8 0,-7 0-12 0,7 0-25 15,0 0-10-15,0 0-7 0,0 0-4 0,0 0 1 16,-6-2-8-16,6 2 3 0,0 0-2 0,0 0-3 15,0 0 0-15,-4-3-7 0,4 3-4 0,-4-2-9 16,-1-2-6-16,5 4 7 0,-4-2 3 0,4 2-6 16,-5-4-3-16,5 4-5 0,-8-5-2 0,4 3-4 0,1 1-8 15,3 1 2-15,-12-3 1 0,7 2 0 16,1-1 0-16,-1 1-5 0,5 1 6 0,-13-2-4 16,7 0-1-16,0-1 12 0,-1 1-8 0,-2 0-2 0,2-2 3 15,-1 2-9-15,-1-4 10 0,-1 3-1 0,1-2-1 16,2 1-5-16,-4 0-2 0,2 2 13 0,-1-3 0 15,0-1-20-15,-2 1-6 0,2 2-9 0,1-4 16 16,-3 5 6-16,2-3-2 0,0 2-4 0,-2-1-5 16,3 0-2-16,-1 1 8 0,1-2 1 0,-1 3-10 15,1-5-1-15,-1 4-11 0,1-3-2 0,0 2 1 16,0-3-1-16,0 1-1 0,0 1 4 0,-1-1-2 16,1-1 6-16,0 3-3 0,-2-2-12 0,2 2 12 15,1-2-4-15,-1 1-1 0,-1 1-5 0,2 1-3 16,-1-2 1-16,-1-1 1 0,1 4-6 0,3-2 3 15,-1 2-2-15,-3-4 2 0,4 3-6 0,-1 0-1 0,-1 1 3 16,1-1 0-16,1-1 0 0,-2 1 5 0,1 0-5 16,2 0 4-16,-4 0-4 0,3 0 2 15,-3-1-3-15,4 2 11 0,-4 1 6 0,3-3 1 0,-2 2-1 16,0-1-3-16,1 1-2 0,-2-1-1 16,1 2-2-16,0-1 0 0,-2-1-3 0,2 1 1 0,-1 0-8 15,-2-1 7-15,5 0 0 0,-5 1 4 0,2 0-3 16,-2 0 5-16,1-2-7 0,-1 1 1 0,3 0 2 15,0 0 1-15,1 1 8 0,-3-3-1 0,3 2-7 0,-2-2 3 16,-3 1-2-16,5-1-3 0,-1 4-2 16,-1-2 0-16,-1-4 3 0,2 6-7 0,-1-2 3 15,1 0-7-15,1 1 5 0,-1 0-1 0,0-2 0 0,3 1-4 16,-5 2 3-16,2-1-5 0,3 0 1 0,-3-1 3 16,3 0-9-16,-1 0 7 0,-2-1-2 15,2 3-1-15,1-1 5 0,-3 0-2 0,3-2-2 0,1 2 3 16,-2-1-3-16,1 1-1 0,0-1 1 0,-2 2 0 15,2 0 1-15,1-3-4 0,0 2 0 0,4 2 1 16,-10-2-1-16,5 2 3 0,-1-3-4 16,1 2 2-16,5 1-1 0,-8-2-3 0,3 0 5 0,5 2 0 15,-9-3 1-15,5 2 0 0,-1-2-2 0,1 2-1 16,-1-1 0-16,1-1-1 0,0 1 1 0,-2-1 1 16,2 1 1-16,0-1-1 0,0 0-1 0,2 1 1 15,-5-1-8-15,4 0 7 0,-4 0 4 0,1 1-4 16,2-1 0-16,-2 0 2 0,0 2-1 0,1-2 0 15,-1 0 3-15,-3 0-4 0,4-2 0 0,-2 3 0 16,1-2 2-16,1 3-2 0,-1-2 2 0,1-1-6 16,-2 1 4-16,1 0-2 0,-2 1 4 0,3-2-5 15,-1 1 4-15,-1-3 1 0,0 4-2 0,-1-3 0 0,-1 1-1 16,4-1 2-16,-4 1-2 0,3-1 2 0,-1 0-5 16,1 2 3-16,-2-1 0 0,-1 0 3 0,4-1-3 15,-4-2 1-15,1 6-1 0,2-3 4 0,-3-1-5 16,1-1 1-16,3 1-3 0,-2 3 5 0,-1-2 0 15,3 3-4-15,1-1 3 0,-1-2 1 0,0 1-3 16,-2 0 0-16,4 0 0 0,-4 2 0 0,3-2 4 16,-1-2-3-16,0 1-2 0,-2 1 1 0,1-1 0 15,-1 1 4-15,1-1-4 0,-1 0 2 0,1-1-1 16,-1 2 0-16,1-1 0 0,-1 0 0 0,1 0 2 16,-3-2-1-16,4 2 1 0,-3-1-1 0,-1-1-1 15,4 3 0-15,0-1 2 0,0 1 1 0,-3-1-5 16,4 2 5-16,-2-2-3 0,2 3 2 0,4 1-4 15,-7-2 4-15,3-2 2 0,1 1-4 0,3 3 0 0,-4-5 4 16,4 5-6-16,-6-3 8 0,6 3-8 16,-4-2 8-16,0-1-7 0,0 1 0 0,-1 0 1 0,3-2-1 15,-5 0 4-15,2 1-2 0,0-1 0 0,0 1 2 16,0-1-6-16,1 2 4 0,0-1-1 16,0-1 4-16,-2 2-4 0,2 0 1 0,0-1 1 0,-2 1-1 15,3-1 1-15,-1 1-2 0,4 2 0 0,-7-6-1 16,2 5 2-16,1-3-2 0,0 2 1 0,-1 1-2 15,5 1 4-15,-6-4-1 0,2 2 4 0,4 2-6 16,-4-5 3-16,0 3 0 0,4 2-3 0,-6-7-1 16,2 5 1-16,0-2 2 0,4 4 0 0,-4-3 1 15,3 1-2-15,1 2-2 0,-8-4 1 0,8 4 1 0,-2-4 1 16,2 4 3-16,-4-2-1 0,4 2-2 16,0 0 5-16,0 0-7 0,-3-4 3 0,3 4-7 15,0 0 9-15,0 0-4 0,0 0-1 0,0 0 4 16,0 0-4-16,0 0-1 0,0 0 3 0,0 0 1 15,0 0-2-15,-5 0-2 0,5 0 3 0,0 0-3 16,0 0 6-16,3 10-4 0,-2-5 1 0,-1 1 3 16,0 1-5-16,4 1 2 0,-4 2 0 0,4 1 0 0,-3-3 2 15,4 4-4-15,-1-1 4 0,-3-2-2 0,2 5 1 16,-2-3 1-16,0-2-3 0,3 3 1 0,0-4-4 16,-4 3 4-16,4 0 0 0,-3 0 1 0,-1-4-1 15,3 0 6-15,-2-1-3 0,-1 0-3 0,0-1-1 16,0 0 2-16,4-2-1 0,-3 1 1 0,-1-4 1 15,0 5-1-15,0-5 0 0,0 0 4 0,3 4-4 16,-3-4 6-16,0 0-6 0,0 0 3 0,0 0-3 16,0 0 4-16,0 0-2 0,0 0-2 0,0 0 1 15,-17-7 4-15,17 7-7 0,-4-2 5 0,0 0-1 16,3-2 0-16,-3 1 3 0,0 0-2 0,3 0 2 16,-4-2-1-16,1 0-2 0,-1-3-3 0,1 1 5 15,0-1-2-15,-1 0 2 0,5 2-1 0,-4-2-3 16,2 0-2-16,-2 0 4 0,2-1-3 0,0 1 1 15,-2-2 1-15,3 4-1 0,1 1-2 0,-2-2 4 16,0 2 0-16,1 1-3 0,0-1 0 0,-1 0 5 0,2 5-3 16,-1-8 2-16,1 1 0 0,0 2-1 0,1 0 1 15,-2-1 1-15,2 2-4 0,1-2 0 0,-1 2 4 16,-1-3-1-16,1 1-1 0,1 3 3 0,-2-2-5 16,2 0 4-16,-1 0-6 0,2 3 2 0,-2-3 1 15,3 2-1-15,0-1 1 0,2 0-2 0,-2 2 4 16,5 0-2-16,-1-2 0 0,-2 1-1 0,-1 2 4 15,0-1-2-15,3 2 0 0,5 0-2 0,-3 2 4 16,4 1-41-16,0 1-64 0,5-3-75 0,9 2-71 16,3 0-92-16,1-1-137 0,0-8-335 0,-5 3-876 0,-8-6 387 15</inkml:trace>
  <inkml:trace contextRef="#ctx0" brushRef="#br2" timeOffset="-107350.19">22106 17069 86 0,'-23'24'77'16,"0"0"-7"-16,4-3-5 0,-2 0-7 0,5-7 9 0,1 0 5 15,2-4 15-15,4-2-8 0,1-2 4 16,3-2 3-16,0-2-13 0,0 0-11 0,0-1-1 16,5-1-9-16,0 0-1 0,0 0-1 0,-2-8-15 15,4 2 2-15,-2 0-5 0,8-3-6 0,-2 0 3 16,0-1-5-16,1 0-1 0,2-5-1 0,-2 4-2 15,2-2 3-15,2-2 6 0,3 1-1 0,-3 3 2 16,-1 1-4-16,-3 1 7 0,-1 1-5 0,1 1 5 16,-4 2-4-16,4 1 10 0,-1 2 9 0,-6 1-3 15,0 1-5-15,0 0 0 0,0 0-6 0,-14 20-2 0,3-5-6 16,-7 6 0-16,-4 2-6 0,0 3 1 0,-2-2-6 16,1 1-1-16,0-1 1 0,0-3-5 15,-3-1-1-15,6 0-2 0,5-7 17 0,1-1 7 16,3-5 12-16,2 1-3 0,3-4 3 0,2 1-3 15,-1-3-4-15,3-2-10 0,2 0 5 0,0 0 0 0,2-11-3 16,6-1-3-16,5-11-4 0,1 0 2 0,3-4-5 16,3 0 0-16,0-1-1 0,-1 0-2 0,0 1 0 15,1-2-6-15,0 6 2 0,-2 0 0 16,-4 8-5-16,-2 2 5 0,-5 3-1 0,2 1 2 16,-1 3 0-16,-2 1-1 0,-4 7 3 0,-2-2 1 15,0 0 0-15,-4 18-6 0,-4-4 1 0,-7 8 0 16,-2 1-4-16,-3 2-1 0,2 0 1 0,-3 2-3 0,-2-2 0 15,5-4-1-15,4-6 4 0,5-5 2 16,2-1 8-16,-1-2 5 0,4-1-3 0,0-2 3 16,3-1 0-16,-3 0 1 0,2-1-5 0,2-2-2 15,0 0 3-15,2-12-4 0,2 0 1 0,1 2-4 0,5-6 2 16,-1 1 1-16,0 2-5 0,-4-2 0 0,7 3-1 16,-7 2-5-16,0 2 5 0,0 0-5 15,-1 2 1-15,0 3 4 0,1 0 0 0,-4 1 9 16,-1 2-9-16,0 0-2 0,0 0-1 0,0 0 3 15,-7 13 0-15,3-8-2 0,-4 2-2 0,4-2 2 0,-2-1 1 16,2 0 5-16,-1 0 1 0,1-4-3 0,4 0-2 16,0 0 1-16,0-9-1 0,1-1 3 15,7-6-4-15,-2 0 2 0,2 0-3 0,4-7-2 16,0 0 0-16,-1 8 1 0,-5-4 3 0,4 4-3 16,-2 1 1-16,-3 4 2 0,-1 1-5 0,1 0 6 0,-1 3-2 15,-2 0 1-15,1 2 8 0,-1 3-7 0,-2 1 7 16,0 0 0-16,0 0-5 0,-15 15-3 0,4-1 0 15,0-2-2-15,-4 2-1 0,5 2-3 16,-9 4 0-16,6-6 3 0,-4 0-3 0,7-2 1 0,1-4 1 16,0 1-2-16,4-3 3 0,1-2 1 0,0 0-2 15,0-3 0-15,3 2 4 0,1-3-7 0,0 0 2 16,3-12 0-16,1 2-1 0,3-2 5 16,1-2 0-16,3-3 1 0,-2 2-2 0,0-2-3 0,4 1-2 15,-4 1 6-15,0 1-4 0,-3 5 1 0,-2-1 1 16,0 4-2-16,-1 1-2 0,-2 0-37 0,-2 2-46 15,1 3-47-15,0 0-51 0,0 0-59 0,-21 8-249 16,15-1-529-16,-6 3 233 0</inkml:trace>
  <inkml:trace contextRef="#ctx0" brushRef="#br2" timeOffset="-102130.19">31973 13955 90 0,'0'0'188'15,"0"0"2"-15,0 0-2 0,0 0-3 0,0 0-6 16,0 0-2-16,0 0-6 0,9-2-2 0,-9 2-3 16,0 0-1-16,0 0 1 0,0 0-4 0,0 0-4 15,0 0-2-15,5-2-1 0,-5 2-19 0,-2-5 1 16,2 5-18-16,-6-9-9 0,5 7-6 0,-2-6-3 15,1 2-10-15,-1-3 5 0,-2-4-22 0,2 2-1 16,-1-6-8-16,1-8-4 0,-4 1-5 0,6-1-7 16,0-4-8-16,0 0-4 0,-1-2-3 0,1 3 0 0,2 2-7 15,1 7-6-15,-1-2-2 0,-1 6-3 16,1 2 0-16,0 3 2 0,-2 2-4 0,2 2-1 16,1-2-4-16,-1 5-1 0,3 0 4 0,-4 3-4 15,0 0 12-15,16 9-2 0,-8-2-3 0,5 6 4 0,-2-1-4 16,1 0-2-16,-1 4 6 0,-2-2-9 15,3 2 16-15,-3-1-23 0,2 1-2 0,-1 0 7 16,3-3-6-16,0 1 0 0,0 1 3 0,-2-2 0 0,-2-3-1 16,0-1 1-16,0 2-2 0,0-1-5 15,-1-7-6-15,-1 3 15 0,0-2-7 0,-2-2-8 16,1 2-14-16,-1-2-19 0,0-1-22 0,-5-1-24 16,0 0-33-16,6-4-32 0,-6 0-36 0,0 4-38 0,0 0-35 15,-6-9-49-15,1 7-186 0,-1-1-538 0,0 0 238 16</inkml:trace>
  <inkml:trace contextRef="#ctx0" brushRef="#br2" timeOffset="-101940.19">31928 13768 28 0,'-3'-2'153'0,"3"2"1"0,0 0 1 0,-2-4 0 0,2 4-12 16,0 0-8-16,0 0 3 0,0 0-13 0,6-7-16 15,-1 4-7-15,2 0-14 0,-1 2-4 0,4-3-7 16,0-1-12-16,1 2-3 0,-1 0-5 0,-2 0-8 16,1-1-28-16,-4 3-55 0,4-1-45 0,-2 1-53 15,-7 1-145-15,5 9-298 0,-5-6 132 0</inkml:trace>
  <inkml:trace contextRef="#ctx0" brushRef="#br2" timeOffset="-101340.19">32292 14546 222 0,'1'-9'214'0,"-1"6"5"0,0 3 3 16,0-9-7-16,0 0-12 0,-5 3-9 15,5-4-11-15,-1 1-12 0,-3-3 7 0,0-5-6 0,3-1-22 16,-3 0-16-16,0-7 4 0,-1 6-11 0,1-2-14 16,-1 1-12-16,4 1-10 0,-3 2-10 0,0 5-8 15,4-1-3-15,-3 3-5 0,1 0-4 0,2 4-6 16,-2-1-8-16,2 2-3 0,-2-1-7 0,2 5-2 15,0 1-6-15,0 0 14 0,0 0 0 0,0 0-3 16,13 6-4-16,-8 4-2 0,4-1-13 0,-2 1 1 16,4 2 1-16,-1-1-4 0,2 1-3 0,-3 1 1 15,2-1-6-15,2 1 4 0,0-1-7 0,1 0 1 16,-6-2-1-16,4 0 0 0,2 3 3 0,-6-5-7 16,2 2 18-16,-1-5-17 0,3 2-1 0,-1 0-1 15,-2-1 4-15,2-1-6 0,-1 2-1 0,1-4 0 16,-2 0 2-16,4 0-36 0,-7-3 18 0,-1 1-10 15,3-1-15-15,-8 0-24 0,10-2-27 0,-6 1-32 16,-4 1-46-16,5-3-50 0,-5 3-51 0,0 0-233 16,0 0-544-16,0 0 242 0</inkml:trace>
  <inkml:trace contextRef="#ctx0" brushRef="#br2" timeOffset="-101150.19">32309 14466 163 0,'0'0'179'0,"-7"0"-15"16,7 0-15-16,0 0-13 0,0 0-15 0,0 0 8 15,0 0-6-15,9-8-15 0,-2 4-13 0,0-3-7 0,5 1-5 16,2-3-11-16,-1 4-6 0,-3-2-7 0,3 0-6 16,-4-1-39-16,1 5-53 0,0-3-65 15,-4 1-173-15,-2 1-300 0,1 3 134 0</inkml:trace>
  <inkml:trace contextRef="#ctx0" brushRef="#br2" timeOffset="-97560.19">15950 13785 121 0,'0'-4'164'0,"0"-1"-14"0,0-2-8 15,0 3-15-15,0-2-9 0,2-1-11 0,-1 3-14 16,1-1-1-16,0-1 18 0,2 1-4 0,-1 3-12 15,2-2-9-15,-1 1-13 0,0 2-1 0,-4 1-6 16,9 0-9-16,-4 4-5 0,-1 0-5 0,2-1-2 16,-2 2-6-16,0 3-3 0,0-4-4 0,-3 2-2 15,3 0-7-15,-4 0 2 0,1 0-2 0,3 0 0 16,-1 0-5-16,-2 1 1 0,0 1-3 0,3-2-3 16,-4 1 2-16,1 1 5 0,-1-1 10 0,-1-1 2 0,-3 0 12 15,3 0 1-15,1 1-5 0,0-2-4 0,-4 2 10 16,3-3 13-16,-3 1-10 0,1-3 5 0,1 2-4 15,-2-2 3-15,0 1 2 0,2-1 2 0,2-2-5 16,0 0 8-16,-12 0-6 0,12 0-4 0,-5-6-2 16,2 0-4-16,3 0-3 0,-1 0-2 0,1-4-6 15,4 1-1-15,-4-2-1 0,1 3-5 0,1 0-4 16,2 2 3-16,-1 1-5 0,6-3-3 0,-1 5 1 16,-3-1-2-16,3 1-2 0,-1 0-1 0,1 3-2 0,1-1 1 15,-1 2-1-15,3-1 2 0,-2 5-2 16,0 2 0-16,-3 3-2 0,1-2 1 0,-1 3-1 0,-1-2-1 15,-1 2 2-15,-3 0-1 0,1 0-1 0,-1 6 2 16,-4-4-5-16,2-1 5 0,-3 3-5 0,0 0 0 16,1-3-2-16,-4 3 1 0,0-1 4 0,-1-5-5 15,0 0 9-15,2-1 25 0,-3-2 3 0,4-2 5 16,0-2 0-16,-2-1-7 0,7-1 7 0,-9-5 2 16,8 0-4-16,-8-4 3 0,5-3 13 0,-1-3 4 15,1 4-6-15,3-6-7 0,1 0 0 0,0 4-6 16,0 1-5-16,1 0-5 0,3-5-4 0,0 9-1 15,-3 2-3-15,7-1 4 0,2 0-5 0,-2 2-8 16,1-2 3-16,-4 5-4 0,5 2 5 0,-1 5-7 16,1-1-1-16,0 1-1 0,-3 2 3 0,-1 2-4 0,1 0 2 15,-2 2-6-15,0 1 5 0,-1-3-3 16,-3 3-8-16,0-3 8 0,-2 1-2 0,1 2-3 0,-3-2 5 16,2-3-2-16,0 1-3 0,-2-2 0 0,1 0 0 15,-2-1 8-15,1-1 13 0,1-2-3 0,2-2 1 16,-7 1-1-16,7-1 3 0,-6-6 2 0,3 0-7 15,1-1 4-15,1-2-3 0,-1-2-2 0,1 1 1 16,-3-2-6-16,6 2 1 0,-2 1-8 0,2-2 1 0,-2 4-20 16,1-2-63-16,1 0-58 0,-2 5-68 0,0-1-79 15,1 1-84-15,-1 4-303 0,0 0-721 0,0 0 319 16</inkml:trace>
  <inkml:trace contextRef="#ctx0" brushRef="#br2" timeOffset="-94360.19">31427 13762 100 0,'0'0'128'0,"0"0"6"0,6-4 4 16,-6 1 3-16,0 3 7 0,5-3-5 0,-5 3 5 15,3-2 7-15,-3 2-5 0,0 0-2 0,4-3-8 16,-4 3-13-16,0 0-9 0,2-1-7 0,-2 1-3 16,0 0-1-16,0 0-3 0,0 0-6 0,0 0-5 15,0 0 3-15,-9 8-8 0,3 2-6 0,-3-5-10 16,-2 6-9-16,0-2 1 0,-3 1-8 0,-2 1-5 15,-4-1-6-15,1 0-3 0,-4 1-5 0,-1 3-6 16,0 3 12-16,-2-6 1 0,2 2 6 0,3-7-2 16,2 4-1-16,1-5-5 0,2 1-1 0,-1 0-9 0,6-1 0 15,0-3-6-15,4-1-1 0,-2 1-2 0,2 0-3 16,2-1-6-16,5-1-4 0,-9 0-29 0,9 0-24 16,-7-6-32-16,3 4-40 0,1-2-36 0,1 0-25 15,3-3-32-15,2 4-30 0,-1-2-32 0,1-1-142 16,-2 1-445-16,4 1 196 0</inkml:trace>
  <inkml:trace contextRef="#ctx0" brushRef="#br2" timeOffset="-94200.19">31123 13883 121 0,'0'0'230'0,"0"0"-20"0,5 3-14 16,-5-3-10-16,2 2-8 0,0 1 8 0,0 6 6 15,-1-3-13-15,3 4-11 0,0 1-13 0,1 4-8 16,-3 1-16-16,3 3-10 0,2 6-15 0,0-1-12 0,-1 2-11 15,-1-1-4-15,2 0-9 0,-4-6-8 16,3-2-8-16,0-1-7 0,-5-6-24 0,2 2-48 16,-1-2-59-16,2-1-66 0,0-4-81 0,-3-1-191 0,2-2-456 15,-3-2 202-15</inkml:trace>
  <inkml:trace contextRef="#ctx0" brushRef="#br2" timeOffset="-93090.19">31631 14452 37 0,'-5'5'157'0,"1"-1"-15"0,-3 1 6 0,-3 3-16 16,-1-1 6-16,-3-1 5 0,5 2-12 0,-9-1-5 15,2 2-8-15,-3-1 0 0,2 2-11 0,2-3-1 16,-2 2-9-16,-1 1-7 0,3 1-12 0,-6-4-5 16,2 2-7-16,5-1-9 0,-4-1-7 0,3 0-2 15,3-2-3-15,1-1-3 0,5 1-11 0,-4-1 0 16,3-2-3-16,2 1-8 0,1 1 0 0,-1-4-26 15,1 2-25-15,0 1-28 0,4-3-33 0,0 0-30 16,0 0-33-16,0 0-164 0,0 0-347 0,0 0 154 16</inkml:trace>
  <inkml:trace contextRef="#ctx0" brushRef="#br2" timeOffset="-92910.19">31468 14627 104 0,'6'4'183'0,"3"1"-9"0,3 1-5 16,-3 2-11-16,0 1-1 0,4 4-10 0,-2 1-9 0,0 3-18 16,3 0-8-16,-5 0-14 0,7 4-11 0,-7-4-10 15,3 6-9-15,-2-7-8 0,0 0-4 0,-3 0-10 16,3-1-30-16,-5-3-59 0,3-5-52 0,0 1-82 16,-3-3-100-16,0 0-298 0,-1-3 132 0</inkml:trace>
  <inkml:trace contextRef="#ctx0" brushRef="#br2" timeOffset="-90610.19">12038 12583 133 0,'-4'4'140'0,"1"-2"-8"0,0 0-10 0,-3 0 2 15,6-2-11-15,-8 0 4 0,8 0-5 0,-9-3-6 16,5 0-6-16,-1-1-4 0,-1 0-13 0,2 0 4 16,-1-2-5-16,1 1-4 0,-1-5-14 0,1 0 1 15,-2 0-9-15,3-1 6 0,1 0 1 0,-1 0-5 16,3 1-7-16,0-2 6 0,0 1 4 0,0-1 0 15,3 1-2-15,0 2 5 0,0 3-3 0,2-2-5 16,-1 4-4-16,0 0-5 0,1 0-7 0,1 2 0 16,1 2-8-16,-7 0 2 0,12 4 0 0,-5 0-5 0,0 3 3 15,1 1-2-15,-2 0-2 0,-3 1-3 0,1 1-3 16,-2 3-2-16,0-4 2 0,-1 2-3 0,-1-2 1 16,0 2-2-16,-1-3-1 0,-3 2 0 0,1-3-3 15,-1 3 0-15,1-4 7 0,-4-1 12 0,2-1 3 16,0-1-2-16,0-2 5 0,0-1-5 0,5 0 3 15,-14-4-4-15,7-2 2 0,0-3-11 0,1-1 4 16,-1 0-6-16,6 0-1 0,-2-1 2 0,3-1-4 16,-1 6 0-16,1-5-4 0,0 6 1 0,1-4-2 15,2 3-6-15,-2 3 1 0,4-3 1 0,-1 2-3 16,0 1 4-16,1 1-3 0,-5 2-1 0,10-1 1 16,-4 2-2-16,-1 1 2 0,1-1 6 0,-3 5-4 0,0 0-2 15,0-2 6-15,-3 3 2 0,0 2-4 16,0 2 6-16,-2-3-3 0,0-1-1 0,-2 2 6 15,1-3 11-15,1-1 5 0,-1 2 1 0,1-5 7 0,-3 0-9 16,5-2-4-16,-5 2 0 0,5-2-6 0,0 0 1 16,-6-10 0-16,6 5-1 0,0-1-10 0,3 2 3 15,-2-4 3-15,-1 2-8 0,3 3-2 0,-1-1-2 16,2 0 10-16,-1 0-11 0,0 0 0 0,0 3-5 16,-3 1 8-16,4-5-4 0,-2 3-1 0,-2 2-1 15,0 0 4-15,0 0-7 0,8 5 8 0,-7-3-13 16,1 3-13-16,-2-1-33 0,1 1-39 0,-2 1-50 15,-1 2-58-15,0 1-70 0,-2 0-328 0,0 0-643 0,0-2 285 16</inkml:trace>
  <inkml:trace contextRef="#ctx0" brushRef="#br2" timeOffset="-85480.19">30063 14544 163 0,'0'0'194'16,"0"0"0"-16,0 0-10 0,0 0-1 0,0 0-3 0,0 0-12 15,0 0-6-15,0 0-6 0,0 0-3 0,0 0-1 16,0 0-6-16,0 0-6 0,0 0-10 15,0 0-5-15,0 0-2 0,0 0-7 0,-7-8-19 16,5 5 6-16,0-4-9 0,-3-1-8 0,2-3-10 0,-1-2-4 16,1-5-3-16,-1 0-3 0,1-8-6 0,-1 1 0 15,-1-3-3-15,0 1-9 0,-4-2-9 16,4-1 0-16,-3-2-6 0,2 1-3 0,-3 0-5 0,4 5-1 16,2 9-3-16,-2 1 1 0,4 5-2 0,-2 2-2 15,1 1 0-15,0 1 1 0,1 3-6 0,0-1-7 16,1 5-2-16,1-4 6 0,-1 4-9 0,0 0 11 15,14 10-3-15,-6-4-3 0,2 4-2 0,3 4-1 16,3 6-1-16,3 2 5 0,-2 3-8 0,-3-4 6 16,4 5-1-16,1-2-1 0,-1 2 0 0,4-4 12 15,-4-3-17-15,1 0 8 0,-5-5-5 0,0 2 0 16,0-1-2-16,-1-5-5 0,-3 0 8 0,-1-2-4 16,1 0-1-16,-3-2 2 0,-1-2 0 0,-1 1 3 0,-1-1-2 15,1-2-3-15,0-2-6 0,-5 0-38 0,0 0-22 16,8-3-37-16,-7-2-36 0,-1 0-38 15,0 0-22-15,0-1-31 0,-1-2-34 0,-3 3-185 0,-4-3-489 16,2 2 217-16</inkml:trace>
  <inkml:trace contextRef="#ctx0" brushRef="#br2" timeOffset="-85290.2">29957 14378 184 0,'0'0'182'0,"0"0"-18"0,-4-2-12 16,4 2-19-16,4-7-14 0,0 5-8 0,0-5-12 16,4-1-2-16,-2 0-11 0,5-2-6 0,1 3-6 15,-3-2-4-15,4-3-15 0,-3 4-4 0,0 1-1 16,0 3-20-16,-3 0-41 0,-1 3-35 0,2-1-39 16,-2 1-182-16,-6 1-287 0,10 3 127 0</inkml:trace>
  <inkml:trace contextRef="#ctx0" brushRef="#br2" timeOffset="-84550.2">30546 15143 154 0,'0'-4'243'0,"0"4"-12"15,0 0-4-15,-1-6-10 0,1 6-19 0,-4-10-17 16,4 3-16-16,-2-2-10 0,0-1-3 0,2-2-7 16,-5 1 0-16,2-6-12 0,-1 0-18 0,1-1-11 15,-3-8 6-15,-1 1-9 0,-3-1-2 0,1 3-10 0,5-5-6 16,-5 2-10-16,0-1-6 0,4 1-1 15,1 10-9-15,2 1 0 0,1 3 0 0,-1 1-7 16,0 1-4-16,0 2-9 0,2 2 1 0,0 0-4 0,3 2 2 16,-3 4 9-16,8 0-2 0,-8 0 5 0,18 12 2 15,-9-4 0-15,2 4-3 0,4 3-6 0,0 6-7 16,2 1 3-16,0 1-11 0,2 0-3 16,-1-2 4-16,0 1-1 0,2-3-5 0,-3 1 1 0,0 0 1 15,-3-7-5-15,1-2-5 0,-1 1 5 0,1-1-4 16,-6-2-6-16,-3-7-5 0,2 6 3 0,1-1-2 15,-4-2-4-15,2-1 4 0,-2-1 1 0,0-1-5 16,0 0 3-16,-1-1 3 0,-4-1-20 0,0 0-30 16,8-6-20-16,-6 0-24 0,1 2-21 0,-3-3-23 15,1 2-20-15,-1 1-24 0,0 0-24 0,-4-2-15 16,2 1-12-16,-2 2-30 0,-3 3-185 0,1-1-480 16,-7 2 213-16</inkml:trace>
  <inkml:trace contextRef="#ctx0" brushRef="#br2" timeOffset="-84360.19">30502 15036 176 0,'0'0'201'0,"-4"-2"-23"16,4 2-18-16,0 0-14 0,0 0-14 16,-1-4-14-16,1 4-9 0,10-5 5 0,-5 2-12 15,1-3-7-15,3-1-13 0,1 1-4 0,4-3-10 0,3-1-6 16,-7 4-8-16,-1 0-37 0,4-1-47 0,-4-1-46 15,0-1-55-15,-1 4-146 0,0-1-298 16,-1 3 132-16</inkml:trace>
  <inkml:trace contextRef="#ctx0" brushRef="#br2" timeOffset="-82410.19">10494 10408 118 0,'2'3'186'0,"-2"-3"-8"16,0 0-7-16,0 0 3 0,0 0 3 0,2 2-2 16,-2-2 2-16,0 0-21 0,0 0-4 0,0 0 0 0,0 0-1 15,0 0 4-15,0 0 1 0,0 0-9 0,0 0-9 16,0 0-7-16,0 0-21 0,-10 1-9 0,4 0-8 15,6-1-8-15,0 0-7 0,-16-2-11 0,11 2-1 16,-2-1-10-16,7 1 2 0,-12-2-7 0,7 0-5 16,-2-1-4-16,0 2 0 0,3-1-5 0,4 2 0 15,-5-5-10-15,1 3-6 0,0-1 1 0,3-1 1 16,1 4-3-16,0-9-6 0,1 4 3 0,2-1-1 16,-2 2-4-16,3-2-4 0,1 2 3 0,3-1 2 15,-2 0-6-15,1 3 0 0,-2-1 1 0,1 1-3 16,3 1 7-16,-3 1-3 0,-6 0-7 0,13 4 6 15,-8-2-3-15,0 2 1 0,-1 1 6 0,-1 2 3 0,-1 0 0 16,-2 3-4-16,-1 0 5 0,-2 7-3 0,0-6-5 16,-1 5 0-16,-5-1 3 0,0-2-6 0,1-2 4 15,-3 3-4-15,2-5 3 0,0-2-3 0,-1 0 21 16,2-1 14-16,3-3-3 0,0-1-1 0,-2-2-9 16,7 0 2-16,-10-6-5 0,5-2 6 0,4-1 4 15,-2-1 4-15,2-2-5 0,1-1-1 0,1-2-4 16,-1 2-3-16,4 2 6 0,0 0-10 0,0 2-4 15,-2 0 5-15,6-1-8 0,-3 2 0 0,3 3 6 16,-3 2-10-16,0 0 5 0,1 1-3 0,-2 2-2 16,-4 0 3-16,8 6-4 0,-6-3-5 0,1 4 6 15,0 2-7-15,-3 1-65 0,0 0-56 0,-3 1-65 0,0 6-97 16,2-1-107-16,-3 0-232 0,-1-1-670 16,2-3 296-16</inkml:trace>
  <inkml:trace contextRef="#ctx0" brushRef="#br2" timeOffset="-72150.19">29381 14490 73 0,'-4'2'115'0,"4"-2"3"0,0 0 10 0,-8 1 3 0,8-1 1 16,-7 1 1-16,7-1-5 0,0 0-6 0,-11 1-9 15,11-1-10-15,-7-1-11 0,7 1-5 16,-12 1-11-16,6 1-8 0,1 0-8 0,-3 0-11 0,-1 2-1 15,-4 2-12-15,3-2 9 0,-4 1-6 0,4 0-8 16,-2 0-2-16,-2 1-1 0,5-5-5 0,0 5-2 16,-3-3-1-16,5 2-5 0,1-3 4 0,-1 0 1 15,0 0 7-15,2 0 10 0,5-2 0 0,-8 1 2 16,8-1-3-16,-5 3-3 0,5-3-7 0,-4 2 0 16,4-2-2-16,0 0-1 0,0 0-2 0,0 0-4 15,0 0-5-15,0 0 4 0,0 0-3 0,0 0 0 16,15-8-4-16,-7 5-1 0,2 1 1 0,0-2-1 15,3 0-5-15,1-1 0 0,-3 2 4 0,1-4-4 16,1 3 1-16,1-2 1 0,-1 1-1 0,-3 1-2 16,4-1 4-16,-1 1-6 0,-4 0 5 0,2 0 5 0,-5 2 1 15,1 1-1-15,-2-3 6 0,2 2 10 16,-7 2 7-16,3-2 0 0,-3 2-7 0,0 0-2 0,0 0-3 16,0 0 10-16,-17 10-2 0,9-7-3 0,-2 4 0 15,-3-1-2-15,0-2-5 0,3 2 2 0,-7-1-4 16,5 0-2-16,-4 2 2 0,2-3-3 0,1 0 11 15,-1-1 3-15,2 1 3 0,1-2 2 0,2 1 1 16,-3-3 0-16,4 0-1 0,0 0-4 0,1 0 2 16,7 0-8-16,-12 0-5 0,8-1-1 0,4 1-3 15,-9 0-3-15,9 0-9 0,-7-3-38 0,7 3-44 16,-4-1-63-16,4 1-60 0,0 0-89 0,0 0-148 16,0 0-475-16,0 0 210 0</inkml:trace>
  <inkml:trace contextRef="#ctx0" brushRef="#br2" timeOffset="-71160.2">29599 14976 28 0,'-5'-3'135'0,"5"3"-14"16,0 0 5-16,0 0-16 0,-11 6-2 0,4-3 1 15,4-2 1-15,-3 1-2 0,1 1-2 0,0 0-6 16,0 1-6-16,-4-1-1 0,3 2 4 0,-1 0-3 15,0 2-10-15,-5 1-1 0,6-1 0 0,-2 0-6 16,0-1 2-16,1 3-4 0,-1 0-1 0,3 0-12 16,1 1-7-16,-1 1-8 0,0 1 3 0,2 0-2 15,2 0-7-15,1 4-4 0,0-3-4 0,4-1-3 16,-3 0-2-16,4 1-2 0,0-2-4 0,-1-3 1 16,1 0 2-16,3 1-5 0,1-1 2 0,-3-1-3 15,6 0-4-15,-1-1 0 0,2-3 3 0,-1 0-7 16,0-1 1-16,-1 1-3 0,3-2-2 0,-4 0 0 15,0 0 0-15,3-1 3 0,-7 1-7 0,-1-2 3 16,-5 1 2-16,8 1 1 0,-8-1 16 0,8-2 0 16,-8 2 0-16,6-1 4 0,-6 1-1 0,0 0 0 15,-4-7-6-15,4 7 1 0,-9-3-2 0,6-1-5 16,-5 1 3-16,3-1-5 0,-2-1-3 0,-4-1 12 16,5 3-1-16,-2-4-2 0,0 4 1 0,3-2 14 0,0 2 2 15,1-1-9-15,2 1-3 0,-4 1-2 0,6 2-3 16,-3-3-3-16,3 3-1 0,0 0 0 0,0 0-4 15,0 0 0-15,9-6-2 0,-9 6 0 0,9-3 3 16,-3 2-7-16,3 0 1 0,-3 1 1 0,2-3-3 16,3 1-1-16,-2-3-36 0,-2 2-42 0,-1-1-49 15,2 2-67-15,3-7-70 0,-7 3-210 0,1 3-508 16,-1-2 225-16</inkml:trace>
  <inkml:trace contextRef="#ctx0" brushRef="#br2" timeOffset="-68480.19">10360 8647 2 0,'0'0'191'0,"0"0"-13"15,8 2-5-15,-8-2-5 0,0 0-5 0,0 0-2 16,0 0-2-16,0 0-4 0,0 0-2 0,0 0-5 15,0 0-3-15,0 4-18 0,0-4-7 0,-9 10-12 16,7-6-21-16,-1 0-3 0,-4 2 0 0,4 0-8 16,-4 0-8-16,3-1 3 0,-2 0-1 0,4 0-2 0,-4 1 6 15,3-3 1-15,0-2 2 0,-1 2 4 16,4-3-7-16,-6 1-7 0,6-1-3 0,-8-5-13 16,6-1-1-16,-1 0-6 0,2-3-2 0,-1-1-5 0,1-1-3 15,1-6-8-15,1 7 3 0,2-2-1 0,-2 2-7 16,3-1 2-16,-1 0-2 0,2 6-4 0,-1-1 2 15,2-2-6-15,2 2 5 0,-2 3-4 0,4 2-7 16,-5-2-1-16,7 0 1 0,-7 3 2 0,4 0-4 16,-4 2 13-16,3-1 7 0,-2 2-1 0,-2-1 2 15,2 0 3-15,-2 1 14 0,0 1-8 0,-4 3-1 16,0 0-9-16,0 2 13 0,-1 1-12 0,-3 3-2 16,-4-3-4-16,3 1 2 0,-1 3-3 0,-2-5-5 15,0 0 9-15,2 0 7 0,1-2 22 0,-2-1 7 16,4-2-6-16,0 0 5 0,0-2 0 0,3-2-8 15,0 0-6-15,0 0 0 0,-11-9-5 0,11 2 0 0,-4 0-8 16,4 0-1-16,0-2-3 0,2-1-6 16,0-1 4-16,-2 5-8 0,1 1 4 0,2-2-8 15,1 1 2-15,-1 1-10 0,1 1 8 0,0-1-7 0,0 3 6 16,0-2-2-16,-1 1-1 0,-3 3-7 0,8-2 6 16,-8 2 2-16,8 0-3 0,-8 0-3 0,0 0 1 15,5 5-5-15,-2 0-6 0,-2-1-38 0,-2 1-61 16,1 1-44-16,-3 1-62 0,2 4-74 0,-3-1-92 15,1-2-270-15,1 4-700 0,-2-1 310 0</inkml:trace>
  <inkml:trace contextRef="#ctx0" brushRef="#br2" timeOffset="-65360.2">28513 14607 106 0,'0'0'152'0,"0"0"5"0,1-3-7 15,-1 3-4-15,0 0-9 0,0 0-8 0,0 0-2 0,-5-8-5 16,4 6-2-16,1 2-6 0,-3-5-12 15,2 2-12-15,1 3-10 0,-10-3-4 0,3 1-11 16,1 2-7-16,-4 0 0 0,2 2-9 0,-3 2-7 16,-2-1 1-16,3 1-6 0,-2 1-7 0,-2 1-2 0,1-2-1 15,-4 2-4-15,6-1-5 0,-3 0-1 0,1 0 0 16,4-2-3-16,-1 0-2 0,1 1 3 16,4-2-3-16,0 0-3 0,1 1 0 0,0-2-2 0,4-1 5 15,-7 0 1-15,7 0-1 0,0 0-3 0,-7 2 1 16,7-2 0-16,0 0 1 0,0 0-1 0,0 0-3 15,0 0 0-15,0 0-5 0,16-9 7 0,-10 7-5 16,0-1 1-16,7-2 1 0,-3 1-2 0,3 2-1 16,1-1 4-16,3-2-4 0,-3 2-4 0,-1 2 3 15,6-3 0-15,-1 2 1 0,-6-1 0 0,1-1-4 16,-1-1 4-16,2 0-1 0,-1 1 0 0,1 0-3 16,-3 0 0-16,1-1 5 0,-1 2-1 0,-2 2-4 15,1-4 1-15,-5-1 4 0,3 3-2 0,-3 2-1 16,-1-1-1-16,0 1 2 0,-4 1 7 0,6-5 13 15,-3 4 1-15,-3 1-2 0,0 0-1 0,0 0-3 16,0 0-3-16,-14 7-1 0,4-5-3 0,-1 4 4 16,-6 2-5-16,1 0 3 0,-3 0-5 0,0-1 0 0,2 1-2 15,-2-2 2-15,1-2-5 0,3 4 4 0,3-5 11 16,1 0 2-16,3 0 0 0,0-2-2 0,3 3-1 16,-1-3-4-16,2 0 0 0,-1 0-1 0,5-1 0 15,-8 3-4-15,7 0-1 0,1-3 1 0,-6 0-38 16,6 0-40-16,-5 4-58 0,5 0-62 0,-3-1-229 15,-1 3-455-15,4-3 201 0</inkml:trace>
  <inkml:trace contextRef="#ctx0" brushRef="#br2" timeOffset="-62230.19">28789 15220 98 0,'0'0'200'0,"0"-7"-11"16,0 7-26-16,-4-5-11 0,4 5 0 0,-2-4-11 0,2 4-15 15,-7-3-13-15,4 1-13 0,3 2-7 0,-8-1 2 16,8 1-6-16,-13 3-10 0,5-2-4 16,-2 2-3-16,0 1-2 0,-3 0 1 0,3 5-1 0,-2-2-3 15,-3 1-12-15,5 0-1 0,-4 4-6 0,1 1 0 16,0-4-5-16,-1 6-2 0,4 0 1 0,-3 1-1 15,4 2-5-15,0-1-1 0,-1 2-4 0,0 3-1 16,7-4-13-16,-3 1 0 0,5-1-1 0,1-1-1 16,3-3 7-16,-1-2-3 0,3 1 2 0,1-2-2 15,4-4 4-15,1 3 4 0,4-2-3 0,4-3-1 16,-1-1-2-16,1-2 0 0,9-4-4 0,-6 0 0 16,-4-1-2-16,4-1 3 0,-1 1-1 0,-3-1-1 15,0-1-3-15,1-1-1 0,-6 2 0 0,0-2 0 16,-2 3-2-16,-3-2 2 0,0 4-1 0,-4-2-36 15,-3 0-56-15,-1 3-65 0,0-8-52 0,0 8-60 16,-6-6-155-16,2 5-448 0,-3-5 198 0</inkml:trace>
  <inkml:trace contextRef="#ctx0" brushRef="#br2" timeOffset="-58790.2">9500 6945 33 0,'-1'-5'155'16,"1"1"-15"-16,0 4-17 0,-3-7-16 0,3 7-11 15,0-4-7-15,0 4-5 0,3-5 0 0,-3 5-6 16,1-3 2-16,3 0-7 0,-4 3-9 0,0 0 1 0,4-4-3 16,-3 0-10-16,-1 4-5 0,5-3 7 0,-5 3 0 15,4-1-9-15,-4 1 0 0,4-1 11 0,-4 1-8 16,0 0-5-16,0 0 0 0,9 1-5 0,-9-1 9 15,0 0 4-15,0 0 9 0,5 4 2 0,-5 1-4 16,-3 0-7-16,1 0-3 0,1 2 0 0,-2-2-2 16,-1 5 12-16,3-4 5 0,-3-2-4 0,3 2-4 15,1-1-6-15,-3-1 1 0,2-1 0 0,-2 0-1 0,3-3 4 16,0 0-8-16,0 0 0 0,0 0-8 16,0 0-1-16,-10-7-5 0,10 0-6 0,-1-1-1 15,2-2-3-15,3 0 0 0,-3-1-2 0,3 0-3 0,-3-1-2 16,6-3-2-16,-2 5-2 0,-1 2 3 0,1-2-6 15,0 2 3-15,0 1-4 0,-1 4-3 16,1-2 5-16,2 1-1 0,-2 1 1 0,1-1-4 0,-1 3 4 16,-5 1-1-16,9 0 10 0,-9 5-1 0,4-1-2 15,-3 2 6-15,2 2 3 0,-2 2-4 0,-1 2 1 16,-1-4-3-16,-1 3 9 0,0 6-2 0,-2-3-3 16,-1 2-2-16,1-3 0 0,0-3 0 0,-1 0-3 15,3 0 0-15,-3-2 1 0,2-3 3 0,-1 0 8 0,3-1-1 16,-2-1-2-16,2 0 4 0,1-3-3 15,0 0 0-15,0 0-6 0,-8-10 3 0,4 3-2 0,4 0-4 16,-2-4 3-16,2-2-9 0,0 4 5 0,2-2-7 16,1 2 0-16,-2 3 6 0,2 0-7 0,-2-1-1 15,3 2 0-15,0 0 1 0,0 0-1 0,1 0-3 16,1 3 0-16,-2 0 1 0,0 0-2 0,0 0-3 16,-4 2 0-16,0 0 1 0,10 2 10 0,-10-2 1 15,5 4 4-15,-4 0-3 0,2 0 1 0,-2 5 4 16,-1-2-5-16,-1 2 5 0,-3 1-8 0,3 1 2 15,-3 0-7-15,0 0 15 0,0-3-3 0,-1 1 3 0,4-2-1 16,-2-3 11-16,1 1 2 0,-1 0 5 0,1-1-7 16,-1-2-5-16,3-2-14 0,0 0 4 0,0 0-3 15,0 0 2-15,0 0-20 0,-5-14-42 0,5 9-63 16,0 0-96-16,0-4-99 0,0 3-314 0,0 1-671 16,-4-3 297-16</inkml:trace>
  <inkml:trace contextRef="#ctx0" brushRef="#br2" timeOffset="-56670.2">27452 14764 89 0,'0'0'176'0,"0"0"1"0,-5 8-4 15,1-6-11-15,1 0-2 0,-1 1-13 0,4-3-6 16,-7 3-9-16,1 1-14 0,1-1-8 0,0 1-9 16,-3 1-8-16,-1 0-11 0,-2 1-2 0,0 0-2 15,-5 1-11-15,-2 0-5 0,-1 1-7 0,-2 0-6 16,-4 1 8-16,7-2 2 0,-1 1 0 0,3-4-1 15,-2 5-4-15,6-4-6 0,0-1-3 0,-1 3-6 16,-1-1-5-16,3 1 0 0,-1-2-3 0,3-2 3 0,2 1 0 16,0-2 2-16,-2 0-5 0,5 0-1 15,-1-1-1-15,5-1-3 0,-6 4-4 0,6-4-2 16,-5 1 0-16,5-1-3 0,0 0-2 0,0 0-3 0,0 0 1 16,0 0-4-16,19-9 3 0,-10 5-4 0,4-2 1 15,1-3 4-15,2 0-8 0,1 1 6 0,1-3-8 16,-3 2 4-16,4-2-4 0,-4 0 4 0,2 2-1 15,0 0-1-15,-6 2-3 0,1 0 0 0,-3 2-1 16,2-2 5-16,-3 2-4 0,0 1 0 0,-3 2 1 16,1 0-4-16,-2 0-3 0,-4 2-23 0,4-2-33 15,-4 2-42-15,0 0-51 0,0 0-52 0,0 0-241 16,-15 5-483-16,15-5 214 0</inkml:trace>
  <inkml:trace contextRef="#ctx0" brushRef="#br2" timeOffset="-55570.2">27884 15973 139 0,'-2'-7'198'0,"-1"-3"5"0,1-1 0 0,0 1-11 0,-2-2-10 16,2-5-1-16,-3 1-1 0,3-2-15 0,-1 0-4 16,-2-3-9-16,1-3-16 0,4-4 1 0,-4 2-16 15,0-3-10-15,3-1-12 0,-2-1-7 0,2-1-13 16,0 4-7-16,-3-1-4 0,4 3-6 0,-2-1-6 16,1 6-2-16,0 6-5 0,2 0 4 0,-1 2-5 15,1 4-8-15,1 3-2 0,-1-1-7 0,0 2 1 16,1 0-3-16,3 1-7 0,-3 1 1 0,4 2-2 15,0 1-5-15,5 3 3 0,-2 3-3 0,0 2-2 16,7 4 6-16,-1 3-12 0,4 3 1 0,-1 2-3 16,1 3 2-16,2-1-1 0,-1-2-1 0,2 0 2 15,-3 0-7-15,-2-2-1 0,-2-4 4 0,5 6-1 16,-4-6 4-16,-5-3-3 0,5 2 1 0,-4 0-1 16,5-2 6-16,-3-1 1 0,1-1-8 0,-6-2 5 15,0 1-9-15,1-4 1 0,-3 2 1 0,-2-1-1 16,0 0-3-16,-1-3 1 0,2 1 1 0,-3 0 2 15,1-2-2-15,-4-1-1 0,3 4 1 0,-3-4-18 16,4 3-24-16,-4-3-30 0,2 3-42 0,-2-3-40 0,0 0-38 16,0 0-28-16,0 0-35 0,-15-6-168 15,7 6-459-15,-3 3 203 0</inkml:trace>
  <inkml:trace contextRef="#ctx0" brushRef="#br2" timeOffset="-55370.2">27898 15804 62 0,'5'-9'166'0,"3"0"-3"0,-3-1 9 16,4 3-5-16,0-1-8 0,6-4-15 16,-6 4-12-16,4 1-12 0,0 0-15 0,4 0-9 15,-1 0-12-15,2 2-4 0,-5 1-7 0,1 3-9 0,-1-2-51 16,-2 1-59-16,-1 0-44 0,-1 2-188 0,-4 0-300 15,-5 0 133-15</inkml:trace>
  <inkml:trace contextRef="#ctx0" brushRef="#br2" timeOffset="-52750.2">8235 5245 131 0,'0'0'194'16,"0"0"-14"-16,0 0-10 0,0 0-9 0,0 0-9 16,0 0-17-16,0 0-16 0,0 0-10 0,0 0-2 15,0 0-13-15,-10 10 3 0,10-10 4 0,-3 6-7 16,-2-4-9-16,4 2-4 0,-6 0 0 0,6-2 3 15,-5 2-3-15,-1 0-6 0,2 3 4 0,0-5-5 0,1 4-2 16,-2 2-13-16,-2-4 6 0,3-1-1 0,0 0 5 16,1 1-3-16,0-2-8 0,4-2-9 0,-10-2-3 15,10 2-8-15,-8-8-4 0,6 5 0 0,-1-4-4 16,2 2-7-16,1 0 6 0,0 0-6 0,1-2-6 16,2 2 0-16,-2-1-5 0,3 0 2 15,-1 2-1-15,3-1-4 0,2-2-1 0,-2 3-1 0,0 0-2 16,2-1 2-16,-4 1 0 0,6 2-2 0,-3-3 1 15,0 3-2-15,-2 0 3 0,3-1-3 0,-3 0-3 16,-5 3 2-16,9-2-4 0,-6 1 7 0,-3 1 0 16,6 0 1-16,-6 0 4 0,6 5 3 0,-6 0-3 15,0 1 6-15,-1 4-5 0,1 1-1 0,-5 5 8 16,1 1-2-16,-1-3 1 0,1 2 1 0,-1-6 0 0,1 0-4 16,3 1 3-16,-3-5 2 0,0 0 4 15,3 0 9-15,-3-1 4 0,3-1 3 0,-2-1 4 0,3-3-10 16,-1 2-4-16,1-2-5 0,0 0 2 0,-4-17-7 15,4 6-5-15,2-6 5 0,0 0-5 0,-1-1-2 16,3 1-2-16,0 2 3 0,1-1-6 0,-1 5 2 16,0 2 2-16,-3-1-4 0,0 3-2 0,3 1 3 15,0 0-10-15,-1 1 4 0,-2 1 0 0,3 2 2 16,-3-2 5-16,-1 4-5 0,5-2-7 0,0 1-2 16,-5 1 7-16,0 0-1 0,9 0-1 0,-9 0 0 15,7 3 3-15,-6 2 5 0,1-1 4 0,0 3 2 16,-1-1-1-16,-1 3 13 0,0 4-13 0,-3 3 1 15,1 0-3-15,-6 3-3 0,6-5 4 0,-5 0 1 0,6-3 2 16,-3 1-6-16,-1-4 10 0,1-2-1 0,3-1 18 16,-3 0-5-16,3-2 20 0,-2 1 3 0,3-4 8 15,-4 2-6-15,4-2-7 0,-2-10-5 0,-1-2-11 16,3-3 1-16,-1-4-2 0,2-6 0 0,-1 8-10 16,4 0-1-16,-4 1-4 0,1 5-1 0,3-2 2 0,3 2-5 15,-5 2-2-15,1-1-6 0,-2 4 4 16,3 0-1-16,-3 3 2 0,4 0-5 0,-5 1 5 15,7-1-5-15,-7 3 4 0,0 0-3 0,10 4 5 0,-5 0 2 16,-1 3-2-16,-1-2 3 0,-1 2 2 16,0 2-4-16,0 3 9 0,-1-3-9 0,-2 2 0 0,1 0 0 15,-2 1 3-15,0 0-2 0,0-3-4 0,0 0 0 16,-3-3-5-16,5-2 9 0,-1 4-8 0,-1-5 2 16,1 0-5-16,0 0-3 0,1-3-12 0,0 0-55 15,0 0-68-15,-5-8-67 0,2-5-72 0,3 0-78 16,-5 3-356-16,4-2-767 0,-6 1 339 0</inkml:trace>
  <inkml:trace contextRef="#ctx0" brushRef="#br2" timeOffset="-49220.2">26214 15237 109 0,'0'0'215'0,"0"0"0"0,0 0 6 0,0 0-5 16,0 0-4-16,0 0-4 0,0 0-16 0,6-4-14 16,-6 4-10-16,3-4-15 0,-3 4-8 0,-4-9-5 15,4 5-10-15,-1-1-8 0,-2-1-7 0,3-1-11 16,-1-1-9-16,-3-3-4 0,2 0-12 0,-1-6-4 15,0 1-3-15,2 1 6 0,-3-3-8 0,-1 0-6 16,0-7-6-16,1 0-6 0,0-1-3 0,1 0-8 16,-4-1 0-16,1 2-3 0,-2 1-9 0,2 6 7 15,2 1 7-15,-1 0-2 0,1 6 5 0,-2 1-6 16,3 0-4-16,2 3-8 0,-2 1 1 0,2-1-1 0,1 2-6 16,0 0 0-16,0 2-5 0,0 3 0 15,1-6-8-15,-1 6 5 0,9 0 2 0,-9 0-6 16,14 7-1-16,-4 1 3 0,3 3-5 0,1 4 0 15,5 4-4-15,-2 3 6 0,5-1-3 0,-3 1 0 16,0 0 1-16,3-1-1 0,-1-1-5 0,-2 1 7 16,0-1-2-16,-7-6-3 0,4 2-2 0,-1-2 3 0,-4-2-5 15,-3-1 2-15,1-3 5 0,1 1-3 0,-6-1 0 16,4-1 0-16,-3 0 2 0,-1-3-5 0,0 2-1 16,1-1-1-16,-3-1 3 0,2 1-2 0,0-2-1 15,-1 2 4-15,-2-4-45 0,0 3-14 0,2-1-26 16,-3-3-21-16,1 5-25 0,-1-5-28 0,0 4-38 15,0-4-42-15,0 0-58 0,0 0-213 0,0 0-548 16,-17-3 243-16</inkml:trace>
  <inkml:trace contextRef="#ctx0" brushRef="#br2" timeOffset="-49020.2">26220 15075 146 0,'5'-8'166'0,"-1"-2"11"16,1 4 3-16,-1-1-7 0,0 2-12 0,-3 0-16 0,3 1-15 15,0-1-13-15,1 2-9 0,0-3-12 16,-1 3-11-16,-1-1-7 0,2 0-7 0,0 3-7 16,0 1-7-16,-5 0-21 0,14-3-39 0,-6 3-46 0,1-4-55 15,-1 2-42-15,0 0-136 0,1-1-305 16,1-2 135-16</inkml:trace>
  <inkml:trace contextRef="#ctx0" brushRef="#br2" timeOffset="-48080.19">26784 16103 194 0,'0'0'192'0,"0"0"6"15,0 0-4-15,0 0-21 0,0 0-14 0,0 0-12 16,0 0-2-16,2-12 1 0,-2 5-11 0,-1-2 3 15,1-1-4-15,-1-4-12 0,0 3 4 0,-1-2-2 16,1-2-9-16,-3-4-10 0,-2 2-6 0,2-4 3 16,-5-3-8-16,1 0-11 0,-2-1-5 0,2-1-8 15,1 0-7-15,-2-3-4 0,3 3-8 0,-1 1-2 16,3 6-4-16,-1 3-7 0,5 4-2 0,-4 3 14 16,4 1-21-16,-2 2-5 0,2 1 1 0,-3-2-6 15,2 4 0-15,1 0-5 0,0 3-2 0,0 0 4 16,10 0 0-16,-10 0-8 0,16 7 0 0,-5 2 6 15,4-1-7-15,2 4-2 0,0-1 3 0,4 7-2 16,2-1 1-16,-7-5-2 0,9 6 2 0,-3 1 10 16,-3-3-15-16,-1-5 0 0,0 7 3 0,-3-6-2 0,-1 1 5 15,0-1-6-15,-1 0-1 0,-1-3 0 0,-3 0 1 16,0-2 3-16,-2 0-4 0,1 1 1 0,-2-1-2 16,-1-3 2-16,-1 1 1 0,0-1 0 15,-1-1-4-15,2 1-3 0,-3-2 2 0,-2-2-4 0,5 5-15 16,-1-4-29-16,-4-1-32 0,0 0-41 0,5-8-36 15,-2 4-33-15,-2-1-22 0,-1 2-18 16,0 3-24-16,-5-8-149 0,1 5-439 0,-1 1 194 16</inkml:trace>
  <inkml:trace contextRef="#ctx0" brushRef="#br2" timeOffset="-47920.19">26822 15943 171 0,'4'-6'183'0,"1"-2"-17"16,5-3-14-16,-1 4-19 0,0-3-10 0,5 0-14 15,-1 3-12-15,-4 2-5 0,5-2-10 0,-2 1-6 16,-2 3-48-16,1-1-41 0,-2 0-55 0,-1 4-155 16,-3-1-239-16,0 0 106 0</inkml:trace>
  <inkml:trace contextRef="#ctx0" brushRef="#br2" timeOffset="-38680.2">25194 16369 81 0,'0'0'72'0,"0"0"-3"16,0 0-3-16,4-2-1 0,-1 0 1 0,-3 2-1 15,5-6-23-15,-5 6 25 0,6-3-2 0,-1 1-5 16,-1 0-7-16,1 1-5 0,1-1 0 0,2 1 2 16,0 1-13-16,-2 0 2 0,2 2-10 0,1-1 7 15,0 0-13-15,2-2-3 0,1 4-1 0,0-3 6 0,0 1-5 16,3-1-3-16,2-1 2 0,-3 1-3 0,3-3 1 16,2 1 1-16,2 0 1 0,-1-1-9 15,0 1 13-15,4-3-1 0,-6 1-4 0,10 1 0 16,-6 0 3-16,0-2-9 0,0 2 1 0,-1 2-2 0,6-4 1 15,-7 3 1-15,0-3-3 0,1 2 3 0,1 0-8 16,6-6 6-16,-7 3-4 0,-1 1-1 0,6-5-5 16,1 1 6-16,-3 0-5 0,2-1 4 0,0 4 4 15,1 0-5-15,-8 0 0 0,-1 0 2 0,5-1 4 16,-1 3-4-16,-2 2-2 0,1-3 0 0,-1 4 5 16,0-3 0-16,1 0-4 0,0 2 2 0,-3 1-5 15,2-3 1-15,0 2-2 0,-2 2 3 0,3-3-2 16,-3-1 1-16,2-2 2 0,-1 2-3 0,-1-2 1 15,4-2-4-15,-2 2 9 0,-2-1-7 0,1-1 4 16,-1 1-6-16,0 2-2 0,1-1 4 0,-3 3-1 16,-1-1 4-16,-3 2-10 0,0-1 10 0,0 0-1 15,1 1 0-15,-1 0-4 0,0 1 3 0,-2 0-7 16,3 0 2-16,2-1 1 0,-5 1 0 0,4-1 3 16,4 1 1-16,-5 1-4 0,4-1 4 0,-4-2-2 15,6 0 4-15,-1 1-8 0,1 0 4 0,-4-1 2 16,-1 1-3-16,4-1 3 0,1 1-1 0,-6-2-3 15,1 0 5-15,0 1-1 0,0 1 0 0,-1 0-2 16,1-2-2-16,0 3 1 0,-2-2 0 0,2 3 19 16,-1 0-2-16,4 1 4 0,-4 1-3 0,1-1-1 15,0 0 0-15,5 3-6 0,-2-2-2 0,2-1 0 16,-1 2 2-16,1-3-3 0,0 2-2 0,2-1 3 16,-1-1-5-16,2 0 3 0,7 0 2 0,-11-2-3 0,11 1-2 15,-8 0-1-15,2-3-1 0,-1 4 5 16,-2-1-7-16,1 0 3 0,-1 1 4 0,-1 1 0 15,2 0-7-15,-3 0 2 0,0 0-5 0,3 2 10 0,-4 0-6 16,3 2-3-16,0-2 5 0,0-2-2 0,0 1-5 16,0 2 4-16,-1-2 0 0,2-2 2 0,0 0 2 15,1 1 1-15,-1-1-1 0,1-1-2 0,-3-1 4 16,3-1-6-16,-3 2 4 0,3 0-6 0,-2-1 2 16,0-1 0-16,1 2 2 0,-4 1-1 0,-4-3 0 15,3 2-7-15,1 2 11 0,-3-2-8 0,-1 1 8 16,3 0-1-16,4-1-1 0,-4-1-6 0,-2 2 4 15,4-4-2-15,-4 3 1 0,0 0 6 0,4 1-9 16,-3-1 6-16,-2-2 0 0,2 5 0 0,2-4-2 16,2 2 1-16,-2 2 6 0,2-1-4 0,-6-1-5 15,2 0 3-15,-2 1-2 0,0 0 0 0,0 1 4 16,1 0-5-16,-2-1 3 0,1 0-1 0,3-2 8 16,-4 1-7-16,2 0-2 0,3-3 3 0,1 0-2 15,-3-1-1-15,-1 2 5 0,4-2 0 0,0-1 6 16,-1 3 2-16,-5 0-1 0,3-1-3 0,2 1 0 15,-4-2 2-15,1 2-3 0,0-1-1 0,0 0-2 16,-1 1 2-16,1-3 1 0,3 5-3 0,2-3-3 16,-5 1 1-16,1-2 2 0,2 2-4 0,0 0 5 0,-3-1-5 15,6-3 4-15,-2 5-3 0,1-3 4 16,0 1-5-16,-1-2 0 0,0 1-2 0,1-1 7 0,1 3-5 16,1-5-3-16,-3 2 5 0,0 0 0 15,0-1-1-15,-1 1-1 0,2-2-4 0,-3 1 8 0,2 3-7 16,1-2 5-16,-2 0-3 0,2 0 4 0,-1 2-1 15,1-1-2-15,0 0-3 0,-1 0 7 0,3 1-4 16,0-1-3-16,-3-2-4 0,3 2 11 0,-1-1-1 16,7 2-6-16,1-4 8 0,-1 0-7 0,-5 1 0 15,4-4 1-15,-6 7 2 0,5-9-1 0,-4 7 0 16,-1-2 1-16,7 0-4 0,-8 3 5 0,4-3-4 16,-5 1 5-16,3 1-1 0,0 0-4 0,-1-1 2 15,0 3 2-15,2-1 1 0,8-2-2 0,-2 1 2 16,-8 0 0-16,9 1-1 0,-9 0 4 0,8-1-3 15,-6 3-2-15,-1-1-2 0,6-2 1 0,-6 1-1 16,1 2 1-16,0-4 1 0,-1 3-1 0,7-4 2 16,-7 2-6-16,6-3 9 0,0 2-9 0,2-4 8 15,-2 3-3-15,0-3 0 0,-8 3 5 0,9 0 8 16,-1-2 2-16,-7 5-6 0,1-4 3 0,-1 2-2 16,7-2-1-16,-7 4 0 0,-3 0-1 0,6-1 3 15,-4 3 0-15,2-2-3 0,-2 0-2 0,0 1 3 16,0-2-1-16,2 1-4 0,-3 1 0 0,3-2-6 15,6 0 9-15,-8 0-9 0,3 2 8 0,0-2 0 16,-3-2-2-16,2 1-2 0,4-4-2 0,-5 4 0 0,7-4-1 16,-9 3 7-16,5 0 5 0,-4 2-1 15,3-1 4-15,0-1-2 0,-1 2 0 0,0 2-1 16,1-3-3-16,6-1 4 0,1 3-5 0,-10 0 2 16,3 2-2-16,1-3 0 0,4-3-4 0,0 2 0 0,0-1 2 15,-7 2-2-15,8-2 1 0,-9 1-3 16,9-4 2-16,-1-1 1 0,-2 0-8 0,2 3 7 15,-2-3 0-15,-5 4-3 0,7-2 9 0,-7 5 7 16,-1-5-3-16,7 2 2 0,-9 2-1 0,5-1-2 0,-3 0-1 16,0 2 0-16,0 0-3 0,-1 0-3 0,1 1-1 15,-1 0-1-15,-2 1 5 0,3 0-6 16,-6 0 2-16,0-1 2 0,0 0-3 0,6 0-2 0,-2 1 1 16,-2 2-2-16,-2-2 1 0,5-1 6 0,-2-2 4 15,-1 2 2-15,2 1 0 0,-5-2 2 0,2 2 4 16,-2 0-4-16,1-1 0 0,-1-1-3 0,2 2-1 15,-5-1 1-15,5 2 4 0,-2-1 1 0,1 1-2 16,1-3 1-16,-3 4 1 0,3-1-1 0,-2-3-5 16,-1 3-2-16,2-3 1 0,0 1 2 0,1-1-3 15,1 1-3-15,-1-1 0 0,0-2 21 0,2-1-4 16,0 3-2-16,2-2-4 0,-6 0 5 0,4 0-1 16,-4 1 0-16,1 2 1 0,-1-2 6 0,5 2 1 15,0-6-5-15,-6 6-2 0,2 0-3 0,0-2-1 16,1 3-1-16,-3-2-5 0,2 3 1 0,2-2 2 15,2-2-1-15,-3 3-10 0,-4-1 0 0,7 0 5 16,0 0-3-16,2-1-2 0,-1 1 5 0,2-1-3 16,0 0-2-16,-2 1-1 0,2-3 6 0,1 1-3 15,-3 2 7-15,1-1-4 0,-1-1 3 0,4-1 4 0,-4 2-3 16,1-2 7-16,0 2 6 0,2-3-5 16,-1 5-3-16,0 0-7 0,0-4 4 0,0 2 1 15,-20 4-27-15,41-5 3 0,-23 1-6 0,-18 4 9 0,41-6 4 16,-22 2-8-16,3-1 2 0,-22 5 3 0,41-6-3 15,-24 0 1-15,4 3 3 0,-21 3 1 0,41-11-2 16,-22 6 8-16,3-1 8 0,5-1-5 0,-2 0-1 16,-4 2 0-16,0-1 2 0,-2-1-1 0,-19 7-3 15,41-10 11-15,-19 4-13 0,-4-1 1 0,-18 7 2 16,31-7 0-16,-31 7-4 0,29-11 1 0,-16 7-4 16,-13 4 3-16,25-5-3 0,-25 5 7 0,0 0 2 15,27-5 4-15,-27 5 1 0,0 0-1 0,19-6-5 16,-19 6 6-16,0 0-4 0,0 0 4 0,0 0-4 15,0 0-9-15,23-3 7 0,-23 3-8 0,0 0 10 16,0 0-3-16,0 0-2 0,0 0 2 0,0 0 2 16,0 0-6-16,0 0-4 0,0 0-28 0,0 0-33 15,0 0-43-15,0 0-53 0,0 0-51 0,0 0-73 16,0 0-272-16,0 0-601 0,0 0 266 0</inkml:trace>
  <inkml:trace contextRef="#ctx0" brushRef="#br2" timeOffset="-36720.2">26427 15252 2 0,'0'0'127'16,"0"0"-6"-16,0 0 3 16,0 0 6-16,8 3-11 0,-8-3-10 0,9 3-15 0,-4 0-3 0,0-1-10 0,3 4-15 15,2-3 5-15,-1 3-7 0,1 0-8 0,2 3-9 16,-1 2 0-16,0 0-6 0,0 5-12 0,-2 2-27 15,0 7-19-15,1-2-27 0,0 3 1 0,-3-1-3 16,2 2-43-16,-2-9-108 0,0 1-214 0,2-3 94 16</inkml:trace>
  <inkml:trace contextRef="#ctx0" brushRef="#br2" timeOffset="-35590.19">30306 14446 140 0,'0'0'138'0,"0"-5"-20"15,0 5-12-15,0 0-10 0,0 0-10 0,0 0-16 16,0 0 13-16,7 11-3 0,-5-4-6 0,2 3-4 16,-2 0-5-16,2 1-5 0,0 6-6 0,1-4-5 15,0 4-7-15,-1 0-2 0,6-1-4 0,-2 2-4 16,1-1-7-16,0-4 3 0,2 1-6 0,-3-4 1 15,1-2-9-15,1-1 6 0,2-2-12 0,-2 1-21 16,1-5-34-16,1-1-36 0,-2-1-47 0,2-2-88 16,-1-2-236-16,6-4 104 0</inkml:trace>
  <inkml:trace contextRef="#ctx0" brushRef="#br2" timeOffset="-35170.2">31290 14331 30 0,'0'0'105'0,"10"-1"-10"0,-10 1 11 15,8 3 2-15,-7 0-8 0,4 3-15 0,-1 0 9 16,1 1-10-16,2 5 0 0,-2-2-3 0,4 5-15 16,-3 0-4-16,1 0-12 0,-2 0 2 0,4 0-7 15,0-2 0-15,-4-4-6 0,1 0-8 0,-1 0-18 0,2-3-37 16,-1-3-32-16,0-2-55 0,-2 1-87 0,-4-2-214 16,13-4 95-16</inkml:trace>
  <inkml:trace contextRef="#ctx0" brushRef="#br2" timeOffset="-34870.2">31792 13972 105 0,'9'0'129'0,"-9"0"0"0,2 6-11 16,1-2-8-16,-3 3-7 0,4 1-7 0,-2 2 2 16,0 2-9-16,-1 3-11 0,5 1-13 0,-3 2 3 15,1 0-13-15,2 0 0 0,2-2-11 0,-3 0-13 16,-1-5-34-16,4 0-57 0,-2 1-68 0,-1-2-69 15,-1-1-214-15,0 1 94 0</inkml:trace>
  <inkml:trace contextRef="#ctx0" brushRef="#br2" timeOffset="-33450.19">22970 14667 16 0,'0'0'93'0,"0"0"-6"0,0 0-12 0,0 0-1 15,9 6-7-15,-9 0 4 0,0 0 6 0,0 0-10 16,0 4 6-16,-1 0-5 0,0 1-3 0,-2 3-6 0,3 1-9 16,0 1 15-16,0 1 6 0,0-1-8 0,3 0-11 15,-3 0-7-15,1-1-3 0,3 1-2 0,-3-4-2 16,3 1-3-16,0-3 2 0,1 0-8 0,1-2 0 15,1-1-17-15,-1-1 16 0,2-1 4 0,-3-3-5 16,3 0-6-16,-2-3 1 0,3-1 0 0,2-2-1 16,0-1-4-16,-4-2 2 0,5 1-7 0,-3-1 1 15,0-4 1-15,2 0-5 0,-4 0 2 0,0-4 0 16,-2 4-5-16,2-6 1 0,-5 6 0 0,3 0 1 16,-5 0 18-16,4 0 9 0,-4 0 12 0,1 2-8 15,-1-2-5-15,-1 1-1 0,1 1 21 0,0 4-1 16,0-3 4-16,0 5-10 0,0-1 1 0,0 4-4 15,0-7-1-15,0 3-7 0,0 4-6 0,0-3 0 16,0 3-8-16,0-6 3 0,0 6-4 0,0 0-4 0,0 0-1 16,0 0-2-16,0 0 13 0,4 13 9 15,0-1-3-15,-3 5-6 0,1 1 1 0,0 7-4 16,-1 2 1-16,4-3-8 0,-2 1 2 0,2 2-3 0,-4-7 1 16,6 5 5-16,-5-7-2 0,6 6 2 0,-2-6 22 15,6 5 0-15,-6-6-8 0,1-3-3 16,0-2-2-16,1-1-5 0,-2-1 0 0,0-2-4 0,-1-1-2 15,-2-1-6-15,1 0 3 0,-1-1-3 0,-2-2-3 16,0 1 0-16,1-2-6 0,-1 2-40 0,-1 0-49 16,-1 0-64-16,1-4-66 0,-3 9-250 0,-1-7-503 15,2 2 222-15</inkml:trace>
  <inkml:trace contextRef="#ctx0" brushRef="#br2" timeOffset="-31650.19">23787 14936 76 0,'6'-1'79'0,"3"-1"-6"15,3-1-9-15,-6 0-1 0,4 0-10 0,-1-1-3 16,3 1 1-16,-3-2 6 0,1 0-1 0,-1 2-5 15,-3-1 7-15,1-1-7 0,-2 3 1 0,-1 0 9 16,-2 0 6-16,-2 2-11 0,4-2-3 0,-4 2-5 16,0 0-10-16,0 0 2 0,0 0-6 0,-18 7-3 0,13-2-3 15,-5 1-6-15,-2 1 0 0,1 0-5 16,-1-1 0-16,3 2 1 0,-1-3-20 0,0 0-9 16,2-1-15-16,1 0-29 0,2-3-23 0,5-1-26 0,-7-1-81 15,7 1-201-15,-4-9 88 0</inkml:trace>
  <inkml:trace contextRef="#ctx0" brushRef="#br2" timeOffset="-31290.2">24055 14590 48 0,'0'0'151'16,"0"0"-16"-16,0 0-12 0,0 0-13 0,0 0 0 0,0 0-2 15,-13 16-7-15,12-7-9 0,-5 2-15 16,2 5 6-16,0 1-8 0,-1 2-6 0,5 0-6 16,-2 6-3-16,2-4-13 0,3 3 0 0,1-5-6 0,-2-2-2 15,4-2-6-15,4 1-6 0,-1-3 0 0,0-5 0 16,4 0-8-16,-2-1 0 0,7-4-2 0,0-1-2 16,0-4 1-16,2 1-7 0,-2-3 3 15,1-3-1-15,-2-1 0 0,2 0 3 0,-6-1 11 0,-3 3 3 16,-1-1-3-16,-4 0 1 0,-1 1 11 0,-4 1 0 15,0-1-3-15,-1 1-2 0,-4 2-6 0,-2 2-1 16,-8-2-2-16,2 5-5 0,-6 2-3 0,-3 1-2 16,-3 2 2-16,-1 3-5 0,7 0 0 0,1-1 2 15,4-2-1-15,5 0-4 0,0 0-17 0,5-1-32 16,2-1-37-16,-2-1-31 0,7-1-44 0,-3-3-158 16,3 2-338-16,-3-2 150 0</inkml:trace>
  <inkml:trace contextRef="#ctx0" brushRef="#br2" timeOffset="-31080.19">24521 14551 151 0,'-11'0'144'0,"11"0"-12"0,-15 3-13 0,6-3-6 0,1 4-13 15,-1 2-10-15,-1 0-14 0,1 0-10 0,4 1-6 16,-4-1-19-16,5-2-43 0,3 0-38 16,-1 0-42-16,2-4-80 0,3 5-175 0,1-4 78 0</inkml:trace>
  <inkml:trace contextRef="#ctx0" brushRef="#br2" timeOffset="-30920.2">24634 14596 15 0,'-15'12'112'0,"2"0"-11"0,-1 2-4 16,-1 1-8-16,1 0-14 0,0-1-5 0,1-1-16 15,0 0 0-15,4-4-13 0,3 0-31 0,-1-5-27 16,6 0-41-16,-4-2-50 0,5-2-116 0,0 0 52 16</inkml:trace>
  <inkml:trace contextRef="#ctx0" brushRef="#br2" timeOffset="-30720.2">24913 14374 159 0,'0'0'184'0,"0"0"-23"15,-10 2-10-15,10-2-17 0,-12 3-13 0,3 4-13 16,-2-2-11-16,-1 4-5 0,3-4-13 15,-1 4-15-15,-1-2 2 0,2 1-32 0,1 1-37 0,0-1-51 16,5-2-43-16,-3-1-119 0,4-1-234 0,2-3 103 16</inkml:trace>
  <inkml:trace contextRef="#ctx0" brushRef="#br2" timeOffset="-30420.19">24955 14211 98 0,'5'-11'152'0,"0"2"-8"16,3-1-12-16,-3 1-17 0,2 0-5 0,1 1-14 16,1-2 7-16,0 3-10 0,2-1-8 0,0 1-1 0,1 4-8 15,0-2 12-15,-1 2-6 0,0 1-9 16,-1 2 16-16,0 0 17 0,0 4-9 0,-2 0-8 16,1-1-8-16,0 3-8 0,-2 1-5 0,-1 3 19 15,-1 0 2-15,-1 0-6 0,-3 2-10 0,-1 4-6 16,-2-1-9-16,-5 2-5 0,2-1-1 0,-1 1-9 15,-1-2-5-15,5-1-3 0,-2-4 1 0,1 1-9 16,2-3 3-16,2 2-6 0,2-4-3 0,-2 0-2 0,4-2-1 16,2-1 0-16,4-2-3 0,-2-1-15 0,4 2-43 15,-3-4-43-15,3 0-47 0,1 0-55 16,-1-3-17-16,0 2-190 0,1 0-427 0,-3-2 190 0</inkml:trace>
  <inkml:trace contextRef="#ctx0" brushRef="#br2" timeOffset="-30200.19">25418 14382 49 0,'-13'10'144'15,"-5"3"-14"-15,-4 5-10 0,-1 3-17 0,-4-2-7 16,-1 2-9-16,-11 7-3 0,-1 3-11 0,-1-1-4 15,13-7-2-15,-2-2 2 0,0 1-15 0,3-3 1 16,5-2-17-16,7-6 13 0,6-1-7 0,1-1-14 16,5-3-47-16,-1-1-39 0,4-2-56 0,0-3-85 0,0 0-212 15,13-8 94-15</inkml:trace>
  <inkml:trace contextRef="#ctx0" brushRef="#br2" timeOffset="-30030.19">25479 14428 87 0,'-17'11'197'16,"3"-2"3"-16,-2 2-9 0,-9 4 5 0,-1 1-2 15,-4-1-12-15,-2 3-15 0,-2 0-16 0,1 0-15 16,1 5-19-16,1-4-7 0,4 4-16 0,-1 1-45 16,3-4-72-16,5-1-69 0,2 2-234 0,7-4-354 15,3-1 157-15</inkml:trace>
  <inkml:trace contextRef="#ctx0" brushRef="#br2" timeOffset="-20850.2">8093 5914 56 0,'-33'2'58'15,"2"0"-14"-15,3 4-25 0,0-3-34 0,1 1-12 16,-2 4-30-16,1-2 13 0</inkml:trace>
  <inkml:trace contextRef="#ctx0" brushRef="#br2" timeOffset="-19060.2">9814 6059 33 0,'0'0'44'0,"2"5"-6"0,-2-1-4 0,0-4-4 0,0 4 2 16,1 1-8-16,-1-3 0 0,3 4-2 0,-2-3-10 16,-1 3 6-16,1-3 0 0,2 3 1 0,1 1-11 15,-3-3 3-15,3 2 0 0,-2-2 0 0,1 3-15 16,1 0 13-16,1 2-1 0,-3 0-1 0,1 0-1 15,-1-2-8-15,1 2 10 0,0-1-5 0,-1 2 1 16,1-2-2-16,-2 1 7 0,0 0-4 0,2-3-8 16,-2 1 8-16,0-1-2 0,1-1 2 0,-1 1-3 15,0 0-4-15,0-1-10 0,-1-2-21 0,2 2-36 16,-1 0-73-16,0-3 32 0</inkml:trace>
  <inkml:trace contextRef="#ctx0" brushRef="#br2" timeOffset="-16930.2">9733 6660 40 0,'0'0'108'0,"0"0"-6"16,0 0-9-16,0 0-1 0,0 0-7 0,-4-3-9 15,4 3 10-15,0 0-12 0,0 0-8 0,0 0-1 0,0 0-11 16,0 0-9-16,-7-1 2 0,7 1-10 0,0 0-5 16,0 0 2-16,0 0-6 0,0 0-10 0,0 0 11 15,12 7-5-15,-12-7 12 0,4 7-4 0,1-5 0 16,-2 4-3-16,-1-3 3 0,3 1-7 0,-1 1-2 16,1 2-2-16,2 2-3 0,-1 0 7 0,-1 0-5 15,3 2 1-15,-3 1 1 0,0 2-5 0,3 1-1 16,-1 1-2-16,0-1-2 0,-2-1 2 0,-1-3-1 15,0-1-4-15,-1 0 4 0,0-5-8 0,1 3 3 16,-3-3 0-16,0-1-8 0,0 0 1 0,1 1 13 16,0-4 4-16,-2-1 2 0,3 4 6 0,-3-4 7 0,0 3-4 15,0-3-2-15,0 0-6 0,0 0 1 16,0 0-2-16,0 0 2 0,0 0-7 0,9-9 0 0,-8 2-2 16,1 3 4-16,0 0-3 0,-1-2-3 0,4 0-3 15,-2 1-1-15,-2 1 0 0,2-3 1 0,-1 3-3 16,2-4-2-16,0 1 0 0,-1-2 1 0,0 0-3 15,4 0 7-15,-4-2-7 0,4 0 2 0,-2 1 0 16,0-1-5-16,0 1 2 0,0 1 3 0,-1 0 0 16,1 2-1-16,-1-1 1 0,0 4-3 0,-4 0 2 15,4-1 1-15,0 0 0 0,-3 2-2 0,-1-2 7 16,3 3-1-16,-3 2 3 0,0 0-1 0,3-4 2 16,-3 4 0-16,3-3 0 0,-3 3 4 0,0 0-1 0,0 0 3 15,0 0-4-15,0 0 4 0,0 0-1 16,0 0-1-16,0 0 2 0,-9-5 1 0,9 5 0 0,-5-2 2 15,5 2 5-15,-9-1-2 0,1 0 1 0,2 0-1 16,0 0 2-16,6 1-8 0,-12-3 2 0,5 2-7 16,0 0 3-16,7 1-3 0,-10-2-2 0,7 0-12 15,3 2-20-15,-8-1-30 0,8 1-26 0,0 0-43 16,-2-2-70-16,2 2-160 0,0 0-379 0,0 0 167 16</inkml:trace>
  <inkml:trace contextRef="#ctx0" brushRef="#br2" timeOffset="-15290.19">8635 6771 46 0,'0'0'86'0,"-4"-3"10"0,4 3-9 0,-4-2 2 0,4 2-8 16,0 0-3-16,-5-1-5 0,5 1 5 16,0 0-6-16,0 0-8 0,-5-2-7 0,5 2 6 0,0 0-7 15,-6-2 6-15,6 2-14 0,0 0 1 0,-8 4-6 16,8-4 1-16,-2 5-13 0,0-1-1 0,0-1-1 16,0 3-3-16,1 3-1 0,1-1-7 0,-4 4 6 15,2-2-5-15,0 4-2 0,0 3-1 0,-1-2-3 16,-4 2 6-16,3 0-10 0,1-4-5 0,-1-2 11 15,2-1-5-15,-1-2 2 0,2-2 3 0,0-2 2 16,-1 2-4-16,1-2 0 0,0 1 2 0,0-2-6 16,1-3 5-16,1 6-5 0,-1-6-3 0,0 0 8 0,-1 4-9 15,1-4-3-15,0 0 8 0,0 0-4 0,0 0 2 16,0 0-5-16,0 0 0 0,0 0 4 16,0 0-4-16,0 0 1 0,14-3 2 0,-14 3-2 0,9 2 0 15,-2-1 0-15,-3-1-2 0,5 3 1 0,0-2-4 16,1 1 0-16,0 0 6 0,2 0-9 0,-1 2 9 15,1 0-2-15,2 1-8 0,-2-3 6 0,-1 1 6 16,3-2-4-16,-4 3 4 0,1-2 6 0,-1 1-6 16,-3-3 0-16,0 1 2 0,-1 0 0 0,2-1-2 15,-2 1 0-15,-6-1-7 0,9 0 2 0,-5 1 2 16,-4-1 0-16,5 3 5 0,-5-3-7 0,6 1-1 16,-6-1 4-16,0 0 1 0,0 0 2 0,8 0-1 0,-8 0 1 15,0 0 14-15,0 0 11 0,0 0 4 0,0 0 10 16,4-4-4-16,-4 4-1 0,0 0-7 0,-4-6-1 15,2 2-2-15,-2-3-10 0,-1-1-2 0,-2-2 4 16,2 2-4-16,-1-4 2 0,1 4-2 0,-3-3-3 16,-2-4-5-16,2 1 1 0,2 4-1 0,-4-3 0 15,5 0 1-15,-2 5-4 0,3 2-2 0,2 0-2 16,-2 0-7-16,1 2 10 0,2 1-6 0,-4-1 2 0,5 4 2 16,-1-6-4-16,1 6 2 0,0-4-1 15,0 4-3-15,1-7 1 0,-1 7 1 0,0-3-4 16,0 3 5-16,0 0 0 0,0 0-2 0,0-7 1 15,0 7 0-15,0 0 0 0,0 0-2 0,0 0 0 0,0 0 0 16,0 0-2-16,0-3-2 0,0 3 0 0,0 0 0 16,0 0-2-16,0 0 2 0,0 0 2 0,0 0 3 15,0 0-2-15,0 0-3 0,0 17 3 0,4-12 0 16,-4 2-1-16,0-2 2 0,0 2-6 0,-4-1 8 16,4-3-1-16,0 2-4 0,-1 0 2 0,-1 0 0 15,1-2 1-15,-1 1 1 0,2 1-1 0,0-5 2 16,-4 6-5-16,1-5-5 0,1 1 11 0,-1 1-2 15,3-3 0-15,-8 1 3 0,8-1-3 0,-2 3-1 16,2-3 0-16,0 0-3 0,-8 2 2 0,8-2 0 0,0 0 0 16,0 0 1-16,0 0 2 0,-4-7 1 0,4 7-3 15,0-4 1-15,0 4-1 0,4-6-7 0,-4 6 7 16,0-7-1-16,0 4-2 0,0 3 3 0,0 0-1 16,0-3 6-16,0 3-4 0,0 0 0 0,0 0-1 15,0 0-1-15,0 0-1 0,0 0 1 0,0 0-1 16,0 0 3-16,-4 15-1 0,3-10 2 0,1 2-1 15,-1 0-4-15,1-4 2 0,-3 2 3 0,3-2-3 16,0-3 0-16,-1 6-1 0,1-6 5 0,-3 4-3 0,3-4 1 16,0 0 0-16,0 0 2 0,0 0 0 0,0 0-4 15,0 0 2-15,4-17-16 0,-4 11-27 16,0-1-49-16,4 1-39 0,-4 1-85 0,-1-2-116 0,2 2-358 16,-2 0 159-16</inkml:trace>
  <inkml:trace contextRef="#ctx0" brushRef="#br3" timeOffset="-90.19">19534 15654 11 0,'-8'0'127'0,"8"0"-12"0,0 0-5 0,0 0-9 0,-6-2-5 16,6 2-4-16,0 0-1 0,0 0-7 0,0 0-8 15,-12 0 0-15,12 0-8 0,0 0 1 0,-5-2-6 16,5 2-5-16,0 0-2 0,-4-2-6 0,4 2-22 16,0 0 19-16,0 0 3 0,-1-4-9 0,1 4-2 15,-5-4-5-15,2 0 9 0,3 0 6 0,-4 1-3 16,2-1 3-16,-2 1 1 0,-1 0-2 0,1 0-5 15,0 1-5-15,-1 0-6 0,5 2 18 0,-11-5 5 16,3 3-6-16,-1-1-1 0,3 2-10 0,-1-2 2 16,0 2 6-16,2-1-8 0,-3-2-4 0,1 1 0 0,2 1-7 15,-1-2 1-15,0-1-1 0,0 1-2 16,0-1-2-16,0-3-4 0,-2 3 0 0,0-2-3 0,2 0 1 16,1 2-1-16,0-1-2 0,-3 2-1 0,3-2 3 15,0 2 6-15,-3 0 6 0,4 2-5 16,-2-3 1-16,1 0-3 0,-3 3-1 0,3-2-2 0,1 3 6 15,-2-2-2-15,2-3 0 0,-4 2-5 0,3 0-2 16,0 0-1-16,1 0 1 0,-3 0-2 0,4 1 0 16,-3-1-3-16,3-2 4 0,-1 2-6 15,-2 0-2-15,3 0-1 0,-4-1 1 0,3-1 3 0,0 1-4 16,-1-2 4-16,0 1-5 0,0 1 0 0,0 1 1 16,0 0 10-16,2 0 4 0,-2 1-4 0,0-1-3 15,1 1 3-15,0-4-1 0,-2 4-5 0,2-2 0 16,-1-1 0-16,1 3-1 0,0-2-1 0,3-1-2 15,-3 3 0-15,1 0 1 0,1-1-2 0,-3-1-2 16,2 3 5-16,3 2-3 0,-5-5-1 0,0 2-2 0,1-2-1 16,0 0 2-16,0 0 2 0,-2 1-4 15,2-3 3-15,0 4 2 0,3-1-4 0,-3 0 4 16,0 1-5-16,3-2 1 0,-3 2 2 0,-2-1-2 0,2 1-3 16,0-3 5-16,-1 3-1 0,1-2 0 0,-1 2-2 15,1-4 1-15,-2 4 2 0,2-2-1 0,-2 2-2 16,3-1 1-16,-3-1 0 0,2 1-2 15,-1 1 4-15,0-2-1 0,0 0-4 0,1 0 1 0,-1 0 2 16,-1 1 0-16,3 0 1 0,-2-2 0 0,0 2 0 16,-1-1-3-16,4-1 3 0,-3 1 0 15,1 0-4-15,-1-1 1 0,-2 0 4 0,2 1-4 0,0 1 2 16,-1-5 0-16,-1 2-3 0,1-1-1 0,-3 0 5 16,4 1-2-16,-3-1 0 0,3 1 0 0,-4-1 3 15,0 0-3-15,4-1 0 0,-3 0 3 0,2 0-3 16,-3-1 0-16,1 1 0 0,1 0 1 0,-1 1 0 15,-1-1 0-15,1 0-1 0,3 2-3 0,-2 1 5 16,0-1-3-16,1 0 0 0,-1 1 0 0,-1-3 1 16,3 2-1-16,-3-1 1 0,0-1 2 0,2 1 2 0,-3 1-5 15,2 0 4-15,1 0-7 0,0 0 5 16,-2-1-2-16,4 3 4 0,-1-2-2 0,-1 0-1 16,-2 0 1-16,-1 0 0 0,4 1 1 0,0-2-2 0,-2 4-2 15,2-2 3-15,-1 2 0 0,2-1 0 0,-1 2 0 16,-3-3 2-16,3 3-1 0,1-1 0 15,-2 0-1-15,0-1 0 0,-1-1-3 0,1 1-1 0,-1-2 1 16,0-2 2-16,-1 2 1 0,2-1 1 0,-1 2-1 16,-2-4 0-16,2 3-3 0,0-1 5 0,0 1-8 15,-2-2 7-15,2 0-4 0,1 5 1 0,-1-3 1 16,1 1 0-16,-1 0-2 0,0-1 1 0,3 1 5 16,-1 3-1-16,1-2-2 0,0 3 1 0,1-2 0 15,-1 1 0-15,4 3 5 0,-4-3-2 0,4 3 0 16,-4-2 1-16,4 2-4 0,-4-5-3 0,3 1 4 15,1 4 1-15,-4-2-1 0,0-1-3 0,4 3 4 16,-5-3 0-16,5 3-1 0,0 0-1 0,-5-4-1 16,5 4 0-16,-1-2 1 0,1 2-2 0,0 0 3 15,0 0 0-15,0 0-3 0,-4-2 2 0,4 2 3 16,0 0-3-16,0 0-1 0,0 0 0 0,0 0 5 16,0 0-1-16,0 0-2 0,0 0-6 0,0 0 6 0,0 0-3 15,0 0 3-15,0 0-3 0,0 0-3 16,0 0 3-16,0 0-2 0,0 0 3 0,0 0 0 15,0 0 0-15,0 0 1 0,-3 9 0 0,3-4-1 16,0 0-1-16,-1-1 2 0,1 2-4 0,0 1-1 0,0-2 0 16,4 1 6-16,-4 0-4 0,0-1-4 0,1 1 4 15,2 1 1-15,-2-3-2 0,0 2 1 16,2-2 5-16,-2 2-1 0,-1 1-4 0,5-2 0 0,-5 1 3 16,0 1-1-16,4-2-4 0,-4 1 3 0,0-3-1 15,1 2 2-15,2-3-4 0,-3-2 2 0,1 6 1 16,-1-4 3-16,0-2-4 0,0 0 2 0,0 5 2 15,0-5 1-15,4 2 6 0,-4-2 13 0,0 0-2 16,0 0-1-16,0 0 0 0,0 0-6 0,0 0 4 16,-8-16-6-16,7 12 2 0,-3-2-2 0,3-1 1 15,-3 4-4-15,3-4 0 0,-3 1-4 0,4 0 3 16,-5-4-1-16,5-1 2 0,-4 1-2 0,2 5 0 16,0-5-1-16,-2 0-1 0,3-1 1 0,1 3 1 15,-4-1-3-15,4 1 2 0,-3 1-3 0,1 1-3 16,1 1 4-16,1 1 0 0,0-1-4 0,0 1 5 0,0 4-5 15,0-6 2-15,0 6-4 0,-2-3 3 0,2 3-5 16,0 0-1-16,0 0 5 0,2-6 3 0,-2 6-2 16,1-6 3-16,1 4-2 0,-2 2 3 0,7-2-4 15,-7 2 10-15,7-1 5 0,-4 0 1 0,-3 1 8 16,17 0-4-16,-11 2-5 0,2-1 5 0,1 2 2 16,4 3-3-16,-4-1 0 0,-1 2 3 0,2 1-4 15,-1 2-1-15,1-2-5 0,-1 2-1 0,4 2-1 16,-3 1 0-16,0-4-6 0,0 0-32 0,-1-1-58 15,1 0-64-15,-5 0-81 0,3 0-84 0,-3-7-219 16,-5-1-577-16,0 0 256 0</inkml:trace>
  <inkml:trace contextRef="#ctx0" brushRef="#br3" timeOffset="2289.81">15532 14276 52 0,'0'0'153'0,"0"0"-8"0,0 0 4 0,0 0-5 15,0-4-7-15,0 4-8 0,0 0-14 0,0 0-9 16,0 0-5-16,0 0-1 0,0 0-4 0,0 0-6 16,0 0 1-16,0 0-2 0,0 0 1 0,9-3 3 15,-9 3-5-15,0 0-2 0,0 0 4 0,0 0-4 16,0 0 1-16,4-1-3 0,-4 1-8 0,0 0-5 16,0 0-9-16,0 0-6 0,0 0-4 0,-10-7-3 15,7 5 1-15,-2-2-3 0,1 2-3 0,1 0 7 16,-3-2-4-16,1-1-3 0,-2 2-6 0,0 0-4 15,1 0-1-15,-3-4 4 0,-1 1-4 0,1 3 4 16,0-2-7-16,-1 0 6 0,1 0-2 0,-3 0-1 16,6 0-6-16,-4 1 2 0,-1-2-6 0,2 1-2 15,-1 0-2-15,4-2 3 0,-5 3-5 0,4-3 14 0,-2 1-3 16,1-1-1-16,-1 0 1 0,-1 0-7 0,-4-2-4 16,3 0-8-16,-2 0 6 0,2 1-8 0,0 0 8 15,1 1 1-15,-1-1 0 0,0 4-7 0,0-5 1 16,-1 3 0-16,-2 0-5 0,5 0 1 0,-5 1 2 15,4 1-4-15,-1-1 2 0,0 1 0 0,0-1-7 16,0 2 6-16,-1-3 2 0,1 1-1 0,2-1-2 16,-2-2 2-16,2 0-5 0,-6-2-1 0,4 1 2 15,1 2 3-15,-4-4 0 0,5 3-4 0,-1-1 5 16,-4-1-6-16,1-3 5 0,-1 4-2 0,4-3-1 16,-2 1 2-16,2 3 4 0,1-1-1 0,-6-1-10 15,5 1 20-15,1 3 1 0,-2-1 1 0,1 1-2 16,1 0-3-16,-2 2-4 0,1-2 0 0,1 0-3 0,-2-1 1 15,1 0 1-15,-1-1 1 0,3 3-1 0,-5-3-4 16,4 0-7-16,-1 1 8 0,0-3-3 0,-3-1 2 16,-1 0-2-16,2 2 3 0,2-3-1 15,-2 4-1-15,2-1-5 0,0 1 15 0,0 0-8 0,0 1-9 16,1 1 3-16,-1 1 0 0,1 0 5 0,-2-3-6 16,1 1-1-16,0 2 4 0,1-2 5 0,-2 0-8 15,2 2 4-15,0-3-4 0,-4 2 0 0,4 1 5 16,1-3-1-16,-1 2-2 0,-1-2-3 0,1 1 0 15,1 0 1-15,0 1 4 0,1-1 11 0,-1 1-15 16,-2-1 0-16,-1 0-2 0,1 0 6 0,-1 1 1 16,0 1-7-16,-5-2 16 0,5 4 14 0,-1-4 1 15,2 2-3-15,0 1-7 0,1 0 7 0,0 1-8 16,4-2 0-16,-4 3-5 0,4-1 4 0,0 0-9 0,-3-3 3 16,-1 1-7-16,4 1 8 0,-3-4-2 15,2 2-5-15,0 4 7 0,-1-5-2 0,4 4-5 16,1-2-2-16,-3 3-1 0,3-2 11 0,2 4-8 0,-4-2 1 15,4 2 0-15,-4-4-2 0,4 4-2 16,0 0 5-16,0 0-11 0,-3-2 3 0,3 2 6 16,0 0-5-16,0 0 1 0,0 0 2 0,0 0-1 0,-5-4 0 15,5 4-4-15,0 0 3 0,0 0-5 0,0 0 8 16,0 0-1-16,0 0 1 0,0 0-6 0,0 0 10 16,0 0-2-16,0 0-6 0,0 0-1 0,-5 12 0 15,5-5 6-15,-1-1-2 0,1 4 2 0,0 1-7 16,0-2 0-16,0-2 9 0,-1 1-3 0,1-1-1 15,1-1-4-15,0 4-4 0,0-5 5 0,-1 2 2 16,3 1-4-16,-3-1 13 0,1 1-5 0,2 1-5 16,-1-2-1-16,-1-1-2 0,-1-2 0 0,2 2 7 15,-1-2-2-15,-1 0-11 0,0-4 5 0,0 5 5 16,1-3 7-16,-1-2-12 0,0 0 11 0,0 0 15 0,2 5-13 16,-2-5 1-16,0 0 0 0,2 3 8 15,-2-3 1-15,0 0 4 0,0 0-4 0,0 0 1 16,0 0 0-16,0 0-1 0,-5-16-7 0,4 6 3 0,-1 2 2 15,1-3-1-15,-5-1-2 0,2 1 3 16,0-1-6-16,0 1-3 0,-1-2 6 0,1 2-3 16,1 0 7-16,-1 1-1 0,0-1-6 0,1 3 0 0,1 1 6 15,1 1 4-15,-1 1-2 0,1 1-2 0,1-1 0 16,-1 2-3-16,1 3 3 0,0-9-2 0,1 6 3 16,0-2 0-16,1 2-1 0,0-2-4 0,2 1 1 15,2 0-4-15,1 1 6 0,-2 1-5 0,1-3-4 16,3 4-2-16,1 0 1 0,1 0 1 0,1 2-2 0,1 0-21 15,0 0-50-15,2 1-55 0,-2 2-60 16,1 2-80-16,4-3-93 0,-5 0-337 0,0 3-747 16,-4-3 331-16</inkml:trace>
  <inkml:trace contextRef="#ctx0" brushRef="#br3" timeOffset="4439.81">12017 12673 36 0,'0'0'164'0,"0"0"-7"15,0 0 5-15,0 0 6 0,0 0 0 0,0 0-4 16,0 0-7-16,0 0-19 0,0 0 2 0,0 0-7 16,0 0-9-16,0 0-11 0,-13-6-6 0,13 6-11 15,-4-2-9-15,4 2 2 0,-8-4-2 0,6 3-19 0,2 1 1 16,-7-3-1-16,7 3 2 0,-6-2-8 15,2 1-6-15,-2-1-2 0,-1 1-2 0,1-3-2 16,2 1 5-16,-2 1-4 0,1-1-4 0,-7-5-3 0,6 1-5 16,-2 0-1-16,-1-2 2 0,0 1-3 0,0 1 13 15,4 0 1-15,-3 1-6 0,0-2-3 16,-1 2-5-16,-1 2-2 0,0-3-5 0,0 2-2 0,0 1 0 16,-3-1 8-16,2 0 2 0,-2-1-2 0,1 2-9 15,-1-3 3-15,-3 2-7 0,3 0-5 0,2-1-1 16,-1-1 0-16,-2-3-3 0,0 0 6 0,0 2-6 15,-3-2-2-15,3 5 1 0,2-4-5 0,-4 2 3 16,4 0-4-16,0 2 7 0,-3-2-1 0,-1 0-3 0,1-3 2 16,0 3-3-16,-2-2 7 0,0 2-10 15,2 0-2-15,-2-2 3 0,2 1-2 0,1 0 0 16,0-1 6-16,4 1 1 0,-2 2-2 0,1-2 0 0,-2-2 4 16,4 0 5-16,-6 1-4 0,6 0-7 0,-3 2 6 15,1-1-3-15,2-2-7 0,-1 4 10 0,1-1 0 16,-2-2 2-16,0-3 3 0,2 3-3 0,0 0 0 15,0 0-2-15,-2 0-4 0,0 0 0 0,2 0-1 16,-1 0-1-16,-1 0 7 0,2 2 0 0,-3 0-6 16,1 1 5-16,-1-1-1 0,5 1-5 0,-2 0 5 15,0 0-2-15,1 2 0 0,-1-1 0 0,3 0 1 16,-2 1-9-16,-1-1 2 0,3 0 5 0,-1 0 10 0,1-1-16 16,-3-2 1-16,0 0 3 0,4 1 1 15,-3-4-3-15,3 2 2 0,-4-2-8 0,4 3 1 16,-7-5 0-16,1-1 2 0,3 5 1 0,1-1-3 0,-1 0 2 15,-1 1 1-15,0 0 0 0,3 1-4 0,-3 0 3 16,0 2 2-16,4-2 0 0,-3 0 1 0,-1 0-2 16,3 0-2-16,1-1 3 0,-2 1-1 0,-2-1-1 15,3 0 1-15,0-1-4 0,2 1 3 0,0-1-5 16,-1 0 5-16,-2-1-4 0,2 2 1 0,3 0 5 16,-2 0-4-16,0 3 4 0,0 0 2 0,0 0-6 15,0 0 2-15,3 0-4 0,-3 0 5 0,-1 1 3 0,4 0-1 16,-3 2-4-16,3-2 2 0,-3 2 1 15,0 1 5-15,-1-1-3 0,5 3 3 0,-11-4-2 16,4 0-2-16,0 1 0 0,0 0 11 0,2-1-2 0,-3 0-4 16,3 0 2-16,0 2 2 0,0-2-4 0,0 2-3 15,1-3-2-15,-2 1 6 0,2 2-2 0,1 0 1 16,3 2 0-16,-6-5-1 0,3 3-3 0,3 2 3 16,-4-4 1-16,4 4 0 0,-3-1 1 0,3 1-2 15,0 0-5-15,-5-4-2 0,5 4 4 0,0 0 3 16,0 0-1-16,0 0-3 0,0 0-2 0,0 0 0 15,0 0-1-15,0 0 3 0,0 0-9 0,0 0-3 16,0 0 8-16,0 0-1 0,0 0 7 0,0 0-5 0,2 13 0 16,1-9-2-16,-1 3 1 0,1 0 1 15,-2 2-5-15,0-1 1 0,2-1-2 0,-2 1-1 0,0-1 1 16,1 1 5-16,-1 1 2 0,0-2-6 0,2 2 3 16,-1 1-3-16,0-2 5 0,-2 0-3 15,2-3 2-15,1 1 8 0,-2 2-10 0,-2-2 6 0,2 1-6 16,-2-2 3-16,2-1 0 0,-1 0-1 0,0-4-6 15,0 7 4-15,0-5-1 0,0-2 1 0,0 0-3 16,0 4 6-16,0-4 2 0,0 0-5 0,0 0 3 16,0 0 0-16,-6-14-1 0,3 9 6 0,2 0-2 15,-2 0-5-15,2-1 4 0,0 1 4 0,-1-3-5 0,0 2-2 16,1-1 0-16,-2 0 2 0,2 0-5 0,-1-2 3 16,1-1 8-16,-1 0-9 0,-1-2 0 15,-1 3-1-15,3-1 9 0,0 1 2 0,0-1-11 0,-2 0 8 16,2 3 0-16,1-2-1 0,-3 3 5 0,3 0-4 15,0 1-6-15,0 1 0 0,4 0 4 0,-3 2-4 16,2-1 3-16,3 2-6 0,-6 1 4 0,10-1-9 16,-1 1-33-16,4 0-53 0,-3 1-64 0,2-1-61 15,2 3-77-15,-3-2-89 0,-3 1-265 0,2 0-700 16,-3 3 311-16</inkml:trace>
  <inkml:trace contextRef="#ctx0" brushRef="#br3" timeOffset="6139.81">9757 10444 61 0,'0'-4'158'0,"0"4"2"0,-1-8-8 15,-2 2 1-15,2 1 10 0,1-3 1 0,-3 2-6 16,2-4-3-16,-4 3-16 0,4-5-1 0,-6 2-6 16,5-1 0-16,-6-4-6 0,-1-2-3 0,3 0-14 0,-2 2 4 15,-3-8-9-15,-1-2-13 0,3 7-7 0,-4-3-8 16,3-4-8-16,-3 1-8 0,1 2-2 0,0-1-7 16,-1 0-7-16,2-2-1 0,2 8 5 0,1-1 1 15,1 0-3-15,-2 0-6 0,0 1 1 0,1-1-6 16,-1 1-1-16,1-1-6 0,2 3-3 0,1 4 1 15,-4-5 3-15,4 7 2 0,-2-1 7 0,2-2-7 16,0 4-3-16,0-1 0 0,0 1-7 0,-1 0 1 16,2-1-5-16,1 3 3 0,-2 1-4 0,1-1-1 0,0 1 3 15,-1 3-6-15,4-1 0 0,-1-2-4 16,2 5-2-16,-4-4 2 0,4 4 5 0,-3-4-3 16,3 4-1-16,-1-2-1 0,1 2 0 0,0 0-2 0,-2-5-1 15,2 5 5-15,0 0-8 0,0 0 2 0,-3-2 4 16,3 2 2-16,0 0 1 0,0 0 0 0,0 0 4 15,0 0-4-15,0 0-1 0,0 0 2 0,0 0-5 16,0 0 6-16,0 0 1 0,0 0-5 0,0 0-3 16,0 0 2-16,0 0-6 0,-4 13 4 0,2-7 2 15,0 5-3-15,-2 1-4 0,2-2 5 0,-1 6 0 16,-1 0-1-16,0-5 7 0,2 6-12 0,-1-1 4 16,1 1 4-16,-1-6-3 0,1 6 3 0,-1-8-7 15,2 4-2-15,-2-2 7 0,2 0-3 0,0-1 2 16,-1-1-4-16,1-1 1 0,0-4 2 0,0 1 2 0,-1-2 4 15,2 1-5-15,0-4 9 0,0 7 9 0,0-7-7 16,0 4 13-16,0-4 5 0,-1 3-2 16,1-3 4-16,0 0 5 0,0 0 6 0,0 0-3 0,0 0-10 15,0 0 1-15,-9-8-6 0,6 2-9 0,1 0 8 16,-2-3-5-16,-2-2 4 0,1-4-6 0,1 0 6 16,-1-1-12-16,1-3 1 0,-3 0-6 0,1 1 0 15,5 1-13-15,-3-1 20 0,4 1-8 0,-4 3-1 16,4 2 3-16,3 1 1 0,-6 0-4 0,3 2 5 0,0 0-7 15,0 4-1-15,0-3-2 0,0 4 2 16,3 1 2-16,-3-2-1 0,0 5 2 0,0-5-3 0,0 5-1 16,0-4-1-16,0 4 2 0,0 0-3 0,0 0-1 15,0 0 7-15,0 0-2 0,0 0 2 0,16 7-7 16,-12-3 2-16,1 0 2 0,3 0 1 0,-3-1-4 16,4 4-1-16,0-3 3 0,-1 1-17 0,-1 2 6 15,2-2 6-15,0 1-44 0,-1-1-56 0,-2-1-49 16,0 0-56-16,0 2-69 0,0-2-80 0,-3 0-266 15,-2 2-672-15,0-1 298 0</inkml:trace>
  <inkml:trace contextRef="#ctx0" brushRef="#br3" timeOffset="7859.81">9481 8592 101 0,'0'0'135'0,"1"5"-10"0,-1-5-5 0,0 0 5 0,2 4-5 15,0-1-10-15,-2-3 0 0,0 0 1 0,0 4-2 16,0-4-2-16,0 0 4 0,1 3 3 0,-1-3 5 15,0 0 3-15,0 0-12 0,0 0 9 0,0 0 1 16,0 0-1-16,0 0 0 0,0 0-2 0,0 0 2 16,0-12-14-16,0 12-6 0,-1-7-11 0,-3 1-9 15,0-2-10-15,1-2-2 0,-4-1-4 0,2-4 0 16,-1-3-4-16,-2 0-5 0,0-7-6 0,1 0-2 16,0 7-7-16,-3-6-6 0,1-1 2 0,0 1-3 0,0 1-8 15,0-3 8-15,0 2-10 0,0 1 0 0,2-1-3 16,2 7 3-16,-3 0-7 0,3-1 1 0,-3 0-4 15,3 1-2-15,1-1 1 0,-2 2-6 0,2-1 2 16,3 5-3-16,-3-5 1 0,-1 0 3 0,1 1-3 16,1-1 2-16,2 1 1 0,-3 1-2 0,-1-2 0 15,4 5-1-15,1 0 1 0,-3 0-3 0,2 0 6 16,0 1-7-16,-3 0 5 0,4 1 0 0,-3 2-2 16,2 1 1-16,-1 0 2 0,0 2-1 0,1 0 3 15,1-1-3-15,-3 2 3 0,2 1 6 0,1 3-4 16,-2-8 1-16,2 5-1 0,0 3 2 0,0 0-3 15,0-4-1-15,0 4 6 0,-3-5-4 0,3 5 7 0,0-6-2 16,-2 3 0-16,2 3 1 0,0-5 5 16,0 1-8-16,0 4-3 0,-2-6 4 0,1 1 1 15,1 1-3-15,0 4 9 0,-2-7-3 0,2 7 8 0,-2-2-10 16,2 2 7-16,0-4-7 0,0 4 2 0,-2-4 3 16,2 4-11-16,0 0 3 0,0 0-1 0,0 0 2 15,0 0-4-15,0 0-5 0,0 0 2 0,0 0 1 16,-3-3-3-16,3 3-2 0,0 0 5 0,0 0-7 15,0 0 6-15,0 0-5 0,0 0-1 0,0 0-1 16,0 0 1-16,0 0 0 0,0 0 9 0,0 0-2 16,0 12-4-16,-3-5 4 0,0 2-6 0,0 2 10 15,-1-1-5-15,0 2-4 0,1 1 1 0,-1-4-5 16,1 3 3-16,1 0 4 0,-1-2-7 0,2 1 3 16,-3 0 1-16,3 1-4 0,-1-3 5 0,0 0-2 15,0-2-6-15,1-1 5 0,0 0-5 0,-3 1 3 0,3-3 7 16,0 0-9-16,-1 0 0 0,2-1 0 0,0-3 2 15,-2 5 12-15,-1-3 13 0,3-2-1 16,0 0 13-16,-2 5 4 0,2-5 10 0,0 0 9 0,0 0-3 16,0 0 3-16,0 0-6 0,0 0 1 0,0 0-3 15,0 0-2-15,0 0-2 0,-4-11-6 0,1 7-4 16,1-2-5-16,0 1-4 0,1-3 0 0,-1 1-5 16,0-3-2-16,0 1-1 0,-2-2-2 0,0 0-6 15,3-1 3-15,1 2-3 0,-3-1 0 0,3 0 1 0,-1 3-4 16,0-4 1-16,-1 3-2 0,4 0-2 0,-2 1 2 15,1 0-3-15,-1 1 0 0,1 1-1 16,1-1-2-16,0 2-1 0,3 1 0 0,0-1 2 0,0 3-1 16,2-1 2-16,-1 0-4 0,2 0 1 0,3 2 1 15,0 1-1-15,-1 0 0 0,1-1-1 0,2 2 0 16,1-1 11-16,-4 3-18 0,3-2-27 0,0 1-64 16,-4 2-72-16,5-2-78 0,-5 3-82 0,0-1-99 15,-1-1-311-15,-3 2-799 0,-3-1 354 0</inkml:trace>
  <inkml:trace contextRef="#ctx0" brushRef="#br3" timeOffset="18169.81">8551 7165 52 0,'0'0'168'0,"0"0"-8"15,0 0-13-15,0 0-9 0,0 0-8 0,-9-5 2 16,9 5-10-16,0 0-9 0,-7-3-3 0,7 3-5 0,-4-1-8 16,4 1-8-16,0 0-7 0,0 0 3 15,-7-3-10-15,7 3 3 0,-7-3 5 0,4 2-3 0,3 1-5 16,-5-3-3-16,5 3-20 0,-6-4-8 15,3 1-2-15,3 3-3 0,-8-2 14 0,5 0-1 0,3 2 1 16,-10-4-6-16,5 3-7 0,0-1-2 0,-3 1-2 16,3-1 7-16,-4 0-1 0,4 0-6 0,-3 2-4 15,2-2-2-15,-3 1-5 0,1-2-2 0,2 2 5 16,-2-1 2-16,-1 0-7 0,3-1 2 0,0 1-5 16,-1-1-3-16,-3 0 1 0,1 0 12 0,1-1 1 15,-2-1-3-15,1 1-4 0,0 0 0 0,-1 0-3 0,-1 0-1 16,-1 1-4-16,4-4-1 0,-3 3 7 15,2 0 4-15,0 3-5 0,-4-4-4 0,4-1 0 16,0 1-1-16,-1 3-4 0,1-4 0 0,0 1 1 0,-1-1-2 16,-2 0 2-16,5 0-4 0,-5 0 11 0,2 0-2 15,0-1-5-15,-2-1 3 0,3 0-1 0,-1 2 1 16,0-1-1-16,0 1 2 0,2 1 6 0,-2-2 0 16,-3 2-2-16,4 0 1 0,0-2-4 0,-1 2 8 15,1 1-12-15,0-2 0 0,0 2 0 0,0-1 0 16,0-1-6-16,-1 0 1 0,1 4 2 0,0-5-4 15,3 1 17-15,-3 0-2 0,1-3-2 0,-2 1 3 16,0 0-11-16,-1-1 2 0,2 2-1 0,-2-2-4 16,-1 0 7-16,2 0-9 0,-1 1 1 0,0 0-1 15,1-2 1-15,0 3-4 0,0-1 5 0,1 1-2 16,-4-1 2-16,4 1 0 0,0 1 2 0,0-1 0 0,2 1-7 16,-2 0 6-16,2 0 1 0,-4 0-3 0,4-1 2 15,0 1-1-15,-1-2-2 0,-1 1-6 16,0 0 7-16,3-2-2 0,-2 2-1 0,-1-1-2 0,1-1 5 15,-1 0-4-15,2-2-2 0,-6-1 0 0,4 3 2 16,0 1 1-16,-2-5-3 0,-1 1 3 0,-2 2 4 16,0 1-2-16,0-2-7 0,-1 0 3 0,1 1 0 15,-2 0-3-15,3 0 0 0,-1-2 1 0,1 0-1 16,-2 1 4-16,4-2-1 0,-3 5 0 0,1-6-6 16,3 6 1-16,-2-2 4 0,3 3-2 0,0 0 1 15,2 0-3-15,-4-1 1 0,1 0 0 0,0 0 1 16,1 1-2-16,0-2 4 0,-1 2-2 0,1 0 1 0,0 1-1 15,1-1-1-15,-1-1-3 0,2 3 6 0,0-3 0 16,1 3-4-16,1 1 0 0,-2-3 2 0,2 0 1 16,0 4 1-16,3-3-4 0,-2 1-3 0,-1 1-4 15,2 2 8-15,-1-3-7 0,1 2 5 0,0 1-6 16,-1-3 5-16,4 5 4 0,-3-2-3 0,3 2 9 16,-1-3-3-16,1 3-6 0,0 0 0 0,-5-3 4 15,5 3-4-15,0 0-1 0,0 0-4 0,0 0 5 16,0 0 1-16,0 0-2 0,0 0 4 0,0 0-1 15,0 0-6-15,0 0 2 0,-1-3 4 0,1 3 0 16,0 0 0-16,0 0 5 0,0 0-4 0,0 0 1 16,0 0-1-16,0 0 0 0,0 0-1 0,0 0 5 0,0 0-6 15,0 0 0-15,0 0-2 0,0 0 7 0,0 0-3 16,0 0 2-16,0 0-4 0,1 11 5 16,-1-5-4-16,3-3 1 0,-2 4 1 0,1 0 1 0,0 3-2 15,-1-1 1-15,2 1-2 0,-2 1 3 0,2 0-3 16,-2 0 3-16,0-2 2 0,-1 1-5 0,1 1 2 15,1-2-1-15,0 1-1 0,-2-3-2 0,0 1 0 16,0-1 1-16,0-1 7 0,0-2-2 0,0 1 0 16,3-1-2-16,-3-4-3 0,0 7 3 0,0-5-5 15,0-2 2-15,0 0 5 0,0 4-7 0,0-4 8 16,0 0 5-16,1 4-9 0,-1-4-2 0,0 0 5 16,0 0-1-16,0 0 4 0,0 0-4 0,0 0 3 0,0 0-2 15,0 0 2-15,0 0-2 0,0 0 2 16,0 0-2-16,-4-11-2 0,4 6-1 0,-4-1 0 15,2-1 1-15,1 1 6 0,-2-1-1 0,-1 0 0 0,3-1-12 16,-1 1 9-16,1-3 1 0,-1 1 12 0,-1 0-18 16,-1 0 2-16,3-1 4 0,0 3 2 0,-3-1-4 15,3 2 2-15,1-1 1 0,-3 3-5 0,3-1 4 16,0-1-7-16,0 2 6 0,-1 1-1 0,1 3 1 16,0-7 2-16,0 7 1 0,1-4 2 0,-1 4-8 15,3-3 3-15,-3 3-6 0,7-3 8 0,0 2-4 16,-2-3-4-16,0 3 6 0,3 0 0 0,0 0-5 15,3 0-29-15,0-1-32 0,3 4-42 0,-3-1-64 16,2 2-70-16,-2 2-84 0,-3-1-237 0,0 4-605 0,-1 1 267 16</inkml:trace>
  <inkml:trace contextRef="#ctx0" brushRef="#br3" timeOffset="26589.81">5542 5042 16 0,'-2'-6'136'0,"-1"-3"-11"16,-1 0 2-16,2 0-13 0,-3 0-13 0,1 0 2 15,1-3-12-15,-1 2-9 0,1-2-6 0,-1-3-6 0,0 5 3 16,1-1-8-16,1 0 3 0,-2 1-3 16,1 0-9-16,1 0-5 0,-1 0-1 0,1 0-5 15,-2 0-6-15,3 2 1 0,-1 3 7 0,0-1-4 16,0 0-3-16,1 1 4 0,-1 1-7 0,-1-2-1 0,3 1-2 15,-4 1-5-15,4 1-4 0,-2-2-1 0,2 5 0 16,-1-7 1-16,-2 1-1 0,2 0-4 16,-1 0-1-16,0-1 3 0,-1 1-2 0,3 0-2 0,-2 0-4 15,2-1 4-15,-3 3 1 0,3-4-4 0,-1 4 5 16,-1-2 0-16,1 1-1 0,0 1 3 0,0-2 1 16,-3 2-5-16,3-3-4 0,-2 1 9 15,3-2-4-15,-1 3 6 0,0-5-6 0,-2 2 2 0,3 2 12 16,-4-1-2-16,4-3 0 0,-5 1-2 0,5-1-1 15,-1 0-2-15,-2 2-4 0,-1-1 14 0,-1-2 0 16,4 0-4-16,-3 0-2 0,3 0-1 0,-3 2-6 16,0-3-1-16,0 0-2 0,3 1-2 0,-3 0-1 15,3 2-3-15,-3 0-3 0,0 0 0 0,3 1 4 16,-3 3-2-16,3-2 2 0,-3 0-5 0,1 1 0 0,2 1 1 16,-3-1-2-16,0 0-1 0,1 0 1 15,-2-1-4-15,2 2 3 0,-2-2-1 0,0 0 2 16,0 1 2-16,2 1 0 0,-1-1-1 0,-2 2-1 0,3 1-2 15,0-2 3-15,-1-1-1 0,1 3 0 0,1 0-3 16,-1 1-1-16,0-3 3 0,3 5-4 16,-5-5 0-16,4 2 0 0,1 3 0 0,-5-4-1 0,4 1 0 15,1 3-1-15,-3-4-1 0,3 4 3 0,-2-2-2 16,2 2 1-16,-4-5 1 0,4 5 0 0,0 0-4 16,0 0 1-16,-2-3 3 0,2 3-4 0,0 0 1 15,0 0 0-15,0 0-2 0,0 0 1 0,0 0 3 16,0 0-5-16,0 0 3 0,0 0-2 0,0 0 7 15,0 0-4-15,0 0 0 0,0 0-1 0,0 0 2 16,-5 10 2-16,3-3-5 0,-1-1 2 0,2 1 0 16,-2-1 5-16,0 5-5 0,0-3 1 0,1 2-1 15,-1-4-3-15,2 0 4 0,-1 0-1 0,2-2-2 16,0 1-1-16,0-5 0 0,0 6 0 0,-1-3 0 16,0 1 4-16,1 0-3 0,0-4-2 0,0 0 3 0,0 0 0 15,-2 5-1-15,2-5 4 0,0 0 2 16,0 0 3-16,-2 4-4 0,2-4 0 0,0 0 1 15,0 0 2-15,0 0 1 0,0 0 5 0,0 0-1 0,0 0-2 16,0 0 0-16,0 0 4 0,0 0 0 0,0 0-1 16,0 0-3-16,0 0 0 0,4-18-3 15,-6 8 3-15,2 1-3 0,2-3-1 0,-1-2 0 16,0 4-1-16,-1 0 1 0,2-4 0 0,-2 5 2 0,1-2-1 16,-1 2 0-16,0 0-1 0,0 3 3 0,0-1 0 15,3 1-2-15,-3 1 1 0,0 1-1 16,1 0-4-16,-1-1 0 0,0 5 0 0,0-5 1 0,0 5-4 15,1-4 4-15,-1 4-4 0,0 0 0 0,0 0 2 16,0 0 1-16,0 0 0 0,11 5-1 0,-7-1 0 16,1-2 1-16,2 2 1 0,-3 1-3 0,2 0 2 15,0-2-3-15,0 2 2 0,1 2 1 0,1-1-21 16,-1 3-39-16,2-1-45 0,-1 1-63 0,4-1-72 16,-6-1-272-16,3 2-548 0,0-5 243 0</inkml:trace>
  <inkml:trace contextRef="#ctx0" brushRef="#br3" timeOffset="41139.8">19585 15612 19 0,'0'0'133'0,"0"0"-3"16,0 0-12-16,-10 10-3 0,10-10-11 0,-4 3-13 16,1-1-10-16,3-2-2 0,0 0-11 0,0 0-4 15,0 0-13-15,0 0-7 0,-2 4-4 0,2-4 2 16,0 0-6-16,0 0-4 0,0 0 5 0,5-13 8 16,-3 8 1-16,1 1 6 0,-2 1 4 0,0-1-4 15,2 0-5-15,-2 0-5 0,-1 4-8 0,3-4 0 16,-3 4-3-16,4-2 2 0,-4 2-9 0,0 0 3 15,0-5 9-15,0 5 1 0,0 0-4 0,0 0 3 16,0 0 2-16,-2 18-1 0,0-11-2 0,-1 3 6 16,1-1-1-16,-3 4-3 0,-3 1 0 0,2-5 8 15,-1 3 2-15,2-4-5 0,0 3-1 0,0-5 6 0,1-1-3 16,3 2-5-16,0-4-5 0,-3 2 0 0,1-2-7 16,2 0-3-16,1-3-2 0,0 0 1 15,0 0-3-15,0-12-9 0,5 2 7 0,-2 2-5 0,2-2 2 16,1 2-4-16,-1-4 2 0,-1 2-4 0,1-2-1 15,0 2 0-15,2 1 0 0,0-2-1 0,-2 2 1 16,2 0-2-16,-3 1-1 0,-1 2 0 0,0 1 0 16,1 0-2-16,-2 4 6 0,0-2-2 0,-2 3-2 15,0 0 0-15,0 0 2 0,0 0-5 0,-7 19 5 16,3-9-7-16,-1 2 2 0,-2 2-2 0,-1 0 3 16,0-4-1-16,5 1-2 0,-6-3 0 0,2 2 2 15,3-6-1-15,2 2 0 0,-2-1-1 0,0 0 0 16,4-3 1-16,-4 0 1 0,4-2-3 0,0 0 1 15,0 0 1-15,0 0 2 0,7-10 1 0,-7 10-4 16,1-10 0-16,4 6 3 0,-3-3-1 0,1 4-2 16,-3-1-2-16,0 4 2 0,5-3 0 0,-5 3 2 15,2-7 1-15,-2 7-2 0,0-2 2 0,0 2 0 0,0 0 0 16,0 0 2-16,0 0 6 0,0 0 3 16,0 0-1-16,0 0-1 0,0 0-4 0,0 0 1 15,0 0-1-15,0 0-3 0,0 0-2 0,0 0 2 0,0 0 0 16,0 0-16-16,0 0-41 0,0 0-48 0,0 0-55 15,0 0-56-15,0 0-207 0,9 0-452 0,-9 0 199 16</inkml:trace>
  <inkml:trace contextRef="#ctx0" brushRef="#br3" timeOffset="43759.81">32742 16176 93 0,'0'0'157'0,"0"0"-2"0,-5 7 2 0,5-7-10 0,-7 4 2 16,7-2-1-16,-5-1-1 0,5-1 6 0,-5 4 19 16,5-4 2-16,-5 3-5 0,5-3-8 15,0 0 2-15,-4 1-14 0,4-1-8 0,0 0-10 16,0 0-7-16,-9-5-16 0,9 5-8 0,-4-6-6 16,3 1-14-16,-1-1 4 0,0-1-16 0,-3-4-7 15,4-1 4-15,-3-4-4 0,2-2-5 0,0 0-4 16,2-1-7-16,-5-7-6 0,5-1-13 0,-4 0 8 15,4-2 0-15,-2-2-6 0,-1 0-6 0,1-5 1 16,0 1-5-16,-5 1 4 0,4 0-3 0,3 3-7 16,-4 3 9-16,4 10-12 0,-2 3 5 0,2 4-8 15,-1 1 8-15,1 3-8 0,0 0 7 0,1 3-1 16,-1 0-12-16,0 4 3 0,2-3 0 0,-2 3 1 16,0 0 0-16,16 13-1 0,-9-4-2 0,6 5-2 15,-1 3 3-15,7 5 0 0,0 2 2 0,-2 0-2 16,2-2 7-16,1 3-8 0,1-4-4 0,-2 2 5 15,4 0-16-15,-3-1 15 0,-1 0 1 0,3-1 1 16,-6-1-3-16,4 0 2 0,-6-6 0 0,4 1 0 16,-8-1 0-16,5-3-1 0,-4 3-4 0,-4-4 5 15,-7-10 0-15,16 15-1 0,-7-7 0 0,-9-8-1 16,0 0 3-16,11 14-7 0,-11-14 6 0,0 0 2 16,12 10-16-16,-12-10 12 0,0 0-1 0,0 0 0 15,0 0-5-15,0 0 15 0,0 0-52 0,0 0-41 16,0 0-44-16,0 0-40 0,0 0-45 0,0 0-52 15,0 0-42-15,0 0-154 0,0 0-498 0,0 0 220 16</inkml:trace>
  <inkml:trace contextRef="#ctx0" brushRef="#br3" timeOffset="43979.81">32782 16037 53 0,'2'-5'180'0,"2"0"0"16,-3-1-6-16,4-1-14 0,-1 1-10 0,-4 6 0 15,0 0-17-15,0 0-9 0,19-18-17 0,-19 18-10 16,0 0-11-16,17-9-7 0,-17 9-8 0,0 0-4 16,0 0-11-16,0 0-14 0,0 0-47 0,0 0-44 15,0 0-54-15,0 0-189 0,0 0-317 16,38 19 140-16</inkml:trace>
  <inkml:trace contextRef="#ctx0" brushRef="#br3" timeOffset="44719.81">33193 17014 176 0,'0'0'189'0,"-10"-19"-8"15,10 19 16-15,-5-23-16 0,1 7 2 16,1-2-9-16,-2 2-5 0,1-1 0 0,0-7-23 15,3-2-14-15,2 0-17 0,-2-4-7 0,1-1-13 0,0 2-11 16,-1-1-8-16,3 0-7 0,-3 1-5 0,5 2-8 16,-3 10-5-16,2 4-6 0,-3 13-1 0,1-21 0 15,-1 21-14-15,4-14-1 0,-4 14-3 0,0 0-2 16,8-12 1-16,-8 12-7 0,0 0 1 0,0 0 9 16,0 0 1-16,0 0-5 0,0 0 0 15,44 30-2-15,-32-17-2 0,1 2-3 0,-2 0 1 16,-2-2-1-16,5 4-3 0,-4-3 7 0,5 1-7 15,-3-1 0-15,1 0 3 0,2 0-11 0,-2-2 5 0,1 0-3 16,-5 2 0-16,-9-14-1 0,14 17-1 16,-5-9 0-16,-9-8-4 0,9 14 3 0,-9-14 1 0,0 0 0 15,12 16-3-15,-12-16-4 0,0 0-35 16,10 13-22-16,-10-13-25 0,0 0-28 0,0 0-29 16,0 0-31-16,0 0-35 0,11 9-33 0,-11-9-133 15,0 0-402-15,0 0 179 0</inkml:trace>
  <inkml:trace contextRef="#ctx0" brushRef="#br3" timeOffset="44999.8">33136 16812 121 0,'0'0'177'15,"0"0"-18"-15,0 0-16 0,0 0 0 0,0 0-10 16,11-25-16-16,-11 25-3 0,0 0-21 0,15-12-2 16,-15 12-14-16,17-9-5 0,-17 9-6 0,19-8-10 0,-19 8 0 15,0 0-10-15,27-6 0 0,-27 6-37 16,0 0-45-16,0 0-50 0,24-2-52 0,-24 2-106 15,0 0-263-15,0 0 117 0</inkml:trace>
  <inkml:trace contextRef="#ctx0" brushRef="#br3" timeOffset="46839.81">15573 14212 76 0,'0'0'130'0,"0"0"-3"0,0 0-5 16,0 0-9-16,0 0-13 0,0 0-11 0,-9 11-5 16,8-9-10-16,-4 5 6 0,-1-2-8 0,-1 4-4 15,-2-2 5-15,4-1 3 0,-3 3-3 0,1-4-8 16,0 2-1-16,0 0-5 0,-1-1 7 0,2-2-1 16,0-1-6-16,1 2-7 0,0-3 13 0,0 0 0 15,1 1-3-15,2-1-1 0,2-2-6 0,-4 4-4 16,4-4-6-16,0 0-3 0,0 0-5 0,0 0-1 15,0 0-4-15,0 0-3 0,0 0 0 0,0 0-3 0,4-12-3 16,-2 10 1-16,2-2 3 0,1 1-3 0,0 0 1 16,-1-2 0-16,1-1 4 0,-1 2 4 0,0 1-1 15,0-2-7-15,-2 3 6 0,2-1-2 0,-4 3 2 16,5-4 1-16,-5 4 2 0,0 0-4 0,0 0-1 16,0 0-1-16,0 15-6 0,-6-5-2 0,2 0-1 15,0 1-3-15,0 0 2 0,1 0-4 0,-3-1 0 16,4-1-4-16,-3-3 1 0,4 0-5 0,-1 0 16 15,0-4 4-15,2 3-1 0,-1-2 0 0,1-3-4 16,0 0 3-16,0 0-1 0,0 0-6 0,0 0 0 16,0 0 0-16,1-15-4 0,-2 8 3 0,3 1-4 15,-1 0-3-15,2 0 2 0,-1-1-3 0,0 1-19 16,0 2-38-16,-2 0-55 0,0 4-58 0,3-5-66 16,-3 5-242-16,1-4-508 0,-1 4 225 0</inkml:trace>
  <inkml:trace contextRef="#ctx0" brushRef="#br3" timeOffset="48799.8">31819 15740 166 0,'0'0'209'0,"0"0"-14"0,0 0-19 0,0-6-7 16,0 6-4-16,0 0-9 0,0 0-4 0,-7-3-19 15,7 3-13-15,-8 0-10 0,8 0-13 0,-14 1-7 16,2 1-12-16,0 2-3 0,-4 1-13 0,0 1-5 16,-5 2-5-16,-4 3-7 0,-1 1-3 0,-5-2-3 15,7 1-4-15,-6 3-1 0,3 0-7 0,2-2-1 16,6-3-5-16,0-3-1 0,6 0-4 0,4 0-2 15,-2-2-2-15,4 0 2 0,2-1-5 0,-1-2-12 16,2 2-37-16,0 0-31 0,4-3-31 0,0 0-49 16,0 0-41-16,0 0-152 0,0 0-370 0,17 0 163 15</inkml:trace>
  <inkml:trace contextRef="#ctx0" brushRef="#br3" timeOffset="48959.81">31603 15838 125 0,'0'0'176'15,"8"2"-21"-15,-8-2 14 0,6 5-6 0,-5-2-5 16,3 2-9-16,0 3 14 0,1 0-6 0,2 2-21 16,-2 0-10-16,1 3-12 0,3-2-10 0,-4 5-10 15,6 0-9-15,-1 1-11 0,-1-1-9 0,1 0-4 0,1-1-4 16,-2 3-33-16,-1-1-62 0,3 7-74 16,-2 1-73-16,-5-1-152 0,2 3-365 0,-3-8 162 15</inkml:trace>
  <inkml:trace contextRef="#ctx0" brushRef="#br3" timeOffset="49449.81">32238 16669 64 0,'-19'4'268'0,"14"-2"-4"0,-3 2-5 0,-4 0-6 16,-4 3-16-16,0 1-14 0,-2 2-20 0,-8 3-19 15,-2-2-15-15,1 3-16 0,-5-1-13 0,0 2-16 16,-1-2-12-16,4 2-9 0,2 0-10 0,0-3-14 16,13-1 3-16,-4-2-22 0,5 1-4 0,2 1-5 0,1 0-41 15,3-2-40-15,-2 0-42 0,-1 0-54 16,6-3-61-16,-2-1-44 0,2-1-193 0,-1 0-459 16,1-2 203-16</inkml:trace>
  <inkml:trace contextRef="#ctx0" brushRef="#br3" timeOffset="49639.81">31909 16882 60 0,'5'0'187'0,"1"0"-21"0,3 0-11 16,-1 2-22-16,-2 1 7 0,4 3 15 0,-3 2-9 16,0 0-8-16,3 6 5 0,-5 3-4 0,3-2-15 15,0 0-9-15,-1 1-16 0,0 1-10 0,3 7-6 16,-6-10 15-16,3 1-10 0,-1-2-48 0,-2-3-72 15,0 1-85-15,-2-1-242 0,2 0-388 0,-3 2 172 16</inkml:trace>
  <inkml:trace contextRef="#ctx0" brushRef="#br3" timeOffset="51649.81">12042 12690 5 0,'0'0'124'16,"0"0"-3"-16,-1-4-8 0,1 4-15 0,-1-3-4 0,1 3-8 16,0 0-11-16,1-6-3 0,-1 6-4 0,2-5 0 15,0 3-13-15,0-1 17 0,-2 3-5 0,4-6 8 16,-4 6-8-16,1-3-6 0,1 0-3 0,-2 3-2 15,0 0-10-15,0 0-4 0,0 0 12 0,5-3-3 16,-5 3 7-16,0 0-3 0,0 0-9 0,0 0-4 16,-4 14-6-16,3-4-3 0,-2 0 0 0,-1 1-5 15,-1 0-1-15,1 3-1 0,-1-2 5 0,-1 1 1 0,-1-4 4 16,2 0 15-16,0-1 7 0,3-2 2 0,-2-1-5 16,1 0-3-16,1-2-5 0,-1-1-9 0,3-2-2 15,0 0-2-15,0 0-4 0,0 0-6 0,0 0-3 16,3-14-1-16,-2 8-42 0,4-1-44 0,-1-2-59 15,1 0-84-15,-1-1-161 0,0 0-399 0,1 0 177 16</inkml:trace>
  <inkml:trace contextRef="#ctx0" brushRef="#br3" timeOffset="53359.81">30686 16513 156 0,'2'-11'190'15,"1"3"-14"-15,-2-5-1 0,-1-3-1 0,-4 2-2 0,4-1-9 16,-2-2 0-16,-1 0-6 0,1 0-11 0,-2 0-11 16,0-1 3-16,-1 1-14 0,-2-1-10 0,1 0-10 15,0 1-12-15,-2-2-5 0,0-6-3 16,2 7-13-16,1-9-3 0,0 2-7 0,2 9-4 16,2-4-9-16,0 2-4 0,1 8-4 0,0 0-4 0,1 2 1 15,3-1-10-15,-2 3 0 0,1 0-3 0,1 4-3 16,1-1-3-16,2 3 1 0,2 1-6 15,2 3-3-15,4 6 14 0,0 2-13 0,4 7-2 16,4 2 2-16,0 2-1 0,0-1-3 0,4 1 19 0,1-1 0 16,-2 0-7-16,2-1 3 0,1 0-5 0,-2-2-1 15,-2-1 2-15,0-1-25 0,-6-5 1 16,-6 1-5-16,4-3 7 0,-7-2-7 0,-5-3-14 16,3 0-22-16,-3 0-27 0,-3-1-31 0,1 3-38 15,-3-4-49-15,0 2-36 0,-4 0-195 0,-1 0-458 0,-3-4 204 16</inkml:trace>
  <inkml:trace contextRef="#ctx0" brushRef="#br3" timeOffset="53539.81">30753 16366 95 0,'8'-11'155'0,"-3"1"-19"0,4-2-7 16,1 1-14-16,-2 3-12 0,1 0-9 0,1 2-9 15,0-1-8-15,-1 2-8 0,-2 0-7 16,2 3-51-16,-3 2-53 0,-1 0-62 0,-5 0-61 16,9 4-177-16,-5 0 78 0</inkml:trace>
  <inkml:trace contextRef="#ctx0" brushRef="#br3" timeOffset="54399.81">31185 17547 221 0,'-10'-4'239'0,"8"2"-10"0,-2-3-12 0,1 0 3 0,1-2-20 15,-2-1 6-15,2-4 2 0,1-4-25 0,-3-5 0 16,6-5-13-16,-7-2-18 0,3-2-9 0,-1-4-11 16,1-1-17-16,-2-9-10 0,0 8-8 0,-1 3-12 15,1 1-7-15,-4-3-9 0,4 5-5 16,0 0-6-16,1 11-3 0,1 1-13 0,-1 7 0 15,3-1-5-15,-1 2 1 0,1 4-13 0,0 2-8 0,3 1 10 16,0 0-1-16,-3 3-10 0,12 6 3 0,3 3 2 16,-3 3 0-16,4 2-11 0,-3-2 1 0,10 5 2 15,-5-3-7-15,-1-1 8 0,4 6-2 0,-1-2 1 16,3-2-3-16,-4-4 1 0,5 4-6 0,-5-6 1 16,0 0 2-16,-1-1-4 0,0 2-4 15,0-2 8-15,-3 1-5 0,3-2 4 0,-9-3-3 16,3 1-1-16,-2 1-29 0,-1-2-33 0,-3 0-39 0,-1-1-49 15,2 2-44-15,-4-2-68 0,1 0-44 0,-4-3-169 16,-4 9-509-16,4-9 226 0</inkml:trace>
  <inkml:trace contextRef="#ctx0" brushRef="#br3" timeOffset="54569.81">31198 17365 201 0,'4'-13'194'0,"1"-2"-22"16,4 0-14-16,1-2-19 0,-1 4-13 0,4-2-15 16,-3 4-7-16,3-3-13 0,-2 5-5 0,0 3-9 15,-1-1-33-15,-3 2-69 0,1 3-67 0,-4-1-139 16,-4 3-251-16,0 0 111 0</inkml:trace>
  <inkml:trace contextRef="#ctx0" brushRef="#br3" timeOffset="57109.81">9753 10347 64 0,'-4'2'92'16,"4"-2"-9"-16,0 0 1 0,0 0-5 0,0 0-14 16,0 0 4-16,0 0-2 0,0 5-3 0,0-5-1 15,0 0-5-15,0 0 4 0,0 0-1 0,0 0-7 0,0 0-6 16,0 0 3-16,0 0-11 0,0 0-1 15,0 0-6-15,0 0-4 0,0 0-9 0,0 0 0 0,0 0 2 16,0 0-4-16,0 0-2 0,0 0-1 0,0 0-2 16,16-3 1-16,-16 3-7 0,0 0 8 0,0 0-5 15,7-2 3-15,-7 2-6 0,0 0 5 0,0 0 14 16,3 4 0-16,-3-4 0 0,0 7-8 0,0-3 0 16,-1 2 2-16,-2 1 10 0,-2 1 12 0,1-1-4 15,3 3-5-15,-3-4 1 0,0-1-4 0,0 2-6 16,3-3 3-16,-4 0-6 0,5-3-1 0,-1 3-2 15,-3 0-1-15,4-4 0 0,-3 3-5 0,3-3-5 0,0 0 0 16,-1 4 0-16,1-4-1 0,0 0 2 16,0 0-3-16,0 0 1 0,0 0 0 0,0 0 0 0,15-9-6 15,-8 6 3-15,-2-1-4 0,0-2 2 0,1 3-1 16,2-2 0-16,-3 2 1 0,5-3-4 0,-4 3 5 16,-1-2 0-16,1 2 3 0,-2 1-1 0,1-2-4 15,-1-1 2-15,0 2-2 0,0 0 2 0,-4 3 3 16,3-3-3-16,-1 1 4 0,-2 2 11 0,0 0-1 15,0 0-6-15,0 0 6 0,0 0 10 0,-9 16-6 16,5-11 5-16,-1 4 5 0,-1-1-2 0,0 0 1 0,0 0 10 16,2-4 6-16,0 2-11 0,-1-2 1 0,4-1-7 15,-2 0-1-15,3-3-2 0,-2 4-3 16,2-4-5-16,0 0-2 0,0 0-1 0,0 0 1 0,0 0-19 16,0 0-29-16,6-13-35 0,-6 9-33 0,4-1-45 15,-3 1-217-15,0 0-393 0,-1 4 175 0</inkml:trace>
  <inkml:trace contextRef="#ctx0" brushRef="#br3" timeOffset="61549.81">29809 16465 105 0,'-3'-3'159'0,"3"3"-14"0,-6-3-11 16,6 3-2-16,-10-1-8 0,10 1-9 0,-12 4-7 0,3-1-2 15,-1 0-8-15,0-2-6 0,1 4 0 16,-8 3-16-16,6-3 4 0,-6 5 1 0,-1-2-11 16,0 2-3-16,2 0-2 0,-9 5-8 0,6-4-2 15,-5-1 2-15,1 2-12 0,3-4-5 0,-1 2-4 16,2-2 13-16,5-3 19 0,1-2 9 0,-1-1-6 0,6 0-8 15,1 1-5-15,0-2-3 0,0 0-7 16,4 1-6-16,3-2-4 0,-8-4-16 0,8 4-30 16,-1-5-46-16,1 5-52 0,7-8-63 0,-5 6-231 15,-2 2-431-15,12-3 191 0</inkml:trace>
  <inkml:trace contextRef="#ctx0" brushRef="#br3" timeOffset="62669.81">30268 17105 13 0,'0'0'206'0,"-2"-4"-14"0,2 4-7 0,0 0-6 16,4-4-4-16,-4 4-8 0,0 0-18 0,-2-6-12 15,2 6-2-15,-5-5-7 0,2 2-4 0,-1 0 6 16,4 3-4-16,-7-4-10 0,3 2-12 0,4 2-9 16,-12-1-11-16,3 1-6 0,-1 2-11 0,0-1-2 15,-3 0-3-15,2 3-5 0,-7 2-3 0,2-1-5 16,-3 2-4-16,5 2-6 0,-4 1-2 0,1 1-7 15,0 0-2-15,1 1-4 0,0 0-2 0,3 0-2 16,0 2-3-16,2 1-1 0,-1 0 0 0,1 8-3 16,3-5-2-16,0 0 0 0,3 8 1 0,-1 0-4 15,3-1 4-15,3-6-7 0,2 9-1 0,0-2-1 16,2-1-1-16,2 1 3 0,5-4 0 0,-1 1-2 16,0-7-1-16,0-1 2 0,1 1 8 0,1-2-9 15,0-4-1-15,3 2-1 0,-3-5 1 0,0-2-3 16,6 1 6-16,-5-5-4 0,2 1 3 0,-2-2-2 15,6-3-2-15,-7 1 2 0,6-5-1 0,-7 2 2 16,6-1 1-16,-3-5-7 0,-3 5 4 0,-2-2 1 16,-1 0 2-16,-3 0 8 0,0 1 0 0,0-3-1 15,-3 4-2-15,-4-5-2 0,1 3 4 0,-3-3-4 16,-1 3 3-16,0-1-2 0,0 4 10 0,2 1 10 16,-1-1-4-16,2 0 0 0,-1 3-5 0,0-2-5 15,3 4 0-15,-3-5-1 0,2 2-2 0,1 3-1 16,0 0-1-16,7-3 3 0,-7 3-5 0,8-1 0 15,-3 0 0-15,2-2 1 0,3 1-7 0,-1-2-19 16,-2 1-34-16,2-2-42 0,5 0-56 0,-3-2-49 16,3-8-67-16,-3 5-209 0,2-3-516 0,-3-2 229 15</inkml:trace>
  <inkml:trace contextRef="#ctx0" brushRef="#br3" timeOffset="64639.81">9490 8546 70 0,'0'0'145'16,"0"0"-9"-16,0 0 2 0,0 0-5 0,0 0-2 0,0 0-9 16,0 0-14-16,0 0-2 0,0 0-3 0,-6 3-6 15,6-3-7-15,-2 2-8 0,2-2-7 0,0 0-7 16,-4 6 0-16,3-2-2 0,-1-2-8 0,-1 2-2 16,3-4-5-16,-5 4-6 0,2-2-4 0,3-2-3 15,-1 6-4-15,-1-5-5 0,2-1-2 0,-2 3-4 16,2-3-2-16,0 0 0 0,0 7-7 0,0-7 3 15,2 3-1-15,-2-3-7 0,2 3 2 0,-2-3 0 16,0 0-5-16,8 1-1 0,-8-1 1 0,7 0 3 16,-7 0-4-16,9-2 1 0,-5-1-6 0,1 1 3 15,3-2 4-15,-3 0-4 0,-1-2 1 0,1 3-1 0,-1-1 0 16,1 0 0-16,-1 1 2 0,1 1 4 0,-4-1-4 16,-1 3 18-16,7-3 6 0,-7 3 2 0,0 0-1 15,0 0-2-15,0 0-5 0,-3 14-1 0,-1-4-1 16,-2-1-5-16,-2 2 4 0,3 2-10 0,0-1 4 15,0 0 1-15,-4-1-5 0,4 0 2 0,-2-3-1 16,4 1-3-16,0-5 1 0,-1 0 6 0,2 1-2 16,-1-3-4-16,3-2 2 0,0 0-4 0,0 0 1 15,0 0-1-15,0 0-1 0,0 0 2 0,5-21-4 0,-1 13 1 16,-1-3 0-16,3 1-1 0,-1-1 1 16,-1 1 1-16,2 3-5 0,-1 0 3 0,2 0 1 15,-2-1-1-15,0 2-5 0,-1 3 1 0,2-2 1 0,-2 3 0 16,-1-2-29-16,-3 4-32 0,2-1-44 0,-2 1-45 15,0 0-71-15,0 0-154 0,0 0-405 16,0 10 180-16</inkml:trace>
  <inkml:trace contextRef="#ctx0" brushRef="#br3" timeOffset="67209.81">28454 16741 78 0,'2'-3'178'0,"0"1"-7"16,-1-2 13-16,-1 4 1 0,3-4-7 0,-3 4-9 0,1-6-7 15,-1 6-10-15,2-2-5 0,-2 2-6 0,0 0-8 16,0-5-7-16,0 5-2 0,0 0-7 0,0 0-5 16,0 0-9-16,0 0-13 0,0 0-4 15,-13 12-11-15,5-7-4 0,-3 1-7 0,0 1-7 0,-8 2-7 16,2-1-1-16,-2 2-7 0,-2-1-1 0,1 0-8 15,-5 3-3-15,-2-3-4 0,0-2 0 0,9 1-1 16,-1-6-3-16,3 1-2 0,-1 0-3 0,5-1-2 16,2-1 0-16,1-1-1 0,1 0-4 15,7 3-2-15,-9-2-4 0,10-1-20 0,-6 0-49 0,6 0-56 16,0 0-68-16,0 0-56 0,0 0-208 0,7-10-490 16,2 8 217-16</inkml:trace>
  <inkml:trace contextRef="#ctx0" brushRef="#br3" timeOffset="67959.81">28821 17422 162 0,'0'0'201'0,"-6"-7"-24"15,3 4 2-15,-4 1-15 0,1 0-8 0,-1 0 1 16,-4 2-9-16,3 0-14 0,0 0-11 0,-3-2-9 16,1 3-5-16,-1-1-11 0,1 3-10 0,-3-1-4 15,1 1-5-15,3 6-3 0,-3-3-14 0,3 4-3 16,-4 3-5-16,0 1-9 0,5 2 0 0,-2 1-6 16,0 7-1-16,-2-1-2 0,2 4 6 0,4 3-7 15,-2-5-3-15,8 2 1 0,-2-2-7 0,4 2 2 16,2-9 1-16,-3-8-3 0,7 5 35 0,2-1-4 15,4-1-3-15,0-3-4 0,4-3-3 0,1-3-4 16,9-3-1-16,-7-2-6 0,8-4 0 0,2-4-5 16,1 0-4-16,-1-3-2 0,-2-1-1 0,-1 3-3 15,-1-9-20-15,1 5-42 0,-4-2-56 0,-9 5-79 16,1 1-88-16,-11 4-213 0,0 3-515 0,-1 1 229 16</inkml:trace>
  <inkml:trace contextRef="#ctx0" brushRef="#br3" timeOffset="70189.81">8595 7202 169 0,'0'0'162'0,"0"0"-15"15,-6 0-9-15,6 0-18 0,-5 2-9 16,5-2 1-16,-3 3-5 0,-2-1-8 0,5-2-9 0,-4 2-8 16,2 2-4-16,2-4-4 0,-5 6-9 0,2-5 0 15,1 3-9-15,-1 1 7 0,0-3 5 0,1 1 3 16,-2-1-8-16,4-2-3 0,0 0-8 0,-5 4-4 16,5-4-5-16,-4 2-4 0,4-2 0 0,0 0-3 15,-4 2-4-15,4-2-1 0,0 0 0 0,0 0-7 16,0 0 1-16,0 0-5 0,-2 4-5 0,2-4 2 15,0 0-3-15,0 0 1 0,0 0-2 0,0 0-4 16,0 0-1-16,0 0 1 0,0 0-1 0,7-13 0 0,-3 8 0 16,-1-2-3-16,1 3 2 0,-2 0-1 15,2-3 2-15,-1 4 0 0,-2 0-3 0,0 1 2 0,2-1 15 16,-3 3 4-16,0 0 11 0,1-6-4 0,-1 6 0 16,0 0-5-16,0 0-1 0,-3 13-5 0,1-5-1 15,-2-1-2-15,0 4-2 0,-1-3-3 0,0 2 0 16,1-2 0-16,-1 1-1 0,1-4-4 0,2 2 2 15,-2-3 5-15,1 0 9 0,1 0-1 0,2-4-5 16,-3 4-2-16,3-4 1 0,0 0-1 0,0 0-3 16,0 0-3-16,-5-13 0 0,5 8 0 0,1-3-3 15,3 2 1-15,-3 0-4 0,1-1 2 0,0 1-3 0,-1-1 0 16,1 1 1-16,-1 0 0 0,0 2-1 0,1 2-1 16,-1-2 1-16,0 0 2 0,-1 4-2 15,1-5 3-15,-1 5-3 0,0 0-2 0,0 0 6 0,0-4-2 16,0 4 4-16,0 0-3 0,0 0-3 15,0 0 2-15,0 0-3 0,-2 13 1 0,2-13 0 0,-3 5 0 16,3-5-6-16,0 0 0 0,-1 1 2 0,1-1-3 16,0 0-19-16,-4 4-31 0,4-4-38 0,0 0-44 15,0 0-48-15,0 0-37 0,1 6-207 0,-1-6-462 16,0 0 204-16</inkml:trace>
  <inkml:trace contextRef="#ctx0" brushRef="#br3" timeOffset="72109.81">26981 17159 194 0,'-7'2'214'0,"7"-2"5"0,-6 0 5 0,6 0-8 16,0 0-10-16,0 0-18 0,-10-6-22 0,9 3-8 15,-2-2-15-15,-1-1-10 0,3-2 2 0,-2-3-11 16,1-2-6-16,-4-5 0 0,4 2 0 0,-4-2-11 0,2-1-9 16,0 0-2-16,-1 1-8 0,-2-9 4 15,1 3-5-15,-3-3-5 0,0 3-4 0,0-2-12 16,0 0-8-16,4-2-3 0,-3 1-6 0,3 4-3 15,0-3-6-15,3 7-2 0,0 1-4 0,4 2-4 16,-2 0-5-16,2 5 6 0,-2 4-11 0,0 0-6 0,0 1-1 16,4 1 4-16,-3 4-7 0,-1 1 3 15,12 0-2-15,-6 1-1 0,7 5 0 0,1 2 2 16,3 1-7-16,-3 3 1 0,10 6-1 0,-1-1 1 16,0 4 0-16,1 2 2 0,3-2-6 0,-3 4-1 0,6 0 4 15,-5 0-4-15,0 0 4 0,-1-1 1 0,-2 2 0 16,-1-7-1-16,-4-1 0 0,-2-4-3 15,-4 0 2-15,-2-5-2 0,3 3 0 0,-4-3 8 16,-2-3-7-16,3 1 5 0,-4-2-9 0,-1-2 6 0,4 1 0 16,-7-1-4-16,3 1 8 0,-1-3-6 15,-3-1 2-15,6 4-3 0,-5-3-1 0,-1-1 5 0,0 0-5 16,0 0-1-16,0 0 0 0,7-6 6 0,-5 2-6 16,1-2-28-16,-2 0-34 0,2 1-37 0,-3-1-52 15,0 1-62-15,1-1-48 0,-1-3-66 0,-1 2-175 16,-2 4-544-16,-1-2 242 0</inkml:trace>
  <inkml:trace contextRef="#ctx0" brushRef="#br3" timeOffset="72319.81">27020 16983 157 0,'2'-5'163'0,"3"0"7"0,0 0-11 16,1 2-20-16,-1-2-12 0,1 1-10 0,-1 2-9 16,2 0-16-16,2 0-7 0,-4 0-12 0,4-2-2 15,4 3-36-15,-13 1-51 0,10-2-54 0,-6 2-165 16,-4 0-256-16,0 0 114 0</inkml:trace>
  <inkml:trace contextRef="#ctx0" brushRef="#br3" timeOffset="73179.81">27814 18029 60 0,'0'0'145'0,"0"0"13"0,0 0 2 0,0 0 5 15,0 0-6-15,0 0 2 0,0 0-12 0,0 0-12 16,0 0-11-16,-4-13-12 0,3 7 13 0,-3-6-3 16,0 1-3-16,0-3-3 0,-1-1-2 0,-1-2 2 15,-2-1-8-15,-1 0-14 0,-1-10-7 0,-3 2-7 16,3 2-10-16,-4-3-7 0,1 0-5 0,-1-2-6 16,5-2-2-16,-2 4-6 0,2-1-6 0,4 9-4 15,-1-7-4-15,4 9-1 0,-1 7-4 0,3-2 0 16,-2 1-7-16,2 6-2 0,2-1-3 0,-2 1 0 15,4 1-1-15,3 1-2 0,-2 1-1 0,2 1-4 16,6 2 2-16,-3 3 0 0,4-1-5 0,3 7 4 16,7 5-2-16,-3-7-3 0,6 8 0 0,-6-3 7 15,6 4 2-15,-3 1 8 0,3-2 11 0,-4 0-6 16,-1-2-8-16,-3-1 3 0,4-1-2 0,-7-1 10 16,0-2-12-16,-2 2-3 0,-1-7 3 0,2 6-5 15,-7-5-4-15,2 1 1 0,-2 1 1 0,-2-2-2 16,-1-2-1-16,6 3 1 0,-8-2 0 0,5-1-4 15,-1 0 1-15,-1-2-1 0,0 2-3 0,-1-3-1 16,3 0 5-16,-8 0-44 0,10-4-23 0,-2 1-34 16,-6-2-35-16,2 0-46 0,0 0-33 0,-4 2-44 15,0 3-188-15,0 0-480 0,0 0 213 0</inkml:trace>
  <inkml:trace contextRef="#ctx0" brushRef="#br3" timeOffset="73339.8">27847 17799 45 0,'4'-8'147'0,"-3"0"-14"0,7 0-16 15,-3-3-21-15,3 3 5 0,1-2-16 0,2-2-7 16,-2 4-5-16,0-1-14 0,3 3-4 0,-1 1-59 16,-2-2-72-16,0 5-76 0,-9 2-164 0,9-5 73 15</inkml:trace>
  <inkml:trace contextRef="#ctx0" brushRef="#br3" timeOffset="75229.8">8594 7220 6 0,'0'0'202'0,"0"1"-1"16,0-1-2-16,0 0-5 0,0 0-6 0,0 0-9 15,0 0-8-15,0 0-12 0,0 0-3 0,0 0-11 16,0 0-8-16,0 0-10 0,0 0 2 0,0 0-11 16,0 0 3-16,0 0-15 0,0 0-9 0,0 0-3 0,0 0-11 15,0 0-7-15,0 0-13 0,0 0-4 16,0 0-6-16,0 0-6 0,0 0-6 0,0 0-8 16,0 0-27-16,0 0-42 0,0 0-50 0,0 0-67 0,4-6-62 15,-4 6-235-15,0 0-488 0,-9-5 216 0</inkml:trace>
  <inkml:trace contextRef="#ctx0" brushRef="#br3" timeOffset="76589.81">9951 2259 19 0,'0'5'186'0,"0"-5"-9"0,0 0-4 0,0 0-5 16,0 0-12-16,-10-3-5 0,6 7-14 0,0-2-6 15,-2 1-6-15,1 0-5 0,-3 1-8 0,-1 4-4 16,-1 1-5-16,-5 3-15 0,0 2-10 0,-1-1-5 15,-2-1-8-15,-1 5-1 0,0 2 2 16,1-4-4-16,0 1-3 0,4-5 1 0,-3 4-2 0,1-2-1 16,-1-4 5-16,-1 4 2 0,2-5-1 0,-2-1 4 15,0 1-3-15,1-4 7 0,-1 1 4 0,6-3-6 16,-6-3 2-16,1-2-4 0,-2-1 7 16,5-3 0-16,-4 1-9 0,1-5 5 0,1-1-3 0,0 0-8 15,-4-5-1-15,0-8-7 0,3 3 6 0,-1-3-8 16,0 0 13-16,0-6-28 0,3-2 0 0,-7-8-2 15,9 7-5-15,-2-11-4 0,-3-4-1 0,3 1-5 16,1-1 1-16,2-2-4 0,2 2-1 0,4 1-4 16,-1 2-2-16,5 14 0 0,4-1 1 0,2-1-5 15,5 3-1-15,1-2 2 0,2 4-2 0,2 2-5 16,-1 3 3-16,7-1 1 0,-1 0 1 0,4 0-1 16,7 1 3-16,-4 2-14 0,5 0 45 0,2 5 0 15,15-9-18-15,-14 8 8 0,10-5 1 0,-10 10-3 16,2 1-6-16,1 3 1 0,-4 2-2 0,0 2-3 15,2 3 4-15,-3 6 6 0,-3 0-9 0,2 3 0 16,-2 3-8-16,2 3 5 0,-3 4 11 0,0 4 9 0,2 4-2 16,-2-5 0-16,-1 2 0 0,1 4-6 15,-1-1 5-15,-1 0-1 0,0-1 3 0,-2 1-2 0,-3-3 3 16,-2 3-6-16,-1-1 12 0,-7 1 10 0,1 0 4 16,-2 1 9-16,-4 1 10 0,-6 4 8 0,-2 2-10 15,-6 1 5-15,-2 0-1 0,-7 13 3 16,-2-1-4-16,-4-1-1 0,0-1-13 0,0-3 6 0,0 2 2 15,5-14-4-15,4 1-4 0,-5-4-3 0,1-1-3 16,4-1-6-16,-4-5-3 0,5-4-3 0,1-1-4 16,0 0-1-16,1-6-4 0,2-1-5 0,-3-1-2 15,3 1-9-15,0-4-31 0,0-1-67 0,0-3-67 16,-1 1-104-16,1-6-114 0,-1 2-148 0,0-11-307 16,1 1-893-16,0-1 396 0</inkml:trace>
  <inkml:trace contextRef="#ctx0" brushRef="#br3" timeOffset="78269.81">2383 7048 86 0,'-18'2'160'15,"-1"0"-7"-15,1-1-5 0,-4 4-1 0,2 2 0 16,2-1-2-16,-1 4-13 0,-2 1-3 0,1 0 2 15,-3 5-3-15,5-1-6 0,0 4 3 0,-4 2-16 16,7 1-8-16,-5 2-9 0,4 0-11 0,1 2-13 0,0 1 3 16,3-1-6-16,2 5 3 0,-2 1 1 0,6 0-5 15,2 0-4-15,3 2-4 0,1 11-4 16,1-7 1-16,7 8-3 0,3-14-2 0,-2 0 0 0,2 1-6 16,5-3-2-16,2-4 5 0,5 1-6 0,1-3-1 15,6-1-4-15,2-1-2 0,1-3-3 0,13 3 5 16,1-4-3-16,-14-7-3 0,6-1 1 15,-2-5-1-15,0-1 1 0,1-6 9 0,1-2-8 0,13-7-2 16,-6-2 6-16,2-6 5 0,-3-2 3 0,-9 0 0 16,5-12 7-16,-4-2-1 0,3-7-4 15,-2-1-4-15,-2-1-3 0,-2-1-1 0,-2 1 1 0,-1-1-3 16,-6 1 0-16,-3 1 13 0,-8 9-7 0,-1 1-3 16,-2 1-1-16,-3 2 35 0,-1-1-1 0,-2 3 0 15,-8-2 2-15,-3 6 3 0,-2-2-2 0,-5 4 7 16,-3 1-2-16,-5 3 6 0,-3 2 0 0,2 1 7 15,-6 2-10-15,0 5-10 0,-8 0-6 0,3 6-8 16,-5 1-5-16,-2 2-6 0,-10 2-3 0,-2 6-6 16,-2-1 0-16,0 8-4 0,6-2 0 0,-5 5-8 15,4-1 0-15,0 1-4 0,13-5 1 0,-2-1-3 16,3-1-1-16,6-1-5 0,-2 0 0 0,12-7 1 16,1 3 0-16,5-3-1 0,1-1-8 0,1-2-3 0,1 2-9 15,3 1-47-15,0-3-46 0,2 0-55 0,1 0-53 16,4-1-36-16,-5 5-37 0,5-5-41 0,0 4-52 15,0 1-296-15,0-5-727 0,3 7 322 0</inkml:trace>
  <inkml:trace contextRef="#ctx0" brushRef="#br3" timeOffset="85059.81">26265 17249 39 0,'0'0'182'0,"-4"-5"-8"0,4 5-9 16,0 0-11-16,0-3-13 0,0 3-11 15,0 0 0-15,0 0-4 0,0 0-13 0,0-5-3 16,0 5-13-16,0 0-11 0,0-5-2 0,0 5-14 0,0 0-8 16,3-5-4-16,1 3-4 0,1-2-4 0,1 1-5 15,4-2-4-15,-1 0-7 0,2 2 0 0,0-1-8 16,-3 1-3-16,2 0 0 0,1 0 3 15,0 1-8-15,-2 0 1 0,-2 1-8 0,0-2-1 16,-2 2 6-16,1 1-6 0,-1-1-1 0,-5 1 5 0,9-1 12 16,-9 1 0-16,0 0 2 0,0 0-7 0,0 0 1 15,-7 10-4-15,-2-2-4 0,-7 1 0 16,0 3 0-16,-2-2-2 0,0 1-1 0,-8 2-19 16,1-4 3-16,-1 3-1 0,-1-2 1 0,9-4-2 15,-1 0 1-15,1 1 5 0,-1-2-3 0,0-2 15 0,6 0 6 16,2-1 8-16,-2 1 12 0,5-2-3 0,3 1-2 15,-1-1-2-15,6-1-7 0,-10 2 1 0,10-2 1 16,0 0-5-16,0 0-3 0,3-10 0 0,6 3-3 16,0-3 1-16,7 1-6 0,0-2-1 15,0 5 6-15,0-3-4 0,1 4 0 0,1 0-4 0,-1-3-2 16,0 3 2-16,-3 2 0 0,3-3 1 0,-3 4-2 16,-5 0-1-16,-1 0-1 0,-1 1 0 0,-1-1-1 15,0 0 0-15,-2 1 4 0,-4 1-2 0,0 0-2 16,0 0 7-16,-3 8-5 0,-4 1 1 15,-3-2-2-15,-4 4 0 0,-1-2-1 0,-2 0 0 0,2 3-1 16,-2-4-4-16,0 2-8 0,1 0-23 0,2-2-23 16,1 2-38-16,1-3-42 0,4-2-51 0,3 1-27 15,0-2-167-15,3 0-414 0,2-4 184 0</inkml:trace>
  <inkml:trace contextRef="#ctx0" brushRef="#br3" timeOffset="86029.81">26890 18322 109 0,'0'0'178'0,"0"0"19"15,0 0-1-15,0 0 4 0,0 0-3 0,0 0 0 16,0 0-7-16,0 0-2 0,0 0-16 0,0 0-17 16,0 0-17-16,0 0-9 0,0 0-5 0,0 0-14 15,0 0-6-15,0 0-11 0,0 0-7 0,-31-43-5 16,26 27 3-16,1 0 2 0,3-5-8 0,-5-4-8 16,2 0-2-16,-2-3-15 0,0-1-2 0,-1 2-3 15,0-5-3-15,-2 0-16 0,4 3 10 0,-5 0-1 16,2 2-9-16,1 3-3 0,2 3 0 0,-1 3 0 15,3 4-3-15,0 2-8 0,0 3 3 0,2 2-3 16,-1 2 0-16,0 0-5 0,1 0-3 0,2 0 1 16,-1 5 2-16,5-1-4 0,-5 1 10 0,13 11-10 15,1-1 3-15,0 5-3 0,9 6-4 0,-6 0 6 16,7 3-6-16,-1 1 4 0,0-3-5 0,3 2 4 16,-3-4-5-16,2 3 4 0,0-5-2 0,0 3 6 15,-5-5-6-15,-1 1-1 0,-3-4 4 0,1-2-5 16,1 1 17-16,-3-4 9 0,4 2 0 0,-3-3-12 15,-16-7 4-15,24 14-8 0,-24-14 11 0,21 9-3 16,-21-9-4-16,17 9-2 0,-17-9-2 0,14 7 3 16,-14-7-4-16,0 0 0 0,18 7-2 0,-18-7 1 15,0 0-1-15,0 0 1 0,0 0 0 0,0 0 12 16,0 0-19-16,0 0 2 0,23 5 1 0,-23-5 4 16,0 0-3-16,0 0 5 0,0 0-8 0,0 0 2 15,0 0-2-15,0 0 2 0,0 0-13 0,0 0-33 16,0 0-53-16,0 0-48 0,0 0-49 0,0 0-60 15,0 0-44-15,0 0-228 0,0 0-567 0,0 0 252 16</inkml:trace>
  <inkml:trace contextRef="#ctx0" brushRef="#br3" timeOffset="86329.81">27017 18176 75 0,'0'0'180'0,"0"0"4"0,0 0-10 15,0 0-5-15,0 0-13 0,0 0-8 0,0 0-12 16,0 0-6-16,0 0-12 0,0 0-7 0,0 0-14 0,0 0-2 15,0 0-6-15,0 0-5 0,12-17-6 16,-5 10-9-16,2-3-4 0,-2 1-6 0,3-1-9 16,-2 2-3-16,1 1-4 0,-4 0-3 0,3 3-5 15,-3-1-5-15,0 4-1 0,-1-2-3 0,-4 3-24 16,0 0-49-16,0 0-58 0,5 6-72 0,-5-6-188 16,0 0-396-16,0 0 175 0</inkml:trace>
  <inkml:trace contextRef="#ctx0" brushRef="#br3" timeOffset="91919.81">22951 18004 60 0,'0'-3'156'0,"0"3"-2"0,-5-3-5 0,5 3-4 16,-3-2-11-16,3 2-3 0,0 0-19 0,0 0-5 0,0 0-5 16,0 0-8-16,-3 9-2 0,1-1-14 15,1-1-2-15,1 4-11 0,0-1-4 0,1 1-6 16,-1-11-8-16,4 34-1 0,-3-18-9 0,6 2 3 15,-2-1-8-15,1 0-2 0,-1 0-1 0,3-4-8 16,-8-13 6-16,13 24-3 0,-3-18-3 0,-10-6-4 0,16 15 26 16,-16-15-2-16,19 6-2 0,-19-6-4 15,0 0-1-15,0 0-6 0,0 0 0 0,47-15 0 16,-47 15 0-16,17-18-2 0,-10 8 5 0,2-3 5 16,-1-3 1-16,-4 0 2 0,0 0-2 0,-1 2-3 15,1 1 8-15,-2 1 9 0,0 0-4 0,-2-5-4 16,0 5-5-16,0 3 22 0,0 1 11 0,0 1 0 0,0 1-2 15,0 2-7-15,0-1-8 0,0 1-6 16,0 0-1-16,0 4-13 0,-2-6 0 0,2 6-2 16,0 0-5-16,-2-6-4 0,2 6-7 0,0 0 5 15,0 0-6-15,7 12 5 0,-2-2-5 0,-2 2-4 16,5 6 1-16,-4 1-4 0,5 5 3 0,-3-5-4 16,3 5 5-16,0 0-3 0,-1-5-4 0,-2 0 0 15,1-1 0-15,-1 2-8 0,1-3 11 0,-2-2-5 16,2 0-1-16,-2-1 2 0,-5-14 1 0,8 22-3 15,-8-22 2-15,4 20 2 0,-1-9-12 0,-3-11-56 16,1 18-52-16,-1-18-59 0,0 0-58 0,6 17-52 16,-6-17-197-16,0 0-518 0,0 0 230 0</inkml:trace>
  <inkml:trace contextRef="#ctx0" brushRef="#br3" timeOffset="92359.81">23545 18242 70 0,'0'0'143'0,"0"0"-6"0,0 0-9 16,0 0-6-16,0 0-13 0,32-25 1 0,-32 25 3 16,22-19 2-16,-8 6-2 0,-5 5 2 0,0 0 6 15,1-1-8-15,2 2-5 0,-4 1-9 0,-3 1-1 16,2 1-6-16,-3 1 8 0,0 1 3 0,-2-1 4 15,-2 3 5-15,2-4-11 0,-2 4-5 0,0 0-10 16,0 0-7-16,0 0-10 0,0 0-5 0,0 0-7 16,-31 26-5-16,31-26-7 0,-27 18-2 0,17-11-8 15,10-7-3-15,-23 15-2 0,23-15-4 0,-17 10 1 16,17-10-6-16,-14 10-7 0,14-10-1 0,0 0-14 16,0 0-23-16,0 0-38 0,0 0-45 0,0 0-58 15,0 0-70-15,11-22-203 0,1 6-474 0,1 1 210 16</inkml:trace>
  <inkml:trace contextRef="#ctx0" brushRef="#br3" timeOffset="94049.81">24128 17794 84 0,'0'0'192'0,"0"0"-4"16,-2-4-11-16,2 4-12 0,-4-3 0 0,4 3-13 15,0 0-15-15,0 0-12 0,0 0-13 0,-7-1-9 16,7 1-10-16,-2 9-11 0,-1 1-4 0,2 7-11 0,-3 2-6 16,0 9-1-16,1 0-11 0,0 5 21 15,3-1-4-15,-1 2-7 0,2-1-9 0,-2 1 0 16,2 0-5-16,-1-7-8 0,6 1 0 0,-2-4-6 15,1-8 1-15,2 1-2 0,0-1 1 0,-7-16-6 0,16 18-1 16,-7-12-1-16,-9-6-1 0,0 0 2 0,32 5 2 16,-32-5-7-16,0 0-3 0,39-22 2 15,-25 10-3-15,-1 1 3 0,-4-3-1 0,0 0-1 16,-3-1 3-16,2 1 6 0,-2 3-1 0,-3 0 14 16,-2 1 11-16,-1 5-4 0,0-2-9 0,-4 0 1 15,-2 1-4-15,1 2 1 0,-3 1-1 0,-2 1-5 16,-4 3-4-16,1 0-4 0,-1 2 5 0,3 1-8 15,-3 1-2-15,2 0-2 0,3-1-5 0,3-1-28 16,6-3-34-16,0 0-30 0,0 0-27 0,-17 18-39 16,17-18-50-16,0 0-59 0,4 3-164 0,-4-3-458 15,0 0 203-15</inkml:trace>
  <inkml:trace contextRef="#ctx0" brushRef="#br3" timeOffset="94269.81">24624 17742 2 0,'0'0'237'0,"0"0"-9"0,0 0-21 16,0 0-17-16,0 0-21 0,-17 4-9 0,8 5-19 15,-2-2-14-15,1 1-14 0,1-1-10 0,-1 2-9 16,2 2-6-16,2 0-14 0,-1-2-46 0,-2 2-47 15,4-3-70-15,1 3-80 0,-1-4-112 0,1-1-305 16,7 0 136-16</inkml:trace>
  <inkml:trace contextRef="#ctx0" brushRef="#br3" timeOffset="94429.81">24742 17849 55 0,'0'0'147'0,"-13"9"-8"0,5-3-10 16,-2 0-17-16,-4 3-5 0,0 3-21 16,-1-2-4-16,4 2-10 0,-1-1-18 0,4-4-51 0,3 3-57 15,-4 0-102-15,1-3-168 0,4-3 75 0</inkml:trace>
  <inkml:trace contextRef="#ctx0" brushRef="#br3" timeOffset="94829.8">24922 17604 167 0,'-8'-5'201'0,"8"5"8"0,0 0-14 15,0 0-3-15,0 0-11 0,0 0-19 0,0 0-14 16,-9 2-14-16,9-2-17 0,0-7-7 0,4 2-13 15,1-5-9-15,4-3-9 0,0-1-8 0,1-1-6 16,-1 2-4-16,3-4-8 0,-3 4-6 16,-3 3-9-16,4 1 1 0,-1 1-6 0,-2 0-6 0,-1 3-1 15,-1 2-1-15,0 0 6 0,-5 3-8 0,0 0 10 16,13 8-7-16,-9 0 0 0,-2 0-1 0,0 3-1 16,-1 0-5-16,2 6 0 0,-5-4 0 0,2 4 0 15,-1-2 4-15,1 3 2 0,1-2-2 0,1-4 0 16,0-1 2-16,3 1-8 0,-1-3 13 0,1 2-4 15,3-2-3-15,-2-5 1 0,-2 3-1 0,4-4-1 16,-1-1-7-16,1 1 5 0,-1-3-6 0,1 0-1 16,1-1 0-16,3-2-3 0,-6 2 1 0,3-1-2 15,3-2-17-15,-2 0-42 0,-1 1-53 0,-1-1-79 16,-2 1-56-16,-1 0-202 0,3 0-476 0,-8 3 211 16</inkml:trace>
  <inkml:trace contextRef="#ctx0" brushRef="#br3" timeOffset="95269.8">25010 17790 1 0,'0'0'201'0,"0"0"-18"16,-4-3-20-16,4 3-12 0,0 0-10 15,-8-1-10-15,8 1-9 0,-7-2-7 0,7 2-13 0,0 0-9 16,0 0-15-16,-13 3-1 0,13-3-14 0,-5 3-4 15,1-2 1-15,0 1-7 0,4-2-2 0,-2 2-9 16,2-2 3-16,0 0-6 0,0 0-1 16,0 0-5-16,0 0-1 0,0 0-4 0,15-8-1 0,-8 3-4 15,1-1 2-15,0 0-6 0,0-1-5 0,0 5 2 16,-1-1 3-16,-1-1-6 0,1-1-1 0,-2 4-6 16,-1-2 5-16,0 2-2 0,-4 1 2 0,0 0-3 15,0 0 0-15,0 0 0 0,2 5-4 0,-2-5 6 16,-6 13-3-16,-1-5-5 0,2 2-4 15,-2 0-26-15,-3-3-47 0,3 2-48 0,-1 0-45 0,-1 3-159 16,-3-2-353-16,4-1 157 0</inkml:trace>
  <inkml:trace contextRef="#ctx0" brushRef="#br3" timeOffset="95619.81">25378 17772 106 0,'-4'3'203'16,"-5"3"1"-16,-6 7-10 0,2 1-9 0,-5 0-8 15,0 6-11-15,-5 3-16 0,-2 1-15 0,3 0-15 16,3-1 14-16,-1-1-11 0,7-7-16 0,1-1-9 16,3 0-9-16,4-5-11 0,4 2-8 15,-2-4-23-15,3-1-29 0,0 1-37 0,3-6-43 16,-3-1-50-16,0 0-56 0,19-10-173 0,-9 4-369 0,3-5 164 15</inkml:trace>
  <inkml:trace contextRef="#ctx0" brushRef="#br3" timeOffset="95789.81">25443 17841 5 0,'0'0'197'0,"5"-3"4"0,-5 3 10 0,0 0-11 15,-5 11 1-15,-2-1 0 0,-5 2-7 0,-3 3-7 0,-4 5-12 16,-2 1-13-16,3-1-19 0,0 2-14 0,-5 0-21 15,4 1 1-15,0 0-20 0,-3 0-48 0,6-2-63 16,-1-1-74-16,8-5-89 0,-5-2-190 16,6-4-407-16,8-9 180 0</inkml:trace>
  <inkml:trace contextRef="#ctx0" brushRef="#br3" timeOffset="131429.8">21655 8532 18 0,'0'-60'63'0,"5"1"-15"0,8-25-3 0,5 5-6 15,10-3-3-15,2-1-3 0,-6 26-4 0,0 4-9 16,5 5-5-16,-3 7-33 0,-7 12-37 0,-2 4-59 16,2 3 25-16</inkml:trace>
  <inkml:trace contextRef="#ctx0" brushRef="#br3" timeOffset="134099.8">29672 4484 141 0,'0'0'177'15,"0"-7"-7"-15,0 7 0 0,0-3 2 0,0 3-3 16,0 0-14-16,0-7-10 0,0 7-10 0,4-3-8 0,-3-1-7 15,-1 4-7-15,0 0-10 0,0-4-7 16,0 4-11-16,0 0-3 0,0 0-7 0,0 0-4 16,0 0-1-16,0 0-3 0,4-3-7 0,-4 3-1 0,0 0-1 15,0 0-5-15,4-3 0 0,-4 3-6 0,0 0-8 16,0 0 1-16,0 0-4 0,0 0-5 0,0 0 0 16,0 0-2-16,0 0-4 0,0 0 2 0,0 0 3 15,0 0 1-15,0 0 2 0,0 10-2 0,-3-5-2 16,-1 0 1-16,3 0-5 0,-4 2 4 0,1 3 3 15,-1-1 0-15,-2 2-1 0,1-3 0 0,-1 2 0 16,0-2-5-16,-2 7-6 0,2-4 3 0,-3 2-1 16,-1 0 7-16,2 0-8 0,-2 1 7 0,1 0 1 15,2 3-4-15,-2-4-3 0,-2 4-1 0,2-2 0 0,1-1-1 16,0-3-2-16,3 0 6 0,-1-2-2 0,1 0-5 16,1 0-1-16,1-4-5 0,0 2 1 15,3-4 3-15,-3 2-5 0,3-1-3 0,-2 0 1 0,2-1-2 16,1-3-1-16,-3 2 3 0,3-2-4 0,-1 4 3 15,1-4 0-15,0 0 5 0,-4 5 1 16,4-5-2-16,0 0-1 0,0 0 6 0,0 0 0 0,-5 2 1 16,5-2 1-16,0 0 4 0,0 0-5 0,0 0-3 15,0 0 8-15,0 0 0 0,0 0 2 0,0 0 9 16,0 0-19-16,-5-12-2 0,3 8-1 0,0 0 2 16,2 4 5-16,0-7-1 0,0 2-9 0,-1-2 2 15,1 2-3-15,-3 0-6 0,2-1 4 0,1 0 5 16,0-1 6-16,0-1 1 0,0 2-12 0,0 1 1 15,0-3 12-15,0 2-19 0,0 2-1 0,1-3 6 16,2 1-2-16,-3-1-4 0,0 1 10 0,0 0-1 16,1 0 15-16,-1 0-13 0,0-3 1 0,2 3-6 0,-2 1 7 15,2 0 1-15,-2 2-3 0,0 3 9 0,0-7-7 16,0 2 1-16,0 2-1 0,0 3 9 16,0 0-15-16,0 0 6 0,0 0-2 0,0-5 4 0,0 5 10 15,0 0-19-15,0 0-2 0,0 0 6 0,0 0 6 16,0 0-1-16,0 0 2 0,0 0-6 0,0 0 0 15,0 0 3-15,0 0-2 0,0 0-2 0,0 0 6 16,0 0-4-16,0 0 0 0,0 0 4 0,0 0-1 16,-5 12 3-16,5-6-4 0,0 160-1 0,-4-235-306 31,5 65 325-31,-1 4-58 0,0 0 36 16,0 0 11-16,0 0-24 0,-1 17-12 0,-1-13 5 15,2 2 30-15,-2 0-6 0,2 0 4 0,0-1-90 16,0 1 114-16,0 0-20 0,-2 0-14 0,0-1-4 15,2 2-39-15,-1-2 69 0,1-2-17 0,0 2-27 16,-2-3-35-16,2-2 69 0,0 6 12 0,0-6-61 16,0 5 49-16,0-5 4 0,0 0-77 0,0 4 63 15,0-4 0-15,0 0-28 0,0 0 33 0,0 0-2 16,0 0-4-16,0 0-40 0,3 2 35 0,-3-2-31 0,8 0 73 16,-8 0-64-16,7 1 3 0,-5 2 11 15,3-2 16-15,-5-1-28 0,10 2 29 0,-2-1-1 16,-3 1-37-16,0-1 28 0,3 2 23 0,-3-3-82 15,-5 0 100-15,9 1-80 0,-4-1 68 0,-5 0-42 0,9 1 11 16,-9-1-49-16,8-1 63 0,-8 1 64 0,6-3-122 16,-6 3 30-16,7-2 9 0,-5 0 47 15,-2 2-117-15,5-4 149 0,-5 4-105 0,5-3 40 16,-2 1-49-16,1-3 33 0,-2 1 35 0,1-1-67 16,-1 1 99-16,-2-1-97 0,2 0 48 0,0-2-46 0,-2 3 41 15,2-2 35-15,-1 1-100 0,-1 0 48 16,1 0 18-16,-2 1 23 0,1-4-43 0,-1 2 26 15,1-2-25-15,-2 2-39 0,1 0 118 0,0 0-78 16,-2 0-14-16,3 0 31 0,-1 1 6 0,-2 0-44 16,2-1 46-16,-2 1-30 0,2 1-6 0,-1 0-159 0,2 4 3819 15,-13-24-9031-15,8 22 4780 16,2-2-19-16,-1 1 394 0,-1-3-256 16,1 2 114-16</inkml:trace>
  <inkml:trace contextRef="#ctx0" brushRef="#br3" timeOffset="136369.8">28591 5860 20 0,'0'0'209'0,"0"0"-7"16,0-6 2-16,1 4-7 0,-1 2 0 0,5-7-14 16,-2 3-6-16,-2-1-12 0,-1-1-9 0,4 1-5 15,-3 1-7-15,-1 1-7 0,3-1-5 0,-3 4-5 16,1-5-9-16,-1 2-12 0,0 3 1 0,1-4-6 16,-1 4-1-16,3-3-5 0,-3 3-4 0,0 0-2 15,0 0-2-15,0 0 0 0,0 0-7 0,0 0-12 16,0 0 1-16,0 0-14 0,-18 10-5 0,5-5-3 15,4 3-3-15,-6 1 1 0,0 2-6 0,-3 0-2 16,0 1-1-16,1 0-5 0,2-1-3 0,-2 0 1 16,2 0-9-16,-3 4 7 0,0-4-2 0,4-1-4 15,1 3-7-15,3-8 5 0,-1 5-3 0,2 0 0 0,-1-3-2 16,3-1 0-16,-1 1 1 0,3-2 13 0,0-1-21 16,0 0 7-16,1 0 4 0,-1-2-2 0,3-1 3 15,-1 3 6-15,0-1-9 0,3-3 9 0,0 0-7 16,-3 3 7-16,3-3 0 0,0 0 1 0,0 0-3 15,-3 2 0-15,3-2 0 0,0 0 11 0,0 0-15 16,0 0 5-16,0 0-1 0,0 0 7 0,0 0 4 16,0 0-10-16,0 0-6 0,0 0 4 0,-4-11-8 15,4 11-5-15,2-8 6 0,0 2-5 0,-1 0 1 16,2 0 0-16,-2 0 7 0,2 0-13 0,-1 0 4 0,1-1-4 16,-2 1-9-16,2-1 20 0,-1-1 0 15,0 0 1-15,0 2 3 0,-1-1 3 0,3 2-2 16,-4-1 5-16,3 1-5 0,-1 2 1 0,-2-1-3 0,0 4 2 15,3-6-3-15,-3 6 0 0,2-3 4 0,-2 3-3 16,0 0-1-16,0-4-1 0,0 4-3 16,0 0 5-16,0 0 2 0,0-5 3 0,0 5-1 0,0 0 5 15,0 0-2-15,0 0 5 0,0 0 2 0,0 0 1 16,0 0 1-16,0 0-5 0,0 0 2 0,0 0 1 16,0 0-5-16,-7 11 3 0,4-5-3 0,-1-3 3 15,1 4-4-15,1-1 2 0,-3-1-4 0,3 4-3 16,-1-2 1-16,-1-2 5 0,2 2-7 0,-1-2 4 15,1-1-4-15,-1 0 1 0,3 1-1 0,-1-1-1 16,1-4 0-16,-1 6-1 0,1-6-4 0,1 3 4 16,-1-3 4-16,1 7-3 0,2-4 7 0,-1-1-2 0,1 1 1 15,2 0-5-15,-1 0 4 0,3-2-3 0,-2 2-1 16,4-2-2-16,-2 0 1 0,4-2-5 16,1 1-3-16,-3-1-3 0,2-2-6 0,-1 3-58 0,-2-1-87 15,-3-1-69-15,-1 0-75 0,-4 2-100 0,0 0-125 16,0 0-288-16,0 0-865 0,-13 9 382 0</inkml:trace>
  <inkml:trace contextRef="#ctx0" brushRef="#br3" timeOffset="154329.8">20839 5066 82 0,'-3'-6'95'0,"2"3"4"16,-3-2-9-16,0 1-7 0,2-2-2 0,-1 0 2 15,-1 2-2-15,0-1-7 0,-1 0-8 0,1-1-6 16,-1-1-3-16,3 3-9 0,-2-1 2 0,0 0-4 15,0 0-9-15,0 1 5 0,-1 0-2 0,0 0 2 16,1 3 8-16,-1-2-2 0,0 1-10 0,5 2 1 16,-13-2 5-16,6 2-2 0,0 0-3 0,-4 0-9 0,1 0 3 15,-1 0-2-15,1 4 5 0,-3-1-2 0,2-1 0 16,0 1-7-16,-2 0-1 0,2-1-4 16,-5 2-3-16,0-2-1 0,2 4-1 0,0 1-6 0,-4 1 2 15,2 1 0-15,-5 2 0 0,5-2-1 0,-7 7-1 16,-2-2-3-16,2-1-1 0,2 0-1 0,-5 1-3 15,8-3 2-15,2 2 0 0,-1-3-3 0,0 3 2 16,-2 4-3-16,6-4 3 0,-6 6-1 0,8-5 1 16,-3 1-2-16,1 7 1 0,-2 0 4 0,3 3-4 15,-2-4 0-15,5 3 0 0,-1-1 0 0,0 1-2 16,2 0 4-16,0 1-5 0,-1 3 3 0,3-2-3 16,0 1 5-16,0 1-4 0,5 0 1 0,-3-2 0 0,2 6 1 15,2-4-2-15,0 1 6 0,2 1 0 16,2-2-2-16,0 2-4 0,2-4 3 0,3 1 2 0,-4-8-2 15,4 6-1-15,3-2-1 0,-3-6 4 0,0-1-3 16,1-2 0-16,5 0 1 0,-2-3-1 0,2 2 1 16,0-1 1-16,2-1 1 0,8 2-3 0,-3 3 0 15,-3-7 3-15,6 4 4 0,-3-2 2 0,2 2-1 16,-3-7 5-16,0 2 2 0,6-1 2 0,1-3-1 16,2 0 4-16,0 1-3 0,1-3 2 0,4-4 0 0,-1-3 1 15,0-1 0-15,0-5 1 0,2 0-1 16,-2-5 9-16,12-10-1 0,-2-2-3 0,-3-3 0 15,-1-4 0-15,0-3-1 0,-2-1-3 0,2-4-2 0,-1 0-2 16,-1-4 1-16,1 3 3 0,-3-4-4 0,-5 2-1 16,-1 0-4-16,-1 4 2 0,-5-1 4 15,-3-3 4-15,-1 4 2 0,-8 9 0 0,5-13 2 0,-7 13 0 16,0-12-2-16,-3 13-3 0,-6-2-3 0,2 2 0 16,-6 0 1-16,-1 4 7 0,-1 0-3 0,-4 3 0 15,-5 3 0-15,1 8 5 0,-2-2-6 0,-7-2-4 16,-2 2-1-16,-5 4 1 0,-6 3-4 0,3 1-1 15,-4 3 1-15,-1 5-1 0,0 2-3 0,-1 4-5 16,-13 1 1-16,11 1-2 0,-8 6 0 0,11-1-2 16,-12 3-2-16,11-5-14 0,2 1-20 0,0-2-16 15,2 3-35-15,2-3-31 0,0 2-33 0,1-1-33 0,4 2-57 16,-2-2-190-16,2 1-461 0,5-3 205 0</inkml:trace>
  <inkml:trace contextRef="#ctx0" brushRef="#br3" timeOffset="155379.8">18331 5718 34 0,'0'0'159'0,"-9"-1"-5"0,5 0-17 16,4 1-11-16,-6-2-4 0,6 2 2 0,-8-3 1 15,8 3-8-15,-3-1-6 0,3 1-3 0,-4-4 2 16,4 4 0-16,0 0-5 0,0 0-2 0,-5-1-6 16,5 1-8-16,0 0-7 0,0 0-8 0,0 0-5 15,0 0-10-15,0 0-4 0,0 0-3 0,0 0 3 16,0 0-4-16,14 6-4 0,-7-3 2 0,4 0 2 16,1 0-3-16,7 1-7 0,3-1 2 0,6 0 11 15,-2 3 0-15,-3-4-7 0,5 1-4 0,3 2 0 0,-2-3-5 16,2 1 0-16,-2 3-3 0,4-5 1 0,-2 1-7 15,-2 1 0-15,0-3-4 0,1 2 3 16,-2-1-5-16,-5 2-1 0,5-1-2 0,3 1 1 0,-5-2 0 16,2 0 6-16,-6-1 0 0,-1 1 4 0,0-1-8 15,-1 0-5-15,-1 2 2 0,-6-2-2 0,0-1 0 16,-2 2-5-16,1 1 1 0,-4-2-2 0,-1-2-1 16,0 4 2-16,-7-2-1 0,10 1 2 0,-6-1 10 15,-4 0 5-15,9 0 8 0,-9 0 7 0,0 0 3 16,6-1 1-16,-6 1 6 0,0 0-3 0,0 0-6 15,0 0-2-15,-4-6 3 0,4 6-9 0,-10-6-1 16,5 3-3-16,-3 1 0 0,-2-2 8 0,-3 2-17 16,0-3 0-16,-2-1-5 0,-3 1 6 0,2-1-3 0,-1-2-6 15,0 0-3-15,3-1 10 0,-1 0-14 16,3 3 4-16,2-3 7 0,1 2-9 0,0 2 4 16,3 0-1-16,2 3-5 0,-2-3 3 0,2 3-3 0,0-2 3 15,0 1-4-15,4 3-5 0,-4-2 4 0,4 2-4 16,-5-4 2-16,5 4 14 0,0 0-17 0,0 0 3 15,0 0-4-15,0 0 2 0,0 0-3 0,0 0 5 16,17 6-2-16,-8-4 0 0,-3 1-3 0,4-1-1 16,-2 0 3-16,2 2-5 0,1-2 9 0,-2 2-3 15,-3 0-5-15,3-1 4 0,-4 1-1 0,0-2 0 16,-1 1 10-16,0 2-11 0,-2 3 5 0,1-3 2 16,-1 5-1-16,-7 0-1 0,4-1-13 0,0 2-17 15,-2-4-24-15,-2-1-41 0,1 0-31 0,-1 0-43 16,0-2-47-16,-1-3-68 0,6-1-41 0,-16-14-242 15,8-3-607-15,2-2 269 0</inkml:trace>
  <inkml:trace contextRef="#ctx0" brushRef="#br3" timeOffset="156329.8">18363 4466 79 0,'-4'-3'158'0,"0"0"-2"15,4 3-9-15,-6-4-12 0,2 1 0 0,0 0 10 16,4 3-2-16,-7-2-4 0,7 2-3 0,0 0-11 16,-3-2-10-16,3 2-9 0,-5-3-9 0,5 3-7 15,0 0-11-15,0 0-12 0,0 0-6 0,0 0 3 16,0 0 11-16,0 0-5 0,0 0-3 0,12 14-7 16,-4-7-5-16,3 5 3 0,0 1 8 0,7 7-4 15,4 0-1-15,0 0 4 0,1 5-2 0,2-1-3 16,11 11-5-16,0-1-2 0,1-1 0 0,-3 2 3 15,2-2 1-15,-8-7-4 0,11 8 0 0,-14-8 4 16,3 1-1-16,0-1-6 0,8 5-3 0,-8-7-1 0,0-2-6 16,-1-1-2-16,1 1-7 0,-2-4 4 15,-2-3-6-15,-1 1-3 0,1-1-2 0,-7-4-2 16,-2-2 1-16,1 0-2 0,-6-5-3 0,5 1 2 0,-3 0 3 16,-2-3-4-16,0 1 1 0,-3-2-6 0,0 2 2 15,2-1-3-15,-2 0 0 0,-2 1-10 16,-1-3 3-16,1 2 6 0,0 0 0 0,-5-2-2 15,7 1 6-15,-7-1 2 0,4 2 10 0,-4-2-3 0,0 0 7 16,4 1 0-16,-4-1 8 0,0 0 0 0,0 0-2 16,0 0 8-16,0 0-7 0,0 0 20 0,1 2-27 15,-1-2 8-15,0 0-13 0,0 0-2 0,0 0 0 16,-7-8-5-16,4 3-1 0,3 5-1 0,-4-7-5 16,-1 2 5-16,4-2-4 0,-3 1 14 0,2 0-19 15,-1-3-1-15,-1 0 1 0,0 0 0 0,2-2-4 16,-2 2-2-16,1-1-4 0,-2 1 3 0,4-2-2 15,-1 0-4-15,0 1 5 0,2 1 4 0,-1 0-6 16,1-1 5-16,0 5-4 0,0-2 2 0,0 1 0 16,0 2-1-16,-1-2 2 0,3 4-6 0,-2 2 2 15,2-4 4-15,-2 4 0 0,0 0 0 0,0 0-4 16,10 11 0-16,-7-8 6 0,3 4-9 0,-1 2 9 0,0 0-1 16,1 1 6-16,2 0-2 0,-2-2-3 0,-2 2 1 15,-1-1 2-15,-1 1 4 0,2-2 2 0,-3 0 0 16,2-2 6-16,-2 1 5 0,2 0 0 0,-1-1 6 15,-4 0 1-15,2 1 5 0,-3-1-6 0,1 1-1 16,-1-5-5-16,-3 3 0 0,3-3-4 0,-3 0-3 16,-1-2-2-16,7 0-3 0,-14-1-4 0,5-5-7 15,-3 3 1-15,3-6-47 0,0 0-56 0,-2-3-56 16,3 2-55-16,0 0-69 0,0-2-73 0,-2 5-335 16,5 0-743-16,-3 2 329 0</inkml:trace>
  <inkml:trace contextRef="#ctx0" brushRef="#br3" timeOffset="164009.81">13668 12368 40 0,'-7'-3'97'0,"7"3"0"0,-6-4 8 16,2 3-21-16,0-1-9 0,-1-1-2 15,5 3-5-15,-9-2-2 0,3-1 10 0,2 2-10 0,-1 0 5 16,-1-4-11-16,3 4-2 0,-5-1-7 0,2 1-9 15,2-1-6-15,4 2 1 0,-9-4-6 16,3 3 2-16,6 1-1 0,-13 0-3 0,9-1-2 0,4 1 0 16,-11 0-3-16,11 0-4 0,-12 2 7 0,3-2 10 15,4 2-8-15,0-1-7 0,-2 2 3 0,4-2 1 16,-6 0-8-16,2 0-3 0,0-1 8 0,2 1-9 16,-4 4-1-16,1-4 2 0,2 0 0 0,-1 2-2 15,3-2 4-15,-3 2 0 0,-1-2-2 0,4 0-2 16,-2 1-4-16,-3 1 6 0,1-1-2 0,3 0-2 15,-3 1 3-15,3 1 0 0,-1-2 4 0,0 1 13 0,0 0 2 16,1-1-3-16,0 0-6 0,-2 4-3 0,0-4-6 16,-1 1 3-16,2 1-3 0,0-2-3 0,-2 2-2 15,-1 0 6-15,0 0-4 0,-1 1-2 0,1 1-4 16,0-1 2-16,0 0-1 0,0-2 19 0,0 2-2 16,4-1-2-16,-4 2-20 0,0-3 2 0,0 3 1 15,0 3-2-15,-1 0 1 0,1-1 3 0,1-4-2 16,1 3-3-16,-1 0 1 0,0-3 1 0,3 1 2 15,-2 3-4-15,-3-3 4 0,2 4-3 0,-1-1 3 0,0 0 2 16,1 2 15-16,-2 3-3 0,1-4-4 16,-1 1 1-16,1 1-3 0,-1 4 1 0,0-7-2 15,-1 5 1-15,2 1 0 0,-2-1-1 0,-1 0 0 0,6 0-2 16,-6 1 2-16,2 1 1 0,1 0 1 0,-1 2 5 16,-2 0 4-16,3 0-2 0,1-2-2 0,1-1-1 15,-2 0 3-15,4-3-5 0,0-1 2 0,0-2 1 16,0 3 2-16,1 0 1 0,0 0 5 0,0-2 0 15,2 2 1-15,-1-2 5 0,-1 4-3 0,3-5-1 16,0 5 3-16,-2 4 8 0,2-1-2 0,1-4-3 16,1 5-4-16,-1-7 4 0,3 2-10 0,-2 0-1 15,0 0-2-15,2-1-6 0,1 2 12 0,2 3 0 16,-1-2-2-16,2-4-1 0,1 2 3 0,3 0-9 16,0 0 2-16,-1-2-4 0,2-4-2 0,2 6 4 15,-5-4 0-15,5 0-2 0,1 1 6 0,1-1-5 0,-5-1-1 16,1 2-1-16,-2-3-2 0,7 3-1 0,-3-1 10 15,2 1 5-15,-4-4-6 0,0 3 1 16,5-2-5-16,-5-2 0 0,0 2 2 0,6-1-6 0,-4-1 9 16,-1 0-8-16,1-1 8 0,-1-1-6 0,4 0-4 15,-5 1 1-15,5-2 1 0,-3 0-9 0,0 0 7 16,-1 0 0-16,0 0 6 0,1-1 0 0,-1 2 2 16,1-2-2-16,-2 0 2 0,1 0 1 0,5 1 8 15,-5-2 0-15,-2-2 1 0,3 2-2 0,-1-1-5 16,0 0-8-16,0-1 0 0,0 1 3 0,0-2 0 15,-1 0-4-15,0 1-1 0,0-1-2 0,1 0 2 16,-1-2-4-16,-3 2 1 0,2-1-2 0,0-2 7 16,1 1-7-16,-2 0 6 0,3 0 19 0,-4 1-19 0,3-4 8 15,2-2-9-15,-5 1-3 0,2 2 4 0,-2 1 7 16,0-3-8-16,2 3 19 0,-2-1-18 0,3-3-2 16,-2 1 3-16,-1 1-3 0,4-3 5 0,-2 5-4 15,-2-3-2-15,-1 3-1 0,1-2-4 0,1 4-8 16,-1-3 14-16,0-1 4 0,0 3-2 0,-3-4 6 15,2 3 11-15,1-1-22 0,-3-2 7 0,2 1 2 16,-3-1 2-16,3 0 1 0,-3-1-7 0,2-2 7 16,-1 3-3-16,0-6-3 0,-2 5-1 0,1 0 4 0,1-4-5 15,-1 3 6-15,-1 0-8 0,1 1 7 16,-1 0-6-16,2 2 14 0,-4-2-10 0,1 0 3 16,0-1 3-16,0 3 3 0,1-2 4 0,-2-1-3 0,0 3 3 15,-1-2 6-15,0 3-3 0,0 0 8 0,-1-2 4 16,2 0 1-16,-1 1-8 0,-2 1-2 0,-1-2-6 15,1 0-1-15,0 0-2 0,0-1 1 0,-1 0-8 16,0 1 1-16,2-1-1 0,-3 1 2 0,2-2-3 16,0 3-2-16,-1-2 17 0,1 7 7 0,-1-4 6 15,0 1 2-15,0 0-3 0,-1-2-7 0,1 4-2 16,0-1 15-16,0 1 5 0,0 0-9 0,0-1 0 16,-1 2-7-16,-1-2-6 0,2 2 1 0,-1-1-4 15,0 0 4-15,0 0-9 0,-1 0 0 0,2 1 0 16,-2-1 5-16,1 0 4 0,1 1 7 0,-2 0 5 15,-1 0-6-15,1 0-6 0,0-2-1 0,2 3-2 16,-5-2-6-16,3 1-1 0,-1-2 11 0,0 3-4 16,-4-1 1-16,4-1-5 0,-4-1 0 0,-4 3-4 0,3-2-4 15,-2 0-4-15,-7-1 0 0,7 3-4 0,-2 0 2 16,-1 1-6-16,2 1 1 0,0-2-2 0,-3 2 2 16,4 0-2-16,0-2 3 0,-2 3-13 0,4-1 2 15,-3 0 4-15,3 0-10 0,-2 1-64 0,2 0-80 16,1 0-115-16,-4 1-107 0,1 2-108 0,-6 5-526 15,0 1-1088-15,-8 6 482 0</inkml:trace>
  <inkml:trace contextRef="#ctx0" brushRef="#br3" timeOffset="167259.8">13490 11560 51 0,'-4'-6'143'0,"2"4"-16"0,2 2 17 0,-2-5-6 16,2 5-2-16,0 0-3 0,-2-2-5 0,2 2-8 15,-9-1-12-15,9 1-9 0,0 0-10 0,0 0-7 16,-5-2-10-16,5 2-5 0,0 0-10 0,0 0 0 16,0 0-9-16,-4-4-2 0,4 4-7 0,0 0-3 15,0 0-2-15,0 0 13 0,0 0 5 0,0 0 0 0,4 14 1 16,-2-5 7-16,0 1-1 0,-1 1-2 0,5 5-2 16,-3 2 0-16,-1 6 5 0,-3-4 1 15,4 5-5-15,-2 2 2 0,0-8-4 0,3 6 2 0,-1 1 2 16,2 1-1-16,-1 0-4 0,4-1 4 0,0-1 0 15,-3 2-8-15,2-2 5 0,0-3-2 0,1-4 1 16,-2 1-1-16,2-2-2 0,2 0-1 0,-3 0 0 16,0-1-2-16,-1-4-8 0,0 2 1 0,0 2-3 15,-2-4-2-15,1-1 1 0,-1 2-7 0,1-1-2 16,-5-1 0-16,4-2-5 0,0 5 3 0,-2-5-5 16,2 3-3-16,-4-1 2 0,4-4-1 0,-4 4 2 0,1-4-10 15,2 0 8-15,-2-2-6 0,-1 1-1 0,0-2-5 16,0-1-3-16,3-1 1 0,-2 3 2 15,-1-5 5-15,1 5-4 0,-1-2-1 0,0-3 9 0,3 3 1 16,-3-3-3-16,0 0 8 0,0 0 8 0,0 4 2 16,0-4 2-16,0 0-1 0,0 0 10 0,0 0-4 15,0 0 2-15,0 0 0 0,0 0-1 0,0 0-9 16,0 0-2-16,0 0-6 0,0 0-6 0,-9-11 9 16,5 7-11-16,4 1 4 0,-4 0-2 0,4 3-10 0,-4-4 8 15,2 1-11-15,-2 0 9 0,0 0-6 16,3-1 4-16,-3 1-10 0,2-1 14 0,-4-1-5 0,2-3-1 15,-2-1 0-15,1 0-6 0,0 1 5 0,1-2-5 16,0 0 11-16,-3 0-11 0,-1 0 8 16,4 1-3-16,-1 2-5 0,1-2-5 0,2 3 5 0,-2 3-11 15,2-4 13-15,0 4-9 0,1-1 18 0,1 4-1 16,-3-3-10-16,-1-1 8 0,4 4-2 0,-2-3 4 16,2 3-2-16,0 0-3 0,-1-4-1 0,1 4-1 15,0 0-4-15,0 0 4 0,0 0 9 0,-3-4-3 16,3 4-3-16,0 0 7 0,0 0-2 0,0 0-4 15,0 0-1-15,0 0 4 0,0 0-7 0,0 0 3 16,0 0 6-16,0 0 0 0,0 0-6 0,0 0 4 0,0 0-8 16,0 0 3-16,0 0 2 0,-4 11-3 0,4-11-2 15,1 8 3-15,-2-3-6 0,0 0 5 0,-1-1 1 16,1 0-1-16,-1 0-6 0,2-4 2 0,-2 9-3 16,4-7 7-16,-1 3 1 0,-2 1-1 0,2 0 2 15,-1-2-2-15,1 3 2 0,2 1 0 0,-1-1 3 16,1-1-3-16,0 1 1 0,0-1 0 0,1 0-3 15,0-1 6-15,-2 1 5 0,4 1-5 0,-3-1-2 0,0 0 4 16,0-1-1-16,-1 0-1 0,1-2 4 0,-2 0-5 16,5-1-2-16,-4 2 7 0,-2-4 6 0,3 2 7 15,1 1 3-15,-4-3 13 0,0 0 2 0,8 0 1 16,-8 0-3-16,9-8-5 0,-5 4 1 0,-1-2-4 16,4-3-5-16,-4 1-4 0,3-2 0 0,-2 1-5 15,-3-3-2-15,5 1-6 0,-2 0-1 0,-3 4-9 16,2-2-77-16,-2 5-70 0,-2-2-96 0,1 2-117 15,-4 2-477-15,4 2-902 0,0 0 399 0</inkml:trace>
  <inkml:trace contextRef="#ctx0" brushRef="#br3" timeOffset="168789.81">11330 11779 137 0,'0'0'165'0,"0"0"-6"0,-6-1 5 15,6 1-5-15,-5-2-4 0,5 2-12 0,0 0-5 16,0 0-12-16,-5-3-6 0,5 3-17 0,0 0-11 0,0 0-8 16,-3-2-6-16,3 2-9 0,0 0-9 0,0 0 27 15,5 9 0-15,0-3-8 0,3 2-9 0,-2 1-6 16,2-1-6-16,1 2 3 0,3 2 13 0,-1-2 1 15,3 2-10-15,0-3 1 0,1 0 2 0,2 0-7 16,1 0-4-16,9-1 14 0,-9-1-4 0,2 1-3 16,2-3-9-16,-3 1 3 0,1-1-8 0,7 4 17 15,-4-2-5-15,-5-1 2 0,10 2-4 0,-1 4 4 16,0 1-5-16,0-1 10 0,-2-1-9 0,-1 3 9 16,-2 0-11-16,1 1 5 0,-6-2 5 0,6 0-1 15,-4-3-12-15,-1 1 2 0,0-1-8 0,4-2 3 16,-4 1-1-16,1-2 0 0,-1 0-6 0,1-2 2 0,1 1-6 15,-3-3-8-15,2-2 6 0,-6 0-7 0,5 1 16 16,-8-2-8-16,5 0 2 0,-4 0-6 0,-1 1-3 16,-1-1-1-16,-3 3-3 0,0-3-4 0,1 0 0 15,-1 0-3-15,-6 0 1 0,9 3-4 0,-9-3 6 16,7 0-5-16,-7 0-1 0,6 0-1 0,-6 0-1 16,5 2 0-16,-5-2-4 0,4 2-3 0,-4-2 4 15,0 0-3-15,0 0 0 0,0 0-2 0,8 1-4 16,-8-1 2-16,0 0-1 0,0 0 1 0,0 0-3 0,3 2 7 15,-3-2-11-15,0 0 4 0,0 0 2 16,0 0 0-16,0 0-3 0,0 0 0 0,0 0-4 16,0 0 7-16,0 0-3 0,8 0-3 0,-8 0 3 0,0 0-4 15,5 1 1-15,-5-1 3 0,0 0-2 0,4 1 1 16,-4-1 3-16,0 0-2 0,0 0-2 0,0 0 5 16,10 0-6-16,-10 0 3 0,0 0-4 0,0 0 3 15,0 0 1-15,0 0 1 0,0 0 0 0,0 0 2 16,0 0 2-16,0 0-1 0,0 0 8 0,0 0 3 15,0 0-1-15,0 0 7 0,0 0-2 0,0 0 4 16,0 0-2-16,4-2-1 0,-4 2-4 0,-3-7 2 16,3 7-5-16,-3-9 0 0,-1 5-4 0,1-3 0 0,0 1-1 15,0 0 0-15,-1-3-2 0,-1 1-1 16,1 0 0-16,0-1 0 0,-1 3-1 0,1-1 2 0,1 1-2 16,0-2 0-16,0 2-1 0,1 0-2 0,-1 0 3 15,2 1-5-15,0 1 1 0,-2 0 0 0,2 1 2 16,-2-1-3-16,3 4 1 0,-1-3 3 0,1 3-6 15,-4-5 3-15,4 5-3 0,0 0 0 0,-2-2 0 16,2 2 1-16,0 0 0 0,0 0-1 0,-1-4 1 16,1 4 0-16,0 0-2 0,0 0 1 0,0 0-1 15,0 0-1-15,0 0 1 0,0 0 1 0,0 0 1 16,0 0-4-16,0 0 1 0,0 0 1 0,0 0 1 16,0 0 3-16,0 0 6 0,0 0 0 0,8 10 1 15,-5-6 2-15,-1-1-3 0,2 2 2 0,0 0-2 16,-1-1-2-16,1 1 1 0,-2 1-1 0,1-2 2 0,2 0-2 15,-3 1-1-15,2-1 2 0,-3 1 2 0,2-1 5 16,-3 1-1-16,3 3 4 0,-3-3 2 16,-2 1-2-16,2 2 0 0,-1-2 3 0,1 1-3 0,-1-1 2 15,-2 0 2-15,2 0 0 0,-2-1 2 16,-2 0 5-16,1-1-2 0,1 0-2 0,-3-1-2 0,1-1 4 16,0 0 3-16,-2 2 6 0,0-4-3 0,7 0-2 15,-14-3-3-15,8 3-3 0,-2-1-2 0,3 0-5 16,5 1-3-16,-9-2-2 0,9 2-4 0,-8-1-7 15,8 1-25-15,-7-2-76 0,7 2-62 0,0 0-67 0,0 0-68 16,0 0-81-16,6 10-112 0,-6-10-317 16,5 4-872-16,-5-4 386 0</inkml:trace>
  <inkml:trace contextRef="#ctx0" brushRef="#br3" timeOffset="186819.81">27738 3223 110 0,'4'-3'166'0,"-1"0"0"16,1-1-4-16,-2 1-6 0,2 0-6 0,0-1-7 16,0 2-14-16,2 0-8 0,-1-1-11 0,-1 0-8 15,0 2-9-15,0-2-7 0,0 1-14 0,2-2-1 0,-1 1-7 16,-1-1-1-16,0 3 3 0,0-1-4 15,0-1-6-15,-1 2-6 0,-3 1-6 0,8-3-1 16,-8 3-7-16,5-1-1 0,-5 1 13 0,0 0-1 0,0 0 0 16,0 0-6-16,5-1 10 0,-5 1 2 0,0 0-2 15,0 0-1-15,0 0-5 0,0 0 3 0,0 0-13 16,0 0-2-16,-23-1 1 0,17 1-7 16,-2 2-5-16,-2-1 1 0,2-1-3 0,1 1 3 0,-1 1 0 15,-1-2 0-15,1 2 2 0,3-2 3 0,5 0 3 16,-9 3 3-16,9-3 1 0,-10 0-2 0,10 0-3 15,0 0 1-15,-4-4-2 0,4 4-5 0,0 0-4 16,0 0 1-16,0 0 0 0,0 0-3 0,14-10 3 16,-6 7 2-16,2-4-4 0,0 3-1 0,3-1-1 15,4-2-2-15,-6 1 1 0,1 2-2 0,0 3-1 16,0-1 6-16,-2-2 2 0,2 3 0 0,-1-1-1 16,-2 1 2-16,-2 0-4 0,0 0 1 0,-7 1 3 15,9 1 7-15,-5-2 4 0,-4 1 4 0,10 1 7 16,-10-1-1-16,0 0 9 0,4 1 4 0,-4-1-9 15,0 0-11-15,-13 9 0 0,3-3-7 0,0-2-2 16,-5 4-3-16,-3 0 10 0,0 1-11 0,1-3-4 16,6-3-4-16,2 1-2 0,-3-1-19 0,6-1-66 15,-2 0-69-15,2 1-93 0,-1-2-105 0,0 1-262 16,0 0-651-16,7-2 289 0</inkml:trace>
  <inkml:trace contextRef="#ctx0" brushRef="#br3" timeOffset="187719.81">26246 3814 75 0,'-3'-3'216'16,"3"3"-20"-16,0 0-10 0,0 0-9 0,0 0-5 15,0 0-8-15,0 0 1 0,-10 0-4 0,10 0-15 16,-4-1-10-16,4 1-14 0,0 0-14 0,0 0-8 16,0 0-9-16,0 0-10 0,0 0-9 0,0 0-8 0,0 0-6 15,0 0-7-15,0 0-5 0,18 4-3 0,-8-2-3 16,3-1-6-16,0 0-1 0,-2-1-3 0,2 0-2 16,0 0 4-16,0 1 7 0,-3-1-2 0,0 0-4 15,-1-1 2-15,1 2 10 0,-1-1-4 0,-4 0 3 16,3 1-3-16,-3-3 1 0,-5 2-2 0,9 1 13 15,-9-1 3-15,6-1 9 0,-6 1 8 0,0 0-2 16,0 0-4-16,0 0-5 0,0 0-7 0,0 0-3 16,-20 2 3-16,7 0-12 0,-1 0-6 0,-2-2 17 15,0 1-9-15,5 3-2 0,-3-2-11 0,5-2-6 16,1 0-3-16,-1 1-12 0,4-1-77 0,1 3-90 16,-1 2-110-16,4 0-345 0,-3-1-659 0,0 4 291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02T06:26:37.5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25958 11912 2 0,'0'0'104'0,"0"0"-2"15,0 0 1-15,-9 0-4 0,9 0 5 0,-5-2 1 16,5 2 4-16,0 0-4 0,0 0-6 0,-3-4-7 16,3 4 1-16,-6-1-7 0,6 1-11 0,0 0-3 15,0 0-8-15,0 0-9 0,0 0-4 0,0 0-10 16,0 0-4-16,0 0-1 0,0 0-4 0,0 0-5 16,0 0-2-16,0 0-1 0,0 0 1 0,0 0-6 15,0 0-1-15,25 2-5 0,-16-4 3 0,3 0-6 16,1-1 3-16,-3 2-3 0,4-1 0 0,-2 1-3 15,2 1 2-15,-4-2-2 0,7 2 3 0,-4-1-7 16,3 1 2-16,2 0-2 0,2 0 31 0,-3 0-3 0,2 1-1 16,-1 1-8-16,0-1 3 0,0 0-7 0,-3 1-3 15,6-1 2-15,-3 3-4 0,1-2-1 0,0 0 0 16,-8-1 1-16,10 1 1 0,-4 0-6 0,2-1-2 16,-4-1 1-16,4 0 0 0,-1-1 29 0,0 1-7 15,-4-2-2-15,4 0-2 0,-4-1-3 0,3 1-2 16,0 1-5-16,0-3 2 0,2 1-1 0,-6 0-2 15,6-3-1-15,-2 1 1 0,-2 1-4 0,4-2-3 16,-3 2 3-16,0-1 0 0,-3 2-3 0,0-2 0 0,1 3-3 16,0-2 1-16,0 1 3 0,-2 1-4 15,0-2-1-15,0 3 2 0,-1 0 0 0,3-1-2 16,-1 0 0-16,-1 0 0 0,-1 1-1 0,3-3 3 0,-1 3-2 16,1-1 27-16,-1-1 6 0,1 2 2 0,0-1-8 15,1-1 1-15,-1-1-5 0,-1 2-4 16,0-1 2-16,1-2-5 0,-2 1 7 0,0 0 16 0,1 1-3 15,-4 1-5-15,1-1-4 0,0 0-3 0,-2 2-4 16,-3-1-1-16,4 1-3 0,-4 0 0 0,-5 1-1 16,8-3-2-16,-3 3-3 0,-5 0 3 0,8-2-4 15,-8 2-1-15,0 0 1 0,6-1-6 0,-6 1 2 16,0 0 1-16,0 0-1 0,0 0-5 0,5-1 4 16,-5 1-1-16,0 0-2 0,0 0 3 0,0 0-1 15,0 0-2-15,0 0-3 0,0 0 4 0,0 0-2 16,0 0 0-16,0 0-2 0,4-4 1 0,-4 4-17 0,0 0-39 15,0 0-35-15,8 0-45 0,-8 0-48 0,0 0-45 16,0 0-203-16,4 7-464 0,-3-1 206 0</inkml:trace>
  <inkml:trace contextRef="#ctx0" brushRef="#br0" timeOffset="1082.44">29322 11852 24 0,'0'0'110'15,"0"0"-11"-15,0 0-5 0,0 0-10 0,0 0-8 0,0 0-6 16,-3-2-19-16,3 2-1 0,0 0-3 0,0 0-4 16,0 0-5-16,7-4 19 0,-7 4 15 0,9 0-4 15,-4-3-8-15,3 0-5 0,2 1-13 0,1 2 10 16,3-2 4-16,-3 2-5 0,3 0-7 0,4 0-5 15,-1 0 17-15,6 0-4 0,-5 0-10 0,5 0 0 16,-2 1-5-16,7-1-5 0,-8 0-1 0,9-1-2 16,-7 1 5-16,7 0 11 0,1 0 8 0,2-3-7 15,-1 0-6-15,-2 0 1 0,1-1-8 0,-2 2-4 16,2-1 1-16,1 1-5 0,-4-2-2 0,-5 3-5 0,-2 0 5 16,2 0-7-16,-2-1-2 0,1 0-1 15,-1 2-3-15,-2 2 9 0,1-1-3 0,0 0-1 16,-2 0 0-16,-7 0-4 0,4 0 2 0,-1 2-2 0,0-2-3 15,-3-1-4-15,2 2 3 0,-1-1-1 0,-3 0-5 16,0 0 3-16,-1 0 0 0,-2-1 5 16,0 1-2-16,2-1-2 0,-7 0-3 0,7 2 3 0,-3-1-1 15,-4-1-1-15,0 0 2 0,0 0-3 0,10 1 2 16,-10-1 0-16,4 1-1 0,-4-1-2 0,0 0-15 16,0 0-48-16,5 2-39 0,-5-2-43 0,0 0-61 15,0 0-105-15,4 2-335 0,-4-2 147 0</inkml:trace>
  <inkml:trace contextRef="#ctx0" brushRef="#br0" timeOffset="4585.03">24331 16117 42 0,'3'-4'120'0,"0"3"-7"16,-3 1 9-16,0 0 1 0,1-4-6 0,-1 4 5 15,0 0-2-15,0 0-3 0,0 0 2 16,0 0-5-16,0 0-3 0,0 0-7 0,0 0-11 0,0 0-9 15,0 0-8-15,0 0-7 0,0 0-5 0,0 0-7 16,-9 9-6-16,4 2-2 0,-2-1-10 0,-3 2-4 16,0 3-2-16,-5 6-6 0,-1 0 0 0,-3-2-3 15,1 3-3-15,-4-1 5 0,1 0-1 0,1 4 3 16,-2-3-5-16,0 2 16 0,1 0-7 0,0 0-2 16,-1 1 3-16,-1 0-4 0,1 0 8 0,0 1-1 15,1-1-3-15,0-1-5 0,3-4-2 0,6-3 14 16,-6 3 3-16,6-6-10 0,1-3-6 0,3-3 2 15,2-1-3-15,2 2-2 0,-5-5-4 0,5 0 0 16,0 1-6-16,3-3 0 0,-3 1-2 0,4-3-1 16,-1 3 2-16,-2-1-4 0,-1 1-3 0,4-3 3 15,0 0 0-15,0 0-5 0,-3 2-2 0,3-2 1 16,0 0-5-16,0 0 2 0,0 0-20 0,0 0-22 16,0 0-33-16,7-14-33 0,-3 8-33 0,1-4-22 0,-1-1-28 15,0 0-183-15,-4 0-406 0,2-5 180 0</inkml:trace>
  <inkml:trace contextRef="#ctx0" brushRef="#br0" timeOffset="4902.04">23657 16261 203 0,'-7'0'202'0,"2"-1"-5"0,5 1 0 0,-9-2-10 16,4 0-5-16,5 2-11 0,-9-2-15 0,9 2-16 16,0 0-16-16,-4 0-9 0,4 0-13 0,0 0-11 15,0 0-11-15,0 8 17 0,9 0 9 0,4 5-7 16,5 7-3-16,5 6 8 0,1-3 0 0,12 15-11 16,0-1-6-16,3-1-10 0,7-1-4 0,-5-4-10 15,-10-9-12-15,0 0-1 0,-3-4-6 0,1-1-2 16,-1 0-4-16,-1-1-7 0,-1-1 0 0,-8-5-3 15,-2 1-7-15,0-2 2 0,0-3-6 0,-2 1-2 16,-1-1-23-16,-3 0-40 0,-1-2-43 0,-1 1-58 16,-2-3-49-16,-1 2-36 0,-1-2-235 0,-3 2-506 15,2 0 224-15</inkml:trace>
  <inkml:trace contextRef="#ctx0" brushRef="#br0" timeOffset="5606.21">24878 16956 1 0,'-4'7'134'0,"-2"3"9"15,1 0-12-15,1 2-2 0,-3 4 9 0,-2 0-12 16,0 3-7-16,-3 4-10 0,2 3-1 0,-1 1 9 15,-2 0-8-15,0 1-11 0,0 1 0 0,-1-4 8 16,1 0 10-16,-1-2-5 0,-4 2-11 0,9-9-10 16,3-2-6-16,-12 7-7 0,6-6-13 0,2 0-5 15,1-1-5-15,2 3-7 0,0-3-3 0,-2 0-4 16,4-2-3-16,0-2-2 0,0 0-6 0,2-2-4 16,0-2 0-16,0 1-6 0,1-2-2 0,-1 0-6 15,2 0-25-15,0-1-28 0,1-4-33 0,-3 3-31 16,3-3-38-16,0 0-32 0,0 0-42 0,-3-12-112 15,1 3-356-15,1-1 157 0</inkml:trace>
  <inkml:trace contextRef="#ctx0" brushRef="#br0" timeOffset="5900.94">24388 17111 185 0,'-3'-2'202'0,"0"-1"-20"0,1 1-15 0,2 2-15 0,0 0-19 16,-3-4-11-16,3 4 6 0,0 0-9 15,0 0 10-15,0 0 3 0,13 15 10 0,-5-4-14 16,3 3-5-16,2 1 5 0,8 9-10 0,-1-4-13 16,3-1-12-16,0 1-4 0,0 3-11 0,4-3-8 0,-3-3-8 15,-1-1-1-15,3 1-6 0,-1-6-11 0,-7-2 2 16,0-1-8-16,0 0-6 0,-3-2-1 0,-2-3-5 15,5 2-3-15,-8 1-4 0,0-3-41 16,-1 0-39-16,-1-1-34 0,-4 2-37 0,-1 0-31 0,0-2-26 16,1 1-8-16,-1 2-23 0,-5 2-128 0,2-1-376 15,-3 3 167-15</inkml:trace>
  <inkml:trace contextRef="#ctx0" brushRef="#br0" timeOffset="8039.45">21796 8561 9 0,'-4'2'238'0,"4"-2"-15"0,-4 2-6 0,4-2-7 16,-4 3-7-16,4-3-13 0,0 0-11 0,0 0-13 0,0 0-17 15,0 0-18-15,-2-13-12 0,3 1-14 16,4-9-10-16,1-4 3 0,2-6-7 0,1-3-8 0,1 1 3 16,7-17-10-16,0 2-2 0,-1 2-6 0,2-3-6 15,-4-1-6-15,4 1-4 0,-1 2 3 0,3 2 2 16,-7 11-6-16,2 4-9 0,-4 1 0 0,1 2-6 16,-1 5-2-16,-2 5-7 0,-6 3 3 0,4 4-8 15,-4 2-3-15,1-1 4 0,0 4-3 0,-3-2-3 16,2 3-5-16,-2 0 2 0,-1 1-4 0,2-1-2 15,0 0-4-15,-2 1 5 0,0 3-33 0,4-3-26 16,-4 3-21-16,0 0-15 0,0 0-9 0,0 0-22 16,4 17-16-16,-2-6-30 0,2 5-24 0,-4 2-60 0,-4 13-144 15,-1-2-421-15,0 2 187 0</inkml:trace>
  <inkml:trace contextRef="#ctx0" brushRef="#br0" timeOffset="8273.56">21945 8269 63 0,'-7'14'146'0,"-1"1"-7"0,4-5 5 0,-1 0-3 0,0 5-7 15,2-3-3-15,-3-1-2 0,6-6-3 0,-1 4-1 16,-2-4-2-16,3 1-4 0,-2-1-8 0,2-2-12 16,0-3-8-16,0 5-12 0,0-5 12 0,0 0-2 15,10-12-8-15,0 1 25 0,-1-3-7 0,6-10-13 16,1-1-7-16,0-3-6 0,2-2-6 0,9-13-8 0,-7 12-2 16,2-12-12-16,1 0-6 0,-5 12-4 15,-1 0-1-15,-1 2-1 0,0 1-2 0,-1 2-6 16,-2-1 0-16,1 5-5 0,-4-1 0 0,-2 6-4 0,-1-1 0 15,-2 1-3-15,-1 6-32 0,-4 0-41 0,0 0-29 16,0-1-33-16,0 1-46 0,-4 3-45 0,-1-1-199 16,-3 2-445-16,0 2 196 0</inkml:trace>
  <inkml:trace contextRef="#ctx0" brushRef="#br0" timeOffset="8572.83">21893 7614 132 0,'-8'-6'212'0,"-2"-2"-18"0,6 1-15 16,-1 2-20-16,1-5-14 0,3 3-18 0,1-6-11 16,-3 8-12-16,6-3 4 0,-2 2-5 0,-1-2-15 0,2 2-8 15,0 1-7-15,-1-1-5 0,6 1-7 16,-2 2-6-16,5 0-1 0,-1 2 29 0,8-1-14 16,-6 4-2-16,8-2-5 0,2 6-5 0,8 1 2 0,-3 2 15 15,3 2-5-15,-1-1-4 0,-1 0-8 0,1-1-6 16,2 0 21-16,-5 1-6 0,2 0-8 0,-7-1-2 15,7 3-8-15,-9-3 17 0,5 3-3 0,0 4-5 16,-7-3-1-16,0 8 3 0,1 1-3 0,-7 3-7 16,-1 4-13-16,-6 6-2 0,-3 12-5 0,-7 2-6 15,1-1-2-15,-3 0 3 0,-4-1-8 0,4-12-8 16,-9 12-51-16,8-13-64 0,-4 1-82 0,2-5-95 16,2 1-224-16,-3-2-549 0,3-2 243 0</inkml:trace>
  <inkml:trace contextRef="#ctx0" brushRef="#br0" timeOffset="12408.71">27850 594 18 0,'0'0'41'16,"0"0"-2"-16,0 0-11 0,0 0 1 0,0 0-4 0,0 0-6 16,0 0-2-16,0 0 6 0,0 0-6 0,0 0-3 15,0 0-4-15,0 0 19 0,0 0 1 16,0 0-3-16,0 0-5 0,0 0-3 0,80-6 7 16,-80 6-1-16,37 0 6 0,-37 0 9 0,50-1-9 15,-22-1 4-15,2-1-5 0,2-1 2 0,-7 3 3 16,6 0-6-16,-4-3-10 0,0 2 10 0,-27 2-4 0,44-3-1 15,-23 2-4-15,-21 1 1 0,42-2-4 16,-42 2 5-16,38-5-14 0,-38 5 9 0,37-2-11 16,-19 0 12-16,-18 2-5 0,36 0-7 0,-36 0-40 15,36 3-57-15,-36-3-50 0,21 7-151 0,-21-7 67 16</inkml:trace>
  <inkml:trace contextRef="#ctx0" brushRef="#br0" timeOffset="14995.44">23039 18540 19 0,'32'-28'63'0,"-15"14"-11"0,7-4 0 0,-1-3 6 16,1 2-4-16,3-1 2 0,-4-2-11 16,5-3-1-16,-2 4-8 0,0 0-1 0,0 2-6 15,1-2-6-15,-4 4 4 0,-3 2-7 0,-3 4 3 16,-1-1-1-16,-5 6-2 0,-11 6-1 0,18-12-5 16,-18 12 0-16,0 0-4 0,18-8 1 0,-18 8 3 15,0 0 19-15,0 0-3 0,0 0 7 0,0 0-11 0,0 0-3 16,0 0 2-16,0 0-1 0,0 0-3 15,0 0-1-15,0 0 0 0,-50 40-11 0,28-22 4 16,-2 1-7-16,-3 4 5 0,0-1-9 0,2 0 6 16,-2 4-7-16,-1-4 8 0,2 3-5 0,-2-4 3 15,5-2-1-15,2-4 20 0,6-5 2 0,5-3 5 16,10-7 7-16,-15 10-15 0,15-10-3 0,0 0-1 0,0 0-4 16,0 0-3-16,0 0 2 0,0 0 1 0,0 0-6 15,0 0-2-15,0 0 2 0,40-44 3 16,-15 27-3-16,-7 5-4 0,5-1 2 0,1 1-45 15,-3 4-38-15,-1 3-39 0,-20 5-88 0,32-3-217 16,-32 3 96-16</inkml:trace>
  <inkml:trace contextRef="#ctx0" brushRef="#br0" timeOffset="18212.97">4673 2844 71 0,'-4'-3'187'0,"-1"1"-16"16,-1-2-8-16,-1 1 2 0,1 2-13 0,1-2 5 0,5 3-12 16,-11-1-8-16,4-1-13 0,3 1-11 0,4 1-7 15,-10-1-15-15,5 0-9 0,5 1-8 16,0 0-5-16,-10 3-7 0,6 1-8 0,0-1-2 16,0 4-8-16,-1 0-5 0,0 2-4 0,1 1-3 0,-1 2-2 15,4 0 0-15,-2 6-5 0,1-2 0 0,-1 2-4 16,2-2-2-16,2 0-5 0,-1 5 3 0,5-6-3 15,-1 3 2-15,1-1 1 0,-1 1 0 0,6-3 2 16,-6-3-1-16,5-2 2 0,0-2-1 0,1 1 2 16,-1-3-2-16,3-3 6 0,0 0-3 0,2-1-6 15,0-3 5-15,-1-1-2 0,6-6-4 0,-3-1 2 16,-1-5 5-16,8-4 4 0,-9 3-4 0,-2-8 4 16,7-2 0-16,-8 1 2 0,-1 0 0 0,-2 6 5 15,-4-3 4-15,-1 2 3 0,1 1-2 0,-3 1 7 16,-1 0 17-16,-3 5-2 0,-1-4 1 0,0 0 8 15,-1 5 9-15,0 1 2 0,-2 0-19 0,-1 1 9 16,-1 2 2-16,0-2-4 0,-5 3-6 0,5 0-6 16,-5 1-1-16,1 4-7 0,3 0-9 0,-4 1 0 15,1 0-10-15,0 0 2 0,3 0 0 0,2 1-9 16,1-1 3-16,-1 1-22 0,3 0-23 0,0 0-36 16,1 2-33-16,1 3-25 0,2 0-32 0,1-1-59 15,3 4-61-15,1 2-53 0,-3-1-198 0,3 1-559 16,-2-2 248-16</inkml:trace>
  <inkml:trace contextRef="#ctx0" brushRef="#br0" timeOffset="19197.07">7219 2917 140 0,'0'0'178'16,"0"0"-12"-16,0 0-6 0,0 0-11 0,0 0-10 16,0 0-15-16,0 0-11 0,0 0-10 0,0 0-6 15,0 0-10-15,0 0-9 0,0 0 0 0,0 0-5 16,0 0 1-16,0 0-6 0,17 8-6 0,-11-7-4 15,0-1 8-15,6 1-1 0,-2 0-4 0,2-1-7 16,0-2-3-16,1 2-5 0,1 0-7 0,-1-2 0 16,1 1-7-16,-1 1 2 0,-3-2-5 0,4 2-3 0,-2 0-3 15,-1-1 0-15,-1 4-1 0,1-1-2 0,0-1-3 16,1 0 0-16,-3 2-8 0,1 3-36 16,-4-3-55-16,4 0-64 0,1-1-60 0,-4-2-155 15,2 0-389-15,-5-2 173 0</inkml:trace>
  <inkml:trace contextRef="#ctx0" brushRef="#br0" timeOffset="19747.69">7629 2767 61 0,'0'-8'147'0,"-1"4"-23"15,2-5-14-15,-1 2-12 0,1 0 0 0,2-3-10 16,2 2-4-16,2-2-9 0,0 1-3 0,2 1-5 0,-1 1 2 15,0 0-7-15,3 1 20 0,-1 0-2 0,2 1-13 16,2 2-3-16,-1-2 2 0,0 2-7 0,4 3-8 16,2 0 2-16,-2 4 10 0,3 2 19 15,-3 1-9-15,0 1-4 0,3 9-7 0,-6-2-1 0,-1 3-3 16,2 4 1-16,-3 6 0 0,-2 2-4 0,-4 0 3 16,-3 5-6-16,-2 1 3 0,-1 0 4 0,-1-2 6 15,-2-1-5-15,-3 1-4 0,0-3-1 0,2-4-3 16,-4-1 1-16,3-8 0 0,2-1-1 0,1-7-8 15,-1 1-2-15,2-1-4 0,0-4-3 0,-1 0-6 16,1 1 2-16,0-1-1 0,0-1-2 0,1 0-2 16,0-2-1-16,0 1 1 0,0-4-4 0,1 7 4 15,0-5-2-15,-1-2 0 0,5 4 1 0,-1-3-2 16,-4-1 6-16,9 1-2 0,0-2 6 0,-1 1-10 16,2-2 6-16,5-3 6 0,-1-3-15 0,4-1 3 15,0-3-2-15,0 2-5 0,7-5 6 0,-3 2-9 16,0-4-1-16,-7 8-19 0,2 0-34 15,0 2-47-15,-8 4-69 0,0 0-87 0,-6 3-298 0,-3 0-588 16,0 0 261-16</inkml:trace>
  <inkml:trace contextRef="#ctx0" brushRef="#br0" timeOffset="20359.42">9760 2898 30 0,'0'0'123'0,"0"0"4"0,0 0 1 0,15-4 10 15,-7 4 3-15,-2-3-11 0,3 0-10 16,5 3-13-16,-4-4-3 0,2 3-8 0,3 0-14 0,-3 1-9 16,0 1-4-16,2-1-7 0,-1 1-3 0,0 3-4 15,1-2-10-15,-4 0-2 0,3 1-1 16,1 3-9-16,-1-4-6 0,-3 2-41 0,3-3-55 15,0-1-54-15,-3 0-149 0,-1 0-293 0,0-3 129 0</inkml:trace>
  <inkml:trace contextRef="#ctx0" brushRef="#br0" timeOffset="20816.39">10238 2595 14 0,'0'0'143'0,"1"12"15"0,1 2-7 16,-2 1-6-16,3 4-13 0,-2 6-9 0,2 0-10 15,-1 2-6-15,1-2-11 0,3 3-11 0,0-2-9 16,-1-8-3-16,2 0-6 0,1 5-9 0,0-6-3 16,-1-10-4-16,2 2-3 0,0-2-1 0,0 1-11 15,2-3-1-15,1-2-2 0,2-3-4 0,-5-1 2 16,5-3-5-16,-1 0-1 0,-3-5 7 0,3-3 0 15,1-1 5-15,-2-1 0 0,4-8-2 0,-6 4 0 16,-1 1 4-16,3-6 1 0,-6 5-7 0,2 0 3 16,-2 0 18-16,0-1-6 0,0 3-1 0,-1 1-5 15,-3-1 10-15,0 4 3 0,0 1 2 0,0 1-4 0,0-1 1 16,-2 2-7-16,0 1-1 0,0 3-1 16,1 1-2-16,-1-3-4 0,0 3-4 0,2 1-4 15,-2 3-4-15,0-5 3 0,0 5-9 0,0 0 2 16,1-3 0-16,-1 3 1 0,0 0 0 0,0 0 3 0,6 13 1 15,-5-2 7-15,2 1-8 0,2 5 3 0,-1 1-3 16,5 4-2-16,0 4 1 0,-4-7 10 0,5 4-14 16,-1 1-3-16,0 1-1 0,-1-9-4 15,2 2 2-15,0-2-5 0,0 0 5 0,2-2-5 0,2 2-1 16,-1-1-33-16,-2 0-40 0,3-1-59 0,-6 2-68 16,1 0-76-16,-8-1-229 0,4 5-535 0,-1-4 236 15</inkml:trace>
  <inkml:trace contextRef="#ctx0" brushRef="#br0" timeOffset="21625.45">12694 3102 54 0,'0'0'144'0,"0"0"-16"0,6-6 11 16,-6 6 3-16,10 0-2 0,-2 0-10 0,3 3 3 15,2-2 13-15,0 1-10 0,6-1-7 0,2-2 5 16,1-2-10-16,6-1-16 0,0 3 0 0,-8 1-15 16,1 0-11-16,0-2-7 0,-1-1-8 0,-5 2-4 15,0-1-7-15,-2 1-3 0,0 1-10 0,1-1-4 16,-5-2-4-16,1 2-2 0,-1 2-3 0,3 2-29 15,-6-2-34-15,0 0-30 0,-6-1-51 0,12 1-58 16,-8-1-193-16,-4 0-393 0,5 2 175 0</inkml:trace>
  <inkml:trace contextRef="#ctx0" brushRef="#br0" timeOffset="22166.23">13614 2616 3 0,'4'-2'167'0,"-4"2"-2"16,0 0 1-16,1-5-8 0,-1 5-9 0,0 0-11 16,0 0-12-16,-1 15 5 0,-2-4-5 0,2 14-11 15,-3 1 1-15,-1 8 1 0,-5 1-3 0,4 14 1 16,-1 0 4-16,3 4-5 0,-1 1-3 0,3-2-5 15,0 2-11-15,0-4-3 0,4-4-14 0,1-12-5 16,3-4-4-16,-4-2-11 0,3-9-4 0,1-1-4 16,4-3-5-16,-2-5-5 0,1-1-4 0,0-3 0 15,2-5-3-15,2-2-3 0,5-4-5 0,-4-4 0 16,8-9 0-16,-1-2-5 0,-1-3-3 0,0-1-4 16,-1-1 0-16,-3-1 1 0,0-2-1 0,-7 12-2 15,0-9 0-15,-4 7-1 0,-1 8 23 0,0-3 4 16,-7 1-4-16,2 6 0 0,-4-1 5 0,0 5-4 15,-3 1-6-15,0 2 5 0,-3 4-12 0,-2 2-2 16,-2 3-3-16,-2 1-6 0,1 5-13 0,3-2-31 16,1 2-39-16,0 0-49 0,-3 7-71 0,5-8-86 15,0 1-217-15,4-2-537 0,-1-4 238 0</inkml:trace>
  <inkml:trace contextRef="#ctx0" brushRef="#br0" timeOffset="22850.21">15534 3031 120 0,'11'0'130'0,"2"-1"-14"16,2 1 14-16,-2-2-10 0,6 1-13 0,3-1-10 16,-2 1-11-16,1 2-10 0,-1-1-7 0,2 1-7 15,2 1-7-15,-6 2-2 0,5-2-5 0,-4 2-8 16,-1-2-63-16,0 2-58 0,-5 0-121 0,0-1-217 15,-2 1 97-15</inkml:trace>
  <inkml:trace contextRef="#ctx0" brushRef="#br0" timeOffset="23369.79">16253 2841 43 0,'9'-9'157'0,"-1"0"-18"0,1-1-16 16,0-4 14-16,2 0-7 0,1-2-1 15,-1-1-14-15,3-5-7 0,-2 5-12 0,-1-6-9 0,1 5 11 16,-5 1-2-16,1 1-11 0,-3 0-7 0,-1 2 7 16,-3 4-11-16,-2-1-6 0,0-3-2 0,-2 5-1 15,-3 0-10-15,-1 1-1 0,0 2-3 0,-3 1 6 16,1 2-6-16,-3 0-4 0,1 3-3 0,-1 1-8 15,-2 3-3-15,1-1-1 0,-2 9-2 0,1-1-5 16,-3 0 1-16,-1 10-7 0,3 2 2 0,0 1-5 16,-2 1 1-16,4-1-5 0,-1 0 7 0,5 2-1 15,4-8-2-15,4 0 1 0,1 1-1 0,2-2 1 16,2-1-1-16,3-2 1 0,1 1-2 0,3-3 5 16,2 3 0-16,1 0-1 0,1-5-2 0,4 2-4 15,-1 1-1-15,1-5 3 0,5 4 4 0,-6-4-2 16,0 0-2-16,1-1 6 0,-1 0 1 0,0 0-1 15,1-1 0-15,-5 0-3 0,3 3-1 0,-7-5 0 16,-1 2 16-16,-1 0 11 0,-2 0 5 0,-2 3 6 16,-4 3 3-16,-1-3-7 0,-8 3-5 0,0 4-3 15,-6-1-1-15,-2-1-2 0,-3 3 3 0,4-7 16 16,-4 0 8-16,1-4 13 0,-1-1-1 0,6-5-13 16,-1-2 7-16,0-2-4 0,-2-6-13 0,4-5-3 15,2-7-2-15,2-5-11 0,2 1-1 0,10-2-10 16,-2 1 9-16,7 1-23 0,2 4-26 0,7-2-61 15,-3 1-69-15,1 11-80 0,6-7-90 0,-7 9-293 16,1 1-654-16,-6 3 290 0</inkml:trace>
  <inkml:trace contextRef="#ctx0" brushRef="#br0" timeOffset="24946.64">3922 4773 205 0,'0'0'201'15,"0"0"-24"-15,0 0-17 0,0 0-13 0,0 0-12 0,0 0-11 16,0 0-1-16,0 0-7 0,0 0-10 16,25-2-11-16,-12 1-5 0,4 0-10 0,3-2-6 15,-1 1-7-15,-1-1-8 0,3 2-2 0,-2 1-7 0,0 0-10 16,-2 0 2-16,-3-1-2 0,1 1-15 0,-1 1-48 16,-2 0-42-16,0-2-56 0,-1 4-213 15,-6-2-363-15,0-1 161 0</inkml:trace>
  <inkml:trace contextRef="#ctx0" brushRef="#br0" timeOffset="25302.48">4185 4583 83 0,'4'-12'157'0,"0"0"-12"15,1 0 6-15,2-5-3 0,1 0-10 0,2 2-4 16,1-1-6-16,1 0-12 0,1 2-12 0,-2 3-5 15,2-2-9-15,-1 6-11 0,-2-2-4 0,2 3-11 16,-1 3-4-16,-2-1 22 0,4 2-2 0,-3 2 5 16,3 1 0-16,-2 3-3 0,1 0 3 0,-2 3 1 15,0 5-1-15,3 4-6 0,-4 8-2 0,-3 5-5 16,-2 5-4-16,1 2 4 0,-5 9-10 0,-2 3-4 16,-1-10-6-16,-1-4-2 0,2-3-2 0,-1 0-5 15,2-4-2-15,1-8-6 0,0-1-1 0,0-2-2 16,0-4-5-16,3-2 2 0,-1-2-4 0,-1-2 1 0,2 0-1 15,2-1-5-15,-1-3 3 0,1 2-2 0,0-4 3 16,-5 0-6-16,19-7 2 0,-6-1-1 0,5-2-2 16,0-7-5-16,0 3-10 0,-3 1-34 15,0 0-53-15,-4 7-70 0,-1-2-85 0,-4 5-270 0,1 3-553 16,-4 5 244-16</inkml:trace>
  <inkml:trace contextRef="#ctx0" brushRef="#br0" timeOffset="25734">4650 6346 200 0,'-5'3'244'15,"5"-3"-24"-15,-5 3-20 0,1 1-21 0,0-1-6 16,-2 1-15-16,-2 3-14 0,0 2-17 0,-2-1-9 16,0 4-13-16,1-4-10 0,-4 3-8 0,6-1-9 15,-1-2-7-15,-1 2-8 0,0-2-11 0,3 1-10 16,2-5-43-16,-1 1-43 0,1-2-58 0,-1-3-63 15,5 0-176-15,-9-7-370 0,5-2 165 0</inkml:trace>
  <inkml:trace contextRef="#ctx0" brushRef="#br0" timeOffset="26121.31">4617 6015 40 0,'2'-2'207'0,"1"-2"-21"15,-3 4-16-15,5-4-17 0,-2 3-17 0,-3 1-3 16,0 0-1-16,14 9-18 0,-7-2-11 0,1 4-5 16,4 4-7-16,-1 2-12 0,6 3-6 0,-6-4-6 15,2-1-8-15,1-1-7 0,-5-5-5 0,4 0-3 16,-3-3-3-16,3-2 0 0,-3 0-1 0,2-3-4 16,-2-3-2-16,0-1-3 0,1-3 12 0,1-2 2 15,-3 0-6-15,-1-3 1 0,-1-3 10 0,0-2-1 16,-1 0 15-16,-4-2 2 0,-2 6 0 0,0-4-6 15,-1 5-8-15,-4-2-1 0,1 3 0 0,2 0 21 16,-2 1-4-16,0 0-11 0,0 3-2 0,2 0-6 16,-1 0-1-16,-1 4-9 0,3-2-5 0,-1 2-2 0,2 2-7 15,-3-5 3-15,3 5-3 0,0 0-6 16,0 0 4-16,10 13-2 0,-5 4 0 0,3-1-1 0,2-1 0 16,3 8-6-16,5 0 6 0,-4 1-6 0,5-2 1 15,-5-2-9-15,4 1 6 0,5-4-7 0,0 2 5 16,3 1 1-16,2 0-5 0,13 7 0 0,-2 2-27 15,2 0-74-15,-13-5-81 0,7 10-104 0,-16-6-235 16,0 3-557-16,-9-1 246 0</inkml:trace>
  <inkml:trace contextRef="#ctx0" brushRef="#br0" timeOffset="26755.02">4143 8488 140 0,'0'0'180'0,"0"-4"-13"0,0 4-15 16,0 0-18-16,7-3-12 0,-7 3-15 0,12-2-3 15,-2 2-11-15,4-1-7 0,3 1-6 0,3 0-11 16,1-1-3-16,8-1-7 0,2 1-5 0,-2-3-3 15,3 0-6-15,-3-1-3 0,1-1-23 0,-3-2-35 0,-2-1-49 16,-3 1-49-16,-7-2-149 0,1-2-284 0,-3-1 126 16</inkml:trace>
  <inkml:trace contextRef="#ctx0" brushRef="#br0" timeOffset="27120.51">4773 7896 10 0,'0'0'278'0,"0"0"-27"0,0 0-18 15,0 0-21-15,0 0-20 0,0 0-15 0,0 17-9 16,-1-1-11-16,1 11-6 0,0 3-16 0,0 4-13 16,2 2-7-16,1-2-13 0,1 2-9 0,2 13-6 15,-1-3-8-15,3-12-7 0,2 10-12 0,-1-15-4 16,2 0-3-16,-3-11-5 0,1 0-7 0,2-3-2 0,0-3-10 15,-2-3-1-15,2-5-4 0,1-2-1 16,-2-2-3-16,1-4-5 0,2-3 6 0,1-6-6 16,-2 1 1-16,3-9-2 0,-6 3-3 0,0-4 0 0,-1 2 0 15,-3 5-2-15,-3-2 23 0,-1 5 4 0,1 2 9 16,-4 2 6-16,0 1 3 0,1 2 19 0,-4 0-1 16,-3 4-16-16,8 1-2 0,-18 6-1 0,0 7-15 15,-1 8-2-15,-3 4-9 0,3 0-31 0,-3 4-11 16,3 0-38-16,4-2-45 0,1-2-69 0,5 0-87 15,3-7-282-15,3-2-581 0,-1 1 258 0</inkml:trace>
  <inkml:trace contextRef="#ctx0" brushRef="#br0" timeOffset="27954.59">4428 10110 230 0,'0'0'215'0,"0"0"-21"0,-7 1-19 0,7-1-18 16,0 0-17-16,0 0-10 0,0 0-16 0,0 0-7 16,0 0-10-16,0 0-6 0,0 0-5 0,0 0-5 15,13 3-10-15,-13-3-1 0,17-3-11 0,-8 2-1 0,2-2-5 16,1-1-6-16,-1-3-5 0,3 3-6 16,0-3-4-16,3 0-32 0,1-2-48 0,-4 0-71 15,-1 5-91-15,3-6-108 0,-4 4-345 0,-5-4 152 0</inkml:trace>
  <inkml:trace contextRef="#ctx0" brushRef="#br0" timeOffset="28442.67">4866 9811 139 0,'3'-20'187'15,"3"2"-7"-15,3-7-19 0,-4-1 0 0,2 0 0 16,-2 1-12-16,-3 6 2 0,2-1-3 0,2-6-2 0,-4 8-3 16,0 2-5-16,2-1-9 0,-4 5-9 15,0 2-12-15,0 1 13 0,0 2 3 0,0 1-6 0,-4 1-11 16,2 0-12-16,-2 1-9 0,-2 0-3 0,0 3-11 16,6 1-9-16,-23 7-3 0,9 1-6 0,-1 2-4 15,1 1-7-15,-3 3-5 0,2 0-5 0,5 0 2 16,0 2-9-16,2-1-3 0,3 0 0 0,2-3-1 15,-1-1-8-15,4 1-3 0,3-3 2 0,-2 1-3 16,3-2-4-16,1 0 4 0,2 1-1 0,-1-1 3 0,11 2-7 16,-3-1 2-16,3 0-4 0,1-1 4 15,8 1-5-15,2-1 6 0,-4 1 0 0,6-3 0 16,-10-3-4-16,1 5 2 0,3 1-3 0,-5-4 0 0,-2 1-1 16,1 0 1-16,-3 3 3 0,-1 0-1 0,0 1 1 15,-4-1 6-15,-3 1 2 0,-1 2 8 16,-2 0 9-16,-3 1 13 0,-2-1 4 0,1 5 13 0,-7-5 5 15,2-1-6-15,-6 1-6 0,1-3-3 0,-3 0 8 16,-4-2-1-16,-1-2-10 0,-1-6 3 0,0-1-3 16,1-3-14-16,-6-10 1 0,6 4-9 0,0-8 7 15,4 1-29-15,1 2 11 0,2-7-1 0,7 7-30 16,1-2-40-16,2 5-32 0,1 3-42 0,0 2-49 16,1 5-68-16,4 1-57 0,-5 2-286 0,0 0-638 15,8 13 282-15</inkml:trace>
  <inkml:trace contextRef="#ctx0" brushRef="#br0" timeOffset="28925.21">4333 11977 228 0,'0'0'239'0,"-5"1"-25"0,5-1-22 0,0 0-19 16,-6 4-19-16,6-4-14 0,0 0-13 0,0 0-11 15,0 0-13-15,0 0-7 0,0 0-12 0,24-5-4 16,-11 3-6-16,0-2-5 0,3-1-7 0,3-2-6 16,2 2-5-16,-3-1-5 0,7-2-4 0,-3 1-4 15,-7-3-4-15,6 1-24 0,-6-2-43 0,2-1-47 16,4-6-56-16,-9 7-228 0,1-6-393 0,-2-7 174 0</inkml:trace>
  <inkml:trace contextRef="#ctx0" brushRef="#br0" timeOffset="29133.46">4659 11426 139 0,'-2'-4'217'0,"2"4"-24"0,0 0-17 16,0 0-20-16,0 0-1 0,0 0-1 0,7 20-7 16,1-1-3-16,3 5-10 0,2 2-9 0,1-1-7 15,0 3-10-15,4-2-11 0,-1 1-6 0,1-3-10 16,1 1-10-16,-5-3-7 0,6 1-1 0,-2-3-11 15,4-1-3-15,-3-1-7 0,-5-3-25 0,1-6-44 16,-3 0-37-16,-3-3-51 0,5-3-54 0,-6-2-201 16,-2-2-400-16,2 0 176 0</inkml:trace>
  <inkml:trace contextRef="#ctx0" brushRef="#br0" timeOffset="29473.78">5044 11626 157 0,'0'0'209'0,"-2"9"1"15,4-2-7-15,0 2-5 0,0 0-2 0,0 2-10 16,2 2-11-16,1 3-14 0,3 1-12 0,-2-1-15 16,2 0-12-16,0 0-16 0,-1-2-8 0,3-1 0 15,1-1-13-15,-5-4-7 0,4 0-8 0,-5-3-8 0,3-2-7 16,-3 2-3-16,4-5-7 0,0-3-2 15,-4 0-4-15,4-3 1 0,0-3-2 0,0-5-4 16,-1 0-1-16,-3-2 2 0,-4 1 5 0,3-1 1 0,-4-1 8 16,0 5 13-16,-1 1 2 0,-2-1 5 0,-2 0 3 15,1 5-7-15,-2-4 14 0,-2 4 8 0,-5-1-14 16,4 1 20-16,-1 2-28 0,-4 1-3 0,1 3 2 16,-1 0 9-16,1 1-35 0,1 0 6 0,0 1-15 15,2 1-38-15,1-1-61 0,3 3-85 0,0 1-106 16,-1 1-371-16,4-1-682 0,-1 0 301 0</inkml:trace>
  <inkml:trace contextRef="#ctx0" brushRef="#br0" timeOffset="49525.82">7312 1409 64 0,'5'-4'66'16,"3"-3"4"-16,1-3-19 0,6-4-3 0,2-2-8 16,5-1 3-16,-7 3-6 0,2 1-9 0,-1 0 7 15,1 2-7-15,-3 2 1 0,2 0-7 0,-4 2-3 16,1 2 0-16,-3-1-6 0,-1 1 5 0,1 1-6 16,-5 1 36-16,3-1-5 0,-3 1 0 0,0-1-12 15,3 2 1-15,-3 0-6 0,0-1 4 0,0-2-8 16,2 2 29-16,-1-1 0 0,-1 1-5 0,-2 0 13 15,0 0 10-15,-3 3-7 0,3-2-5 0,-3 2-6 16,0 0-4-16,3-3-3 0,-3 3-8 0,0 0-41 16,0 0-61-16,-8 8-46 0,3 0-107 0,-3 4-235 15,-2 3 104-15</inkml:trace>
  <inkml:trace contextRef="#ctx0" brushRef="#br0" timeOffset="50344.43">2011 5107 36 0,'11'-7'49'0,"4"-2"-9"16,1-3-4-16,6-6-3 0,1-2 2 0,5-5-2 16,13-6-7-16,-4-3 5 0,0 1-2 0,0 0-5 15,-5 11 1-15,-4-3-3 0,4 4-2 0,1-1-13 16,-2 2-82-16,-4 2-81 0,1 2 37 0</inkml:trace>
  <inkml:trace contextRef="#ctx0" brushRef="#br0" timeOffset="53259.3">19195 1909 42 0,'-4'3'127'0,"4"-3"5"0,-5 4-6 16,5-4-2-16,-5 1-3 0,5-1-3 15,-6 0 9-15,6 0-11 0,-9 1-6 0,9-1 4 16,-8 2-3-16,3 1-7 0,0-3 1 0,-2 1 4 16,1 0-10-16,6-1-9 0,-10 6-9 0,5-6-11 0,0 0-4 15,-3 1-6-15,8-1-8 0,-13 3-3 0,8-1-2 16,-3 0-5-16,-2 4 1 0,1 0 1 0,4-4-2 16,-5 5-5-16,2-1-4 0,-1 0-1 0,0 1-3 15,3-2 0-15,-4-1-3 0,3 3 0 0,1-3-3 16,-2 3-1-16,3 0-3 0,1-1-1 0,-1 0-1 15,0 2-3-15,2 0 1 0,-2 0 0 0,0 0 0 16,3-2-1-16,1 2 0 0,-2 3-3 0,2 0 5 16,-1 0 2-16,2 1 2 0,0 1-1 0,0 3 1 15,0-3-3-15,2 3 2 0,-2-5-2 0,2 5 0 16,1-5-4-16,1 1 0 0,-3 0-2 0,3-3 1 16,-1 1 0-16,1 0 4 0,1-1-2 0,1 2 3 15,0-1 10-15,2-2-4 0,1 1 4 0,-4-1-9 16,5 0-1-16,-3 1 0 0,1-3-2 0,1 3-2 15,-1 0-3-15,2-2 3 0,-2 2-3 0,-2-2 2 16,4 0-6-16,-6-1 6 0,4-1-4 0,-3-2 0 16,3-1 0-16,-2 1 1 0,-1-1 2 0,3-2 8 15,0 0 4-15,-2-5-1 0,3 4-1 0,0-2-1 16,0 1-1-16,1-5-1 0,-2 1-2 0,1 0-1 16,1 2 1-16,-3-4 1 0,1 1-5 0,-3 5-1 15,2-2 7-15,0 2-9 0,4-3 0 0,-5 3-1 16,-1-1-3-16,1 1 3 0,-2 0-6 0,0 0 0 15,1-2 1-15,0 2 2 0,-1-1-1 0,5-1 0 16,-4 1 0-16,0-1-1 0,2-5 5 0,-1 4-4 16,-2-1-3-16,3-4 8 0,0 4-1 0,-2-5 8 15,2 5 2-15,-1-6 0 0,0 4 1 0,-1-2-1 16,2-1-4-16,-3 2-2 0,0 0 2 0,-1-2 0 16,1 0 1-16,-1 1-6 0,0 0-2 0,0 1 6 15,1-1 0-15,-2 1-6 0,1-1-2 0,1 2 8 16,-2-4 5-16,1 6-10 0,1-3 8 0,-2 2-4 15,0 1 2-15,-1-2 4 0,1 0-4 0,2 1 5 0,-4 0-11 16,2 0 3-16,-2-4 0 0,1 6 3 0,0 0-2 16,-1-2 7-16,1 2 10 0,1 1 0 15,-2-3-3-15,2 1 2 0,0 2 2 0,-2 0 9 16,0-1-10-16,0-2 0 0,0 5-4 0,-2-6 15 0,2 2-12 16,0 2 13-16,0 0-1 0,0 4 7 15,-2-10-4-15,0 4-5 0,1 0-3 0,-1 0-5 0,0 3 3 16,2-2 1-16,0 0 5 0,-2 1-4 15,0 0 0-15,1 0 6 0,-1-1-6 0,2 5 0 0,-2-5 2 16,-3 2-3-16,4-3-14 0,-2 2 6 0,1-1 12 16,1 2 2-16,-2-2 7 0,-1 0 1 0,2 0-8 15,-2 2-9-15,-1-2 6 0,0 2-2 0,0-2-4 16,-1 0 1-16,0 3 3 0,-3-4-4 0,0 3-5 16,-1 0 2-16,1 1-4 0,0 2-4 0,1 0-1 15,-2 1-2-15,1 0-5 0,-4 5 3 0,4-5-5 16,-2 2-5-16,3 0-5 0,1 0-4 0,1 2-31 15,-1-1-60-15,2-3-62 0,2 1-63 0,-3 1-50 16,3-1-61-16,1 2-70 0,-5 1-316 0,3-1-775 16,-1 0 344-16</inkml:trace>
  <inkml:trace contextRef="#ctx0" brushRef="#br0" timeOffset="59999.94">7427 4699 135 0,'0'0'151'0,"0"0"-1"0,0 0-14 0,0 0-4 15,0 0-5-15,-9-10-12 0,8 8-13 16,1-3-7-16,0 5-10 0,-1-9-5 0,-2 3-1 0,2-5-6 16,0 3-8-16,1-9-8 0,1 5-3 0,3-6-4 15,-2 0-7-15,3 0-2 0,1 1-3 0,-3-1 0 16,5 0-4-16,-2 2 5 0,2 1-2 0,0 0-2 15,-1 5-2-15,0 2 1 0,-1 1-3 0,2 1-8 16,-2 2 1-16,3 3 2 0,0 1-3 0,0 1-1 16,1 6-5-16,3 3 1 0,-4 2 0 0,5 11-1 15,-1 3 0-15,-3 3-1 0,-1 0 2 0,0 3 5 16,0 2 4-16,-1 1-6 0,-3-1 4 0,0 11-2 16,-1-10 0-16,0 11 1 0,-2-9-1 0,-1-2 5 0,1-4 3 15,0-1 1-15,1-1-5 0,-2-9-1 0,0 1 0 16,2-4-1-16,-2-6-2 0,2 0 1 0,-2 0-3 15,0-3 4-15,-1-1 7 0,2 0 5 0,-2-3 3 16,0 1 5-16,2-1 1 0,-1 1-2 0,-1-5 1 16,0 2-3-16,0-2 0 0,0 0-1 0,0 5-2 15,0-5-3-15,0 0-3 0,0 0 1 0,0 0-1 16,4 1-1-16,-4-1-2 0,0 0 2 0,10-8-4 16,-2 1 1-16,2-1-2 0,4-6-5 0,6-4 1 15,0-4-3-15,4-1 6 0,-3 0-12 0,2 3-7 16,-2 2-11-16,-4 5-39 0,-4 6-66 0,-4 2-77 15,0 5-106-15,-5 2-217 0,-2 4-550 0,-4 6 243 16</inkml:trace>
  <inkml:trace contextRef="#ctx0" brushRef="#br0" timeOffset="62551.85">5866 3547 131 0,'0'0'181'0,"0"0"-15"0,-4-2-13 16,4 2-14-16,0 0-12 0,0 0-14 0,0 0-8 15,0 0-18-15,0 0-3 0,0 0-9 0,0 0-9 16,0 0-2-16,1-6 3 0,-1 6-4 0,0 0-2 16,0 0-5-16,0 0-2 0,0 0-5 0,13-2-10 0,-13 2 6 15,0 0 18-15,9 4-7 0,-4-2-2 0,0 1-1 16,5 3 10-16,-1 2-5 0,0-1-4 15,1 3-1-15,2 2-5 0,1 1-6 0,1-1 22 0,2 7-5 16,-2-3-5-16,0-2 14 0,3 1-6 0,1 4-8 16,1-2 2-16,-2-4-12 0,-2 1 10 0,4 3-4 15,-5-2-4-15,1-3-3 0,-2 3-2 16,4-3 7-16,-3 3 1 0,0-2-9 0,0 2 1 0,-1 0 3 16,7 4 6-16,-6-5-3 0,-1 0-2 0,0-1-3 15,4-1-6-15,-6 0-2 0,2 0-3 16,-2 1-3-16,3-1-3 0,-6-4-2 0,4 6-2 0,0-1 0 15,-3-5-1-15,-1 4-1 0,0-2 3 0,3-2-6 16,-4 1 3-16,-1-2-3 0,0 0-1 0,3 0 1 16,-5-1 24-16,4 1 14 0,-3 0-4 0,0-1-7 15,-4-2-11-15,4 0 6 0,-1-1-2 0,0 1-9 16,-4-1 9-16,0-3-11 0,4 4-5 0,-4-4 2 16,4 4-4-16,-4-4 1 0,1 1 0 0,-1-1-4 15,0 0-4-15,4 3 7 0,-4-3-5 0,0 0 3 0,0 0 5 16,0 0-8-16,0 0 1 0,0 0-8 15,0 0 4-15,0 0 4 0,0 0-2 0,0 4-7 16,0-4 11-16,0 0 4 0,0 0-3 0,0 0 6 0,0 0 1 16,0 0-4-16,0 0-2 0,0 0 0 0,0 0 2 15,0 0 1-15,0 0 9 0,0 0-7 0,0 0 0 16,0 0 1-16,0 0-3 0,0 0-2 16,0 0 3-16,-5-12 6 0,2 8-8 0,2-2-3 0,1 2-6 15,-3-2 3-15,2 2 0 0,1-2-2 0,0 1 3 16,-1 1-8-16,-2 0 4 0,3-1 1 15,0 5-7-15,-4-5 2 0,4 5 3 0,-1-4-8 0,1 0 3 16,0 4 0-16,-5-6-3 0,5 4 3 0,0-3-1 16,0 5 1-16,-1-8 0 0,-2 5-4 0,3-2 2 15,0 5-3-15,-1-6 0 0,1 6 2 0,0-5 2 16,0 5-3-16,1-4 2 0,-1 4 0 0,-1-4 0 16,1 4 0-16,0-5-3 0,0 5-3 0,0 0 4 15,0-6-3-15,0 6 6 0,0 0-3 0,0-5-1 0,0 5 2 16,0 0-4-16,0 0 6 0,-3-3-2 15,3 3-2-15,0 0 1 0,0 0 3 0,0 0-2 16,0 0-1-16,0 0-1 0,0 0 6 0,0 0-6 0,0-4 13 16,0 4-2-16,0 0 0 0,0 0-2 15,0 0-1-15,0-6 4 0,0 6 0 0,0 0-2 0,0 0-4 16,0 0 0-16,0 0 3 0,0 0 2 0,0 0 3 16,-1-4-4-16,1 4-3 0,0 0 3 0,0 0-4 15,0 0-1-15,0 0-4 0,0 0 9 0,0 0-7 16,0 0 1-16,0 0-1 0,0 0 0 0,0 0 2 15,0 0 1-15,0 0-5 0,0 0 3 0,0-4-3 16,0 4 4-16,0 0-4 0,0 0-2 0,0 0 3 16,0 0-2-16,0 0 4 0,0 0-1 0,0 0 2 15,0 0-5-15,0 0 3 0,0 0 5 0,0 0-10 16,0 0-2-16,0 0 6 0,0 0-3 0,0 0 1 16,0 0 4-16,0 0-5 0,0 0 3 0,0 0-6 15,0 0 4-15,0 0 2 0,0 0-1 0,0 0-2 16,0 0 1-16,0 0-1 0,0 0 4 0,0 0 0 15,0 0-3-15,9 8 4 0,-9-4 3 0,1 1-6 16,3-1 3-16,0 3 5 0,-3-1-8 0,3-1 7 0,0 2-6 16,1 2 0-16,-1-1-1 0,-3-3-3 0,3 1 2 15,0-1 1-15,-3 1 1 0,2-1 1 0,-1 1 5 16,1-2-5-16,-2 2 0 0,3-1-2 0,-2 0 1 16,-2 0 2-16,2 1 1 0,-1 0-4 0,-1 0 0 15,3-1 2-15,-2 2 2 0,0-1-2 0,-1 0-2 16,0-1 1-16,1-1 4 0,-2 2-5 0,1-2-3 15,0-4 7-15,1 5-4 0,-1-5-5 0,2 2 8 16,-2-2 2-16,0 5 0 0,0-5 2 0,0 0 4 16,0 0 12-16,0 5 4 0,0-5 2 0,0 0 1 15,0 0 1-15,0 0-1 0,0 0 0 0,0 0 0 16,0 0 0-16,0 0 4 0,0 0-5 0,0 0 1 16,0 0-2-16,0 0-2 0,0 0 2 0,0 0 3 15,0 0 3-15,0 0-4 0,0 0 0 0,0 0 0 0,-12-2 0 16,12 2 0-16,-9-6-1 0,9 6 2 15,-5-4-9-15,0 2 2 0,0-1-5 0,1-1 1 16,0 1-1-16,-1-1-2 0,1 3 0 0,0-1-3 0,-2 1-1 16,2-3-3-16,4 4-2 0,-6-3-3 0,3 0 3 15,3 3 0-15,-5-1 4 0,5 1-8 0,-5-3-1 16,5 3 2-16,-8-1 1 0,8 1-1 0,-3-3-3 16,3 3-2-16,0 0 3 0,-6-2-2 0,6 2 0 15,0 0-1-15,-6-1 0 0,6 1 1 0,0 0 1 16,0 0-3-16,0 0 0 0,0 0 2 0,0 0-3 15,0 0 4-15,-4-2-2 0,4 2-2 0,0 0 0 16,0 0 2-16,0 0-3 0,0 0 2 0,0 0-1 16,0 0-4-16,0 0 0 0,0 0-3 0,0 0 0 15,0-5-3-15,0 5-21 0,5-6-54 0,-1 1-94 16,-3 2-106-16,-1-1-116 0,3 1-525 0,-3 3-1004 16,0 0 444-16</inkml:trace>
  <inkml:trace contextRef="#ctx0" brushRef="#br0" timeOffset="75693.87">25351 1820 50 0,'-1'-3'73'0,"1"3"-5"15,0 0-5-15,-4-3-11 0,4 3-3 16,0 0-1-16,0 0-2 0,0 0-8 0,0 0-5 0,0 0-2 16,0 0-4-16,0 0 6 0,-13 0-4 0,13 0 1 15,0 0-2-15,-6-1 12 0,6 1-5 0,-4-1 12 16,4 1-18-16,-8-2 7 0,8 2 11 0,-5-1-5 15,5 1-6-15,-7-5-4 0,2 3 0 0,5 2-6 16,-9-3-6-16,5 3 7 0,4 0-10 0,-7-5 4 16,2 2-3-16,0 1-6 0,5 2-3 0,-7-1 5 15,7 1-3-15,-8-1-2 0,8 1 5 0,-5-2-9 16,5 2 8-16,-7-2-5 0,7 2 0 0,-7-3-2 16,4 0-6-16,3 3 1 0,-8-3 17 0,5 0 3 15,0 0-4-15,3 3 3 0,-5-2-1 0,5 2-6 16,-8-3-7-16,8 3 7 0,-6-3-13 0,2 2 6 15,4 1 0-15,0 0-3 0,-8-1 2 0,8 1-1 16,0 0 0-16,-11 0 8 0,11 0-9 0,-8 0 0 16,8 0 4-16,0 0-2 0,-9 0 3 0,9 0-9 15,-9-2 7-15,9 2-5 0,-6-3-1 0,2 2 4 16,4 1 3-16,-9-2-7 0,8 0 1 0,1 2 0 16,-8-2 2-16,4 1-3 0,4 1 3 0,-10-3-3 15,5 2-3-15,5 1 0 0,-6-1 1 0,6 1 2 16,-7-2 0-16,7 2 3 0,-4-1-3 0,4 1-3 15,0 0 6-15,0 0-1 0,-10 0 5 0,10 0-11 16,-7 0 1-16,7 0 1 0,0 0 2 0,0 0-5 16,-10-2 6-16,10 2-2 0,-6 0 0 0,6 0 4 15,-6 2-4-15,6-2-4 0,0 0 9 0,-10 0-5 16,10 0-3-16,-7 1 7 0,5 1-3 0,2-2 3 16,-8 2 1-16,8-2-5 0,-8 3 0 0,6 0 1 15,-2-1-3-15,0-1 5 0,4-1 0 0,-5 4-7 16,0-3 2-16,5-1 7 0,-5 3-2 0,1 1 1 15,-1-3-6-15,1 1 4 0,-1-1-1 0,5-1 3 16,-9 2-2-16,4-1 2 0,5-1-4 0,-8 4 2 16,4-1-6-16,-1-2 3 0,1 1 6 0,-2-1 1 15,6-1-8-15,-5 3 4 0,2-1 2 0,3-2-3 0,-5 1-2 16,5-1-4-16,-5 4 3 0,5-4 6 0,-6 3-1 16,3-2-1-16,3-1 2 0,-5 3-1 15,5-3-1-15,-4 3-2 0,4-3 8 0,0 0-4 16,-4 1 7-16,4-1 2 0,-3 2-4 0,3-2 6 15,-6 6-2-15,6-6 1 0,-1 4 2 0,-3-1-8 0,4-3 3 16,-5 4-3-16,3-1 0 0,0 1-2 0,1-1 2 16,-3 0-3-16,4 2-2 0,-2-2 1 0,0 3 5 15,-1-1-4-15,1 0 0 0,0 1-3 16,-2 1 2-16,1-1 0 0,-2 1-3 0,0 0 2 0,3 1-3 16,-2-4 6-16,1 1-3 0,1 0-3 15,-1 0 2-15,-1 0 0 0,3-3 1 0,1 3-2 0,0-5 0 16,-3 5 6-16,3-5-4 0,-3 3-4 15,3-3 4-15,-3 4-4 0,3-4 0 0,-1 4 6 0,2 1 7 16,-1-5 29-16,1 9 0 0,1-5-15 0,-2 1 3 16,2-2-4-16,-4 3-3 0,5-2-1 0,-3 2-3 15,-1 0-3-15,2-2 6 0,-2 3 3 0,1-3-11 16,-2 1 1-16,2-2-5 0,0 3-1 0,0-2 2 16,0 1-2-16,-2 0-1 0,1-1-1 15,1-4 5-15,0 4-5 0,0-4-3 0,-1 5 3 0,1-5-1 16,0 3 3-16,0-3-6 0,1 7-1 0,-1-7 5 15,1 6 0-15,-1-4-1 0,0-2-2 0,2 6 1 16,1-2 8-16,-3 0-2 0,0 0-8 16,3-1 4-16,-2 0-8 0,-1-3 3 0,0 6 1 15,0-6-2-15,1 4 0 0,-1-4 2 0,0 0-1 0,2 5 4 16,-2-5 1-16,2 5-5 0,-2-5 1 0,2 4 0 16,0-1-1-16,-2-3 27 0,3 2 2 15,-1 0-2-15,-2-2-7 0,4 6 2 0,-1-4-2 16,-3-2-2-16,7 3 1 0,-4 0-5 0,3-2-2 0,-4 1 0 15,0 2 2-15,1-2-5 0,-1 1 4 0,2 0-6 16,-4-3 2-16,3 4-2 0,-1-3-2 0,3 1 7 16,-5-2-4-16,5 5-4 0,-1-4 0 0,-2 3 0 15,-2-4 1-15,6 2 1 0,-5 1 0 16,-1-3 1-16,4 3 2 0,-3 0 0 0,-1-3-4 0,5 2 4 16,-1 0-4-16,1-1 7 0,-5-1 4 0,8 2 0 15,-3-2-2-15,-5 0 0 0,10 2 1 0,-6-2-2 16,1 2 3-16,2-1-8 0,-7-1-2 0,10 4 5 15,-5-1 0-15,-4-1-5 0,6 0 0 16,-3 1-1-16,-4-3 2 0,6 4-4 0,-1-2 1 0,-5-2 0 16,9 1 3-16,-5 0-3 0,-4-1 1 0,7 2 2 15,-7-2 5-15,11 1 1 0,-5 0-3 0,-1-1 3 16,0 1-2-16,-5-1-1 0,0 0-1 0,13-1 2 16,-8 1-5-16,-5 0 0 0,12 0 2 0,-12 0-3 15,6 1 0-15,-6-1 1 0,7 0-1 0,-7 0 0 16,8 2-3-16,-8-2 0 0,4 2 3 0,-4-2-2 15,9-2 1-15,-9 2-1 0,9 0-5 0,-9 0 3 16,5 2 1-16,-5-2 0 0,0 0 0 0,13-2 1 16,-12 5 1-16,-1-3-3 0,8 0-1 0,-8 0 3 15,9 1-2-15,-4 2-1 0,-5-3 1 0,9 1 0 16,-5 0 1-16,-4-1-3 0,5 2-2 0,-5-2 5 16,8 2-2-16,-8-2 1 0,6 0 0 0,-6 0-3 15,0 0 3-15,9 0 1 0,-9 0 1 0,5-3-2 16,-5 3-1-16,7-1-2 0,-4 0 3 0,-3 1-1 15,0 0 0-15,10 0 1 0,-10 0-2 0,9 1 1 16,-9-1 0-16,6 0 0 0,-6 0 1 0,0 0 2 16,11-1-4-16,-7 2-1 0,-4-1 6 0,0 0-3 15,8 0 1-15,-8 0-2 0,0 0-1 0,6 0 3 16,-6 0-2-16,0 0 0 0,8-1-2 0,-8 1 4 16,8-2-1-16,-4 0-2 0,-4 2 2 0,7-1-1 15,-1-2 4-15,-6 3-1 0,5-2 1 0,0 0-3 16,-1 1 0-16,-1-2 4 0,-3 3-3 0,6-2 3 15,-1-2-1-15,-1 3 10 0,-4 1 3 0,4-5-2 16,-4 5 3-16,6-3 5 0,-4 1 2 0,-2 2 7 16,2-3-4-16,-2 3-2 0,4-4 0 0,-4 4 2 15,4-4-8-15,-3 2 1 0,0-1-6 0,-1 3 4 16,7-4-1-16,-7 4-5 0,4-6-1 0,-3 3 4 0,-1 3-11 16,5-2 0-16,-4-1 3 0,-1 3 2 15,3-5-4-15,-2 3 3 0,-1 2-1 0,4-3 6 16,0-1 0-16,-4 4 5 0,4-4 0 0,-3 0-2 15,-1 4 0-15,1-3 6 0,3 0-8 0,0-1 2 0,0 1-1 16,-3-1 2-16,0 1-5 0,2 0-4 16,-3 3 3-16,2-7 6 0,1 3-8 0,-2 1 7 0,0 1 0 15,2-5-5-15,0 4 0 0,-2-3 1 16,3 2 0-16,-2-1 1 0,3 2-8 0,-2-3 1 0,-2 3 2 16,2-1-3-16,2-3-3 0,-4 4 5 0,0-2 4 15,1 2-1-15,-2 3 6 0,1-5 8 16,0 2-1-16,-1 3-3 0,2-4 4 0,-2 4 12 15,3-5-20-15,-3 5 5 0,-1-5 0 0,2 2 2 0,-1 3-10 16,0-7 0-16,2 4 0 0,-2-1-8 0,1-2 2 16,0 1 3-16,2 1-2 0,-3 0 3 0,0 4 16 15,0-6-3-15,0 6 6 0,0-7-6 0,0 7 12 16,-3-5-5-16,2 1-5 0,0-2-13 0,-1 3 3 16,1 1 18-16,-1-3 3 0,0 1-4 0,2 4-19 15,-1-7 14-15,0 3-10 0,-1-2 17 0,1 2-17 16,0 0-1-16,1 4-16 0,-3-9 13 0,2 6 0 15,0-2-5-15,-1 3-1 0,2 2 10 0,0-8-3 16,-1 5-2-16,0-1-6 0,1 4 6 0,0-6-5 16,-3 3-1-16,3 3-2 0,-6-5-2 0,6 5 3 15,-1-5 3-15,-2 3-4 0,3 2 4 0,-2-6 2 16,2 6 1-16,-3-3 8 0,3 3-3 0,-1-4-2 16,1 4 2-16,0 0 5 0,-3-3-5 0,3 3-4 15,-1-4 4-15,1 4 0 0,0 0 1 0,0 0-5 16,-3-4-8-16,3 4 8 0,-2-3 0 0,2 3-4 0,-4-2-1 15,4 2-3-15,0 0 2 0,-6-5 1 16,6 5-2-16,-3-2 0 0,3 2 3 0,0 0-4 16,-4-3 1-16,4 3 10 0,0 0 0 0,-5-3-6 0,5 3 1 15,-4-1 1-15,4 1-3 0,0 0-1 0,0 0-2 16,-6-2 0-16,6 2 0 0,0 0-3 16,0 0 3-16,0 0-6 0,0 0 10 0,0 0-6 15,0 0 0-15,-3-4 0 0,3 4 4 0,0 0-5 0,0 0 4 16,0 0 3-16,0 0-1 0,0 0-3 0,0 0 1 15,0 0-2-15,-5-2 2 0,5 2 6 0,0 0 3 16,0 0-11-16,0 0 0 0,0 0-1 0,0 0 5 16,0 0-6-16,0 0-3 0,0 0 4 0,0 0-1 15,0 0 2-15,0 0-2 0,0 0 5 0,0 0 5 16,0 0 3-16,0 0 5 0,0 0 3 0,0 0-5 16,0 0 2-16,0 0-4 0,0 0 1 0,0 0 0 15,0 0-1-15,-5-2 2 0,5 2-5 0,0 0-2 16,0 0-1-16,0 0 1 0,0 0-10 0,0 0 8 15,0 0-3-15,0 0 5 0,0 0-4 0,0 0-5 16,0 0 6-16,0 0-3 0,0 0-4 0,0 0 1 16,0 0-3-16,0-5-2 0,0 5-1 0,0 0-3 15,0 0-4-15,0 0-44 0,0 0-55 0,0 0-49 16,5 13-61-16,-1-3-56 0,-4 2-76 0,0 0-81 16,-4 1-265-16,-1 3-753 0,1-6 333 0</inkml:trace>
  <inkml:trace contextRef="#ctx0" brushRef="#br0" timeOffset="89289.17">10382 4560 163 0,'0'0'164'0,"0"0"-11"15,0 0-7-15,0 0-15 0,0 0-13 0,0 0-7 0,0 0-18 16,-13 8-6-16,9-4-9 0,3 2 0 0,-6 4-10 16,4 0-4-16,-1 5-4 0,0 2-5 0,0 8-9 15,3-5-6-15,-2 8-6 0,3-2-3 0,0 0 3 16,3 0-5-16,0-2-2 0,3-5-2 0,-2-2 1 15,-1-1-4-15,4-5 4 0,-2 2 6 0,3-4 0 16,-3 0-1-16,4 0 6 0,1-1 5 0,-1-5 5 16,0-1 3-16,4-2-3 0,-3-2 0 0,3-1-2 15,0-4-3-15,2-4 1 0,2-3 2 0,-2-6 3 16,0-3 0-16,-2 1-4 0,1-3 1 0,-5 1 1 16,0 0 7-16,-3 5-2 0,-2 1-4 0,0-2 0 15,-4 4 21-15,-3 4-4 0,1 0-7 0,-2-2 7 16,-5 5-7-16,1-1-2 0,-2 3-10 0,-2 3-2 0,1 0-9 15,-4 1 3-15,-2 1-1 0,-1 3-10 0,3 1-1 16,-4 4-1-16,6-2 1 0,-1 0-7 0,5 0-8 16,-1 2-3-16,0 1-39 0,1 2-42 15,1 2-50-15,3-1-68 0,-3 1-81 0,2 2-207 0,2-4-520 16,-2-3 230-16</inkml:trace>
  <inkml:trace contextRef="#ctx0" brushRef="#br0" timeOffset="90526.9">8582 4881 27 0,'0'0'148'0,"0"0"-17"0,0 0-14 16,0 0-9-16,0 0-12 0,0 0-12 15,0 0-7-15,0 0-4 0,0 0-11 0,0 0-3 0,0 0 6 16,0 0 5-16,31 2 2 0,-18-2 4 16,6 1-5-16,2 1-3 0,-1 0 15 0,13-1 1 0,-2 0-3 15,0 0-2-15,1 0-6 0,1-1 9 0,0 0 3 16,-1 1-4-16,5-1 6 0,0 2-8 0,0-2-5 16,-1 3-5-16,4-1-3 0,-2 0-9 0,0 1 1 15,-2 0-3-15,1 0 7 0,-1 2-5 0,-4-1-6 16,1 0-2-16,-1-2-7 0,-6 0-2 0,-5 0-3 15,1-2-2-15,-4 0-4 0,-4 1-3 0,4-1-2 16,-4 0-1-16,-4 0 0 0,0 0-1 0,2 0 0 16,-7 0 4-16,3-1-4 0,-8 1 2 0,12-2-4 15,-12 2 5-15,8 0 2 0,-8 0 1 0,0 0 2 16,9 0 1-16,-9 0-1 0,0 0-4 0,0 0-5 16,5 0 10-16,-5 0-8 0,0 0 7 0,0 0-3 15,0 0 5-15,0 0 5 0,8-1 0 0,-8 1 5 16,0 0-2-16,0 0 2 0,0 0-1 0,0 0 2 15,0 0-6-15,0-4-6 0,0 4 14 0,-4-7-14 16,0 2 9-16,0 2-22 0,1 0 19 0,-1-2 1 16,0 3 8-16,0-3-8 0,0 2-2 0,-1-1-5 0,-1 1-2 15,1 0 11-15,-2-2-21 0,2 2 1 16,-3 1 4-16,-2-4-9 0,5 3 3 0,-3-1-6 16,-2 0-4-16,5 0 3 0,-4 1 0 0,4-2-2 0,1 1 0 15,-2-1-3-15,-1 1-1 0,4 1 1 0,-1-1-4 16,-1 2-2-16,2-1-5 0,0-1 6 0,3 4 0 15,-3-3 5-15,3 3-2 0,-5-4-6 0,5 4 3 16,0 0 5-16,-3-4 1 0,3 4-1 0,0 0-8 16,0 0-4-16,0 0 3 0,-4-3-5 0,4 3-4 15,0 0 9-15,0 0-1 0,0 0-4 0,0 0 1 16,0 0 5-16,19 8 15 0,-11-7-20 0,1 2 5 16,1 3 2-16,-1-2 1 0,0 0 2 0,4 2-7 15,-3 0 4-15,-1-3-12 0,1 0 15 0,-1 3 7 0,2-1-12 16,-1-2 4-16,-4-2-4 0,2 5 12 15,-1-3 5-15,1-2-22 0,0 3 6 0,-2-2-2 16,-1-1 1-16,2 2-4 0,-2 0 4 0,0-2-4 16,-1 1 2-16,-4-2 6 0,3 2 0 0,1-1-4 0,-4-1-1 15,0 0 4-15,6 3 0 0,-6-3-2 0,1 2 9 16,-1-2-8-16,0 0 32 0,2 2-11 16,-2-2 1-16,0 0 9 0,0 6-14 0,0-6-4 0,-3 7 9 15,-1-3-10-15,-2 4 1 0,-1 0-1 0,-2 2-2 16,3-1 0-16,-3 1-4 0,1-2-1 0,-1 1 3 15,3-2-5-15,-1 1 0 0,2-4 2 0,1 3 1 16,-1-3-4-16,0-1-2 0,3-1-17 0,-1 0-57 16,-1 2-78-16,3-1-95 0,1-3-132 0,-8 4-321 15,8-4-756-15,0 0 335 0</inkml:trace>
  <inkml:trace contextRef="#ctx0" brushRef="#br0" timeOffset="100732.62">30424 1787 29 0,'-8'-1'52'0,"3"-1"3"0,5 2-6 16,-5-3 0-16,5 3 10 0,-7 0-6 16,7 0-1-16,-7 0-5 0,7 0 22 0,-12 0 2 15,12 0 0-15,-9 2 6 0,9-2-5 0,-9 0-7 16,9 0-7-16,-9-3-9 0,9 3-4 0,-10-3 0 0,6 3 0 16,-1-2 8-16,0 0 4 0,5 2 1 0,-10-2-8 15,2 0-4-15,3 2-4 0,5 0-4 16,-13 0-3-16,3 0-4 0,2 1-5 0,-1 0 1 15,-1 1-11-15,1-1 4 0,-1 2-3 0,-3 1-1 16,3 2 3-16,0 0-4 0,-3-1 2 0,2 0-9 0,0 4 19 16,0-1 4-16,-1 1-6 0,2 2 2 0,-4 0 4 15,5-3 4-15,-1 0-6 0,2 1 0 0,-1-1-4 16,0 1 7-16,2-1 6 0,0 2-1 16,0-3 6-16,0 2 0 0,2-1-5 0,-1 2 1 15,2-1-6-15,0-1-2 0,0 1 17 0,2 4 3 0,-2 2 0 16,1 1-6-16,1 0-1 0,2-3-3 0,-2-1-4 15,5 3 7-15,-3-2-4 0,0-3-1 0,4 1 12 16,-2 3 4-16,2-4-8 0,-1-4-7 16,1 4-5-16,-2-3-1 0,3-1 5 0,-1 0-1 15,1 1-7-15,2 2-1 0,-5-1 7 0,3-3-3 16,0 0-3-16,-1 0-4 0,6 2 2 0,-6-1-4 0,1-2 0 16,1-1 7-16,-3 3-7 0,4-3 5 15,-1 1-1-15,-1-2 2 0,0 2 5 0,-5-4 1 0,9 4-3 16,-1 1 0-16,-8-5-6 0,10 1-2 15,-10-1 6-15,14-1 0 0,-5-1 2 0,0-4-2 16,3 2 1-16,-1 0 3 0,-1-1-8 0,3-1 1 0,-1 0-4 16,-2 1-3-16,1 2-2 0,-2 0-3 15,0 1-2-15,0-1 17 0,1-1-16 0,-4 0 10 0,1 2-9 16,1-2 0-16,-2 1 4 0,2 1-12 16,-3 0 4-16,-5 2 1 0,10-3 3 0,-5 1-3 0,-5 2-3 15,8-3 7-15,-8 3 16 0,8-4 1 0,-3 2-4 16,0-2-4-16,1-1 9 0,2-1-9 0,-2-1-4 15,3 0 2-15,1-1-2 0,-2 0 10 16,3 3-14-16,-4-2-6 0,-2 2-3 0,3 1 7 0,-3 0-9 16,-1-2 4-16,0 2-2 0,1-1-11 0,-1-1 3 15,-1 4 10-15,1-1-3 0,-1 0 3 0,-1-2 6 16,2 2 2-16,1-2-10 0,-1 1 6 0,1-1-1 16,-2 1-5-16,3-3-2 0,-2 4-2 0,-3-2 4 15,3 2 2-15,-4 3-4 0,5-5 2 0,0 1 5 16,-3 2 9-16,-2 2-1 0,3-5-1 0,-3 5 6 15,4-2-1-15,-4 2 7 0,0 0-5 0,0-5 5 16,0 5-3-16,0-5-5 0,-1 0-5 0,-3 1-2 16,4 4 0-16,0-7-8 0,-4 0 6 0,4 4 2 15,-5-1 4-15,4-1-1 0,-1-1-4 0,0 2-3 16,0-1-5-16,0-2 5 0,-3 3-2 0,3 0-4 16,0-2 1-16,-3 0-7 0,3 0-23 0,-5-2-58 15,2-1-64-15,1 4-56 0,-3-2-65 0,-1 1-92 16,0 3-364-16,-2-5-776 0,-1 0 343 0</inkml:trace>
  <inkml:trace contextRef="#ctx0" brushRef="#br0" timeOffset="108310.21">12677 4559 173 0,'0'0'165'0,"0"0"-12"0,0 5-19 0,0-5-11 0,0 0-11 15,5 3-14-15,1-2-5 0,-6-1 0 0,17 0-4 16,-6 3-13-16,2-3-6 0,4 1-4 0,0-2-6 0,2 1-6 16,0 1-7-16,1 0 1 0,-1 0 2 15,-3 2-9-15,-2-2-4 0,4 1-2 0,-4 0-4 16,4 1 1-16,-4 0-34 0,-5 0-51 0,5-1-52 0,-9 2-182 16,3-3-311-16,-3 0 138 0</inkml:trace>
  <inkml:trace contextRef="#ctx0" brushRef="#br0" timeOffset="108804.95">13252 4350 46 0,'-6'1'211'0,"6"-1"-12"16,-5 2-12-16,5-2-11 0,-8 2-9 0,3-1-9 0,5-1-10 16,0 0-10-16,-10-3-17 0,6 1-10 0,3-1-11 15,-2-4-12-15,3-1-10 0,0-1-7 16,4 0-7-16,-4-4-6 0,8 0-4 0,-4-1-8 0,-1 3-4 16,4 1-4-16,-2 0-5 0,0 0-5 0,1 2-5 15,3 0 1-15,-1 3-3 0,0-1-5 16,2 1 14-16,0 3 1 0,-1 0-4 0,3 3-1 0,0 1-2 15,1 0-4-15,-1 6-1 0,2 1-2 0,0 3 3 16,-3 2-1-16,2 3-3 0,-3 0-6 0,3 6 7 16,-4-5-1-16,-3 10-1 0,-2-2-2 0,-4-1 1 15,0 4-7-15,0 1 7 0,-1-1-3 0,-3 1-1 16,2-5-1-16,-2-6 26 0,0 1-4 0,0-4 4 16,-1 0-5-16,2-5-3 0,2-3-3 0,1-2 1 15,-1 0 5-15,-2 0-1 0,6-2-2 0,-3 0 0 16,0-4 0-16,-3 7-1 0,3-7-3 0,0 3-3 15,0-3 4-15,0 0 7 0,5 1 1 0,-5-1 0 16,12-1-3-16,-4 1-3 0,2-3-2 0,0-2 0 0,3-1-5 16,1-1 0-16,1-3-2 0,0 2-6 15,2-2 0-15,0 0-3 0,1-1-3 0,-4 2-22 16,-4 3-57-16,0 0-71 0,-3-1-81 0,0 1-291 16,-3 2-558-16,0 3 247 0</inkml:trace>
  <inkml:trace contextRef="#ctx0" brushRef="#br0" timeOffset="110742.4">11247 4697 40 0,'-5'-1'168'0,"5"1"-13"0,-9-1 0 0,5-1-15 0,4 2-10 15,-10-4-12-15,6 3-15 0,4 1-12 0,-5-2-12 16,5 2-5-16,-2-2-10 0,2 2-4 15,0 0-7-15,0 0-7 0,15-3-3 0,-5 3-5 0,3-1-2 16,6 1 2-16,4-2-6 0,5-1 20 0,7-1 21 16,-2 3-6-16,3-3 14 0,2 1-4 0,-1-1-10 15,19-3-10-15,-5 4-2 0,-1-3-3 0,4-1-4 16,-14 4 17-16,-1-5 0 0,11-1-3 0,1 1-7 16,-15 1-5-16,0-1-5 0,0 1-2 0,-2 0-8 15,-1 3 0-15,-5-3-4 0,-2 4-3 0,-4 0-4 16,-3 2-3-16,-6 0 2 0,-3 0-6 0,5 1-2 15,-6-3-1-15,3 1 0 0,-5 0-1 0,0 2-2 16,-2-2-3-16,1 1 2 0,-6 1 2 0,12 1 9 16,-12-1 11-16,5-1 10 0,-5 1 10 0,5-1 5 0,-5 1 3 15,0 0-5-15,0 0-1 0,6-1 3 16,-6 1 2-16,0 0-5 0,0 0 5 0,0 0-8 16,0 0-5-16,0 0-1 0,0 0 1 0,0 0-13 0,0 0 2 15,0 0 1-15,3 3-6 0,-3-3-3 0,0 0 8 16,0 0-1-16,0 0-7 0,0 0 3 15,0 0-10-15,-12-9-6 0,9 4 6 0,-1 0-1 0,-1 1-3 16,1-3 4-16,-3 4-9 0,0-5 0 0,0 1 2 16,-2-1-5-16,2 0 3 0,-2 3 1 15,1-3-6-15,-2 1 1 0,1 2 0 0,3 0 15 0,-2-2-6 16,3 4 8-16,-3 0-10 0,3 1-3 0,4 0 9 16,1 2-12-16,-8-5 3 0,4 3 1 0,4 2-4 15,-4-3 5-15,4 3-6 0,0 0-4 0,-6-1-1 16,6 1 4-16,0 0 3 0,0 0-4 0,-1-4-5 15,1 4 4-15,0 0-1 0,0 0-13 0,0 0 9 16,0 0 5-16,0 0 2 0,0 0-3 0,15 7-3 0,-15-7 5 16,12 3 1-16,-6-1 0 0,3 0-5 15,0 1 0-15,0 1 2 0,2-2-3 0,1 1-3 16,-1 2-2-16,2-3 7 0,0 0 6 0,0 2-13 16,-2-2 5-16,1 1 1 0,0 0 4 0,1 1-11 0,-1-4 2 15,-1 1 1-15,2 4 7 0,-3-4 2 16,2 0-6-16,-6-1 1 0,3 0 5 0,-4 3-12 15,4-1 2-15,-5-1 9 0,2-1-6 0,-6 0-5 0,8 2 20 16,-6 0-2-16,1 1-8 0,0 0 6 0,-3-3-3 16,-2 6 3-16,1 0 5 0,-3-1-4 0,-5-1-3 15,3 5 1-15,-3-2-4 0,0-1 6 0,-4 2-6 16,3-2 0-16,1-1-3 0,-1 0 5 0,-2-1-5 16,2-1 4-16,1-1 3 0,2 1-5 0,0-3 1 15,3 1-2-15,-3 2-9 0,7-3-36 0,-8 0-60 16,3 1-78-16,5-1-108 0,-10 3-383 0,3 2-726 15,3-1 321-15</inkml:trace>
  <inkml:trace contextRef="#ctx0" brushRef="#br0" timeOffset="122248.38">26106 1925 8 0,'0'0'86'0,"0"-5"-6"0,0 5-6 0,0 0-4 0,0-4-11 16,0 4-3-16,-2-4 3 0,2 4 5 0,0 0-10 16,-5-5-4-16,5 5-5 0,0 0-7 0,-6 0 1 15,6 0-6-15,0 0-4 0,-8 0 8 0,8 0-16 16,0 0 3-16,-12 0-2 0,12 0 1 0,-11 0 29 15,11 0-9-15,-9-2-6 0,4 0-6 0,-2 1-3 16,1-1 23-16,0 1-6 0,-1-3-8 0,1 2-1 16,-1-2-9-16,0-4 3 0,-1 4 0 0,0 1-7 15,3-2 1-15,-1 0 0 0,-2 1-10 0,1-2 0 16,1 3-1-16,1-2 0 0,0 1 0 0,0 2-5 16,-1-1 3-16,1 0 2 0,-1 0 15 0,3 0 0 15,-4 1 3-15,2-1-7 0,0 0-2 0,0 2-3 16,0-1-2-16,0-1-3 0,5 3 0 0,-12-2 0 15,8 1 4-15,-1-1 3 0,0-2 11 0,1 2-5 16,-2 1-6-16,1-3 3 0,1 2-4 0,-1 0-3 16,1-1 0-16,-1 1-3 0,5 2-2 0,-9-2 1 15,5 1 0-15,-1-1 0 0,5 2-2 0,-8-3-4 16,8 3 0-16,-6 0 1 0,6 0-7 0,-10-1 4 16,10 1-1-16,-8-2-1 0,8 2 0 0,-11 0-2 15,11 0 5-15,-8 0-1 0,0 2-7 0,8-2 4 16,-9 1 6-16,4 1-6 0,1 0-1 0,-3-2 11 15,4 2-9-15,-3-1-6 0,1 2 3 0,-1 1 1 16,1-3-3-16,-1 2 0 0,1 0 3 0,0-3-4 16,1 3 8-16,-1 1-4 0,5-4-3 0,-8 3 4 15,3-2-8-15,3 5 7 0,-2-4 0 0,-1 1-2 16,1 1 5-16,-1 1-9 0,0-1 4 0,1 1 1 16,0 0 3-16,0 0 2 0,-1 3-3 0,0-1-3 15,-2 1 1-15,1-3-1 0,2 2 1 0,-1 1-4 16,1 0 5-16,0 0 9 0,-1-2-11 0,0-2 2 15,1 2-1-15,3-1-2 0,-3 0 4 0,0 2-1 16,3-2 0-16,0 0 1 0,-2 2-4 0,3 1 8 16,-1-4 0-16,1 3-7 0,-3-2 2 0,3 2-4 15,0 0 3-15,0 1 0 0,3-2-2 0,-6 0 6 16,6-1-3-16,-3 1-1 0,1 1 2 0,-1-2-4 16,0 1 3-16,4-1 0 0,-3 0-1 0,3 0 4 15,-4 1-5-15,4-1 1 0,-3 0 4 0,3 1 40 16,0 0-4-16,-3 1-7 0,3-2-2 0,0-1-1 15,-3 2-4-15,3 0 3 0,1-4 14 0,-1 4-5 16,2-2-1-16,-2-1-4 0,3 1 0 0,-2-4-1 16,0 4-7-16,0 0-2 0,3-3 0 0,-3 3-2 15,1-2-2-15,2 1-3 0,-2-1 1 0,2 2-2 16,-2-3 7-16,2 1 10 0,-2-2-4 0,3 2 2 16,-2 1-2-16,0-2-8 0,2 4 5 0,0-4-8 15,-2 3 0-15,0-2-4 0,1-1 2 0,0 2 0 16,-1-2-3-16,1 0-2 0,-3-1 1 0,4 2-3 15,-3 1 3-15,2-1-2 0,-3 1 7 0,4-3-1 16,-1 1-1-16,-2-1-3 0,1 1 0 0,0 0-2 16,0-1 1-16,-7 0 0 0,11 0 1 0,-4 0-2 15,-2 1-3-15,-5-1 4 0,11 0 13 0,-6-1 0 16,-5 1 0-16,9-1 1 0,-9 1-5 0,10 0-1 16,-5 1 0-16,1-3 3 0,-6 2 4 0,11-1-5 15,-6-2 3-15,0 2-6 0,2-1 0 0,-1 1-3 16,-1-2-3-16,0 2-2 0,4 0 3 0,-5-1-5 15,1 1-1-15,-5 1 2 0,9-2 2 0,-6 1 0 0,-3 1-2 16,7-3-2-16,-7 3-3 0,7-1 2 0,-7 1-2 16,0 0 4-16,6-2-6 0,-3 1 3 15,-3 1-1-15,0 0-1 0,0 0-1 0,10-1 2 16,-10 1-1-16,9-2-2 0,-8 0 6 0,-1 2-6 0,8-2 2 16,-3 0 1-16,-5 2 3 0,5-1-3 0,-5 1-2 15,5-2 6-15,-5 2 5 0,8-4 4 0,-6 2 0 16,-2 2 6-16,8-3 0 0,-3 1 0 0,-2-1 1 15,1 0-5-15,-2-2 3 0,3 4-7 16,-5 1 5-16,8-4 1 0,-5 3-7 0,-1-2-1 0,-2 3-8 16,5-1 4-16,-5 1-3 0,4-3 5 0,-4 3-1 15,5-3 1-15,-5 3-4 0,4-2-4 0,-4 2 1 16,0 0 8-16,4-2-8 0,-4 2 7 16,2-4 1-16,-2 4 5 0,5-4-2 0,-5 4 0 0,4-3 11 15,-4 3-10-15,4-3 3 0,-4 3-9 0,5-4-5 16,-5 4 11-16,0 0 20 0,5-3-7 15,-5 3 5-15,2-5 8 0,-2 5 4 0,3-5-2 0,-3 5-4 16,0 0-2-16,4-7 3 0,-4 7-13 0,0-6 1 16,0 6 5-16,2-6-5 0,-2 3 3 0,0 3 3 15,0-6 10-15,2 3-4 0,-2 0 9 0,0 3 6 16,0-6-1-16,0 6-4 0,0-5 2 0,0 5-2 16,3-3-13-16,-1 0-6 0,-2 3-1 0,0-5-14 15,0 5 11-15,0 0-2 0,-4-5-4 0,4 5-2 16,-1-4-1-16,1 4-1 0,0-5 4 0,-2 2-10 15,2 3 3-15,-4-6 1 0,2 3 3 0,1-1 9 16,1 4 6-16,-4-6 4 0,2 1-6 0,-1 1 1 16,-1 1-8-16,3-3-2 0,-5 3-1 0,2-3-2 15,1 2-5-15,-3-1 4 0,2-1-6 0,-2 2 5 16,1-1-5-16,0 0-3 0,-2 1-1 0,1-1-4 0,-1 0 6 16,2 2-4-16,0-1 2 0,0 1-4 15,0-1-3-15,1 2 3 0,-1-1-6 0,1 1-2 16,0-1-24-16,-1 0-68 0,5 3-56 0,-5-4-55 15,0 4-62-15,5 0-70 0,-13 0-65 0,4 0-305 0,0 3-769 16,-1-1 340-16</inkml:trace>
  <inkml:trace contextRef="#ctx0" brushRef="#br0" timeOffset="128542.69">15842 4548 143 0,'0'0'136'15,"0"0"-14"-15,0 0-11 0,0 0-15 0,0 0-3 0,0 0 8 16,0 0-7-16,20 0-15 0,-8 2-2 0,0 0 0 15,6-2-2-15,1 1-4 0,4-4-9 16,8-1-2-16,-3 1-6 0,-6 1-7 0,0-1-2 0,-2 2-8 16,-1-1 1-16,3 2-6 0,-4-3-2 0,-4 2 0 15,0 0-36-15,-4 1-46 0,1 0-46 0,-5 1-161 16,0 2-282-16,-5-1 125 0</inkml:trace>
  <inkml:trace contextRef="#ctx0" brushRef="#br0" timeOffset="129038.23">16353 4141 153 0,'0'0'155'0,"2"-3"-24"0,-2 3-2 0,0 0-11 16,0 0-8-16,3 11-10 0,-4 3-8 0,1 3-11 15,0 8-4-15,1 1-4 0,-2 4-9 16,-1-1-5-16,1 4-10 0,4-1-2 0,-1 0-6 0,2-2-3 16,1-1-2-16,1-1-2 0,2-3-2 0,-1-6 7 15,0-3-2-15,3-2-4 0,-2-5 1 0,1-1-3 16,1-1 4-16,-2-1 5 0,-2-2-10 0,2-2 0 16,1-1 4-16,1-3-3 0,-1-4-4 0,3 0-3 15,-6-3 10-15,6-5 0 0,-1-3-1 0,-3 2 1 16,2-10-3-16,-1 0-6 0,-2 1-2 0,0-1 4 15,-2 0 5-15,-1-1-1 0,0-1-3 0,-2 2-3 16,0-1-2-16,-1 6 6 0,3 2 4 0,-4 2-1 16,2 2 5-16,-2-1 1 0,0 6-2 0,0 1 6 15,0 2-6-15,0-1-6 0,0 2 3 0,1 1-4 0,-1 2-3 16,0 2-4-16,0-5 3 0,0 5 6 16,0 0-1-16,9 9-3 0,-3 1 10 0,0 0 0 15,4 10 14-15,-1 7-8 0,0 2 4 0,1 3-10 0,-1 3 0 16,-1 0-2-16,1 11-5 0,1 1 3 0,-5-10-4 15,4 9-5-15,1-11-2 0,-2-3-3 0,1 0-2 16,0-3-2-16,2 0-1 0,0-5-3 16,-2-1-11-16,-3-5-67 0,-2-2-70 0,0-4-87 0,-2-2-288 15,-3 0-555-15,1-3 246 0</inkml:trace>
  <inkml:trace contextRef="#ctx0" brushRef="#br0" timeOffset="130288.37">14345 4638 86 0,'-1'-4'142'0,"1"4"-7"0,0 0-19 0,0 0-12 16,0 0-11-16,0 0-7 0,0 0-18 0,0 0 2 16,14 7-9-16,-8-4 24 0,6 1-5 0,-2-1-7 15,4-3 28-15,4 2-6 0,4 0 10 0,-1-1-12 16,5-1-8-16,2-1 19 0,3 1-1 0,-2 1-6 16,3 0-12-16,0-1 2 0,0 0-6 0,1 2 0 15,4-1-3-15,-5-1-9 0,3-1-4 0,-3-1-6 16,0 2-3-16,-2-1-8 0,2 1-5 0,-5-1-2 0,1-2-6 15,-7 3-2-15,-2-1-10 0,1-1 6 0,-3-2-6 16,-3 2 1-16,-3 2-2 0,1 0-3 0,-2-1-1 16,0 0-3-16,-1-1 2 0,0-1-3 15,-5 3-3-15,5 0 3 0,-9 0 8 0,12-1 6 0,-12 1-4 16,10 0 1-16,-8-1 3 0,2 0 2 0,-4 1 2 16,7-3 12-16,-7 3 6 0,5-3-1 0,-5 3 2 15,0 0 2-15,0 0 0 0,0 0 2 0,1-3-4 16,-1 3-2-16,0 0 2 0,0 0 11 0,-5-10-10 15,0 5 3-15,2 2-14 0,-2 0-2 0,0-1 1 16,-4 1-3-16,5-1-7 0,-2 0-1 0,-1 0-6 16,2 2-3-16,-1-2 5 0,2-1-5 0,-1 3-3 15,1-2 0-15,-2 2-6 0,3-2 5 0,-3 3-1 16,2-2-5-16,4 3-5 0,-10-3 8 0,7 2-2 0,3 1-2 16,-8-3-4-16,6 1-7 0,2 2 7 15,0 0 1-15,-8-2 8 0,8 2 0 0,0 0-5 16,0 0 2-16,-2-3 1 0,2 3-7 0,0 0 6 15,-1-5-3-15,1 5-2 0,0 0-9 0,0 0 11 16,0 0-2-16,0 0 3 0,0 0-9 0,0 0-2 0,0 0 18 16,15 11-14-16,-9-7 2 0,1-2-4 15,5 5-5-15,-3-2 2 0,2 2 5 0,2 4-5 0,-1-4 5 16,1 2-2-16,5-1 9 0,-3 2-3 0,-3-2-2 16,0 0 0-16,1 0-3 0,-3-2 4 0,2 0-1 15,-2 0-5-15,-1 0 2 0,-4-3 3 0,2 2 1 16,-4-1 2-16,1 1 1 0,1-1 7 0,-1 4 4 15,-1-2-10-15,-2 1 4 0,0 0-6 16,1-1 3-16,-2 1-4 0,2 3 8 0,-4-4-4 0,0 2-2 16,-2 0-4-16,1 2-9 0,-1-1 14 0,0 0-3 15,-2-2 0-15,2 0-2 0,-3-1 1 0,1-3-6 16,1 3 9-16,-2-4-3 0,-1 1 6 0,0 1 2 16,3-1 3-16,-2-1 1 0,0 0-4 0,2-2 6 15,5 0-11-15,-13 1 7 0,13-1-3 0,-13-3 8 16,9 2-2-16,-1-2-1 0,1 0 5 0,4 3-12 15,-6-4 9-15,6 4 5 0,-4-5-8 0,1-2 1 16,3-2-2-16,0-4-9 0,4-4 1 0,0 0-1 0,1-1-4 16,2-1-5-16,-2 1-48 0,2-1-44 15,-3 1-59-15,-1 8-83 0,-2 0-99 0,-2 2-358 0,2 2-750 16,-1 6 332-16</inkml:trace>
  <inkml:trace contextRef="#ctx0" brushRef="#br0" timeOffset="146721.1">20658 1909 59 0,'-4'2'114'0,"-3"-1"5"0,3 0-12 0,-2 2-6 16,-1-2-14-16,0 1 2 0,-1 0 3 0,-2-2-4 15,3 3-1-15,-2 3-6 0,-1-5-18 16,5 3-2-16,-3-2-2 0,-2 7-8 0,3-3-1 16,0-1-15-16,-1 7 6 0,3-3-1 0,0 0-8 0,1 0-3 15,-3 5-5-15,3 2-5 0,1-3-1 0,-1 3-6 16,3-1 8-16,0 3-2 0,1 0-1 0,2-2-5 15,2 1 1-15,-1 1 21 0,1-1-2 0,2-2-2 16,-5-4 3-16,6 1-10 0,-1-3 4 0,3 1 0 16,0-2-5-16,1 0-5 0,-2-3 4 15,1-1-1-15,2 0-2 0,-2-5-1 0,2 2 0 16,1-2-1-16,0-1-1 0,1 0-3 0,1-1-1 16,1-3 0-16,-2 1 5 0,2-2-4 0,2-2-3 0,-2 0-1 15,2 2-4-15,-2-4 4 0,-1 5-3 0,-1 1 1 16,-2-1-1-16,1 1-1 0,-2-4-3 0,2 2 5 15,-2 2-2-15,0-4 24 0,-1 0 0 16,0-7-4-16,0 1-1 0,2 2-1 0,0-4-5 0,0-6 0 16,-1 1 1-16,-3 4-3 0,4-7-1 0,-7-2-6 15,4 2 19-15,-5 7 18 0,1 0-4 0,0 0-6 16,-2-1 1-16,0 2-4 0,-2 2-6 0,0 3-3 16,0 1 3-16,0-1 23 0,0 0-5 0,0 1-6 15,-4 1-4-15,0-1 0 0,3 1 10 0,-3 2-8 16,-1 2 0-16,1-5-3 0,1 6-4 0,-1-2 10 15,-3-1-1-15,0 1-1 0,-2-2-3 0,0 5-7 16,-2-1-1-16,-1 0 0 0,2 1 17 0,-3 2-6 16,-4 1-2-16,2-1-1 0,-6 2-2 0,-2 0-4 15,3 2-4-15,1-1 0 0,-2 2-5 0,3 1 2 16,0 0-5-16,4-2 0 0,2 1-4 0,0 0-1 16,2 0-1-16,1 1-4 0,3 3 0 0,-2 0-59 15,-1 2-54-15,3 2-70 0,-1 0-70 0,2 6-258 16,-3-3-547-16,2 0 242 0</inkml:trace>
  <inkml:trace contextRef="#ctx0" brushRef="#br0" timeOffset="156445.5">7642 6243 92 0,'0'0'158'0,"-3"-4"-6"0,3 4-4 0,0 0-5 16,-3-2-9-16,3 2-7 0,0 0-9 0,0 0-12 15,0 0-12-15,-9 0-9 0,9 0-5 0,0 0-11 16,-7 7-6-16,5-5-10 0,-2 6-1 0,0 2-9 15,1 5-3-15,0 3-2 0,-4 7-6 0,5 3-5 16,-3-1-3-16,2 2 0 0,3 3-3 0,5-3-1 16,-5-2-2-16,4-2-1 0,0-8-4 0,-3 2 0 0,7-1 3 15,-2-2-6-15,3-1-2 0,0-4 2 16,1-1-2-16,-1-3-1 0,1-3-2 0,1 3-2 16,1-4 2-16,-1-2 1 0,0-2-2 0,3-2 1 0,-5-5 4 15,4-2 5-15,1-4 1 0,-4-9 7 16,0 5 5-16,3-8 0 0,-5 0 1 0,-3-4-3 0,-2 2 4 15,-3 2-6-15,-3 6 29 0,3 2-6 0,-6 0 1 16,-1 0-10-16,-2 2 2 0,-2-1-3 0,-2 4 18 16,-5 1-6-16,3 1-5 0,-3 0-6 0,1 4-5 15,1 0-2-15,-2 3-7 0,1 2 0 16,3 1 0-16,0 2-5 0,1 1-2 0,3 2-36 0,1 3-46 16,1-1-58-16,6 0-60 0,-1 5-236 0,-2-2-455 15,4-3 201-15</inkml:trace>
  <inkml:trace contextRef="#ctx0" brushRef="#br0" timeOffset="157261.32">8120 4986 118 0,'1'4'113'16,"-1"-4"-9"-1,1 8-12-15,1-1 0 0,-2 2-20 0,1 2-9 0,2 5 0 0,-1 10 16 0,1-7-4 16,1 13-10-16,-2 0-2 0,2 14 22 0,1-10-1 0,-2 14-6 15,0 4-4-15,0 2-11 0,-2-1-8 0,3 4-2 16,-1 1 0-16,3-3-9 0,-6-7-5 0,4-5-8 16,-3-14 1-16,-1-1 2 0,3-2-4 0,-1-8-5 15,-2-2-2-15,0-2 12 0,0-3 18 0,0-3-2 16,1-1-2-16,-1-1 7 0,0-1-1 0,3-2-5 16,-6 0 4-16,3-2-1 0,3 2 6 0,-3-5-2 15,0 3 2-15,0-3-1 0,0 0-1 0,0 4-1 16,0-4-4-16,0 0-6 0,0 0-6 0,0 0-3 15,0 0-7-15,0 0-1 0,0 0-3 0,0 0-3 16,-16-9-2-16,13 4-4 0,0 0 2 0,-2 0-4 16,3-2-1-16,-1 1 0 0,-3-2-4 0,-1-2-5 15,2 0 5-15,0 1-4 0,1-1 2 0,0 0-2 16,1 0 1-16,0-1 0 0,-2 2-4 0,1-3 3 0,2 4-2 16,-2 1-3-16,0 0 4 0,1-1 1 0,-1 4-1 15,2 0 0-15,1-1 2 0,-1 3 2 16,2 2-1-16,-5-6-4 0,5 6 4 0,-1-4-2 0,1 4 1 15,-2-2 0-15,2 2 0 0,0 0-3 0,0 0-2 16,-3-2-1-16,3 2 2 0,0 0-3 0,-1 11 4 16,1-3-2-16,0-4-1 0,2 9-3 0,-2-4 5 15,2 3 1-15,0 5-3 0,1-1 2 0,-2 1 0 16,5-1 0-16,-5-5 2 0,3 0-5 0,-1-4 3 16,1 2 1-16,-2-4 8 0,1 1 2 0,-2-1-1 15,3-1 3-15,-1 1 1 0,3-4 3 0,-1 0-3 16,-5-1-2-16,12-5-3 0,-6 3 0 0,5-6-1 15,-2 0 1-15,-1 0-4 0,2-2 0 0,-1 0-2 0,-4 0-54 16,2 1-84-16,-1 0-106 0,-10 1-257 16,3 1-534-16,0 3 236 0</inkml:trace>
  <inkml:trace contextRef="#ctx0" brushRef="#br0" timeOffset="158530.03">5739 5157 18 0,'0'0'132'0,"0"0"-11"0,0 0-16 15,0 0-11-15,0 0-14 0,0 0-3 0,0 0-4 16,0 0-14-16,-1 4-5 0,5 1-3 0,3-1-3 16,-2 0-6-16,6 3 1 0,0-2-12 0,-1 1-4 15,3 2-1-15,1 2 4 0,3 0-12 0,3 6 6 16,-2-3-5-16,3 9 35 0,2-3 0 0,-3 2 7 0,-1 0-9 16,4 3-7-16,-2 1 0 0,0 0-5 15,1-1-8-15,4 4 4 0,-3-3 14 0,-4-1 1 0,1-1-7 16,1-3 14-16,-3 1-4 0,3-2-6 0,-3-1-2 15,4 1-4-15,-3-1-4 0,-5-3-2 0,8 2-1 16,-8-3-5-16,5 4 0 0,-5-4-12 0,5 4 7 16,-3-1 9-16,-4-3-5 0,5 7-1 0,-3-5 6 15,-5-1 4-15,5 0-3 0,-5 0-2 0,4-1-2 16,-3 0-2-16,-1 0-1 0,0-1-3 0,0-4-3 16,-3-1 1-16,2-2 2 0,0 1-3 0,-2-2 0 15,3 0-2-15,-4 1-3 0,-1-2 6 0,4-1-2 16,-2-1-4-16,0 3 1 0,-1-3 0 0,1 2-3 15,-2-1 0-15,1 0-3 0,1 0 3 0,-2-1-6 16,2 0 3-16,-2-1-2 0,-1 2-2 0,0 0-1 16,0-1 4-16,1 0-3 0,0 1-3 0,-4-3 2 0,3 2-4 15,-3-2 3-15,0 0 3 0,0 0 3 16,9 0 3-16,-9 0 2 0,3 1 4 0,-3-1-3 0,0 0 0 16,0 0 0-16,0-7 0 0,0 7-3 0,-3-6 13 15,3 6-2-15,-1-6 1 0,-1 2-5 0,-1 1 3 16,0-2-7-16,0-1 0 0,-4 0-3 0,6 1-1 15,-3-3-2-15,2 4-1 0,-1-3-3 16,0-2 1-16,1 5-2 0,1-5 1 0,-1 1-2 0,1-3-2 16,1 2 1-16,-1 2-2 0,1-1 3 0,0 2-2 15,-2 0 1-15,0 1-5 0,2 2 3 0,0 3-3 16,1-7 3-16,-2 4-3 0,1 3 4 0,0 0-4 16,0 0 0-16,-1-6 1 0,1 6 0 0,0 0-1 15,0 0 1-15,0 0-2 0,0 0 3 0,0 0 3 16,9 10-1-16,-6-5 0 0,1-1-4 0,1 3 4 15,-3-2 0-15,7 4 1 0,-4 0-3 0,-1 1 5 16,1 2-6-16,-3-4 7 0,2 3-6 0,0 1 7 16,2-1 2-16,-2 2-4 0,-3-2 3 0,3 1 3 0,0-1-1 15,-3-2 3-15,2 0 3 0,-2-2 6 0,-1 0 2 16,2 0 14-16,-2-1 10 0,2-1 15 16,-4 1 26-16,2-2 25 0,-2-1 15 0,1 1-18 0,-3-1-1 15,4-3 2-15,-9 1 2 0,-1-2-13 0,1-2-5 16,-3 0-11-16,-3 0-5 0,4-2-3 0,-6-1-17 15,5 1-6-15,2 2-6 0,0-1-8 0,1 0-7 16,4 2-6-16,0 0-13 0,0 0-89 0,5 2-71 16,-8-1-48-16,8 1-68 0,0 0-82 0,0 0-367 15,-2 5-769-15,2-5 340 0</inkml:trace>
  <inkml:trace contextRef="#ctx0" brushRef="#br0" timeOffset="175076.11">19322 2627 120 0,'0'0'118'0,"-7"-3"-2"0,2-1-12 0,1 2-2 16,2-2 5-16,-5 0-14 0,5 1-8 0,-3 1 10 16,-2-1-9-16,2 1-14 0,1-3 3 0,-2 2-12 15,-2 3-7-15,3-2-4 0,-2 1 15 0,0 0-11 16,-3 1-9-16,2 0 1 0,1 2-8 0,-4 0-6 15,0 4 1-15,2-1 0 0,-3 0-8 0,-3 6-2 16,2 1-1-16,-2 0-3 0,2 0-2 0,2 3-2 16,2 1-3-16,-3-3 3 0,2 4-3 0,1 2-5 15,1-1-4-15,3-1 11 0,1 1-5 0,-2 1-4 16,1-1 16-16,1-1 12 0,2 1-10 0,0 0 5 16,2 0 0-16,0 0-11 0,2 2 4 0,0-2-4 15,3 1-1-15,-1-2-2 0,5-1 14 0,-3 1-4 0,2 1 0 16,4-1-5-16,-1-2 6 0,-2 0-7 0,5-1-5 15,-1 0-1-15,0 2 2 0,1-2-2 16,-1-1-2-16,0-3 0 0,2-1-2 0,0-3-3 16,0 0 6-16,0-3-3 0,-2-5-1 0,5-3 0 15,3-3-7-15,3-3 4 0,2-6-1 0,-4 0 1 0,2-4 0 16,-1-4 0-16,0-3-4 0,2-1 7 16,-7 3-7-16,5-3 2 0,-4 2-4 0,-1 2-2 0,-4-2 6 15,0 3-1-15,0 0-1 0,-2 0 0 16,-6 5 1-16,2 1-2 0,-4 1 28 0,-2 2 2 0,1 1-3 15,-3-2 1-15,0 6-4 0,-4-1-4 0,0-1 18 16,-2 1-3-16,-2 1-3 0,-1 3-3 0,1-1-2 16,-3 2-2-16,-2 2-3 0,-1-1-4 15,1 2-2-15,-1 2-1 0,4 1-4 0,-3 1-1 0,-5 4-7 16,8-2-39-16,-4 4-47 0,1 2-48 0,-1 3-61 16,0 0-233-16,1 2-459 0,1 0 203 15</inkml:trace>
  <inkml:trace contextRef="#ctx0" brushRef="#br0" timeOffset="178012.04">25248 2628 87 0,'-4'-3'97'0,"4"3"6"16,-4-5-3-16,0 3-6 0,4 2-15 0,-5-4-9 15,4-1 9-15,1 5 6 0,-5-2-15 0,5 2 9 16,-4-4-3-16,4 4-1 0,-4-2-9 0,4 2-7 15,-5-1-7-15,5 1-5 0,0 0-2 0,-18 3-9 16,13 1-1-16,-4 3-7 0,-1-1 0 0,-3 4-5 16,0-1 0-16,-1 2-5 0,1 1-1 0,1 0 5 15,1 1-11-15,-1 2 2 0,0-2-3 0,0 2-1 16,2 0 1-16,1-1-3 0,0 2-14 0,3-3 19 16,-4 2-4-16,6-4 6 0,0 4-8 0,2 3 8 15,-1-3 17-15,2 1-2 0,1-4-1 0,0 1-3 16,1 3 0-16,0-3-3 0,-1 3-3 0,3-3-1 15,-2-1-1-15,3-1 0 0,0 0-6 0,0-2 3 16,2 0 6-16,-1-1-10 0,0-1 0 0,0-2 4 16,2 0 0-16,-1-2 0 0,4 0 0 0,1-2-4 15,-2-1-1-15,3-2-3 0,-1 0 5 0,3 0 0 16,-3 1-1-16,2-4-4 0,0 3 1 0,-2-1-3 0,2 1 1 16,-4-2 1-16,1 3-2 0,2 0-4 15,-5 0 4-15,2-2 0 0,-1 2-2 0,0-1 1 16,-1-1 5-16,1-1-6 0,-2 0-1 0,3-3 23 15,0 2 0-15,-2 0-5 0,0-1-1 0,2-1-5 0,0-2 5 16,-2 2-7-16,-1-1 2 0,2-1-3 0,-1-2 4 16,-3 6-1-16,1-5-5 0,2 3 1 15,-5-1 33-15,3 1 0 0,-2 0-1 0,-2-1-3 16,0 1-7-16,3-2-1 0,-4-1-3 0,3 2-2 0,-3-2-3 16,1 1 1-16,2 2-8 0,-3 1-2 0,1 0 15 15,0 1 15-15,-1 1-4 0,0 0-4 16,0 0 9-16,0 4-5 0,0-5-1 0,0 5-4 15,0-6 7-15,0 6 1 0,0-2-5 0,0 2-2 0,-2-4-6 16,2 4-6-16,-4-6 4 0,0 2-5 0,0 3-1 16,0-1-7-16,-1 0 3 0,5 2 0 0,-6-4-3 15,2 1-3-15,0 0 1 0,4 3 0 16,-4-3-1-16,-1 1 1 0,5 2-2 0,-9-2 0 0,4 2-3 16,5 0 5-16,-5-3 6 0,5 3-13 0,-12 0 1 15,7 0 1-15,5 0-2 0,-10 0-2 0,3 2 0 16,1-1 3-16,-1-1-4 0,-1 2-2 0,2 0 0 15,-1 2-26-15,0 2-47 0,-2 0-60 0,1 2-55 16,0-3-64-16,-7 5-220 0,4-3-510 0,-1-1 226 16</inkml:trace>
  <inkml:trace contextRef="#ctx0" brushRef="#br0" timeOffset="187339.32">10089 6693 152 0,'-5'2'224'0,"5"-2"-15"0,-5 4-17 0,5-4-8 0,-5 0-5 15,5 0-17-15,0 0-2 0,-10-5-8 16,5 4-14-16,-2-3-1 0,2 1-14 0,0-3-15 0,0-2-9 16,-2 0-10-16,0-2-7 0,1-5-8 0,0 0-8 15,3-2-6-15,0-1-9 0,2-1-6 0,-2 1-3 16,3 0-3-16,3-1-4 0,-2 5-3 0,4-2-8 15,2 1 4-15,-2 4-6 0,3 1-2 0,1 3-2 16,-1 1 6-16,4 2 13 0,-2 3-15 0,1 2-3 16,3 1 1-16,-1 4 1 0,2 2-2 0,1 2 0 15,-1 3 2-15,-2 1-2 0,1 8-2 0,-4 1-3 16,1 2-1-16,-1 4 2 0,-4 0-3 0,1 0 2 16,-4 1 2-16,-1 5-2 0,-2-1-2 0,-2 2 4 15,0-2 15-15,1 1-1 0,-2-3-2 0,2 1 14 16,-2-6 1-16,2-9-5 0,1-6 3 0,-2-1 0 0,2-5-5 15,2-1 2-15,-4 2-3 0,5-4-3 0,-3-3 1 16,5 0-2-16,-5 0-2 0,0 0-1 0,17-10-3 16,-6 4 0-16,2-8 2 0,6-4-11 0,-1-1 5 15,1-1-9-15,3-3-1 0,-4 1 0 0,1 2-7 16,0 0 2-16,1 1-2 0,-5 4 0 0,-1 0-23 16,0 2-67-16,-4-1-64 0,-1 1-79 0,-1 2-84 15,-7-2-227-15,0-3-584 0,-6-1 259 0</inkml:trace>
  <inkml:trace contextRef="#ctx0" brushRef="#br0" timeOffset="188803.74">8681 5261 90 0,'0'0'146'0,"0"0"-6"0,0-5-15 15,0 5-9-15,0 0-4 0,0 0-17 0,0 0-7 16,0 0-1-16,0 0 4 0,0 0-8 0,0 0 10 16,0 0 5-16,0 0-9 0,8 10-5 0,-8-10-8 15,4 6 17-15,1-1-1 0,2-1-10 0,0 5 4 16,2-3 12-16,0 2-9 0,1 1-3 0,4 3 2 0,2-2 7 15,1 3-6-15,4 5-1 0,1 0 0 0,-1 2 1 16,2 1-8-16,3 4 1 0,-2 2-6 16,6 12-4-16,2 0 2 0,-2 2 3 0,-1 2-5 0,2-2-11 15,-12-11-2-15,12 7-4 0,-8-7-4 0,0-5-3 16,0 1 11-16,0-1-10 0,-2-1 1 0,1-1 4 16,-3-2-13-16,2 1 9 0,-1-1 2 0,-3-1-1 15,-1-6-4-15,0 6-2 0,-3-5-13 0,-3-2 9 16,1 0-4-16,-2-3-6 0,-1-1 10 0,0 0 3 15,-2-1-8-15,2 0 0 0,-5-2-13 0,3-3-4 16,-3-1 3-16,1 4 3 0,0-2-3 0,0-1-11 16,-3 0 9-16,-1-3-4 0,5 4-1 0,-1-4 3 15,-4 0 1-15,1 4-2 0,-1-4-1 0,3 3-2 16,-3-3 0-16,0 0-2 0,0 0 4 0,0 0-10 16,0 0 0-16,0 0 5 0,0 0-7 0,0 0 4 15,5 1 7-15,-5-1-5 0,0 0-3 0,0 0 3 0,0 0 3 16,0 0-4-16,0 0-4 0,0 0-1 0,0 0 2 15,0-12 4-15,0 12-9 0,-2-12 4 0,0 3-6 16,2-3 7-16,-1 1 0 0,1 1-12 0,0-2 8 16,-3 0 1-16,2 1 3 0,1 1-2 0,-2-1-1 15,2 0-3-15,-2 2 1 0,1 2 2 0,0 0-2 16,1 1 13-16,-3 0-14 0,2 0-5 0,1 2 7 16,0-1-5-16,0-1 3 0,0 6-4 0,0-7-1 15,0 7 8-15,0-3-7 0,0 3 6 0,-3-4 3 16,3 4-7-16,0 0 2 0,0-5-4 0,0 5 14 15,0 0-19-15,0 0 6 0,0 0-1 0,0 0-2 16,3-3 10-16,-3 3-4 0,0 0 2 0,0 0 0 0,0 0-1 16,0 0 1-16,0 0-1 0,10 12 0 0,-6-9 4 15,-1 4-4-15,0 0 3 0,4 1-6 16,-6 2 7-16,4-1 2 0,0 1-15 0,0-2 10 0,-1 1 5 16,0-1-5-16,0 1-1 0,-3-2 3 0,3-2-3 15,-1 3-2-15,-2-2 1 0,1-2 3 0,1 0 7 16,-2 0 5-16,-1 2-9 0,0-4 2 0,0 2 0 15,3 0 14-15,-3-4-18 0,0 7 4 0,0-7-1 16,-3 4-3-16,3-4 4 0,-1 7 8 0,-2-5-9 16,3-2-2-16,-6 4 5 0,6-4 18 0,-5 3 3 15,1-3-1-15,0 1-1 0,4-1 1 0,-10 0 7 16,10 0-6-16,-13-1-2 0,8 0 2 0,5 1-6 16,-13-1-6-16,7 0 7 0,6 1-8 0,-10 1-1 15,5-1 1-15,-2-1-12 0,0-1 6 0,7 2-1 16,-13 3-2-16,6-1 1 0,1-1-1 0,-2-1-3 15,3 1-1-15,0 1 1 0,5-2 2 0,-10 2-2 0,6 2-1 16,-1-3 1-16,0 1 3 0,5-2-12 0,-7 3 6 16,7-3-2-16,-6 3 3 0,2-2-4 0,4-1-4 15,-7 4 7-15,3-2-4 0,4-2 2 0,-5 4-1 16,2-1 2-16,-1-1-3 0,4-2-1 0,-5 2-1 16,5-2 4-16,0 0-2 0,-4 3-2 0,4-3 5 15,0 0-3-15,0 0 1 0,0 0-4 0,0 0 4 16,0 0-3-16,0 0-1 0,0 0 1 0,0 0 2 15,0 0-6-15,0 0 0 0,4-11 4 0,-4 11 1 0,4-10-3 16,0 7 1-16,-3-1-3 0,3-3 2 0,0 4-3 16,-3-1-3-16,4-1-8 0,0 0-78 15,-1 0-52-15,1 1-53 0,-1-2-77 0,1 0-100 0,-1 2-340 16,2-6-779-16,-3 3 345 0</inkml:trace>
  <inkml:trace contextRef="#ctx0" brushRef="#br0" timeOffset="201999.13">30514 2784 2 0,'0'-4'23'0,"4"0"16"16,-4 1 0-16,0-2 11 0,0 5 2 0,4-9 4 15,-3 7-5-15,-1-3 8 0,0 5-1 0,0-6 25 0,0 2-12 16,0 4-1-16,0-4 4 0,0 4-6 0,-1-6-7 16,1 6-11-16,-4-5 4 0,4 1-2 15,0 4-17-15,-4-6 6 0,4 4 5 0,0 2-15 16,-2-8 13-16,-1 5 10 0,3-1 1 0,0 0-2 0,-2-1-5 15,-1 0 13-15,3 0 3 0,0 5 0 16,0-9 6-16,-2 5-2 0,0 0-7 0,0 0-6 16,-1-1 5-16,3 1 0 0,-4 1-2 0,1-1-4 15,-1-1-9-15,0 2-7 0,0-1 14 0,0 0-4 0,0 1-6 16,1-2 0-16,-1 2-6 0,0 0-6 0,0-1-2 16,0 2-2-16,4 2 0 0,-9-3-5 0,4 1-6 15,5 2 1-15,-8-2-2 0,5 1-1 0,-3 0-2 16,6 1-1-16,-11 1-1 0,5 0 2 0,-1 0-5 15,1 0 4-15,-2 3 0 0,2-3 0 0,-3 7-7 16,0-5 3-16,1 1 4 0,-1-1-6 0,0-1 0 16,0 5-1-16,-1-5-1 0,3 3 3 0,-3 1-2 15,0-1 1-15,0 2-3 0,2 0 2 0,-2-1 0 16,1 0 0-16,3 2 0 0,-3 1 3 0,0-3 4 16,3 1 1-16,2 1-2 0,-3-1 0 0,3 0 2 15,1 1 9-15,-4 1-3 0,4 0 2 0,-1 1 1 16,1-4 0-16,-1 2-5 0,0 0 1 0,2-1-2 15,-2 2 2-15,-1-3 0 0,1 0-3 0,0 0 1 16,-1 2 5-16,1 1 0 0,3-4-1 0,-3-2 3 16,0 2-4-16,4-1 2 0,0-4-4 0,0 7 1 15,0-2 3-15,0-2 4 0,4 2 1 0,-1 0-3 16,-1 1 1-16,1 0-2 0,1-1 5 0,-2 1-7 16,2-2-8-16,1-1 24 0,0 4 7 0,0-1-9 15,1-5 6-15,-5 5-9 0,4-2-7 0,0 1-1 16,0-2 2-16,1 1-4 0,0 0-1 0,0 0 4 15,-1 0-2-15,2-2 3 0,-1 2-1 0,0 0 5 16,1-1 5-16,-2-1-12 0,1 2 8 0,1-2-9 16,-2 1 1-16,0 0 2 0,1-1 5 0,-2-1 5 15,-1 1 0-15,2 1 14 0,-2-1-4 0,1 1-1 16,0-1-12-16,1 0 7 0,-5-2 1 0,14 2-7 16,-10-1 4-16,4 1-2 0,-2-2 1 0,1 3-10 15,0-2 1-15,-3 0 3 0,1 0-8 0,-1 1-10 16,-4-2 2-16,8 0 5 0,-8 0-6 0,10 2 5 15,-10-2 3-15,8 0-4 0,-8 0 11 0,7 1-11 16,-7-1 0-16,9-1 3 0,-2 2-10 0,-7-1 7 0,0 0 4 16,10-1-2-16,-10 1-1 0,9 2-7 0,-9-2 7 15,8-1-5-15,-2-2-1 0,-1 2 0 16,1-1 11-16,-2 1 8 0,0-2 11 0,4 2-7 16,-3-2 9-16,1-1-4 0,-1 0-2 0,2 0 5 0,2-1-5 15,-2 1 3-15,-3-1-8 0,3-1-5 0,-3 3 5 16,-1 1-3-16,2 0-2 0,-1-3 0 15,0 4 3-15,-3-3-6 0,3 2-4 0,-4 2-4 16,4-5 5-16,0 3-2 0,-4 2-5 0,6-6 2 0,-1 3-2 16,-1-1-4-16,0-3 3 0,1 4-6 0,0-2 8 15,-1 2-9-15,0-5 4 0,1 6-1 0,-1 0 1 16,-2-2 0-16,2 2-4 0,-1-2 4 16,-1 1-3-16,-2 3-4 0,2-3 2 0,-2 3-1 0,0-6 3 15,2 1-5-15,1 1 0 0,-2 0 2 0,-3-2 1 16,3 2-2-16,-1-1-6 0,1 2 10 0,0-2-4 15,-1 0 1-15,2 0 1 0,-2 2 2 0,0-2-2 16,-2 0 0-16,2 5-2 0,0-6-1 0,0 6-4 16,2-5 12-16,-2 5-6 0,0 0 0 0,-3-6 8 15,4 3-7-15,-1 3 0 0,-2-4-5 0,-1 0 4 16,3 4 2-16,-5-4-3 0,4 1 1 0,1 3 1 16,-5-4-3-16,2 0 0 0,-1 0-5 0,4 4 6 15,-5-2 2-15,5 2-1 0,-6-5-2 0,3 4-2 16,3 1 8-16,-5-3-2 0,1-3-3 0,0 5 2 15,-1-1 3-15,5 2 2 0,-6-2-4 0,2 0 3 16,4 2 16-16,-8-1 1 0,8 1 9 0,-5-2 11 16,4-2 1-16,1 4 0 0,-6-2-8 0,6 2 0 15,-10-3-1-15,10 3 19 0,-7-1 0 0,3-1-1 16,4 2-5-16,-9-1-4 0,9 1-2 0,-7-2-9 16,7 2-4-16,0 0-1 0,-5-1-7 0,5 1-2 15,0 0-7-15,-6-2-1 0,6 2-20 0,0 0-54 16,0 0-59-16,0 0-77 0,0 0-66 0,-11 3-71 15,7 0-80-15,-4-1-403 0,2 2-885 0,0 0 392 16</inkml:trace>
  <inkml:trace contextRef="#ctx0" brushRef="#br0" timeOffset="209354.13">13105 6262 179 0,'-3'-12'167'0,"0"4"0"0,2 0 9 0,-2 1-5 16,-1-1-18-16,-1-1-13 0,1 3 12 0,0 3-7 15,-2-1-16-15,2-1-10 0,-1 2-15 0,0 2-9 16,5 1-6-16,-10 1-9 0,1 2-9 0,3 4-7 16,-2 2-6-16,-2 8-6 0,-7 5-7 0,4 9-1 15,2 0-9-15,-2 1-4 0,4 1-1 0,0-1-1 16,4 2-2-16,1-4-3 0,4-1-4 0,1-2 0 16,2-8-1-16,2 0-3 0,5-2 2 0,-2-2 2 15,1-7-1-15,0 3-2 0,9-4 3 0,0 0-3 16,-3-1 0-16,3-2 0 0,-5-4-3 0,6-4 1 0,-4 0 2 15,3-5-4-15,-2-2 3 0,5-8-4 16,-4-3-2-16,-2-2 0 0,-1 0 7 0,-1 1 1 0,-8 5 4 16,0-7 5-16,-2 4-3 0,-6 3 6 0,1 1 9 15,-6-1-1-15,-5 4-3 0,0 3 2 0,-1 1 4 16,-5 2-5-16,-4 3-3 0,5 3-5 0,-5 1-3 16,3 2-6-16,1 3 3 0,-8 4-1 0,0 2-5 15,0 6-4-15,5 1-23 0,-1 0-38 0,2 3-36 16,0-6-54-16,6 0-63 0,-6 2-88 0,6-3-155 15,0-4-482-15,-3-2 214 0</inkml:trace>
  <inkml:trace contextRef="#ctx0" brushRef="#br0" timeOffset="210139.06">11509 6384 27 0,'0'0'127'16,"0"0"0"-16,-1-6-12 0,1 6-13 0,-1-2-9 16,1 2-6-16,0 0-11 0,0 0-8 0,0 0 44 15,9 11-2-15,-4-3-12 0,1 0 16 0,2 1-8 16,-1 0-10-16,5 2-7 0,1 2 8 0,1-1-5 15,2-2 9-15,1-1-2 0,2-1 4 0,9 3 0 16,4-3 0-16,0-2-1 0,1 0-10 0,2-1-8 16,-1-1-1-16,4-1-3 0,-3 2-7 0,4 0-10 15,-4-2-4-15,0 5-6 0,-2-2-5 0,0-1-4 16,-2 0-2-16,-3 1-7 0,0 1 0 0,-6-4-6 0,-3 1 2 16,0-2-4-16,-2 3-2 0,-3-3-5 0,-4 1-1 15,2-1 2-15,-6-1 2 0,1 0 14 0,-2 1 14 16,-1-2 2-16,-1 1 15 0,-3-1 11 15,9 0-4-15,-9 0 5 0,0 0 5 0,0 0-1 0,0-7-13 16,0 7-5-16,-9-11 0 0,6 4-10 0,-4-4-6 16,1 3-1-16,-6-7-8 0,2 1-4 15,0-1 16-15,-3 1-19 0,1-2-4 0,2 1-6 0,-2 1 4 16,5 1-9-16,1 4 1 0,3 0-6 0,-3 1 1 16,-2 2 0-16,6 0-5 0,-1 3 1 0,-1-3 0 15,3 4-3-15,-2-1-3 0,3 3-4 0,-2-4-1 16,2 4 2-16,0 0 2 0,0 0 2 0,0 0-5 15,10 8 0-15,-5-4 1 0,4 2-5 0,0 3 4 16,0 1-4-16,4 0 2 0,-2 3 3 0,2-1 0 16,1 1-2-16,-2-1 3 0,0 0-4 0,-3-2 1 15,0-1 1-15,0 1 0 0,-4 0 9 0,3 0 13 16,-3 0-10-16,-1 0-1 0,-3 4 7 0,-1-2-4 0,0 4 12 16,-4-1-13-16,-1 2-3 0,-4-2-8 0,-1 0 5 15,1 1 2-15,-3-2-1 0,-1-2-1 0,0 0 5 16,4-3 3-16,-3-1-14 0,3-2 0 0,3-2-4 15,-2-2-34-15,2-2-61 0,2 0-40 0,4 0-62 16,-12-6-70-16,9-2-84 0,-4-2-284 0,1-5-690 16,2-5 306-16</inkml:trace>
  <inkml:trace contextRef="#ctx0" brushRef="#br0" timeOffset="211088.7">11512 5300 131 0,'-3'-4'173'0,"1"-1"10"0,-1 3-35 0,-2-1 5 15,4-3-17-15,1 6-18 0,-3-3-9 16,3 3-11-16,0 0-10 0,0 0-9 0,0 0-10 0,0 0-9 16,4 12 21-16,4-4-4 0,-2 8-9 0,3-1-3 15,5 9-1-15,-1 0-2 0,1-1 10 16,6 2-4-16,-2-1-2 0,3 3 15 0,3-1 9 15,0 2-8-15,8 8-6 0,1-2-8 0,-8-7 0 0,-1-3-4 16,0-1-3-16,3 1-6 0,0-3 0 16,-3 0-8-16,-1-2-3 0,3-2-1 0,-2 0-7 0,2-2 0 15,-3-2-1-15,2 1-2 0,-9-5-2 0,5 0 0 16,-2-1-5-16,-2 2-5 0,2-2 5 0,-6 0-3 16,2 2-2-16,-2-3 19 0,-3-1 1 0,-1-1-5 15,-1 0 0-15,-2 0-2 0,-2-2-4 0,1-1-2 16,0 1 0-16,-1-1 8 0,-1 2-5 0,-1-1 5 15,-2-3 12-15,4 2 9 0,-4-2 12 0,3 2 14 16,-3-2 0-16,0 0 8 0,0 0 1 0,0 0-1 0,0 0-9 16,0 0-10-16,0 0-7 0,-9-13-7 15,6 9 2-15,-1 1-16 0,-1-2-3 0,2-1-7 16,-1 0 3-16,0 0-3 0,2-1-7 0,0 0 1 16,-2-2-8-16,1 2-3 0,3 0 12 0,-2 1-13 0,3-1-4 15,-2 0 0-15,0-1-5 0,1 2-8 0,-4-1 13 16,8 2 7-16,-4 0-18 0,0 2 4 15,0 3-2-15,0-7-1 0,-4 4-7 0,4 3 11 0,4-5-3 16,-4 5-1-16,0 0 2 0,2-2-4 0,-2 2-1 16,5-1-1-16,-5 1 0 0,0 0 4 0,16 2-2 15,-9-1 0-15,-2 2-3 0,2 0 3 0,-1 1 1 16,-1 0 6-16,3 0-15 0,0 1 14 0,-3 0 2 16,1 2-5-16,-1 0 3 0,2 1 5 0,-2 0-1 15,-1 2 2-15,-2-3 1 0,2 4-6 0,-4-1 7 16,0 1 11-16,0 1-11 0,-4 1 1 0,0 1-8 15,0 0 10-15,-2 1 2 0,1 0-3 0,-6-2 1 16,4-2-3-16,-2 0 8 0,2-4 1 0,-2 0 19 16,1-1 15-16,-2 0 6 0,2-2-3 0,-2-2 0 15,1-1-10-15,0-2-2 0,-1 0-3 0,2-4-7 16,-1 1-4-16,3-1-10 0,-2 0-7 0,4 0-42 0,0 0-80 16,7 0-89-16,-6 2-96 0,3 3-123 0,4-5-395 15,-4 5-873-15,0 0 387 0</inkml:trace>
  <inkml:trace contextRef="#ctx0" brushRef="#br0" timeOffset="212670.76">12188 6006 34 0,'0'0'82'0,"6"-10"-7"16,-3 6-10-16,-2-1-8 0,0 2 4 0,1-2-6 15,0 0-16-15,0 0 2 0,0 0 4 0,-2 1 12 16,1 0-10-16,-1 4 7 0,2-7-18 0,-2 7 5 16,-3-4-3-16,3 4-2 0,0 0-13 0,0 0 6 15,0 0-2-15,0 0-8 0,-9 10-30 0,8-5-38 0,-2-1-102 16,2 2-162-16,-2-1 72 0</inkml:trace>
  <inkml:trace contextRef="#ctx0" brushRef="#br0" timeOffset="-202978.1">25982 2738 10 0,'0'0'37'15,"0"0"-3"-15,-3-3 0 0,3 3-9 0,0 0-2 16,0 0 1-16,-7-1-3 0,7 1-1 0,-5-3 0 16,5 3-5-16,-4-4 8 0,1 1-3 0,-1 1 2 15,1 0 0-15,-1-2-4 0,-1 2 6 0,3-2-7 16,-1 1-5-16,-1 1-1 0,-2 0 3 0,3-1-4 15,-2 1-1-15,1 0 1 0,-1 0-3 0,0-1-1 16,1-1-1-16,1 2 0 0,-1-1 4 0,0 0-6 16,-4-1 0-16,3 2 2 0,0-3-4 0,1 0 20 15,-1 2-9-15,0-1-4 0,1 1 7 0,-2-1-6 16,1 0 9-16,-2 1-10 0,3 0-9 0,-2 1 14 16,2 0-5-16,-2 0 6 0,-2 0-6 0,8 2 1 15,-9-4-4-15,4 4 1 0,0-1-3 0,5 1-3 16,-12 0 0-16,12 0 2 0,-10 0 5 0,5 1-6 15,-3-1 2-15,8 0 3 0,-10 1 1 0,4 1-5 16,-1-1 1-16,1 1-7 0,0-2 2 0,0 2 5 16,6-2-5-16,-10 2 6 0,6-1-5 0,-3 2 5 15,2-1 0-15,1 0-4 0,-1-1-3 0,-1 3 3 16,0-1 1-16,2-1-1 0,-1 0 2 0,0 1-8 16,1-1 3-16,-1 0 3 0,-2 0 6 0,2 1-9 15,-1 0 0-15,2 0 10 0,-1 0 2 0,5-3-3 0,-6 3 3 16,1 0-3-16,0-2 7 0,1 1-9 15,0 1 7-15,0-1-8 0,0 2-4 0,-1-1 7 16,0 0 0-16,1 2-3 0,3 0 8 0,-3-1-21 16,-1 1 12-16,1-1-6 0,0 2 12 0,3 0-1 15,-3-2-1-15,4 1 4 0,-5 1-8 0,1-1 0 0,3 0-4 16,1 0 10-16,-4-1-6 0,3 1-4 16,-3 1 0-16,2 0 5 0,2 0-2 0,-4 0 0 15,2 0 5-15,1 1-9 0,1 0 5 0,-2 0-1 16,2 0 6-16,-2 0-3 0,2-1-3 0,0 1-7 15,0 1 14-15,0-3-8 0,2 2 0 0,0-1 0 0,-1 2-3 16,1-5 10-16,0 4-11 0,0-2 9 16,0-1-8-16,3 3 0 0,-3-1 6 0,0-1 5 15,2 0-5-15,2 1-4 0,-4 0 0 0,1-4 11 16,1 6-8-16,0-3-2 0,1 0-4 0,0 2 13 0,-1-3-4 16,5 2-2-16,-4 2 0 0,2-4 1 0,-2 1-7 15,2-1 3-15,0 2 3 0,-2-2 2 0,0 1-2 16,-1-3 0-16,1 3 6 0,4 0 18 15,-4-1 2-15,0 0-8 0,0 0-1 0,0-2 5 16,2 1-6-16,-1 1-5 0,-2-2 1 0,2-1-10 0,0 3 17 16,-3-3-10-16,2 0 0 0,0 0-10 0,2 2 8 15,-3-2-3-15,2 1 2 0,-1 0-7 16,-5-2 4-16,10 3-2 0,-6-2 6 0,-4-1-3 16,9-1-4-16,-9 1-4 0,8 0-6 0,-3 1 15 0,-5-1-1 15,6 3-12-15,-6-3 7 0,8-2 8 0,-3 5-8 16,-5-3 4-16,8 0-1 0,-2 1-8 0,-6-1 9 15,9-1-5-15,-9 1-5 0,12 2-2 0,-6-2 21 16,-6 0-14-16,8 0-3 0,-8 0 4 16,10 0-1-16,-6 1-2 0,-4-1 5 0,9 0 3 0,-9 0-8 15,9-1 6-15,-4 2-2 0,-5-1-9 0,9-1 9 16,-9 1-3-16,11 1-3 0,-7 0-2 0,-4-1 13 16,10 0-13-16,-4 0 0 0,-6 0 12 0,10-1 2 15,-10 1-12-15,10-1 7 0,-4 1-11 0,-2-1 7 16,-4 1 2-16,10-4 10 0,-5 4 17 0,-1-2-4 15,0-1-1-15,3 1-5 0,-5 0-3 0,3-1 0 16,0 1-3-16,-5 2-3 0,8-2 4 0,-5 0 3 16,-1-2-6-16,2 0 1 0,-3 2-4 0,3-2-2 15,0 3 3-15,2-2-4 0,-3 0 2 0,-3 3-7 16,6-4 3-16,-6 1 3 0,0 3 0 0,7-5-10 16,-6 4 11-16,0-3-5 0,-1 4 6 0,4-6-7 15,-4 4-3-15,5-1-1 0,-4-2 2 0,2 2-1 16,-3 3 6-16,4-6 2 0,-2 4-3 0,1-4-1 15,-2 3 5-15,2 1-9 0,-1-2 4 0,-2 4-1 16,5-4-6-16,-2 1 1 0,-3 3 8 0,5-5 2 16,-2 4-19-16,-1-3 20 0,-1 1-7 0,2-2-10 15,-3 5 10-15,3-5 2 0,-2 0-4 0,0 1 7 16,0 0-7-16,1 0 6 0,-2 4-1 0,4-6-8 16,-3 0 12-16,0 2-13 0,2 1 6 0,-1-2 3 15,1-1-6-15,-1 1 3 0,1 1 3 0,-3-2 0 16,2-1-2-16,-2 4-1 0,0-2-5 0,2 1 3 0,-2-1 4 15,2 0-5-15,-2 0 23 0,0-1 17 16,0 1-7-16,-1-1-3 0,1 3 18 0,0-2 10 16,-1 0-6-16,2 0-5 0,-1 2-7 0,-1-3 0 15,-1-1-4-15,1 4-1 0,0-3-10 0,-1 0 4 16,1 1-2-16,-1-1-5 0,-2 2 31 0,1-4-2 0,1 5-8 16,-2-4-4-16,-1 0 3 0,0 0-7 15,-2-2-3-15,-2 4 0 0,3-2-6 0,-2 0-2 16,2 0-1-16,-3 2 0 0,0-2-2 0,5 2-5 15,-2 1 0-15,-1 0-2 0,1 2-1 0,2-1-4 0,-1 1-13 16,5 2-39-16,-5-1-46 0,5 1-50 0,0 0-50 16,-13 6-150-16,8-1-370 0,0-1 164 15</inkml:trace>
  <inkml:trace contextRef="#ctx0" brushRef="#br0" timeOffset="-191580.38">16046 6443 115 0,'0'0'124'0,"-9"-1"-7"0,9 1-7 0,0 0-15 15,-1-2-8-15,1 2-8 0,0 0-1 0,10-6-8 16,-2 3-3-16,2 0 11 0,0-1-3 15,2-2-8-15,4 0-10 0,1-1-1 0,2 1-5 0,1 2-9 16,1-2 1-16,-2 3 4 0,2-1-7 0,-1 0-4 16,2 2-3-16,-4 0-4 0,1 0-2 0,0 2 2 15,-4 2-50-15,1-2-52 0,-5 2-80 0,-2-1-82 16,0-1-253-16,-2 0 112 0</inkml:trace>
  <inkml:trace contextRef="#ctx0" brushRef="#br0" timeOffset="-191118.87">16395 6049 36 0,'0'0'125'0,"-6"-4"-22"0,6 4 3 0,-5-5-8 0,3 3 0 16,2 2-8-16,-2-10-6 0,4-1-16 0,-2 1 0 15,5 0-2-15,2-5 1 0,2 2 10 0,2-3-12 16,-1 2-6-16,3 0-4 0,0-1-7 0,2 2-4 16,-2 1 0-16,0 1-3 0,5 3 0 0,-2 2-4 15,0 1-4-15,-2 2-5 0,2 0-4 0,2 2 4 16,0 2 2-16,-4 3-3 0,2 3 2 0,0 1 0 0,-2 5 2 16,4 6-3-16,-1 0 12 0,-3 5 3 15,-4 1-2-15,-1 3-7 0,1 3 5 0,-6 1 3 16,0 3 2-16,-3 0 6 0,-2 11 2 0,-6 0-6 0,1-10-4 15,-5 11-2-15,-5 1 10 0,5-4 0 0,-5 3 0 16,2-15 8-16,0-3-3 0,4-1 2 0,-7-1 0 16,7-5 2-16,3-6 2 0,2-4-9 15,1-1-1-15,1-5-6 0,-1 0-6 0,2 0-4 0,0-2-4 16,2 0 1-16,0-4-6 0,4 6 2 0,-1-5 3 16,3 0-4-16,4-1 1 0,-1-1-6 0,4-2 2 15,5-3-1-15,6-5-1 0,1-2-5 0,3 0 2 16,2-2-4-16,0 1-8 0,1-1 4 0,-1 0-4 15,-2 3-24-15,-1 0-43 0,-3 2-53 0,-8 2-59 16,-2 3-60-16,-8 0-238 0,1 3-508 0,-2-1 225 16</inkml:trace>
  <inkml:trace contextRef="#ctx0" brushRef="#br0" timeOffset="-190012.68">14309 6416 41 0,'13'-2'70'0,"6"2"1"16,-2-2 15-16,3-3-14 0,7 1 1 0,2-3-7 15,2 3 1-15,1-4 2 0,3-1 19 0,0-2-12 16,1 1 19-16,1 1-11 0,2 0-6 0,-1 0 9 15,13-2-5-15,-16 3 1 0,0 2-14 0,4 0-3 16,-5 1-12-16,2 6 4 0,2-1-8 0,-3 1-5 0,1 2-5 16,-2 0-1-16,-2 1-5 0,-1-2 1 15,-2 0-6-15,-2 0 16 0,1-1-3 0,-9-1 0 16,0-1-2-16,-1 0-6 0,-1-3-2 0,-2 3-2 0,-6 0-5 16,4-2-1-16,-4 1 1 0,-3 2 7 0,1-4 8 15,-2 3 10-15,-1 0 0 0,-4 1-1 16,6-4 8-16,-5 1 10 0,-1 3-1 0,0-4-6 0,0 4-7 15,-6-6-6-15,2 1 0 0,-1 2-5 0,-3 1 0 16,3-1-3-16,-4-1-4 0,0 0-1 0,0-2-6 16,-1 3-2-16,1-3-3 0,0 2-1 0,0-3 0 15,1-1-5-15,-2 0 1 0,3 0-5 0,-2 0-3 16,3 1 0-16,0 0 4 0,3 1-6 0,-1 1 3 16,0-1-2-16,-1 2-1 0,1-1-4 0,1 3 1 15,0-2-5-15,0 2 8 0,3 2-4 0,-3-5 1 16,3 5-2-16,-2-4-1 0,2 4 2 0,0 0-2 15,-1-4-1-15,1 4 2 0,-2-3-3 0,2 3-1 16,0 0-2-16,0 0 1 0,0 0 4 0,0 0-5 16,0 0 3-16,0 0 0 0,0 0 0 0,8-1 0 15,-8 1-3-15,0 0 3 0,14 2-1 0,-9 0 1 16,2 1 1-16,2 1-1 0,2 1 3 0,-1-2-2 0,1 1 1 16,0 0-1-16,0 0 1 0,2 1-5 0,1 0 3 15,-3-1-3-15,1 0 2 0,1-1-2 0,-4 1 4 16,4 0 0-16,-3-2 0 0,-1 2 0 0,-1-1-1 15,-2-1-2-15,-1 0 4 0,-1-1-1 0,2 3 7 16,-3 1 6-16,2 0 2 0,-3 2-1 0,1 2 5 16,-3 2-2-16,-1 1-3 0,-3 5-2 0,-2 0 0 15,-2 1-1-15,0 0-3 0,-1-1 0 0,-1 0 2 16,1-2-5-16,-4-2 14 0,6-3 7 0,-1-2-5 16,4-1 6-16,-1-1-4 0,1-1-1 0,3-1-3 15,-4-1-1-15,1-1-7 0,2 0 0 0,2-2 0 16,0 0-9-16,0 0-1 0,0 0-37 0,0 0-101 15,0 0-120-15,6-9-279 0,-1 2-579 0,-5 7 257 0</inkml:trace>
  <inkml:trace contextRef="#ctx0" brushRef="#br0" timeOffset="-179062.4">18505 2350 35 0,'0'0'71'0,"-9"-1"-3"0,9 1-6 0,-8-3-3 0,5 1-12 16,3 2 5-16,0 0-16 0,-3-5 1 0,3 5-9 16,5-7-2-16,-1 5 3 0,2-3-7 0,1 0 2 15,2 0-9-15,0-1 1 0,2 0-10 0,1 1 13 16,2 2-7-16,-3-4-1 0,2 4-2 0,-3 1 3 16,0-4-3-16,2 1-4 0,-2 2-10 0,-5 1 11 15,0 0-8-15,2 1 6 0,-3-3 3 0,-1 3 10 16,-3 1 2-16,0 0 2 0,0 0-4 0,0 0 2 15,0 0-7-15,0 0 0 0,-20 11-5 0,6-8 13 16,-1 6-8-16,2-4 0 0,-1-2 3 0,1 3-9 16,2-3 5-16,1 1-6 0,3-1-13 15,2-2 17-15,-2 4-6 0,6-4-1 0,1-1 0 0,0 0 2 16,8 4-4-16,-3-2-32 0,1-1-39 0,3-1-68 16,-2 3-152-16,5-6 68 0</inkml:trace>
  <inkml:trace contextRef="#ctx0" brushRef="#br0" timeOffset="-176404.87">23839 2162 14 0,'0'0'36'0,"-6"4"-5"15,0 0-2-15,-1 0-7 0,2-2 1 16,1 4 1-16,-3-3-4 0,1 3-4 0,1-3 1 0,-1-1 3 16,2 1-10-16,-1-1-5 0,4 0 3 0,1-2-2 15,-5 6-1-15,5-6 3 0,-4 2-4 0,4-2 7 16,-2 2-2-16,2-2-7 0,0 0-2 0,0 0-4 15,0 0 9-15,0 0-6 0,0 0-3 0,0 0 4 16,15-7 7-16,-15 7-2 0,6-4 2 0,-3 1-7 16,0-1 1-16,2 1 3 0,-1-1-2 0,1-1-3 15,-2 3 6-15,-2-2 8 0,-1 1 0 0,0 3 6 16,0 0-4-16,-4-8-1 0,3 6-9 0,1 2 6 16,-13 0-3-16,3 0-4 0,1 2-2 0,-4 1 5 15,1 2 2-15,-1-1-4 0,1 0 2 0,1-1 4 16,-1 1-2-16,2 0-9 0,2-3 9 0,1 0 16 15,2 2-7-15,-3-2 3 0,8-1-7 0,-6 0 9 16,6 0-13-16,-7 1-2 0,7-1 0 0,0 0-1 16,-1-6 2-16,1 6 3 0,1-10-4 0,2 4-2 15,-2 2-1-15,2-3 1 0,-2 4-1 0,2-1-3 16,-3 1 8-16,0-1-1 0,0 4 1 0,0-6-9 16,0 6 3-16,-3-3 0 0,3 3-2 0,-1-6 3 15,-3 5-18-15,4 1 18 0,-4-3 2 0,4 3-18 16,0 0 9-16,-8-3 7 0,8 3 2 0,0 0-6 0,-5-2 4 15,5 2-7-15,0 0 4 0,-5-2-1 0,5 2 2 16,-1-4-4-16,1 4-1 0,-8-3 0 16,4-1 6-16,0 0 0 0,2 1-3 0,-6-1 1 0,4 0-6 15,2 1 4-15,-2-3-5 0,-2 1 6 0,-1 0 0 16,3-2-4-16,-2 2 1 0,-2-2-2 0,4 4-1 16,-1-4 4-16,0 3-1 0,3-1 2 0,-3 0-5 15,2 0 1-15,-1-1-1 0,4 3 6 0,-2-2-1 16,2-1 3-16,0 1-2 0,0-1 2 0,2-1-4 15,-2 1 3-15,2 0-3 0,-1-5-3 0,1 5 11 16,3-1-10-16,-5 0-1 0,3 2 0 0,-2-2 3 16,0 3-3-16,3-1 6 0,-4 3-4 0,4-3 1 15,-3 0-2-15,3 2 2 0,0-2 2 0,1 0-3 16,0-1 1-16,3 1-1 0,-5 0 2 0,3 1 0 16,-1 0 0-16,-1 1 2 0,2-3-3 0,-2 2-4 15,0 0 3-15,1 1 3 0,0 0 3 0,-1 0-6 16,1 2-2-16,0-3 1 0,3 3 3 0,-3-3 3 15,3-1-2-15,1 3-3 0,0-1 0 0,0-1-2 16,1 0 6-16,0 2 1 0,0-4-3 0,2 4 0 16,-3-1 0-16,-2 0-2 0,0 0 2 0,0 2 1 15,-2 1-4-15,1-1 10 0,-6 1-12 0,13 0 4 16,-8 1-1-16,2-1 3 0,-2 1-7 0,4 0 5 16,-4 1-2-16,4 1 3 0,0-2 3 0,-4 2-3 15,3 0 1-15,2 2-6 0,-3-2 3 0,-1 1-1 16,1 1 7-16,-2-1-1 0,2 0-4 0,-2 0-2 15,3 3 3-15,-3 0 3 0,-1 2-5 0,1-3 0 16,-1 2 5-16,0-2-2 0,1 2-1 0,-1 1-1 16,0-2 5-16,-1 0-7 0,0-1 6 0,2 1 0 15,-1 0 0-15,-2 0 0 0,1 0 8 0,0-1-9 16,-2-1 7-16,1 2 46 0,0 0-9 0,-1 0-4 16,-1 0-1-16,-1 0-10 0,-1 0 0 0,0 1-3 15,-1 2-3-15,-2-2 4 0,2 2-6 0,0-2 6 16,-4 3-15-16,4-1 9 0,-4-1-5 0,1 2-5 15,1-4 1-15,-3 4-1 0,0-3 5 0,2 3-10 0,-2-2-4 16,-2-2 3-16,5 2 2 0,-4 2-5 16,0-4 2-16,-1 0 6 0,1 0-9 0,-3 0 2 15,2 0 2-15,-1 0 1 0,-6 3-1 0,4-1-3 16,0-3-6-16,1-1 3 0,-1 1 4 0,1-2-3 0,1-2 2 16,-1 0-2-16,1-3 4 0,3 2-2 0,0 2-2 15,1-3 14-15,1 1 32 0,-1 2-6 16,7-3-7-16,-13-7 0 0,8 3-10 0,-1 0 6 15,-2-4-11-15,3 1 2 0,-3-2 1 0,2 1-7 16,-2 0 0-16,3-1-8 0,0 2 8 0,-3-1-6 0,0 1-3 16,0 3 3-16,1-1-2 0,2 0-1 0,-2-2 2 15,2 2-2-15,-1 1-3 0,1 0-4 16,0-1 6-16,1 3-2 0,-1-3 2 0,0 3-1 16,1-4-5-16,0 4 2 0,2 0 3 0,2 2-7 0,-8-8 8 15,4 3-4-15,-1 1 2 0,3-1-6 0,-2-2 0 16,3 1 4-16,-1-1-4 0,0-1 3 0,0 1-2 15,2-3 0-15,-1 1-4 0,1-1 8 0,0 0-3 16,0-1-6-16,1 1 8 0,2-1-6 0,0 0-5 16,1 0 7-16,1-6 10 0,1 1-9 0,2 2 0 15,1 0 1-15,-4 3-3 0,1 0 8 0,-1 1-2 16,0 2-3-16,2-1-6 0,-3 2 1 0,-1 1 5 16,2 0-1-16,-2 2-1 0,1 1 3 0,-2-2-7 15,0 0 6-15,0 2 0 0,-1 2-2 0,1-3-1 16,-2 4 4-16,4-4-4 0,0 2 3 0,1 0 1 15,2 2-5-15,-7 0 1 0,10 0 3 0,-2-3 0 16,1 3 0-16,1-2-3 0,-1 3 2 0,-1 0 0 16,1-1 8-16,-3-1-9 0,2 1 4 0,-3 1-1 15,4-1-6-15,-1 3 5 0,-5-2 0 0,-3-1 4 16,11 1-4-16,-5 2-4 0,-2-2-1 0,1 2 7 16,-1 0-1-16,2-2-4 0,1 4 6 0,-1-2-1 15,3 2-5-15,-1 0 6 0,1 1 23 0,-1 0-3 16,0 1 1-16,1 0-1 0,-4-2-3 0,2 0-3 15,0 1-1-15,-2 0-1 0,2-3 3 0,-2 1 1 16,0 0-4-16,-2-2-1 0,-1 0 0 0,2 1 7 0,-3-1 5 16,-1-2 1-16,0 0-1 0,5 2 2 15,-5-2-4-15,0 0-1 0,3 3-5 0,-3-3 2 16,0 4-5-16,0-4-1 0,0 0-2 0,0 0 5 16,1 3-8-16,-1 2 2 0,0 1-5 0,0 0-54 0,3 3-70 15,-3 1-85-15,-3 2-113 0,3-1-340 16,-5-1 151-16</inkml:trace>
  <inkml:trace contextRef="#ctx0" brushRef="#br0" timeOffset="-167367.16">6988 8376 120 0,'-4'1'116'0,"4"-1"-17"0,0 0-12 0,0 0-5 15,0 0-8-15,0 0 23 0,0 0-7 0,0 0-1 16,24-3-4-16,-15 1-9 0,4-1-6 0,1-1-4 16,1-1 2-16,3 1-9 0,-2-3 0 0,1 0-8 15,0-1-3-15,1 5-6 0,-8-2-6 0,3 2-4 16,-6 0-1-16,0 0-1 0,1 2-6 0,-2 0-2 15,-6 1-3-15,11 2 1 0,-8 3-25 0,0-1-53 16,0 2-67-16,-3 2-126 0,0-1-272 0,-1 3 121 16</inkml:trace>
  <inkml:trace contextRef="#ctx0" brushRef="#br0" timeOffset="-166797.15">7500 8070 123 0,'-4'-3'158'15,"4"3"-17"-15,0 0-12 0,-3-2-10 0,0 0-4 16,3 2-5-16,-3-5-10 0,3 1-8 0,0-1-14 16,2-4-8-16,-1-3 1 0,2 0-6 0,-1-4-4 0,1 1-7 15,4-1-5-15,-3 1-2 0,5 0-1 16,-3 2-4-16,2 2-2 0,-3 0-1 0,4-2-2 0,0 4-1 15,1 4-6-15,-2 1 0 0,1 1-3 0,1 1-1 16,2 2-2-16,-1 4 0 0,3 1 2 16,-2 2-1-16,2 5 13 0,2 8 1 0,0 3-7 0,-2 5 2 15,-3 2-2-15,-2 4-5 0,-4 14 0 0,-1 3-3 16,-6-5-3-16,-2 2 2 0,-1-2-5 0,-3 2 1 16,4-15 4-16,-4-2 13 0,3-5 10 0,0-6 4 15,3-5-1-15,-3-4 3 0,3-4 7 0,0 0 7 16,1 2 6-16,-1-7 4 0,1 4 3 0,1 0-1 15,0-6 1-15,-3 4-11 0,3-4 0 0,0 0-15 16,0 0 3-16,0 0-2 0,0 0-9 0,17-14-3 16,-9 3 5-16,5 0-9 0,2-5-5 0,0 4-1 15,8-6-1-15,0 2-7 0,0 0-6 0,3 0 0 0,-3 2-2 16,-4 5-16-16,-1 0-5 0,0 2-17 16,-6 3-29-16,2-2-55 0,-2 4-77 0,-3-4-62 15,-3 5-283-15,-2-2-571 0,0 0 253 0</inkml:trace>
  <inkml:trace contextRef="#ctx0" brushRef="#br0" timeOffset="-165848.85">7533 7052 123 0,'0'0'119'0,"0"0"-10"15,0-4-4-15,0 4-18 0,0 0-3 0,0 0-5 16,0 0-7-16,0 0-8 0,0 0 5 0,0 0 19 15,13 0-2-15,-13 0-9 0,0 0 2 0,9 4 6 16,-8 0 8-16,3 1-1 0,1 2-11 0,-1 0 1 16,1 4 5-16,-1 4-3 0,1 3 4 0,4 8-6 15,-5-8-8-15,1 5-4 0,0-3-9 0,-1-1-3 16,1 8 6-16,-1-7-6 0,0-1-3 0,1 6-2 16,-1 0-8-16,0 1 3 0,-3-1 0 0,-1-6-3 15,0 1 0-15,1-2-3 0,-2 1-7 0,1-2 2 16,0 0-5-16,-1-6-1 0,1-2-6 0,0-2 2 0,0 1-1 15,1-2-1-15,-1-2 5 0,0 1 1 16,0-1 6-16,0-4 1 0,0 4 6 0,0-4 0 16,1 4 7-16,-1-4-6 0,0 0 8 0,-1 7 4 0,1-7-1 15,0 0 0-15,0 0 1 0,0 0-6 0,0 3 5 16,0-3-6-16,0 0-3 0,0 0-1 0,0 0-6 16,-4 3 5-16,4-3-1 0,0 0-4 0,0 0-3 15,0 0-1-15,0 0 1 0,-10-9 2 0,5 5-5 16,0-2-3-16,-1 4 6 0,0-4-6 0,1 0-6 15,-4 1 3-15,0-5-13 0,0 5 1 0,0-4 4 16,0 2-5-16,3 1 5 0,-2 0-2 0,-1-1-3 16,4 2 5-16,0 2-1 0,1-1-5 0,2 0-3 15,-2 2 5-15,1-2-1 0,-1 2-10 0,4 2 2 0,-5-4 7 16,3 2-11-16,2 2 9 0,0 0-4 16,-3-4-4-16,3 4 0 0,0 0 1 0,0 0 1 0,0 0-6 15,-5-2 6-15,5 2-8 0,0 0 9 0,0 0 7 16,0 0-10-16,0 0-7 0,0 0 2 0,0 0-4 15,7 12 3-15,-4-7 7 0,1-2-2 0,-1 2-4 16,2 0-2-16,-1 0 4 0,2-1-1 0,-1 1-1 16,-1 0 1-16,4 0-4 0,-1 1 3 0,1 2 4 15,1-3-10-15,1 4 8 0,-2-5 16 0,-3 0-13 16,5 3-8-16,-2-3-3 0,-2 0 9 0,-2-1-3 16,2 0-1-16,1 0-3 0,-3 1 12 0,1-3 7 15,-1 0 6-15,-4-1-3 0,0 0 18 0,11 0 2 16,-11 0-5-16,9-2 4 0,-5-1-7 0,1-1-2 15,-1-2-6-15,1 1-6 0,-1-1-5 0,3-1-27 16,-2 4-69-16,-1-1-84 0,0 2-108 0,-4 2-146 16,0 0-243-16,0 0-721 0,0 0 319 0</inkml:trace>
  <inkml:trace contextRef="#ctx0" brushRef="#br0" timeOffset="-152836.29">22132 4324 27 0,'-9'3'106'0,"4"2"-3"0,-3-2-6 0,-1 3-1 0,-1-1-5 15,1 0 8-15,1-4-7 0,-2 4-9 16,3 0-12-16,0-1-17 0,1-1 6 0,-1-1-9 0,1 2-6 15,0 0-4-15,-1-1-5 0,2 1 5 0,0-1-21 16,-4 5 8-16,1 0-2 0,1 2-4 16,-5 2-2-16,2 3-3 0,0 1 11 0,-4 8 1 0,2-3-6 15,1 5-2-15,-2 0-2 0,0-1-1 0,0 0 0 16,7-7-3-16,0 2-2 0,-1-2-2 16,3 2-6-16,-2-1 9 0,2-2-2 0,2 0-8 0,0-5 6 15,4 0-2-15,0 0-7 0,-2-2 15 0,4 1 0 16,4-2 3-16,-1 0-14 0,2 0 13 0,0-2-8 15,5 5 0-15,-5-3 2 0,5-2-1 0,-1 3-4 16,2-2 2-16,1 1-14 0,0-3 6 0,2 0 6 16,-1 1 3-16,2-3-1 0,1 1-2 0,0-2 2 15,0 0-4-15,-1 0 1 0,0-4 0 0,3-4-3 0,-1 0 2 16,-1-1 5-16,-1-5 1 0,0 0 8 16,-2 0-3-16,7-3 5 0,-8 0 0 0,4-2 7 15,-5 3-2-15,2-3-1 0,-2 2 0 0,2-5-4 16,-2 7 9-16,6-8-2 0,-5 2-5 0,3-2 3 0,-4 8-7 15,-3-4 0-15,1-2-2 0,0 3-4 0,-2-7 2 16,1 6-2-16,-3-2 0 0,-2 0-2 16,1 3 0-16,-4-3 1 0,4 2 0 0,-4 1 24 0,-1 4-8 15,0-6 3-15,-2 1-3 0,-1 4-5 0,3 1 1 16,-2-1-4-16,-1 1-4 0,-1 0 3 0,2 1 0 16,-1 0 13-16,-1 6-2 0,1-2-2 0,-3-4-3 15,2 3-3-15,-2-4 1 0,3 4 2 0,-3 1-5 16,0 0-3-16,2-1-1 0,-3 0-1 0,0 0 13 15,4 2 7-15,-4-2-2 0,0 3-5 0,-1-1 0 16,1-1-3-16,-2 1-5 0,2 0-3 0,-3 2 3 16,1-1-3-16,-1-1-2 0,-5 3-1 0,3-1-3 15,0 0 5-15,-1 2 10 0,-1-2-4 0,0 2-3 16,1-3 1-16,1 3-2 0,1 0-4 0,0 1 0 16,0-1 6-16,0 0-7 0,2 1-1 0,-3 0-4 15,9 0 2-15,-14 1-2 0,6-1 0 0,1 1 0 16,0-1-1-16,7 0 0 0,-9 1-1 0,3-1 2 15,6 0 1-15,-12 0-1 0,12 0-2 0,-6 1 1 0,0-1-1 16,6 0-1-16,-9 1 1 0,9-1-2 16,-8 0 3-16,8 0 0 0,-8 3 7 0,8-3 0 15,-7 0 1-15,7 0 0 0,0 0 1 0,-7 1 0 0,7-1 0 16,0 0 10-16,0 0 4 0,0 0-12 0,-10-1 2 16,10 1 0-16,0 0 1 0,0 0-3 0,0 0-4 15,0 0-3-15,0 0 1 0,0 0 4 16,-6 1-7-16,6-1 3 0,0 0 1 0,0 0-2 0,0 0 3 15,0 0 1-15,0 0 0 0,0 0 0 0,0 0 11 16,0 0 6-16,0 0 0 0,-6-2-3 0,6 2 4 16,0 0-5-16,0 0-2 0,0 0-1 0,0 0 2 15,0 0-3-15,0 0-1 0,0 0-9 0,0 0 3 16,0 0-6-16,0 0 6 0,0 0-6 0,0 0 2 16,0 0-6-16,0 0 2 0,0 0 1 0,0 0-2 15,0 0-4-15,0 0-2 0,0 0 6 0,0 0-3 16,0 0 1-16,0 0-5 0,0 0 3 0,0 0-3 15,-7 0-1-15,7 0 1 0,0 0 3 0,0 0 1 16,0 0-6-16,0 0 4 0,0 0 0 0,0 0 2 16,0 0-2-16,0 0 3 0,0 0-9 0,0 0 5 15,0 0 4-15,0 0-2 0,0 0-3 0,0 0-2 16,0 0 3-16,0 0 1 0,0 0 3 0,0 0 1 16,0 0-5-16,0 0 3 0,0 0 0 0,0 0-2 0,0 0 6 15,0 0-12-15,0 0 5 0,0 0-1 0,0 0 3 16,0 0-6-16,0 0 0 0,0 0 4 15,0 0-7-15,0 0 2 0,0 0-1 0,0 0 0 0,0 0-24 16,0 0-38-16,0 0-43 0,11 9-40 0,-11-4-55 16,2 1-52-16,0 0-50 0,-2 1-226 0,-2 3-576 15,0-1 255-15</inkml:trace>
  <inkml:trace contextRef="#ctx0" brushRef="#br0" timeOffset="-149300.07">25305 4285 50 0,'-7'-4'137'0,"7"4"-14"0,-5-1-3 0,5 1-7 15,-7-2-13-15,7 2-3 0,-4-3-14 0,4 3-3 0,-8-2 2 16,6 1-9-16,2 1-8 0,-6-4 4 0,6 4 2 15,-7-1-5-15,3 0-3 0,4 1-7 16,-7-3 6-16,3 2-4 0,4 1-7 0,-10 0-4 0,10 0-3 16,-9 1-9-16,9-1-5 0,-12 1-5 0,5 2 6 15,0 0-9-15,2-1 4 0,-1 1-3 0,-1 1-8 16,0 3-5-16,0 2 4 0,-2-2-1 0,3 1-2 16,-2 2 1-16,2 1-2 0,-2-3-1 0,3 4 1 15,-3 3-5-15,2-5 1 0,2 1-12 0,-4 4 13 16,3-4-1-16,-2 0 0 0,0 0-2 0,2 1 3 15,0 4-1-15,1-1 2 0,-1 3-6 0,1-1 2 16,-1-1-4-16,1-4 3 0,2 3 0 0,2-4 1 16,-1 1-4-16,-1-1 1 0,2 0 1 0,-1-1 2 15,2-1-4-15,1-2 5 0,0 1-2 0,-1 1 18 16,1-2-3-16,3-2-1 0,-3 2-3 0,1-2-2 16,1-2-1-16,0 5-4 0,-2-2 6 0,3-3-3 0,0 7 11 15,2-4-2-15,0 0 7 0,1 1-3 16,-3-2 0-16,4 2-2 0,-3 0-4 0,2-1-1 0,-3-1-3 15,2 0-1-15,-1 1 0 0,-1-4 0 16,-1 2-2-16,1 0 8 0,0-1-2 0,-1 0 1 0,4-2 4 16,-3 0 0-16,1 0 11 0,-6-1-4 0,12-2-5 15,-6 1 2-15,0 0-5 0,1-2 2 0,-2 1-5 16,0-2-2-16,3 3-2 0,-2-2-3 0,-1 1 2 16,0 1-3-16,1-1 1 0,-3 0-2 0,1 0 0 15,-4 2-1-15,10-1-1 0,-10 1 0 0,4-4 0 16,-1-1 2-16,1 2 9 0,0-3 4 0,4-2-2 15,-3 0-4-15,1 1-2 0,1-2 1 0,-3-2 3 16,1 3-7-16,2-3 0 0,-1 4-2 0,-2-3 1 16,1 1 0-16,-4 0 1 0,3 2 2 0,0 0 2 15,-3 1 10-15,4-1 2 0,-2-3-2 0,-3 1-3 16,1 2 7-16,-1-1 1 0,0-1-3 0,0-1 3 16,1 1 8-16,-1 1 2 0,0 1 2 0,-1 0-5 0,1 1-5 15,0 0-4-15,-1-3-1 0,-2 5-3 0,2-2-2 16,-3-1 9-16,4 3-5 0,-1-2 1 0,0 1-1 15,-2 0 3-15,2 3-3 0,-2-3 0 0,2 2 6 16,-3-1 2-16,4 4 0 0,-1-6 1 0,-2 3-6 16,3 3 2-16,-4-3-5 0,4 3-7 0,-5-4 4 15,5 4-7-15,-1-4 1 0,1 4 0 0,-5-2-2 16,5 2 1-16,0 0-7 0,0 0 3 0,0 0 0 16,-4-2-5-16,4 2 3 0,0 0-6 0,-4-3 2 15,4 3 11-15,0 0-17 0,0 0-1 0,0 0 7 16,-5-2 0-16,5 2-6 0,0 0 2 0,0 0 4 15,0 0-7-15,0 0 7 0,0 0-2 0,0 0-1 16,0 0-1-16,0 0-1 0,0 0-3 0,0 0 4 16,-4-2 2-16,4 2 2 0,0 0 10 0,0 0 6 15,-4-3 2-15,4 3 3 0,0 0 1 0,0 0-2 16,-1-3 2-16,1 3-1 0,0 0 3 0,-4-4-1 16,4 4-7-16,0 0-2 0,-3-4 0 0,3 4-4 0,0 0 4 15,0 0 7-15,0 0-20 0,0 0 1 16,0 0-6-16,-5-4 4 0,5 4-1 0,0 0 4 15,0 0 13-15,-2-3-15 0,2 3 1 0,0 0-1 0,-4-3 1 16,4 3 10-16,0 0-7 0,-2-3-10 0,2 3-2 16,0 0 3-16,0 0-7 0,-3-3-2 0,3 3-3 15,0 0-10-15,0 0-44 0,0 0-42 0,-2-4-49 16,2 4-59-16,0 0-58 0,0 0-76 0,-2-3-213 16,2 3-607-16,0 0 269 0</inkml:trace>
  <inkml:trace contextRef="#ctx0" brushRef="#br0" timeOffset="-138273.89">10460 8066 88 0,'-1'-3'162'0,"-3"-2"-12"15,1 0-6 1,1 3-7-16,-2-2 0 0,4 4-2 0,-3-5-3 0,2 3-8 16,1 2-9-16,0 0-8 0,-5-2-14 0,5 2-7 0,0 0-8 0,0 0-7 15,0 0-6-15,-14 4-9 0,10 1-5 0,-1 4-5 16,1 0-5-16,0 3-5 0,-2 4-3 0,-3-1-5 15,5 2-4-15,-1 3-1 0,1 3 0 0,-1 5-3 16,5-3-4-16,0 0-2 0,0 2 0 0,0-1-2 16,4 3-1-16,1-3 2 0,-1-1-6 0,1-7 4 15,4 0-5-15,-3-1 2 0,5 0-3 0,-1-5 4 16,-4-1-3-16,4-2-2 0,-1-2 1 0,1 0 3 16,1-5-3-16,-1 0 0 0,3-4 2 0,0 1 3 0,3-9-2 15,-2 2 3-15,5-11 3 0,-2-4-2 16,1-1 0-16,-4-3-2 0,0 0 2 0,0-3-3 15,-3 1 1-15,-2 1 2 0,-1 1 0 0,-3 1 5 0,-3-1 0 16,0 9 16-16,-2-7-2 0,-4 6 3 0,1 1-6 16,-5 1-2-16,-4-6 1 0,1 8 3 0,-2 0 3 15,-2 2-6-15,-1 0-4 0,-1 5 5 0,1 1-5 16,-4 4-4-16,2 2 1 0,-5 1-5 0,1 2-3 16,2 2-5-16,-1 2 2 0,2 1-4 0,2 1 0 15,2-2-3-15,2 3-38 0,3-2-51 0,1 1-57 16,1 0-61-16,3 1-212 0,-2 2-452 0,4-2 200 15</inkml:trace>
  <inkml:trace contextRef="#ctx0" brushRef="#br0" timeOffset="-137407.04">10810 6778 30 0,'0'-4'170'15,"0"4"-8"-15,0 0-2 0,0 0-11 0,0 0-7 16,0 0-9-16,0 0-10 0,0 0-13 0,0 0-10 16,0 0-14-16,0 0-7 0,0 0-6 0,-9 9-12 15,9-2-1-15,0 5 13 0,4 14-2 0,0 5-4 0,-3 0-5 16,0 15-7-16,-1 5-5 0,3-3-5 16,-6 6 0-16,6-3-6 0,-3 2 11 0,0 1-1 15,0-2-4-15,0 1-6 0,1-3-1 0,-1-16-2 0,3 2-3 16,-6-1-5-16,3 12-1 0,-1-15-1 0,2-5-6 15,-1-2 1-15,0-7-4 0,-1-6 2 0,1-3-5 16,0 2 6-16,0-5 8 0,0 0 0 0,1 0 1 16,-1-2 7-16,0 0 3 0,3 2 2 0,-3-3-1 15,0-3-2-15,0 5-3 0,0-5-2 0,0 3-3 16,0-3-2-16,0 0-1 0,0 0-9 0,0 0 5 16,0 0-1-16,0 0 5 0,0 0-7 0,0 0 0 0,0 0-2 15,-8-10-4-15,7 4 0 0,-3-1 0 16,0-1-8-16,0-2 5 0,-1 0-3 0,1 0 0 0,-1-7-2 15,0 2 3-15,0 0-5 0,1 3 1 0,-2 0-3 16,2 2 4-16,-1 0 2 0,1-2-4 0,0 2-11 16,-1 0 2-16,0 2 5 0,0 2 8 15,1 0 3-15,0 1 3 0,0 2-2 0,3-3 2 0,0 2 0 16,-2 1-3-16,1 0-2 0,2 3 1 0,-2-4-3 16,2 4-2-16,0 0 1 0,-3-4 0 0,3 4-4 15,0 0 7-15,0 0-5 0,0 0 0 0,0 0-1 16,0 0 5-16,0 0-10 0,0 0 6 0,0 11-2 15,2-4-3-15,1 4 5 0,-2 1 1 0,3-1 0 0,0 0 1 16,1 8 2-16,0-1-2 0,0-2 3 16,-1 0 2-16,2 0 0 0,-1-5 5 0,-1 0 2 15,1-1-1-15,0-3-4 0,-1 1-2 0,0-4 3 0,1 2-3 16,-1-3-4-16,1-3 1 0,-5 0-3 0,14-7-3 16,-5 0 6-16,4-8-14 0,-3-2-67 0,-1 0-100 15,3-1-122-15,-5 2-226 0,-3-4-563 0,-4 4 249 16</inkml:trace>
  <inkml:trace contextRef="#ctx0" brushRef="#br0" timeOffset="-136082.16">8482 6970 47 0,'0'0'135'0,"0"0"-16"0,0 0-14 0,-8 0-9 15,8 0-11-15,0 0-5 0,0 0-5 0,0 0-13 16,0 0-2-16,0 0-7 0,0 0 14 0,0 0 4 0,15-5-8 15,-15 5-5-15,14 0 4 0,-1 2 10 0,-3-1-3 16,3 0-2-16,6 2 10 0,2 5 12 0,3 1-2 16,4 1-7-16,0 1-1 0,3 7 1 0,0 2 4 15,11 9-7-15,-3 4-6 0,1-1-3 0,1 0-5 16,0 1-7-16,-13-7-3 0,-1-2-6 0,11 6 9 16,-9-10 7-16,2-3 0 0,-3 1 8 0,4-1-9 15,1 1-6-15,1-2-4 0,0-1-6 0,-2 0-2 16,0-2-3-16,-1 3-3 0,-2-2-7 0,-1 1-4 0,-4-2 1 15,0 0-4-15,-7-1 1 0,3-3 0 16,-5 3-3-16,4 1-4 0,-5-2-1 0,0 0-3 16,2-1 2-16,-5-3-6 0,-2-1 5 0,-1 0-3 15,-2 1 0-15,3-1-4 0,-5-3-1 0,1 0 0 0,-1 0-2 16,-2 2 1-16,1-4 1 0,0 1-2 16,-3-2-1-16,3 5 2 0,-3-5 0 0,3 1-2 15,-3-1 8-15,0 0 5 0,5 3 1 0,-5-3 2 0,0 0-3 16,1 2 0-16,-1-2 0 0,0 0-5 0,1 4-2 15,-1-4 4-15,0 0-4 0,0 0 1 16,0 0-1-16,0 0 0 0,0 0 1 0,0 0-1 0,0 0-5 16,0 0 4-16,0 0 0 0,0 0-4 0,0 0-2 15,0 0 0-15,0 0 3 0,0 0 2 0,0 0-2 16,0 0-4-16,0 0 1 0,0 0 0 0,0 0 5 16,0 0-5-16,0 0-1 0,-2-15-2 0,-1 12 4 15,3 3-3-15,-2-9 1 0,-1 4-4 0,0-1 2 16,1 1 3-16,0-2-4 0,-1 1 7 0,1 3-5 15,0-2-3-15,0 0 1 0,0-1 2 0,0 2-1 16,0-1-1-16,1 0-1 0,1 5 0 0,-2-5 3 16,-1 3 2-16,3 2 0 0,-1-6 1 0,1 6-4 0,-1-4-3 15,1 4 1-15,0 0 0 0,-3-4 3 0,3 4-1 16,0 0-2-16,0 0-4 0,0-3 6 16,0 3 0-16,0 0-8 0,0 0 4 0,0 0 3 0,0 0 2 15,0 0-2-15,0 0 0 0,0 0 0 0,0 0 2 16,0 0 2-16,11 11 4 0,-7-6-5 0,0-1 2 15,1 0 0-15,-1 4 3 0,0-3-4 0,2 4 1 16,-2 1 6-16,0-4-5 0,0 3 1 0,0-3 1 16,0 2-4-16,0-2-1 0,-3-2 1 0,1 1 3 15,2 0-2-15,-1-1 4 0,-2 1 2 0,0-2 0 16,-1 1 3-16,1 0-4 0,2-2 9 0,-3-2 8 16,0 5 1-16,0-5 8 0,0 0 5 0,0 4 10 15,0-4 0-15,-4 3 8 0,4-3-5 0,0 0 2 16,-10 0-6-16,10 0-8 0,-13-4 2 0,5 1-23 15,-2-1 16-15,1 1-12 0,-1 0-1 0,1 1 2 16,4 0 7-16,-1 1-12 0,1-1-5 0,-1 0-7 16,6 2-5-16,-8-3-6 0,4 1-16 0,4 2-30 0,-3-3-51 15,3 3-74-15,0 0-92 0,0 0-395 16,0 0-714-16,0 0 316 0</inkml:trace>
  <inkml:trace contextRef="#ctx0" brushRef="#br0" timeOffset="-122744.46">30504 4398 66 0,'0'0'96'0,"-4"-3"-2"15,4 3-3-15,0 0 4 0,-5-3 3 0,5 3-8 16,-7-1 0-16,7 1 0 0,-6-3 8 0,6 3-8 16,-5-1-9-16,5 1-7 0,-5-2-11 0,1-1-4 15,4 3-7-15,-6-2 0 0,6 2 10 0,-6-5-4 16,4 0-9-16,0 3-3 0,-1-2-6 0,1 2-2 16,2 2-10-16,-8-6 3 0,4 2-3 0,0 3 8 15,0-1-4-15,4 2-2 0,-9-4 0 0,6 3-3 16,-2-1-4-16,0-2-3 0,5 4 3 0,-8-5-4 15,3 5 0-15,-2-2-3 0,1-2-1 0,2 2 0 16,-1-2-1-16,0 3-1 0,-2-1-3 0,7 2 0 16,-6-3 22-16,0 2-1 0,2-2-4 0,0 1-5 15,4 2 1-15,-9-3-1 0,5 2-2 0,4 1-3 16,-10-3-2-16,4 1-2 0,1 1-3 0,5 1 4 0,-11-1-2 16,4 1 1-16,2-1 1 0,1-1 17 0,4 2-3 15,-11-2-3-15,6 1-4 0,5 1 2 16,-9-1-6-16,4 0-1 0,5 1-1 0,-7 0-2 0,7 0-1 15,-8 0-4-15,0 1 2 0,8-1 0 0,-9 0 0 16,9 0-2-16,-9 1 2 0,4-1-4 0,5 0-2 16,-11 1 1-16,11-1 1 0,-9 2-1 0,2-1-3 15,1 0 3-15,-3 0-1 0,5 1 1 0,-1 0-4 16,-1-1 2-16,2 2-2 0,0-1 3 0,-1 0 3 16,1 2-3-16,-1-1-3 0,1 0 3 0,0 1-6 15,-1-1 5-15,1 2 0 0,-2-2 2 0,2 1-3 16,0 1 1-16,3-1 0 0,-3-1 2 0,0 3 1 15,4 1 6-15,-5-1-1 0,5-1 3 0,-5 0-1 16,3 1-1-16,-1 0-4 0,3 0 1 0,-2 1 1 16,0 1-1-16,2 0 0 0,0-1 0 0,-2 3-1 15,2-1 1-15,-3 1 0 0,3-1-4 0,-2 1 6 16,0-1 0-16,2 2-2 0,0-1 1 0,0 1 0 16,-2-1 0-16,0-3 1 0,2 0-1 0,0-1-3 0,0-1 5 15,2 2 6-15,0-1 0 0,-2-1-1 0,0 0 1 16,0 0-1-16,2 0-3 0,-1 1 1 0,1-1-5 15,0-3 3-15,0 5-1 0,2-4-4 16,-3 3 3-16,1-1 0 0,3 0-3 0,-3-1-2 0,2 1 6 16,-3 1-7-16,3 0 1 0,1 0 2 0,-1-2 6 15,-2 1-1-15,0 2 3 0,4-4-5 0,-2 0 3 16,0 3 2-16,1-3-1 0,0 1-3 16,-1-2 0-16,5 3 3 0,-4-1-3 0,0-2 2 0,2 1-2 15,-1-1-2-15,-1 0 2 0,3 1-1 0,0-1-2 16,-3 1 0-16,0-1 2 0,0 0-2 0,1 1 2 15,-2-1 2-15,1-2 4 0,0 2 0 0,-1 0-3 16,0 2 0-16,2-2 3 0,-2-1-5 0,1 1 1 16,-2 1-1-16,1-2-3 0,-4-1 2 0,9 0-1 15,-4 2 2-15,-1 1-4 0,-4-3 2 0,5 2 4 16,-5-2 1-16,7 2 2 0,-1-1 2 0,-6-1 2 16,7 0-1-16,-7 0 4 0,10 0 11 0,-4 1 9 15,-6-1-1-15,9-1-8 0,-3 0 5 0,-6 1-5 16,7-2 1-16,-7 2-2 0,8-1 3 0,-3 0-1 15,-5 1-5-15,9-3 3 0,-4 0 5 0,-1 2-20 16,0-2 14-16,0 1-9 0,-4 2-9 0,6-4-1 16,-2 0 3-16,1 2 2 0,0 1-4 0,-1-1 2 15,1-1 5-15,-5 3 3 0,9-2 3 0,-4 0 6 16,0-2-1-16,0 1 4 0,1 2 0 0,-3-2 2 0,1 0-2 16,-1 0-4-16,1 0 1 0,0-1-5 15,-1 1 1-15,-3 3-6 0,5-2 0 0,-1 0-1 0,-4 2-4 16,5-7-2-16,-1 5 1 0,-1-1-5 0,-1 1-4 15,2-2 8-15,1 1-4 0,0 1-1 0,-5 2-6 16,4-6 0-16,-2 4 4 0,1-1 1 0,1-2-4 16,-1 1-1-16,-1-1 1 0,2 2-3 0,1-1-6 15,-4 2 8-15,1-3-3 0,0 2 1 0,-2 3 0 16,4-6 3-16,-2 4-5 0,1-1 1 0,-3-1 1 16,4-1-2-16,-4 5 4 0,2-7-4 0,0 2 1 15,-1 3-3-15,-1-2 1 0,0 4-4 0,0-6 6 16,5 4-2-16,-5-2 1 0,0 4 0 0,0-5 0 15,0 5 2-15,2-5-4 0,-2 5 0 0,0 0 6 16,-2-4-1-16,2 4-4 0,0-5-1 0,0 5 6 16,0 0 0-16,-5-2 9 0,5 2-6 0,0-5 10 15,-1 1 3-15,1 4-5 0,-2-6 0 0,2 6 3 16,0-8-5-16,-2 5 8 0,0 0 10 0,2-2 0 16,0 5 2-16,-2-6 1 0,2 6 4 0,0-5-1 15,0 5-1-15,-3-1 2 0,3 1 0 0,0 0 3 16,-2-8 1-16,2 5 0 0,-4-1 0 0,4 4-5 0,0-3 1 15,-4-1-1-15,3 1 4 0,-1-1 2 0,2 4 2 16,-5-6-4-16,3 4-1 0,2 2 1 16,-1-6-3-16,0 4-1 0,1 2-6 0,-3-7-2 0,3 7 0 15,-2-3-3-15,2 3 2 0,-4-4-5 0,4 4-1 16,-3-5-5-16,3 5 4 0,-2-4-6 0,2 4 1 16,-2-3-3-16,2 3 2 0,-3-5-1 15,3 5-1-15,-3-3-2 0,2-1 6 0,1 4 4 0,-5-5 5 16,5 5 2-16,-3-6-1 0,1 3-2 0,0-2 1 15,0 1 1-15,2 4 7 0,-2-5 5 0,2 5 4 16,-3-4-4-16,3 0 2 0,-3 1-2 0,3 3-7 16,-3-8 11-16,1 7-20 0,2 1-3 0,-3-5 2 15,3 5 0-15,-1-2-4 0,1 2-6 0,-4-5-2 16,4 5 7-16,0 0-6 0,-1-4-2 0,1 4-3 0,0 0-2 16,-1-2 7-16,1 2-9 0,0 0 3 15,0 0-4-15,0 0-3 0,0 0 1 0,0 0-4 16,0 0-19-16,0 0-47 0,0 0-45 0,0 0-69 0,0 0-79 15,0 0-84-15,0 0-76 0,0 0-83 0,0 0-415 16,-9 10-995-16,6-7 440 0</inkml:trace>
  <inkml:trace contextRef="#ctx0" brushRef="#br0" timeOffset="-109914.93">13150 7789 96 0,'0'0'240'0,"0"0"-25"16,-4-4-20-16,4 4-26 15,0 0-13-15,0 0-6 0,0 0-11 0,8 10-4 0,-5-4 10 0,3 8-1 0,2 6-4 16,-1 8-8-16,2 6-6 0,0 1-14 0,4 12-5 16,-3-1-1-16,-1-11-16 0,0-1-10 0,0 1-6 15,4-3-7-15,-6 2-5 0,2-4-8 0,2 0-2 16,0-3-10-16,-2-1-2 0,-1-8-6 0,-1-1 0 16,-2-4-39-16,2-4-50 0,-3 3-54 0,-3-2-58 15,4-7-49-15,-7 0-215 0,2-3-467 0,0 0 207 16</inkml:trace>
  <inkml:trace contextRef="#ctx0" brushRef="#br0" timeOffset="-108580.36">11602 7043 53 0,'0'0'200'16,"-5"-3"-3"-16,0 1-14 0,2-1-3 0,0 2-4 15,3 1-14-15,-5-6-11 0,3 2-19 0,1 1-1 16,1 3-9-16,0-6-10 0,1 2-8 0,-1 4 0 0,3-6-4 16,-2 4-6-16,-1 2-6 0,6-3 1 15,-6 3-10-15,5-1-1 0,-5 1-3 0,7 4 9 16,-2-2 1-16,0 2-9 0,3 3 0 0,2 1 9 0,-2 2-4 15,4 6-9-15,0 0-6 0,5 7-4 0,1 0 3 16,1-1-4-16,3 1 2 0,1 1 1 0,-2-1 6 16,3 1 26-16,1-2-10 0,-1-2 9 0,3 0-11 15,-3-3 2-15,2 0-3 0,2 0 4 0,0-2-2 16,-2 4 2-16,2-1-7 0,1 0-9 0,-5 0 4 16,3-2 3-16,-5 0 0 0,1 2-5 0,1 0-4 15,-2 6-4-15,0-5-3 0,-2 4-4 0,3-1-8 0,-5 2-4 16,1-4-4-16,3 2-4 0,-4-1 12 15,1 1-1-15,-1-2-9 0,1 1-2 0,-6-8 0 16,2 0-4-16,-3 0-2 0,-1-2-3 0,-2-2-6 0,-4-1 0 16,3 0-6-16,-4-3 3 0,2-1-3 0,-3 1-3 15,-1-3 3-15,2 2 0 0,-4-4 2 0,4 3 0 16,-3 1 2-16,-1-4-1 0,4 3-1 0,-4-3-1 16,4 2-1-16,-4-2-2 0,0 0-3 0,0 0 2 15,0 0-2-15,5 1-1 0,-5-1 3 0,0 0-5 16,0 0-1-16,0 0 1 0,0 0-1 0,0 0-2 15,0 0 3-15,0 0-2 0,0 0 0 0,0 0 1 16,0 0-3-16,0 0 7 0,-4-12-6 0,3 7 0 16,1 0-4-16,-4-1 0 0,4-1 5 0,-5-4-1 15,1 2-4-15,2-3-1 0,2 0 3 0,-2-2 1 0,1 3-5 16,0-6 1-16,1 3-1 0,-2 0 3 0,2-2-2 16,0 0 0-16,0 0-3 0,0 4 2 0,0 3-1 15,-1 1 1-15,2 2 2 0,-1 2 2 0,0-1-4 16,0 0 0-16,0 1 0 0,0 4 0 0,0-5-2 15,0 5 2-15,0-6 0 0,0 6-1 0,0 0 0 16,0 0 2-16,0 0-3 0,0 0 2 0,9 9 5 16,-6-3-2-16,0 3-2 0,-1-2 0 0,2 2-2 15,-4 0 7-15,5 1-5 0,-2 1-1 0,-1 1 2 16,2 0 1-16,-4 4-2 0,4 2 1 0,-4 0 6 16,-3-3-6-16,3 3 0 0,0-2-2 0,-1 0 3 0,-3-5-3 15,4 2 1-15,-2-5 1 0,0-1-2 0,1 0 0 16,2-2 3-16,-2 3 1 0,1-4-1 0,0-2 7 15,-4 2 12-15,8 1 3 0,-4-5 6 0,-5 5-5 16,1-3-3-16,4-2-2 0,-8 3 0 0,3-2 1 16,0-1-8-16,-2 0 5 0,-2 0-6 0,2 0 3 15,-4 0-2-15,-1-1-3 0,2-3 2 0,1 4-4 16,-2-2 1-16,3 2-2 0,0-1 0 0,1-1 5 16,2 1 5-16,5 1 5 0,-11-4 0 0,6 3-1 0,1-1 2 15,4 2-3-15,-7-4 1 0,4 2-5 16,2-4 1-16,-2-2-4 0,2 3-1 0,1-4-3 15,0-2 1-15,1-1-1 0,2 2-4 0,-2-2-1 0,3 1-2 16,2-1 3-16,-2 1-6 0,-1 0 0 0,-1 0-4 16,2-2-28-16,-1 4-59 0,-2-2-66 0,2 4-74 15,-3-1-73-15,0 2-90 0,1 2-124 0,-2-1-321 16,-2-1-909-16,2 0 403 0</inkml:trace>
  <inkml:trace contextRef="#ctx0" brushRef="#br0" timeOffset="-107841">12506 7819 112 0,'-3'-11'104'0,"3"11"-2"0,0 0 1 16,4-5-12-16,-4 5-9 0,2-3-10 16,-2 3-1-16,0 0-6 0,2-5-8 0,-2 5-4 0,0 0-1 15,0 0-2-15,0 0-3 0,0 0 11 0,0 0-7 16,0 0 2-16,4-1 9 0,-4 1 11 0,0 0 6 15,0 0-5-15,0 0-9 0,0 0-8 0,0 0-4 16,-8-5 16-16,8 5 11 0,-4-4 2 0,1 2-6 16,3 2-8-16,-7-2 11 0,7 2-12 0,-9-2 1 15,9 2-4-15,-5-2-8 0,5 2-6 0,0 0-6 16,-4-2-3-16,4 2-5 0,0 0 8 0,-2-3-2 0,2 3 4 16,0 0 4-16,0 0 2 0,0 0-1 0,1-7 2 15,-1 1 4-15,0 0-7 0,3-5 10 0,-2 5 0 16,2-5-8-16,-2 1-7 0,0 3 0 0,2 2-9 15,-2-3 1-15,3 3-7 0,-2 2-2 0,-2-2-2 16,0 5-7-16,0-7 0 0,0 4-3 0,0 3-35 16,0 0-45-16,0 0-52 0,0 0-60 0,0 0-67 15,0 0-235-15,0 0-517 0,7 10 228 0</inkml:trace>
  <inkml:trace contextRef="#ctx0" brushRef="#br0" timeOffset="-92336.83">25960 4331 5 0,'0'0'105'0,"0"-6"6"16,0 6-3-16,0-5-10 0,0 5-6 0,0-6 3 15,0 6-9-15,2-5 4 0,-2 5-4 0,0 0 6 16,-4-3 2-16,4 3 3 0,0-4-3 0,0 4-4 16,0 0 3-16,0-5-9 0,0 5-6 0,-4-5-10 15,4 5-8-15,-3-3-4 0,3 3-8 0,-2-3 0 16,2 3-7-16,-10-2-9 0,10 2 13 0,-4-5-3 0,0 4-4 16,4 1-4-16,-5-4-2 0,0 2-1 15,5 2-5-15,-9-4 14 0,4 3 7 0,1 0-5 16,4 1-4-16,-10-2-4 0,5 0-1 0,-3 1-3 15,2 0-3-15,1 0-3 0,5 1-7 0,-14-2 3 0,6 2-4 16,2 0 0-16,6 0-1 0,-13 2-2 16,4-2-3-16,5 1 1 0,4-1 2 0,-10 0 22 15,5 2-4-15,1-1-3 0,-5 0-5 0,1 1 2 0,3 0-5 16,-2 1-1-16,0-1-3 0,-2 0-1 0,4 1-1 16,-3-1-2-16,0 0-1 0,-1 5 3 0,1-1-5 15,0-1-1-15,1 2 1 0,-4 1-2 0,4 1 2 16,-1 0-2-16,2 0-2 0,-2 0-3 0,2 0 5 15,-1-2 6-15,3-3 1 0,-2 3-4 0,5-1 2 16,-4-2-1-16,2 0 0 0,-1 2-1 0,2-1-1 16,0-1-3-16,-3 2 0 0,3-2 3 0,-2 0 1 15,3 0-1-15,-2 0 1 0,2-1-2 0,2 3 6 16,-1-6-1-16,0 8 2 0,0-4-3 0,4 4-1 0,0-3 3 16,-2-1-4-16,1 3 0 0,-1 0-2 0,2 0 3 15,-1 1-2-15,-1-3 2 0,2 6 7 16,0-3 4-16,2 3-3 0,-2-1-1 0,0-2 4 15,-1 0-8-15,0 1 0 0,0-2 0 0,0-1 2 0,0 4 0 16,0-2-2-16,1 2-1 0,-1-4 9 16,0 1-2-16,1-1-8 0,1 1 7 0,-2-4-4 15,-1 3 1-15,0-3 1 0,0 2-5 0,4-3 7 0,-3 2-2 16,3 0-8-16,-2 0 7 0,1-1 0 0,-1-1-5 16,1 2 8-16,4-2 2 0,-4 2-5 0,-1-3 0 15,1 0 2-15,-1 0-2 0,1 2-6 0,2-1 1 16,-1-1 2-16,-1 2 15 0,0-1-3 0,0-2-2 15,3 3-1-15,-2-2-6 0,1 0 2 0,-2 1 3 16,0 0-2-16,4 1 3 0,-3-1-3 0,1 1 0 16,-2 0-6-16,0-1 5 0,0 0 0 0,-1-1 2 15,1 1 6-15,0-1 9 0,0 0 7 0,-5-1 1 16,9 0-3-16,-3 1-2 0,-6-1 3 0,12 0 4 16,-7-1-3-16,0 2 1 0,-5-1-6 0,12 0-13 15,-8-1 6-15,-4 1-1 0,9 0 3 0,-9 0-12 16,12 0 2-16,-7 0-6 0,1 1 1 0,-6-1-4 15,9-1-3-15,-2 0-6 0,-2-2 9 0,-5 3-5 0,13-1 5 16,-8 0-1-16,-1 0 2 0,2 0-5 0,1-2 11 16,-7 3-6-16,9-1-3 0,-4-2 0 15,-1 2-3-15,3 0 1 0,-7 1-5 0,11-2 11 16,-5 1 5-16,-1-2-5 0,4 1 0 0,-3 0-2 0,0-4-5 16,0 5 6-16,-1 0 0 0,3-1-8 15,-3-1 8-15,1-1-3 0,1 0-2 0,-1 0-1 0,2 1 6 16,-1-1 6-16,-3 0-7 0,3 1 0 0,-2-1 0 15,2 2 4-15,0-6-11 0,-1 1-1 0,-1 3 13 16,-1-2-12-16,1 2 1 0,0 0-6 0,-4 0 1 16,3-1 4-16,0-1 3 0,0 2-2 0,0 1 9 15,-3-2 5-15,3 1 0 0,-4 0 1 0,4-1 0 16,-2 2 2-16,-2-1-3 0,3 0-2 0,-2-1 0 16,2-1 3-16,-3 0-6 0,1-1-2 0,0 2-2 0,-1-1-4 15,0 2 5-15,0-2-5 0,0 6 5 16,0-5 4-16,0 0 5 0,0-1-3 0,0 2 8 0,0 1 2 15,0 3 6-15,0-9-3 0,0 5 4 0,-2 1-8 16,2-3-2-16,-3 3 1 0,3-2-2 16,0 5-4-16,-1-8-2 0,-2 4 6 0,1 1-2 0,2 3-3 15,-3-6 1-15,3 6 6 0,-1-4 6 0,1 4 1 16,-1-3 2-16,1 3 2 0,-4-2 0 0,4 2-1 16,-4-3-4-16,0-1-4 0,4 4 0 15,-4-2-1-15,-1 1-1 0,5 1-3 0,-9-4-2 0,4 2 2 16,0-2-3-16,-1 3-1 0,-1-1-3 0,0 0 0 15,0 0-5-15,1 1 0 0,-1-2-4 0,1 2 1 16,0 0-10-16,-1 0-48 0,7 1-66 0,-13 0-73 16,5 2-78-16,-3 3-60 0,2 1-89 0,-5 5-91 15,0 1-276-15,-1-3-845 0,1 3 375 0</inkml:trace>
  <inkml:trace contextRef="#ctx0" brushRef="#br0" timeOffset="-84472.97">15577 8325 58 0,'0'0'155'0,"-4"-3"-23"0,4 3 1 0,0 0-17 16,0 0-32-16,-1-4-4 0,1 4-11 0,0 0-3 16,0 0 19-16,5-4-6 0,1 1-10 0,5 2-3 15,0-1 11-15,2 1-3 0,6-5-5 0,0 3 0 16,8-3-16-16,-5 1-2 0,5-2-6 0,-2 1 0 15,3 0-6-15,-6 1-5 0,-3 0-5 0,4 2 3 0,-3 0-7 16,1 0-1-16,1-1-2 0,-3 1-23 0,2-1-54 16,0 0-47-16,-3 1-185 0,-4 0-312 0,-5 2 139 15</inkml:trace>
  <inkml:trace contextRef="#ctx0" brushRef="#br0" timeOffset="-84229.64">16076 7693 145 0,'-2'-3'164'16,"2"3"-17"-16,0 0-13 0,0 0 13 0,0 0-8 16,4 13-7-16,0-2 11 0,0 7-4 0,2 13-8 15,0 2-9-15,7 14-10 0,-5 0-11 0,2 2-8 0,2-6-14 16,-1 3-8-16,-1-10-3 0,3-3-6 0,-5 0-6 15,5-2-5-15,-2-1-4 0,4-5-6 0,-2-1-34 16,0-7-39-16,-4 0-63 0,0-8-61 0,-4 1-186 16,-1-5-370-16,2-2 164 0</inkml:trace>
  <inkml:trace contextRef="#ctx0" brushRef="#br0" timeOffset="-83227.98">14233 8237 73 0,'-9'-3'160'0,"-3"3"-8"15,6-1-19 1,-1-1-31-16,1 0-1 0,0 1-6 0,2-1-5 0,4 2-11 0,-7-2-6 0,7 2-11 15,-5-2-8-15,5 2-3 0,0 0-9 0,0 0-3 16,0 0-3-16,0 0-1 0,0 0-7 0,23-1-2 0,-10 0 3 16,8 0 17-16,1-2 5 0,10-2-9 0,4 0 18 15,3-3 1-15,10-2-5 0,0-5 15 16,3 0-7-16,2-1 1 0,0 0-6 0,-2 3-5 0,-2-4-6 16,-1 0-4-16,-10 8-4 0,-3-1-5 0,1 2-5 15,1 1-1-15,-3 1-2 0,1 1-3 16,-7 1-3-16,-3 3 0 0,-7 0-2 0,1 1-4 0,-7 0-1 15,0 0-3-15,-4-2 0 0,-2 2 0 0,1 0-3 16,-3-1 1-16,-5 1 0 0,10 1 2 0,-10-1 1 16,8 0 16-16,-8 0 2 0,0 0 12 0,5 2 0 15,-5-2 5-15,0 0 2 0,0 0-1 0,0 0 0 16,0 0-9-16,0 0 1 0,0 0-7 0,0 0-1 16,0 0-2-16,0 0-2 0,-10-8-2 0,3 4-1 15,0 2-8-15,3-1 1 0,-1 0 0 0,-1 0-4 16,-1-4-1-16,1 1 2 0,-2-1-6 0,0-1 0 15,2 0-1-15,-2 2-2 0,0 0-1 0,2 1 3 0,0 0-4 16,1 1 3-16,1-1 1 0,-1 2-7 0,1 0 3 16,2 0 4-16,-1 1-3 0,3 2-2 15,-4-3 0-15,4 3-2 0,-2-4 2 0,2 4-1 0,0 0 2 16,-4-3-1-16,4 3 0 0,0 0-3 0,0 0 1 16,-3-3-1-16,3 3 2 0,0 0-1 0,0 0-4 15,0 0 3-15,0 0-2 0,0 0 0 0,0 0 2 16,0 0-2-16,0 0 2 0,0 0 0 0,12 7 0 15,-6-3 0-15,2-2 1 0,-2 2 2 0,3-2-3 16,1 1 1-16,2 3 0 0,-1-3-3 0,-2 1 3 16,3-1-1-16,-2-1 0 0,-4 1 0 0,3 0 1 15,3-2 0-15,-6 0 4 0,2-1-3 0,-2 2-2 16,-1-2 0-16,3 1-2 0,-3 1 2 0,-5-2 0 16,9 1-3-16,-9-1 5 0,4 3 7 0,-3 3 2 15,-1-1-2-15,3 6-1 0,-6 2-1 0,2 5-3 16,-8 1 3-16,3 4 0 0,-5 3-1 0,2-5 0 0,2-3 2 15,-1 0-8-15,3-1 6 0,-2-2-1 16,5-3-4-16,-3-1-34 0,1-1-69 0,4-2-74 0,-2-2-128 16,4-1-165-16,-2-3-506 0,0-2 224 0</inkml:trace>
  <inkml:trace contextRef="#ctx0" brushRef="#br0" timeOffset="-66681.84">18527 1612 68 0,'-4'-4'100'15,"4"4"-4"-15,-9 0-9 0,9 0 4 0,-10 5-10 16,5-5-5-16,-3 4-7 0,-1 0-5 0,0 5-15 15,-2 5-3-15,-2 0-1 0,0 1-2 0,-5 8-12 16,4 2 7-16,-3 4-3 0,0 2-1 0,1-2 4 16,3 2-5-16,-1 3 14 0,1-1-8 0,2 1-6 15,2 14 1-15,4-12-4 0,0-1-2 0,2 13-2 16,7 0-1-16,-3-14-4 0,3-4 2 0,1 2 2 16,2-3-2-16,2-5-5 0,0-6-5 0,2-1 0 15,4 4-1-15,-3-6 5 0,3-3-3 0,-1 0-1 16,4-6-6-16,0 1 1 0,4-1-2 0,-2-4 5 15,1 0-7-15,6-2 5 0,2-2 1 0,2 0-2 16,-1-5-3-16,5-3 1 0,-4-6 3 0,1 0-4 16,-2-4-2-16,12-10 8 0,-1-1 13 0,-5 0-6 15,-9 8-5-15,-3 0 3 0,3 3 12 0,-5-2 0 16,-1 2-2-16,0-2-3 0,-6-2-3 0,3 3-3 16,-9-3 1-16,0-1 0 0,-5 6 23 0,1 0 11 15,-5-8-9-15,-5-1 0 0,-3 0-3 0,-1-2-3 16,-5-1-5-16,-4-1-6 0,-3 4 0 0,-7-12-3 15,3 14-4-15,1 0 0 0,-4 2-4 0,1 5-1 16,4 4-3-16,0 0-1 0,6 6 0 0,3 6-2 0,3-1-2 16,-1 2 0-16,0 0 2 0,1 6 1 15,3 1 2-15,-3 4-7 0,1 3-1 0,-8 10-24 16,5 2-37-16,0 2-50 0,3 2-43 0,0-2-53 16,-8 1-114-16,9-2-343 0,1-8 152 0</inkml:trace>
  <inkml:trace contextRef="#ctx0" brushRef="#br0" timeOffset="-64775.98">25981 2241 25 0,'0'0'38'0,"0"0"2"0,0 0 0 0,0 0-6 16,0 0-3-16,0 0 3 0,0 0 2 0,0 0 0 16,0 0 0-16,0 0-1 0,0-11 5 0,0 11 5 15,0 0-3-15,0 0-3 0,0 0-5 0,0 0-5 16,0 0-4-16,0 0-2 0,0 0 0 0,0 0 3 16,0 0-5-16,0 0-14 0,0 0 5 0,0 0 6 15,0 0-3-15,0 0-4 0,0 0-3 0,0 0-2 16,13 7 6-16,-13-7-3 0,4 2-17 0,-4-2 13 15,4 3 6-15,-4-3 12 0,5 4-1 0,-5-4-6 16,5 3 4-16,-1-1 5 0,-4-2-7 0,2 1 13 16,-2-1 5-16,4 3 1 0,-4-3 0 0,0 0 12 15,0 0-9-15,7 1 1 0,-7-1-8 0,0 0 10 16,0 0-7-16,0 0-2 0,0 0-6 0,0 0-5 0,0 0 13 16,0 0 4-16,0 0-1 0,0 0 9 15,0 0 0-15,0 0-1 0,0 0-5 0,0 0 0 16,0 0-6-16,0 0 3 0,0 0-6 0,0 0-3 15,0 0-8-15,-20-1 2 0,20 1-4 0,-15 1 0 16,7-2-3-16,-2 1 2 0,1 0-4 0,-2 0-3 16,1-1-5-16,3 1 1 0,-2 1 4 0,1 0-9 15,0 0 7-15,3-1-5 0,-2 2 1 0,7-2-2 16,-10 1 2-16,10-1 1 0,0 0-2 0,-10-1-2 16,10 1 2-16,0 0-8 0,-5 1 6 0,5-1 2 0,0 0-5 15,0 0 6-15,0 0-3 0,0 0-3 16,-7-3-3-16,7 3 4 0,0 0-2 0,0 0 1 15,0 0 0-15,0 0-3 0,0 0 4 0,26-1 1 16,-19 1-2-16,1-1-1 0,3-2 2 0,0 2-2 0,-1-3 2 16,0 3 0-16,-1 0-3 0,-4-3 1 0,0 0-1 15,4 2 6-15,-4-1-3 0,3 0 17 0,-3-1 4 16,0 0 0-16,0-1-4 0,-1 1 0 16,1-1-3-16,-1 4-3 0,-1-2-5 0,-1 0 3 0,1-2-4 15,-3 5 0-15,1-3-43 0,-1 3-56 0,3-3-45 16,-3 3-202-16,0 0-368 0,0 0 163 0</inkml:trace>
  <inkml:trace contextRef="#ctx0" brushRef="#br0" timeOffset="-57479.32">7592 9807 143 0,'-5'3'147'0,"1"-2"-3"16,-1 3-2-16,1-1-12 0,0 0-13 0,-1 0-12 16,4-1-11-16,1-2-10 0,-8 3-6 0,8-3-12 0,0 0 0 15,0 0-14-15,0 0-3 0,0 0-4 0,0 0-4 16,0 0-4-16,12-8-3 0,-7 5 0 0,-1-4-9 15,1-2 3-15,5-2-4 0,-2 3 0 0,-1-3-8 16,2-3-15-16,-1 3 4 0,1-1 2 0,0 0 0 16,-3 1 0-16,1 3 6 0,-1-1 1 0,-2 2 7 15,-1 2 3-15,-1 1 18 0,-1 0 9 0,-1 4 2 16,2-5-5-16,-2 5-5 0,0 0-8 0,0 0-1 16,-12 8-3-16,3 0-4 0,0 2-4 0,-4 0-2 15,2 3-1-15,-2 0-6 0,2 2 1 0,-1-6-2 16,-1 4 1-16,7-5-1 0,-4 1-3 0,2-3 0 0,3-1-3 15,1 0 1-15,0-1-2 0,-1-2 0 16,4 1-5-16,1-3-12 0,-3 6-34 0,3-6-49 16,0 0-51-16,8 3-201 0,-8-3-374 0,0 0 165 0</inkml:trace>
  <inkml:trace contextRef="#ctx0" brushRef="#br0" timeOffset="-57058.45">7762 9413 132 0,'0'0'136'0,"0"0"-15"0,-2-3-7 0,2 3-13 0,0 0-12 16,2 11-6-16,-2-3-10 0,4 3 0 16,1 5-7-16,4 10-10 0,-3-1-7 0,6 0-1 15,-2 0-10-15,7-2 4 0,-7-5-12 0,4-5-1 0,1 0-1 16,1-1-3-16,0-2-1 0,3-3 7 0,1-3-1 15,0-3 2-15,-2-2-7 0,0 0 0 0,1-3-5 16,-1-2 3-16,-4 0 2 0,2-2 5 0,-4-5 2 16,0 0 0-16,-2 5 10 0,-4-3 13 0,-1 0 2 15,-2-5-1-15,-3 0-3 0,-1 0-5 0,-2 1 5 16,-2-4-2-16,-2 3-2 0,-3-8-6 0,1 6-1 16,0 1 9-16,2 1-3 0,-2 1-2 0,0 1-6 15,4 4-1-15,1 2-8 0,0 3-3 0,-1 0-3 0,4 1-2 16,1 1-6-16,0 3 0 0,0 0-2 15,0 0 6-15,0 0-6 0,15 11 2 0,-6-2-1 16,5 7-4-16,3 6 2 0,3 2-4 0,-1 4 1 0,4-4-1 16,-4 3 0-16,3-2-3 0,1-3-2 0,0 0 0 15,3-4-3-15,-11-4-19 0,2-1-52 16,-3-3-58-16,-3 0-67 0,-3-3-197 0,-3 2-421 0,-2-5 187 16</inkml:trace>
  <inkml:trace contextRef="#ctx0" brushRef="#br0" timeOffset="-56274.6">8042 8547 30 0,'3'-9'150'0,"-2"2"-11"15,1 2-6-15,-2-1-17 0,2 1-11 0,-1 3-7 16,-1 2-8-16,5-6-6 0,-3 5 12 0,-2 1 19 15,0 0-4-15,10 4-13 0,-5 6 12 16,1 2-9-16,3 6-8 0,0 8 6 0,-1 4 5 0,3 16-14 16,-5-10-3-16,3 8-7 0,0-10-9 0,0 0-9 15,-1 1-4-15,4-2 3 0,-5-3-5 0,6 0-6 16,-4-2-1-16,2-1-2 0,2 0-1 0,-4-5 9 16,0-4-3-16,-4 0-1 0,4-3-9 0,-5-4-2 15,5 3 8-15,0-2-1 0,-4-2-1 0,1-1-1 16,0 0-12-16,-4-6 1 0,1 3-7 0,2-1 2 0,-4-2 0 15,-1-3 3-15,2 4 0 0,1-2 0 16,-3-2-2-16,1 2-4 0,-1-2 1 0,3 3-3 16,-2 1 2-16,-1-4 4 0,0 0-4 0,0 0-1 0,0 5 5 15,0-5-1-15,0 0 4 0,0 0 1 0,0 0 2 16,0 0-7-16,0 0-4 0,0 0-3 16,-13-12-2-16,10 7-3 0,-1 2 1 0,-4-4 7 0,2 2-14 15,-2-2-1-15,0-2 11 0,-2 4-13 0,1-2 4 16,3 1-2-16,-3 2-1 0,1-1-3 15,-1-1 2-15,-1 2-5 0,5 1 0 0,-1-1 3 0,0 1 5 16,2 1-11-16,1-1 4 0,3 3-5 0,-8-2 6 16,8 2-2-16,-5-4-1 0,5 4-1 0,-4-2 4 15,4 2-5-15,0 0 2 0,-2-2 5 0,2 2-4 16,0 0-5-16,0 0 4 0,-4-3 3 0,4 3-4 16,0 0 1-16,0 0 0 0,0 0-1 0,0 0 5 15,0 0-3-15,1 12 1 0,2-10 9 0,0 5-6 0,0 0 6 16,2 1-4-16,-1 2-5 0,2 2 3 0,-1-4 2 15,3 2 6-15,-4-3-1 0,6 4 3 16,-5-2-4-16,3-3 5 0,-3 1 7 0,0-4 0 0,-1 3 4 16,1-1 6-16,0-1 4 0,-1-3 7 0,1 1 2 15,-2 0 2-15,2 0 0 0,-5-2 3 0,5 1-6 16,-5-1-1-16,9 1-7 0,-9-1-4 0,5-4-5 16,-1 2 1-16,1-3 0 0,3-1-12 0,2-8 0 15,1 1-4-15,-4-5-18 0,5-4-81 0,-5 5-98 16,-2-2-131-16,1 1-401 0,1-1-772 0,-5-1 343 15</inkml:trace>
  <inkml:trace contextRef="#ctx0" brushRef="#br0" timeOffset="-45288.57">23645 5375 14 0,'0'0'76'0,"0"0"-3"0,0 0-3 0,0 0-1 16,0 0-6-16,0 0 5 0,-4-6-4 0,4 6-6 16,0 0-3-16,0 0-10 0,0 0-5 0,-5-3-3 15,5 3-12-15,0 0 4 0,0 0 1 0,0 0-3 16,0 0-3-16,0 0-5 0,0 0 9 0,0 0-6 0,0 0-4 16,-1-4-4-16,1 4 3 0,0 0 2 0,0 0-1 15,0 0 2-15,0 0-2 0,0 0-6 0,0 0 2 16,0 0-5-16,0 0 4 0,0 0-6 0,0 0 7 15,0 0-2-15,0 0-9 0,0 0 4 0,0 0-1 16,0 0 0-16,0 0-1 0,0 0 1 0,0 0 2 16,0 0-5-16,0 0 6 0,0 0-6 0,0 0 2 15,0 0-2-15,0 0 6 0,0 0-9 0,0 0-4 16,0 0 6-16,0 0 1 0,-12 6-2 0,12-6-9 16,-1 5-6-16,1-5-21 0,-1 4-12 0,-2-1-12 15,3-3-13-15,-1 5-20 0,1-5-57 0,-3 6-160 16,2-4 71-16</inkml:trace>
  <inkml:trace contextRef="#ctx0" brushRef="#br0" timeOffset="-43613.26">25882 5121 106 0,'-8'-3'131'16,"7"-1"-15"-16,1 4-1 0,-5-2-9 0,5 2 4 15,-4-3-9-15,4 3-7 0,-3-5-8 0,3 5-12 16,-4-2 10-16,4 2-5 0,-5-3-10 0,5 3 6 16,-5-5 0-16,5 5-8 0,-5-1-7 0,5 1-8 15,-5-1-5-15,5 1-4 0,-8-1-2 0,3-1-6 16,5 2 0-16,0 0-6 0,-15 2-4 0,8-4 2 16,7 2 2-16,-10 0-5 0,10 0 3 0,-9-1-4 15,9 1 3-15,-9 3-3 0,9-3-1 0,0 0 8 16,-9-2-2-16,9 2-2 0,0 0-4 0,-10 0 2 15,10 0-3-15,-4 2-6 0,4-2 4 0,-9 2-5 16,7 0-1-16,-3-1-3 0,-2 2-3 0,2 0 2 16,1-2 0-16,-2 2-4 0,1-2 3 0,0 2-1 0,-2-1-1 15,4 0-1-15,-3 2 0 0,3-2 1 0,0-1-3 16,-1 2 2-16,0 1-3 0,-2 2 2 16,2-3-2-16,0 1 0 0,2 1-3 0,-2 1 4 0,1 0-1 15,-1 0-1-15,2 0 1 0,-2 3 1 0,-1-2-4 16,4 1 4-16,-2-2-1 0,1 1 3 0,-1-1-3 15,2-1 1-15,-1 0-1 0,1 0 0 0,1 1 2 16,-1-3 18-16,0 2-4 0,1-1-1 0,0 0 0 16,0 1-2-16,0-1 2 0,0-4-2 0,0 8-7 15,1-3 2-15,-1 2 4 0,1 0-6 0,0-2 1 16,1 1 0-16,0 3-3 0,0-5-2 0,0 3 2 16,1 0 11-16,-2-4 14 0,2 3-2 0,0-1 2 15,1 0-4-15,0 0 3 0,0-1-4 0,1 1 1 16,-1-1-6-16,0 1 6 0,1-2 11 0,0 2-6 15,0-2-4-15,3 5 0 0,-3-4-3 0,2 0-4 16,-3 1 0-16,3-1 1 0,-2 0 0 0,1 0-4 0,-1-2-5 16,2 3 2-16,-2-2-1 0,1 0 14 0,-1 1 2 15,0-2-6-15,4 1-4 0,-5 0 2 0,3 1 0 16,-1-3-2-16,0 1 7 0,3 1-3 0,-1-3-9 16,0 2 9-16,-2-2-5 0,3 2-1 0,-1-1-1 15,-1 2-8-15,0-2 8 0,2 2-3 0,-3-2-1 16,0 0-1-16,1 1 3 0,-1 0 1 0,2-1 1 15,-2 2-4-15,1 0 1 0,-2 0 3 0,2-2 6 16,2 1-3-16,-4-1 4 0,3-1-8 0,-4 4 0 16,4-1 1-16,-3-1-3 0,1 1 10 0,-1 0 4 15,0-1-4-15,4-1-1 0,-4-1 4 0,-1 3-12 16,-4-3 0-16,13 0 5 0,-7 1-9 0,-2 0 5 16,4-1 0-16,-8 0 0 0,10 1 8 0,-1-2 3 0,-9 1-11 15,10 1 8-15,-10-1-9 0,8 0-1 0,-8 0-8 16,8 0 13-16,-8 0-5 0,9 0-2 15,-9 0-1-15,9-3 20 0,-6-1-20 0,3 0 0 0,-1 0 1 16,2-1-7-16,-2 1-4 0,1 2 6 0,-1-2 2 16,-1-2-6-16,1 2 4 0,1 1-4 0,0-1 4 15,-4-1 6-15,1 3-10 0,-3 2 0 0,4-4 3 16,0 2 7-16,-4 0-3 0,0 2 4 0,5-8-3 16,-5 4-8-16,5 0 19 0,-5 1-11 0,0-3 1 15,2 1 5-15,-2 0-8 0,-2-3-6 0,2-1 13 16,0-2-6-16,0 4 12 0,0-4-5 0,0-1 10 15,-2 0-13-15,-1-2 3 0,-1-2 0 0,4 3-12 16,-3-1 4-16,1 4 3 0,-3 0 5 0,1 1-11 0,0 0 5 16,2 1 1-16,-4 2 0 0,2 1 11 15,-1-1 13-15,1 1-2 0,-3 0-3 0,1 2-2 16,-3-3 15-16,3 2-1 0,-1-1-1 0,-2 1-5 0,-1-2 10 16,1 2-9-16,3-1 7 0,-4 2-9 0,1-3-1 15,-2 3-1-15,2 1-3 0,-2-2-2 0,3 2-1 16,0 0-4-16,-2 0-5 0,5 1-9 0,-4 0-29 15,0 1-41-15,-1 1-55 0,0 0-48 0,0 3-50 16,-3 1-50-16,1 0-57 0,-3 2-379 0,1 1-757 16,-3-1 336-16</inkml:trace>
  <inkml:trace contextRef="#ctx0" brushRef="#br0" timeOffset="-35207.76">10009 10154 67 0,'0'0'133'0,"0"0"-13"0,-8 2-20 0,8-2-8 15,0 0-2-15,-1 2-20 0,1-2-10 0,0 0 1 16,5 5-3-16,1-2 13 0,1-2-4 0,0 0-9 0,6-2-7 15,0 1-3-15,1 0-6 0,-1 0 0 0,6-4-6 16,-1 1-3-16,1 1-6 0,0-2 4 0,-1 0-2 16,1 1-10-16,-2-1 2 0,3 0 0 0,-2 1-22 15,-1-1-45-15,-4 2-77 0,-3-1-91 0,0 1-230 16,-5-3 102-16</inkml:trace>
  <inkml:trace contextRef="#ctx0" brushRef="#br0" timeOffset="-34822.07">10406 9889 106 0,'0'0'139'0,"-5"-4"-15"0,5 0-12 15,0 4-12-15,0-8-11 0,4 0-11 0,-3-1-5 16,6-1-5-16,-2 0-8 0,0-1-6 0,5-4-4 15,-3 6-4-15,-1-2-5 0,3 2 1 0,1-1-15 16,-2 1 0-16,-1 1-2 0,4 2-3 0,-2 1-2 16,1 2 3-16,-1 3 0 0,0 0-4 0,0 2-4 15,1 3 2-15,0 2 11 0,-1 4 1 0,-4 2-4 16,4 6 2-16,-3 5-2 0,1 2 0 0,-5 3-7 16,1 4-1-16,-2 1-1 0,3-1 32 0,-4-2 5 0,0-1-2 15,3 1 5-15,-1-6-9 0,2-6-3 0,0 0 15 16,-3-1 3-16,3-6-5 0,1 0-6 15,-1-3-5-15,1 2-3 0,4-4-1 0,-4 1-2 0,4-2-3 16,-2-3-1-16,0-2-7 0,2-1-2 0,1 0-4 16,2-2-1-16,-1-2-4 0,1-1-3 0,0-1-19 15,0 1-57-15,1-4-65 0,-2 1-82 0,-3 0-146 16,-3-2-382-16,-1-1 170 0</inkml:trace>
  <inkml:trace contextRef="#ctx0" brushRef="#br0" timeOffset="-33589.09">10506 8628 105 0,'0'0'125'0,"0"0"-7"15,0 0-14-15,0 0-10 0,0 0-10 0,0 0-5 16,0 0-14-16,0 0-2 0,0 0-4 0,0 0-9 0,0 0 41 16,6 14 3-16,-3-5-11 0,1 5-5 0,-2 6-14 15,2 5-5-15,-1 1-8 0,-1 2 0 0,2 2-7 16,-1 0-4-16,-1 0-3 0,2 1-3 0,-3 2-2 15,1-2-2-15,-1 0-3 0,1-3-1 0,2 5 30 16,-4-6-2-16,1 2-6 0,2-4-5 0,-2 3 0 16,-1-4-9-16,2-6 1 0,-2 0-4 0,0-2 0 15,0-6-6-15,2 1-5 0,-2 0 0 0,0 0-1 16,0-1-2-16,0-4 0 0,1-3-5 0,-1 3 0 0,0-1 0 16,3-1-1-16,-3-4 1 0,0 5 13 0,0 0 1 15,0-5-3-15,0 0 2 0,0 0-3 16,0 4 4-16,0-4 8 0,0 0-1 0,0 0 10 0,0 0-1 15,0 0-3-15,0 0-5 0,-4 2-4 16,4-2-3-16,0 0-1 0,0 0-4 0,-11-6 2 16,6 1-1-16,2 1-7 0,-2 3 0 0,1-3 0 0,0-1-7 15,-1-2 1-15,1 0 0 0,-5-1 3 0,4 4-6 16,0-2 1-16,0 2-3 0,1-2 3 0,0 3-1 16,-1-3-2-16,1 2 1 0,1-1-1 0,0 0-2 15,-1 2-1-15,2-1-1 0,-1 0 3 0,3 4-1 16,-4-5 1-16,4 5-2 0,-2-4 2 0,2 4-3 15,-5-5 1-15,3 2 1 0,2 3 4 0,0 0 7 16,-2-3 2-16,2 3 5 0,0 0-5 0,0 0 1 16,0 0-4-16,0 0 7 0,0 0-10 0,0 0 0 15,0 0-3-15,0 0 1 0,0 0-3 0,0 0 2 0,0 0-6 16,0 0 6-16,2 13 0 0,5-6-2 0,-2 1 2 16,1 2 0-16,1 1 1 0,-1-1-5 15,2 0 3-15,-2-2 0 0,0 4 1 0,1-2 1 0,-1-2-2 16,2 2 1-16,-2-3 1 0,-2 2 0 0,1-4-1 15,-1 0-1-15,-1-2 0 0,0 3 1 16,1-3 2-16,0 1-4 0,-1-1 1 0,-1 0 3 0,2-1 0 16,0 1 0-16,-4-3 0 0,5 3-1 0,0-3 1 15,-5 0 2-15,5 3-4 0,-5-3 0 0,0 0 1 16,0 0-2-16,13-4 0 0,-12 0 5 0,3 1-5 16,0-1-2-16,2 1 2 0,-2-1-4 0,0 0 4 15,1 2-3-15,-1-2-1 0,1-2-1 0,-2 4-3 16,2 0 4-16,0-1 2 0,-4-1-4 0,5 1 3 15,-3-1 0-15,0 2-1 0,1-1-3 0,-1 0 0 16,-3 3 4-16,7-6 2 0,-5 5-4 0,-1-2 3 16,-1 3-3-16,4-3-1 0,-1 0 4 0,-1-1-2 0,-2 4 3 15,0 0-4-15,0 0 6 0,3-3 1 0,-3 3 4 16,0 0-1-16,-1-5 3 0,1 5 0 0,-3-3-2 16,2-2 2-16,1 5-3 0,-4-5 1 0,4 5-2 15,-3-5 1-15,2-1-8 0,-1 4 9 0,2-3 2 16,0 5-5-16,-3-4 2 0,3 1-9 0,0 3 5 15,-2-8 1-15,2 4-6 0,0 0 4 0,0 4 0 16,0 0-5-16,-2-6 2 0,2 6 1 0,0 0 2 16,0 0 5-16,-1-5 1 0,1 5 1 0,0 0 0 15,0 0 4-15,-1-2 4 0,1 2 2 0,0 0 0 16,0 0-4-16,0 0 0 0,0 0-2 0,-8-4-2 16,8 4 1-16,-3-1 0 0,3 1-6 0,-9-2 1 15,2 1-5-15,2 1 2 0,-3-3-1 0,8 3 3 16,-18 0-2-16,8-2-5 0,1 3 5 0,-5-1-8 0,2 0 3 15,2 0 3-15,-4 0-9 0,3-1 3 16,2 2-1-16,0-1-2 0,2 1-13 0,7-1-63 0,-10 2-72 16,6 0-97-16,-1 0-347 0,4 2-646 0,0 2 286 15</inkml:trace>
  <inkml:trace contextRef="#ctx0" brushRef="#br0" timeOffset="-16441.17">30348 5635 36 0,'0'0'77'0,"0"-6"-5"0,0 6 1 15,0-4-3-15,0 4-7 0,-2-5-6 0,2 5 7 16,-3-5 1-16,3 5 7 0,-1-4 5 0,1 4-1 0,-3-4-9 16,3 4 5-16,-4-8 0 0,3 5-7 15,1-1-2-15,-4 2-2 0,4-3 1 0,0 5 2 16,-4-7 5-16,3 3-4 0,-1 2-4 0,2 2-7 0,-2-6-3 16,-3 3-5-16,4-1-6 0,-3 1 1 0,2 0 3 15,-1 0-5-15,-3 1-2 0,0 1-6 16,6 1 0-16,-8-3-8 0,8 3-1 0,-9-2-2 15,5 1-3-15,4 1-1 0,-9 0 4 0,9 0-2 0,-10 1-8 16,10-1 1-16,-8 0-2 0,2 0 2 0,0 1-1 16,6-1-5-16,-8 1 7 0,4 2-8 0,-3-2 3 15,7-1 0-15,-9 4-1 0,5-3-1 0,1 2 2 16,-2 0-8-16,-2-1 5 0,2 2-2 0,0-1 0 16,0 2-1-16,-3 0 5 0,-1 1-4 0,4 0 18 15,0-3-5-15,-3 3 2 0,3 2-6 0,0-6 3 16,-4 5-1-16,4 3-3 0,-1-2 1 0,2-3-3 15,-2 1 0-15,4-1-1 0,-2-1-2 0,1 2 3 16,1-3-6-16,2 1 4 0,-4 0-2 0,4 0-1 0,-1 1 18 16,1 1 8-16,-3 0 2 0,2-1-4 15,1 2-1-15,0 0-3 0,0-1-1 0,0 5-5 16,1-1 24-16,-2-1-5 0,1 1-4 0,0-4-1 16,0 6-1-16,0-8-3 0,4 5 7 0,-3-3-3 0,-1 1 4 15,2-2 0-15,0 0-6 0,0-2 7 0,1 3-1 16,1-2 3-16,0 0-2 0,-3-2 2 15,4 0-3-15,-1 1 2 0,1-1-1 0,-1-1 2 0,0 3-1 16,0-3-6-16,2 1-1 0,2 0-3 0,-3 0-1 16,0 1-3-16,0-1 1 0,4 0-3 0,-4 1-2 15,3-1-1-15,-3 1 10 0,3-2 2 0,-2 0 1 16,2 0 1-16,0-1 2 0,1 0-3 0,-2 0-1 16,1 1-8-16,-1-2 2 0,-7 1 4 0,16-1 6 15,-7 0 7-15,2 0 3 0,-2 0-4 0,3-2 0 16,-1 0-6-16,1 2-3 0,-5 0-13 0,1 0 7 15,-3 0-5-15,4 0 2 0,-4-1 2 0,0 1-6 16,3 0 13-16,-8 1-22 0,8 1-1 0,-2-2 1 16,-6 1-6-16,10 2 5 0,-10-2 2 0,8-1 2 15,-4 0-7-15,-4 1-4 0,9-1 5 0,-9 1-3 16,7-2 15-16,-7 2 0 0,9-3 13 0,-5 0-17 16,0 1 5-16,2 1-7 0,-2-1 2 0,1-1 2 0,-1 0 2 15,-1 0-4-15,1 0 1 0,-2 0 4 16,1 1-2-16,3-1-5 0,-6 3-2 0,3-4 5 15,-2 1-10-15,1 0 4 0,-2 3 4 0,4-7-10 0,-2 5-2 16,-1-2 6-16,1-3-3 0,0 2 4 0,0 2-5 16,2-2 2-16,-1-2-2 0,-3 3-3 15,5-2-1-15,-3 1 0 0,1 1 18 0,-1-2-15 0,2 1-2 16,0 1 3-16,-3-1-3 0,-1 1 3 0,2-1-6 16,-2 1 1-16,2-1-2 0,-2 5 9 0,-2-7 5 15,0 5-13-15,2 2 10 0,0-6-5 0,0 6 2 16,0-6-1-16,0 6-2 0,0-5 7 0,0 2-11 15,0 3 11-15,-3-5-1 0,3 5-8 0,-2-6 7 16,2 6-1-16,0-5 0 0,0 5-4 0,-2-5-1 16,0 1 8-16,2 4-5 0,-2-5 0 0,0 2-2 0,-1 2 6 15,3 1-5-15,-5-3 2 0,5 3 0 16,-5-6 1-16,5 6-8 0,-7-4 7 0,5 2-5 16,2 2 3-16,-6-2 10 0,4-1-5 0,2 3-6 0,-3-4-4 15,1 0 3-15,2 4-2 0,-8-2 5 16,8 2-9-16,-5-1 12 0,5 1 12 0,-5-4-11 15,5 4-5-15,-8-1 0 0,8 1 3 0,-7-4-10 0,3 2 12 16,-1 0 2-16,1 0-1 0,4 2-3 0,-8-1-3 16,8 1 19-16,-8-1 0 0,8 1 1 0,-10-3-7 15,6 2 0-15,4 1-6 0,-7-1 7 0,7 1 8 16,-8-1-14-16,8 1-5 0,-9 0 16 0,9 0-16 16,-6 0 1-16,6 0 3 0,0 0-3 0,-8 0 1 15,8 0-7-15,0 0 8 0,-8-2-9 0,8 2 4 16,0 0 11-16,0 0-12 0,0 0 6 0,0 0-8 15,-6 2 3-15,6-2-1 0,0 0 8 0,0 0-21 16,0 0 13-16,0 0-2 0,0 0-3 0,0 0-3 16,0 0 0-16,0 0-10 0,0 0-26 0,0 0-56 15,0 0-35-15,-4 5-47 0,4-1-63 0,0 4-74 16,-4-4-352-16,0 1-724 0,3 3 321 0</inkml:trace>
  <inkml:trace contextRef="#ctx0" brushRef="#br0" timeOffset="-10006.46">12795 9937 101 0,'0'0'122'0,"-4"-4"-5"16,4 4-10-16,3-6-12 0,-3 6-12 0,5-4-4 15,-5 4-1-15,9-1-8 0,-3 1-10 0,1 0-4 16,4-3 6-16,0 3-5 0,2 0-12 0,5 0-6 16,2 2 4-16,-3-1-5 0,4-1-1 0,-1 3-3 0,-2-1-7 15,1 0 0-15,-1 2-3 0,1-2-7 16,0 0 0-16,-2 2 3 0,1 0 1 0,-5 0-25 0,1-3-45 15,-2-2-42-15,-2-1-131 0,2-1-241 0,-3 0 106 16</inkml:trace>
  <inkml:trace contextRef="#ctx0" brushRef="#br0" timeOffset="-9803.97">13233 9607 31 0,'0'-3'120'0,"0"3"-16"15,0 0-7-15,0 0-8 0,0 0-7 0,7 20-4 16,-5-3-4-16,2-1-8 0,2 9 1 0,1 3-8 16,-1 3 0-16,1 0-8 0,0 4-1 0,2 14-10 0,3 2-4 15,-3 0 0-15,0-4 3 0,2-1-10 0,-3-15-2 16,-2-3-3-16,-1-1 0 0,2-9-20 16,-2-6-45-16,1-4-44 0,-2 2-109 0,1-4-209 0,-4-5 92 15</inkml:trace>
  <inkml:trace contextRef="#ctx0" brushRef="#br0" timeOffset="-8906.72">13431 8672 53 0,'-1'-4'124'16,"1"4"-11"-16,0-4-12 0,0 4-8 0,0 0-12 16,0 0-2-16,0 0 13 0,0 0-5 0,0 0-4 15,0 0-15-15,0 0 16 0,8 18 0 0,-7-7 2 0,4 6-5 16,-4 8-9-16,3 1-5 0,0 4-3 15,-1 6 9-15,12 229 289 16,-15-215-360 0,0-2 61-16,-1-2-44 0,-1-10-51 0,2-2-14 0,0-2 93 15,2-6-79-15,-2-9 65 0,0-5 10 0,1-2-83 16,-2-2 35-16,-1-1 113 0,2-3-148 16,-1 3 165-16,2-3-204 0,-2 0 147 0,1-4-16 15,-2 6-44-15,2-6-3 0,0 6 19 0,0-6-36 0,0 0-32 16,0 4 137-16,0-4-114 0,0 0 40 0,0 0 17 15,0 0-99-15,-9-10 110 0,9 10-34 0,-7-6-59 16,7 4 72-16,-1-5-35 0,-2 0-16 16,0-2 37-16,0-1-19 0,2 1 28 0,-2-2-90 0,-2 1 69 15,4-1 50-15,-3 1-70 0,0-2 36 0,3 1-40 16,-3 2 85-16,-1 0-76 0,1-1 30 0,3 2-61 16,-2 5 63-16,2-1 43 0,1 0-100 0,0 4 15 15,-3-9 32-15,2 8-14 0,1 1 36 0,-2-3 31 16,2 3-205-16,-2-4 193 0,2 4 8 0,0 0-32 15,-1-4-109-15,1 4 103 0,0 0 44 0,1-6-64 16,-1 6-73-16,0 0 87 0,-4-5 48 0,4 5-135 16,-1-3 64-16,1 3 11 0,-3-3 16 0,3 3-38 15,0 0 35-15,-1-4 68 0,1 4-94 0,0 0 29 16,0 0-133-16,-5-4 157 0,5 4-25 0,0 0-11 16,-1-3-27-16,1 3 81 0,0 0-100 0,0 0 52 0,0 0-38 15,0 0 124-15,0 0-215 0,-3-4 124 16,3 4 11-16,0 0 53 0,0 0-53 0,0 0-132 15,0 0 172-15,0 0-101 0,0 0 57 0,0 0 7 16,0 0 43-16,0 0-88 0,0 0-23 0,0 0 75 0,0 0 4 16,0 0-21-16,0 0-66 0,0 0 123 15,0 0-159-15,0 0 138 0,0 0-11 0,0 0-107 16,0 0 142-16,0 0-143 0,0 0 165 0,0 0-220 16,0 0 183-16,0 0-11 0,0 0-136 0,0 0 109 15,0 0-10-15,0 0-9 0,0 0-193 0,0 0 434 16,0 0-263-16,0 0 54 0</inkml:trace>
  <inkml:trace contextRef="#ctx0" brushRef="#br0" timeOffset="-7032.68">13364 9247 51 0,'0'0'92'16,"0"0"-14"-16,0 0-10 0,0 0-9 0,0 0 6 15,0 0-18-15,0 0 1 0,0 0 6 0,3 14 10 16,-3-7 2-16,2 5-11 0,0-3-6 0,-2 6-4 0,2 3-3 16,0 1-7-16,-2 6 0 0,1 2 0 0,2 1-3 15,-3 2 13-15,1 0-4 0,4-7-9 16,-5-2 3-16,1-3-4 0,2-3-8 0,-2-1 3 0,3-3-2 16,-4-2-7-16,4-1 3 0,0-3 5 0,0 1-5 15,-2 0 0-15,3-2-2 0,-1-2 1 0,0 0 0 16,-3 2 1-16,-1-4 3 0,7 3-1 0,-7-3 7 15,0 0 7-15,0 0 1 0,9-7-12 0,-8 4 1 16,2-1 3-16,-3 0-5 0,3-5 0 0,0 2-6 16,-2-5 2-16,3 1-8 0,1-1 0 0,-1 0 5 15,0 0-8-15,1 0 3 0,0 2 5 0,0-1-7 16,0 2-2-16,-1 0-4 0,0 4-1 0,0-2 3 0,-3 3-5 16,2 0 5-16,-2 0-5 0,3 1 2 0,-4 3 2 15,1-6 1-15,-1 6-11 0,2-2 3 0,-2 2 3 16,3-4-1-16,-2 2 1 0,2-2-1 0,-1 1 2 15,-2 3-3-15,4-4 2 0,-2 1 1 0,-1-1 0 16,3 1 3-16,-2 1-5 0,-2 2 3 0,4-4-1 16,-4 4-2-16,4-2 6 0,-4 2-1 0,1-3 21 15,-1 3 6-15,0 0 10 0,0-4 10 0,0 4 4 0,0 0 10 16,0 0 4-16,0 0-6 0,0 0-6 16,0 0-6-16,-7-5-7 0,3 2-4 0,0 0-6 15,-1 0-3-15,-2-1-4 0,1 0-1 0,-5-1 1 0,3 0-7 16,-1 1-2-16,0-1-1 0,0-1-1 0,0 3-9 15,5-1 3-15,-6-1 0 0,5 0 3 0,-3 0-3 16,2 1-1-16,2 1 0 0,-1 0-8 0,1 0 4 16,0 0-6-16,4 3 7 0,-5-2-5 0,5 2 4 15,-4-2-3-15,4 2-2 0,0 0 3 0,-5-1-5 16,5 1 0-16,0 0 1 0,0 0-1 0,0 0-1 16,0 0 2-16,13-6 0 0,-8 5 0 0,5 1 0 15,-2 0 0-15,1-3-2 0,2 2 1 0,-3 1 1 0,1 0 1 16,-1 0 0-16,-1 0 2 0,1 1-3 15,-2 2-1-15,0-2 0 0,-1 1 2 0,-3 0-1 16,3 1 3-16,-2 1-2 0,-2 2-1 0,-1-3 0 0,0 3 3 16,-1-1-3-16,-2 0 4 0,-2 0-3 0,1-3-7 15,-2 0 10-15,-2-2-1 0,8 0 2 0,-15-2-2 16,9-2-6-16,-2 0 7 0,0-3-1 0,3 0-5 16,-4 2 1-16,5-1 2 0,-1 2-1 0,1 0-2 15,2 1 2-15,-1 0 0 0,-3 0-2 0,6 3 4 16,-3-3-5-16,3 3 1 0,0 0-4 0,0 0 5 15,0 0-1-15,0 0 1 0,0 0 2 0,0 0 0 16,8 16 0-16,-7-12-1 0,3 4 1 0,-3-1 2 0,2 0-3 16,-2 0 2-16,-1 3 0 0,0 0 0 0,0-2 0 15,0-1 0-15,0-2-1 0,0 0-2 0,0-1 1 16,0 0 1-16,0 0-1 0,0-4 0 0,0 4 0 16,0-4 0-16,0 5-1 0,0-5-1 0,0 0 2 15,-1 4-1-15,1-4 2 0,0 0-1 0,0 0-1 16,0 5-1-16,0-5 0 0,0 0 2 0,0 0 0 15,0 4 2-15,0-4 0 0,-4 2-1 0,4-2-3 16,0 0 2-16,-4 3 0 0,4-3 1 0,0 0-2 16,0 0 1-16,0 0-3 0,0 0 0 0,0 0-1 15,0 0 2-15,0 0-1 0,0 0 1 0,0 0 1 0,0 0-1 16,0 0 2-16,0 0 0 0,0 0 0 16,12-9 0-16,-12 9 0 0,2-3-5 0,-2 3 4 15,0 0 1-15,0 0-2 0,4-2 2 0,-4 2-1 0,0 0-4 16,0 0 8-16,0 0-3 0,0 0-3 0,0 0 3 15,-5 15 1-15,4-7-5 0,-2 0 5 0,2 1-2 16,-2-4 2-16,2 0-1 0,0 3 0 0,-2-5 2 16,3 1-5-16,-1-1 4 0,1-3 0 0,0 4-4 15,0-4 1-15,-3 5-1 0,3-5 3 0,0 0-5 16,-2 3 5-16,2-3-2 0,0 0 4 0,0 0-2 16,0 0 1-16,0 0 1 0,0 0-3 0,0 0 0 15,0 4 1-15,0-4 1 0,0 0 0 0,0 0-1 16,0 0 1-16,0 0-2 0,0 0 2 0,0-15 0 15,0 10-1-15,0-1 1 0,-3-2 2 0,3 5 0 0,3-2-3 16,-3 0 0-16,0 0 0 0,0 5 0 0,0-5-1 16,0 5-1-16,0-3 1 0,0 3 0 0,0 0-6 15,0 0 4-15,0 0-5 0,0 0-3 0,0 0-10 16,10 9-8-16,-10-1-12 0,0-1-15 0,1 2-20 16,-1 0 1-16,0 0-8 0,0 0-7 0,0-2-6 15,0-1-15-15,-1 0-31 0,1 0-189 0,-1 0-358 16,1-1 159-16</inkml:trace>
  <inkml:trace contextRef="#ctx0" brushRef="#br0" timeOffset="10750.02">25986 5645 67 0,'0'-4'65'0,"0"4"-7"0,0 0 0 15,0-7-4-15,0 7-6 0,-4-5-4 0,4 5-11 16,-1-3 5-16,1 3-11 0,-2-2 3 0,2 2-3 0,0 0 4 15,-3-4-3-15,3 4 0 0,0 0 3 16,-1-6-2-16,1 6 4 0,0 0 1 0,-3-5-6 16,3 5-5-16,0 0-6 0,-5-1 7 0,5 1-10 0,0 0 2 15,-5 0-3-15,5 0-1 0,0 0 5 0,-11 1 4 16,11-1-7-16,-10 1 5 0,6 2-11 16,0-1 5-16,-3 4-9 0,2-2 6 0,-1-1 1 15,0 0 0-15,0 2 1 0,1 0-7 0,0-2 9 0,0-2-3 16,-3 4-8-16,2-2 12 0,1 3-1 0,-2-2 2 15,2 0-12-15,-2 0 4 0,0 3-1 0,1-3 3 16,-2 1-5-16,3 2 1 0,-4 1 0 0,3 1 5 16,2 1-14-16,-1-2 26 0,-3 3-3 0,2 0-7 15,2-2 0-15,-4 2-5 0,4-3 3 0,1 2 5 16,-4-3-2-16,3 1-5 0,1-2-2 0,1-2-3 16,1 2 4-16,-2 2-3 0,2-1 5 0,1-1-4 15,-2 1 2-15,0 2-8 0,-2 1 13 0,4 1 6 16,-1 0-12-16,-1 0 4 0,2 0-2 0,-2 2 1 15,2-3 0-15,0 1 2 0,0-3-16 0,0 2 18 16,2-2-4-16,-2 2-5 0,3 0 0 0,-1-3 12 16,2 1-9-16,-2 1-1 0,3-4-3 0,-1 0 26 15,0 2-10-15,2-3 1 0,-2 0-3 0,0-1 6 16,1 0-7-16,0-2 11 0,3 1 6 0,1-2-7 0,1-2-1 16,-1-2-3-16,4 1 4 0,-2-1 0 15,2 0-1-15,0 0-2 0,2-4-4 0,-2 2-3 0,-1-1 0 16,0 3-3-16,-2-1 0 0,2 2 0 0,-1-4 0 15,1 1-6-15,-3 2 1 0,1-4 0 0,-1 1 1 16,0 1-4-16,0-2 2 0,-3 1-2 16,3-2 2-16,-2 2-5 0,0-4 6 0,0 0-5 0,-1 2-1 15,1-2 0-15,-1-1 1 0,3-3 2 0,-1 0-4 16,1 0 1-16,-2 0-5 0,2-1 2 0,-1 1-6 16,-2-2 9-16,-1 2-1 0,2 4-1 0,-4-2 1 15,1 3 0-15,0-2 5 0,-1 0 10 0,-1 0 1 16,2 3 4-16,-4-1 4 0,0 1 6 0,0-1-6 15,0-2-1-15,-2 7-3 0,0-4-1 0,-2 2-2 16,1-3 1-16,-3 2-1 0,3-2-5 0,-4 3-1 16,1 0 2-16,0-2-4 0,-2 1-6 0,-1 1 24 15,0 1-2-15,-1 0-3 0,-2-1 1 0,-4 1-2 0,4 1-5 16,-6-3 0-16,3 4-3 0,0 2-1 16,-1-3-3-16,2 4 1 0,3-2-3 0,1 0 1 15,-1 2-4-15,3 0 1 0,0 2 0 0,0-1-1 16,2 1-39-16,-2 3-41 0,-2 0-50 0,3 0-65 0,-2 0-190 15,0 0-410-15,-3 1 181 0</inkml:trace>
  <inkml:trace contextRef="#ctx0" brushRef="#br0" timeOffset="17086.6">15811 9713 25 0,'-4'2'169'0,"4"-2"-10"0,0 0-14 0,-4 2-12 0,4-2-16 16,0 0-10-16,0 0-12 0,0 0-2 0,0 0 1 16,0 0 6-16,8-10-6 0,2 2-5 0,-1-5-2 15,3-3 2-15,6-5-7 0,2-3 1 0,-1 0-4 16,4-3 4-16,1 2 4 0,3 0 0 0,3 1-8 15,8-9-8-15,-10 13-1 0,0-2-9 0,2 5-5 0,-6 3-4 16,4 2-5-16,-9 5-5 0,2 0-4 16,-5 4-1-16,2 2-5 0,-4 2-5 0,-1 5 2 0,0 5-5 15,-2 3-2-15,3 9 1 0,-3 4-6 0,-5-2-3 16,3 3 4-16,-1 0-4 0,-2 0-1 16,2 0-2-16,0 0 3 0,0 2 8 0,1 0 12 0,1-2 0 15,-2 2-3-15,1-1 4 0,0 0 4 0,1-1-1 16,-1 0-6-16,0-3-4 0,1 0 13 0,-1-1-5 15,-2-6-1-15,-2-2-6 0,0-4 0 0,1-1-4 16,-2-2 2-16,0 0-7 0,0-1 2 0,-3-1-7 16,2-1 3-16,-1-1-3 0,0 0-3 0,-1 0-2 15,0-1-7-15,0 1 1 0,1-1-1 0,1-1 5 16,-1 1-3-16,-1 2-4 0,0-4-2 0,2 0-33 16,-2 1-37-16,-1-3-32 0,4 5-36 0,-4-5-31 15,1 3-22-15,-1-3-30 0,0 0-217 0,0 0-473 0,0 0 210 16</inkml:trace>
  <inkml:trace contextRef="#ctx0" brushRef="#br0" timeOffset="17320.67">16109 9940 98 0,'0'-8'142'0,"1"-3"-15"16,2-1 14-16,0 2 0 0,4 1 4 0,0-2 9 15,2 1-4-15,3-2-7 0,6-1 8 0,6-5-4 16,4-1 6-16,7-1-11 0,11-9-12 0,4 2-14 16,-1 1-11-16,0 2-8 0,-2 0-13 0,-3 2-9 15,-11 8-10-15,2-1-7 0,-1 3-6 0,-5 3-5 16,2 0-5-16,-8 5-36 0,-4 1-55 0,-2 3-65 16,-3 1-67-16,-4 4-214 0,-5 0-427 0,-2 0 189 15</inkml:trace>
  <inkml:trace contextRef="#ctx0" brushRef="#br0" timeOffset="18620.59">14409 8767 56 0,'-4'-3'146'16,"4"3"-13"-16,0 0-17 0,-4-3-15 0,4 3-9 16,0 0-12-16,0 0-7 0,0 0 42 0,0 0-8 15,11 9-10-15,-5-4-11 0,2 3 8 0,0 3-4 16,1-3 2-16,3 4-2 0,2 1 1 0,1-1 15 15,2 0-7-15,-3 1-5 0,12 4 0 0,-3-2-4 0,2 3-2 16,2-1-5-16,2 1 3 0,-2-2-7 16,4 5-4-16,0 0-6 0,-2 2-3 0,7 8-1 15,-7 7-4-15,1-1-1 0,-5 3-5 0,-4-9-7 0,-5-2-1 16,2 0-4-16,0 0-1 0,-4-2 3 0,3-4 9 16,-2-1-2-16,-2-5-7 0,0-5-3 0,-1 3 2 15,2-3-6-15,1 1-2 0,-2 0 14 0,4-4-4 16,-3 2-3-16,-1-1-2 0,-4-2-4 0,6 2-3 15,-6 0-11-15,5 1 5 0,-5-2 2 0,0 0-6 16,1 0-2-16,-3-1 3 0,0 1-3 0,-1-2 0 16,-3-1-7-16,4-1 5 0,-5 1-6 0,1-3 0 15,-1 1 3-15,1 0-6 0,0 0-5 0,-2 0 3 16,3-4 2-16,-4 0-10 0,2 3 11 0,-2-3 9 16,0 0-15-16,3 3 7 0,-3-3-5 0,0 0 1 15,2 4-3-15,-2-4 3 0,0 0 4 0,0 0 3 16,0 0 4-16,0 0-3 0,0 0-2 0,0 0-3 15,-3-14 5-15,0 7-7 0,3 1 2 0,-1-1 2 16,-1-3-14-16,0 1 11 0,1-2-1 0,-3 1-3 0,4 1 0 16,-2 2-6-16,0 1 11 0,0-2-7 15,2-1-4-15,-2-2 1 0,1 0 2 0,-3-1 2 0,1 0 0 16,3-5-5-16,-1 7 1 0,1-3 4 0,0 3-4 16,-1 2 2-16,1 1-1 0,0 4-2 0,0-3 1 15,0 2-5-15,0 4 5 0,-1-6 2 0,2 3-13 16,-1 3 8-16,-4-3 10 0,4 3-13 0,0 0 8 15,0 0-4-15,0 0-2 0,0 0-2 0,5 12 2 16,-4-8 8-16,2 0-9 0,1 1 3 0,-2 1-2 16,1-1-5-16,1 0 13 0,0 2-6 0,1 0 5 15,-1 2-3-15,-1-1-6 0,4 1 5 0,-5-2-6 16,1-2 9-16,-1 4 9 0,1 0-11 0,-3 3-1 16,1-3 3-16,0 2-4 0,1 1 8 0,-1-1-3 15,-1-2-3-15,0 1-3 0,0 0 7 0,0-1-2 16,-1 0-3-16,1-1 17 0,-2 4-10 0,1-5-4 15,-1 2 2-15,-1-2-6 0,0-3 7 0,1 4 5 0,-3-4-5 16,1 0-4-16,0 1 8 0,-2-1-5 16,2-1 8-16,-3-2 20 0,0 2-6 0,1-2 15 15,6-1 6-15,-16-4-1 0,11 1-1 0,-5-5-4 0,2-1-3 16,-1-3 2-16,3 0 0 0,2 1-12 0,0-3 2 16,0-3-2-16,4 1-1 0,3 0-5 0,-2-1 6 15,3 1-10-15,0 4-8 0,2 0-2 0,-1 1 0 16,3 0-6-16,0 5-39 0,-3 2-53 0,0 0-57 15,0 4-83-15,-5 0-106 0,5 10-384 0,-4-5-779 16,-1 3 345-16</inkml:trace>
  <inkml:trace contextRef="#ctx0" brushRef="#br0" timeOffset="33508.4">6948 11863 60 0,'0'0'114'0,"1"6"-17"16,6-3-5-16,-3 0-11 0,2 3-6 16,3 0-8-16,1-1 0 0,2 0-14 0,0-3 4 15,5 0 14-15,1-2 7 0,1-1-8 0,0-2-3 0,4-2-13 16,4-5-3-16,-9 1-3 0,7-1-5 0,0-1-2 15,-6 0-4-15,0 3-2 0,-1-3-33 16,-1 1-50-16,2 1-65 0,-9 3-88 0,-1-1-216 0,1 0 97 16</inkml:trace>
  <inkml:trace contextRef="#ctx0" brushRef="#br0" timeOffset="33900.04">7555 11219 105 0,'4'-4'137'0,"-3"-1"-13"15,4-1-13-15,-2 3-7 0,-2 1-10 0,-1 2-6 16,0 0-9-16,0 0 17 0,9 10-1 0,-5 0-8 16,-3 11-8-16,6 6-9 0,-2 3-2 0,-3 2-9 15,2 14-5-15,0 2-1 0,1 2-1 0,0-2-6 16,-1 3-6-16,4 0-1 0,-2 2-5 0,4 0-8 15,2 0 4-15,-2-5-8 0,-2-14 2 0,1-5-5 16,-1-6-5-16,1-9 0 0,-2-4 0 0,-1-2 1 16,3-3 11-16,-2-4 1 0,-1-1 12 0,4-6 7 15,3-6 4-15,-3-5-1 0,7-9 1 0,-4-1-7 16,-2-2 0-16,-2-3-2 0,-3 3 1 0,-3 3-3 0,0 1-2 16,-3 5 2-16,-4 3 14 0,-1 0-3 0,-3 1-3 15,-5 4-2-15,4 5-3 0,-4 0-6 0,-4 2-5 16,0 3-3-16,-1 3-2 0,-1 5-3 0,0 2 1 15,0 3-9-15,2 1-1 0,-1 8-2 0,5-5-18 16,3 1-41-16,1 1-43 0,3-1-62 0,3 0-57 16,-3-4-193-16,3-4-434 0,2-2 193 0</inkml:trace>
  <inkml:trace contextRef="#ctx0" brushRef="#br0" timeOffset="34634.77">7232 10331 69 0,'0'0'161'16,"-3"-6"-7"-16,3 3-12 0,0 3-9 16,0 0-15-16,0-6-9 0,0 6-14 0,0 0-7 0,0 0-12 15,0 0-5-15,5 10-7 0,-2 6-9 0,1 2-2 16,0 14-3-16,-2-2 7 0,3 2-4 0,0 3 3 0,0 10-10 16,-1-9-6-16,0-3-3 0,-3 3 23 0,2 14 4 15,2-14-9-15,-4-1-7 0,-1-2-1 0,5 1-4 16,-1-5-5-16,-1-3-4 0,-1-8-2 0,0 0-4 15,0-3-2-15,-2-3-2 0,1-4-2 0,2-1 15 16,-3 0 0-16,0-3 5 0,0 1 7 0,1-2 4 16,-1 3 3-16,0-3 3 0,0-3 1 0,0 5 0 15,0-5 3-15,2 2-6 0,-2-2-4 0,0 0-6 16,0 0-6-16,0 0-1 0,-9-9-5 0,6 3-3 16,-1 2-2-16,2-2-4 0,-2 0-3 0,0-1-5 15,0-1 0-15,2-2-2 0,-2 0-2 0,0 2-1 16,-1-1-1-16,2-2-1 0,-2 8 2 0,3-3-3 15,-1-1-1-15,1 2 3 0,-1 3-1 0,0-2-3 16,1 1-3-16,2 3 4 0,-4-4-4 0,4 4 2 0,-5-5-1 16,5 5-4-16,0 0 1 0,-5 0 0 0,5 0-1 15,0 0-1-15,0 0 2 0,0 0-1 0,0 0-4 16,-3 13 2-16,7-8-1 0,-4-2 2 0,1 4-1 16,2-3-1-16,1 0 1 0,-2-1 1 0,2 2 0 15,0-1 3-15,0 0 1 0,0-3 2 0,2 0-2 16,-1 2 0-16,0-1-1 0,2-1-3 0,0-1 1 15,-7 0 1-15,18-1 0 0,-8-2-1 0,3 1-66 16,-8 2-82-16,3 0-109 0,-8 0-235 0,8 0-530 16,-8 0 235-16</inkml:trace>
  <inkml:trace contextRef="#ctx0" brushRef="#br0" timeOffset="50452.54">10059 11724 104 0,'0'0'191'15,"-8"-2"-23"-15,8 2-12 0,0 0-18 0,0 0-15 0,0 0-15 16,0 0-7-16,0 0-11 0,0 0-5 16,0 0-11-16,23 3-10 0,-10-4-2 0,0-2-10 0,2-1-6 15,4-2-5-15,-1-2 3 0,1 0-8 0,-1-3-2 16,0 2-3-16,8-4-5 0,-7 4-6 0,-3-2 2 16,1 2-38-16,1 0-42 0,-2-1-44 0,0 2-172 15,-5 0-296-15,0-1 132 0</inkml:trace>
  <inkml:trace contextRef="#ctx0" brushRef="#br0" timeOffset="50864.68">10454 11232 148 0,'-2'-5'184'0,"0"-3"-18"0,1 5-17 16,2-1-15-16,-1 4-14 0,-1-4-11 0,1 4-7 15,0 0-12-15,0 0-10 0,10 8-5 0,-7 2-12 16,3 1-5-16,0 6-1 0,4 6-8 0,3 0-8 15,-1 0 3-15,-2 5-8 0,1-1 0 0,-2-3-7 16,5 0-2-16,-5-1-3 0,-1-7-1 0,2-1-3 16,-4-5-6-16,2 1 2 0,0-4-4 0,-2-3 0 15,3-2-2-15,0-7-1 0,0-2 10 0,1-2 4 16,-1-6-5-16,-1-3 1 0,2-6 0 0,-4 0-2 0,0-3-1 16,-3-1-2-16,-1 2 1 0,-2 0 12 15,-2 7 3-15,1 0-3 0,-3-2-1 0,-1 2-3 16,-2 2 11-16,0 0 2 0,2 6-2 0,1 2-3 0,2 1 0 15,-1 3-8-15,0 0-3 0,3 1-2 0,0 4 0 16,0 0-2-16,0 0-1 0,0 0-4 16,12 18 3-16,-2-1 1 0,3 6 16 0,1 0 0 0,1 2 2 15,1 0 4-15,2 3 7 0,-2-1-3 0,2 1-3 16,1 0-6-16,-1-2-2 0,3-5-3 0,-3 1-3 16,2-3-4-16,-6-3 0 0,0-4-4 0,0 1 1 15,-2 0-4-15,-2-4-3 0,-1-3-33 0,-2 1-49 16,1-1-46-16,-4-2-55 0,-1-1-74 0,-6-1-150 15,3-2-428-15,0 0 189 0</inkml:trace>
  <inkml:trace contextRef="#ctx0" brushRef="#br0" timeOffset="51697.88">10633 10458 48 0,'0'-7'143'0,"1"0"-15"0,0 0 7 16,-1 0-7-16,0 3-9 0,3-1-10 0,-3-1-18 15,1 4-10-15,-1 2 10 0,7-1-3 0,-7 1-5 16,9 10-16-16,-2 1 15 0,3 4-3 0,3 8-10 16,1 2 0-16,0 4 13 0,-1 3-4 0,2-1-8 15,4 14-7-15,0 1 16 0,-1 0-3 0,0-3-9 16,-5-8-5-16,-3-1-5 0,3-2-6 0,1 3-4 15,0-4-7-15,-1-1-5 0,-4 0-3 0,2-6-4 0,-4-8-2 16,-2-3-1-16,-1-3-2 0,0-4-5 0,-2-2 2 16,2 4-4-16,-1-4-1 0,-2 0 0 0,0-2 1 15,-1-2 11-15,3 4-1 0,-3-4-1 0,0 0 0 16,3-13 2-16,-5 7-9 0,4-5 3 0,-2 0-6 16,2-1 0-16,-4 3-5 0,2-5 3 0,0 3-4 15,-2 0-1-15,2-1-2 0,-1 3 1 0,1-1 4 16,0 0-5-16,1 0-1 0,-1-1 1 0,0 4-1 15,0-2 0-15,0-1-3 0,0 0 1 0,0 5-1 16,2-6 3-16,-2 2-4 0,0 1 2 0,2-2-2 16,0 4-2-16,-1 0 3 0,1 0 0 0,-1 1-1 15,0 1 1-15,3-1-3 0,-3 0 2 0,2 2-3 0,-3 0 2 16,0 3 0-16,3-4 2 0,-3 4-1 16,2-4 1-16,-2 4-1 0,0 0 1 0,0 0 0 0,0-4-2 15,0 4 0-15,0 0 1 0,0 0 1 0,0 0-1 16,0 0-2-16,0 0 3 0,0 0 0 0,0 0 0 15,7 9-1-15,-5-5 1 0,1 1-2 0,-1 1 0 16,-2-1 3-16,4 0 16 0,-1 4-4 0,-1 2 3 16,2-1-2-16,-1-2 0 0,-1 4-4 0,-2 1 0 15,4 0-2-15,-4 2 1 0,0 0-3 0,1 1 1 16,-1-4-3-16,-1 1 1 0,1-1 1 0,1-1 0 16,-1-1-3-16,-1-3 3 0,1 1-4 0,0-4 21 15,0-1 5-15,0 2 6 0,0-1 12 0,0-4 3 16,-3 6 3-16,2-5-4 0,1-1-7 0,0 0-4 15,0 0-8-15,-14-6-2 0,5-1-3 0,0 1 1 0,0-1-2 16,0 0-2-16,-1-1-7 0,0 0 0 0,1 1 0 16,-1-2-3-16,-6 0-2 0,9 3-3 0,-2-2 0 15,1 1 0-15,2 4-1 0,-2-5 3 0,2 5-8 16,3-1-29-16,-3-1-63 0,-1 2-71 0,5-3-79 16,-2 1-313-16,1 0-597 0,-2-6 264 0</inkml:trace>
  <inkml:trace contextRef="#ctx0" brushRef="#br0" timeOffset="77294.06">12781 11729 95 0,'-4'1'103'0,"4"-1"-7"0,0 0-18 15,0 0-6-15,-4 2-1 0,4-2-12 16,0 0-6-16,8 6 1 0,-3-5-11 0,3 2 0 15,2-2-5-15,3-1-10 0,-2 1 6 0,3-1-8 0,5 0 1 16,-2-1-10-16,1 1-1 0,-1-1 8 0,0 2-5 16,-4-1-2-16,5-3 0 0,-4 2 5 15,4 0-10-15,-1-2-37 0,-6-1-48 0,-2 2-88 0,3-3-175 16,-5 1 77-16</inkml:trace>
  <inkml:trace contextRef="#ctx0" brushRef="#br0" timeOffset="77737.24">13232 11348 48 0,'4'-6'110'0,"-3"0"-7"0,4 0-15 0,2-2-3 0,-2 2-4 16,2-2-9-16,0 0-9 0,-1 0 2 0,2 1-2 15,-2-1-9-15,4 0 3 0,-4 3-10 0,1-2-6 16,0 3-5-16,-1 2-2 0,-1 1 0 0,0-1-6 16,-5 2-2-16,9 9-2 0,-6 1 0 0,-1 2-1 15,-2 6-5-15,-1 8-4 0,0 1 1 0,-2 5-4 16,-3-2 1-16,-1 0-2 0,2-3 4 0,3-7-9 16,-3-5 2-16,2-4 1 0,2-3-3 0,1 1 1 15,1-3 1-15,0 0-5 0,4-2 3 0,-1 0-5 16,1-3 5-16,2 0 2 0,2-2 0 0,2-1-4 15,-1 1-5-15,2-3 8 0,-1 3-5 0,-2-2 3 16,5-3-1-16,-1 4 23 0,0 1-9 0,4 0-3 0,-5-1 3 16,2 2-3-16,3 4-3 0,-4-3 3 0,-3 6-2 15,0-1-5-15,2 8 2 0,-5 0-2 0,-3 4 0 16,0 11-3-16,-4 1 5 0,-2 4 0 0,-4 1-4 16,-4 10 0-16,0-10 2 0,-3 9-4 0,-1-10-1 15,-1-2-1-15,-3-1 1 0,0-4 2 0,0-4-31 16,0-3-22-16,3-10-35 0,7-5-47 0,-6-5-85 15,5-5-234-15,2-4 104 0</inkml:trace>
  <inkml:trace contextRef="#ctx0" brushRef="#br0" timeOffset="78505.02">13364 10378 65 0,'0'0'115'0,"2"-3"-1"0,-2 3 1 16,0 0-6-16,0 0 0 0,0 0-10 0,0 0 0 15,9 9-3-15,-9-1-4 0,4-1-16 16,2 4 2-16,-2 3 14 0,1 2-6 0,0 2-7 0,2 2-7 15,-2 7-9-15,1 1-4 0,-2 4-6 0,0 3-5 16,1 12-6-16,0-14 1 0,-5 1-3 0,4 0-5 16,2-4-4-16,-3-5-3 0,-2-6-8 0,3-2 4 15,-4-5-5-15,3 0 0 0,-2-3 2 0,0 0-4 16,-1-4-5-16,0 2-2 0,0-2 3 0,0-3-3 0,3 2-1 16,-3-4 2-16,0 6-8 0,0-6 10 15,1 4-5-15,-1-4-3 0,0 2 0 0,0-2 0 16,0 0 3-16,0 0 19 0,0 0 3 0,0 0 9 0,-1 6 4 15,1-6 4-15,0 0 7 0,0 0 5 0,0 0-9 16,0 0-11-16,0 0 1 0,0 0-3 0,-8-10-5 16,4 6-2-16,0-5-3 0,1 4-6 0,-4-6 0 15,6 4-1-15,-3 0-3 0,0-2-2 0,-1 0-1 16,1 1-4-16,-2 2 1 0,2-1-1 0,3 2 1 16,-3-2-3-16,0 3 1 0,0-2 2 0,-1 2-5 15,5 0 3-15,-4 1-4 0,4 3 3 0,-5-5-3 16,4 2-1-16,1 3 1 0,-3-4 4 0,3 4 8 15,0 0-1-15,-1-3-1 0,1 3-2 0,0 0-3 16,-4-3-5-16,4 3 2 0,0 0 2 0,0 0 1 0,0 0 0 16,0 0-4-16,0 0 0 0,0 0 1 0,0 0-3 15,8 12 3-15,-2-2-3 0,-2-1-2 0,1 3 5 16,0 4 1-16,3 0-2 0,2-1 0 0,-6 1 2 16,1-4-2-16,3 0-3 0,-3-5 12 0,5 1 8 15,-3-2-1-15,-1-1 2 0,-2 0-1 0,1-4-4 16,5-1 1-16,-3-2 1 0,4-7 0 0,2-2-7 15,0-3 1-15,1 1-4 0,-3 0-8 0,-1 3-78 16,-1 3-101-16,-4 0-346 0,-1 3-564 0,-2-2 251 0</inkml:trace>
  <inkml:trace contextRef="#ctx0" brushRef="#br0" timeOffset="86987.92">14551 10514 16 0,'0'0'28'0,"0"0"-5"0,0 0 1 16,0 0-4-16,0 0-3 0,0 0 3 0,0 0-4 15,-10-3-3-15,10 3-4 0,0 0-3 0,0 0 4 16,-3-3-1-16,3 3-5 0,0 0-2 0,0 0-20 15,3-6-16-15,-3 6-35 0,0 0 16 0</inkml:trace>
  <inkml:trace contextRef="#ctx0" brushRef="#br0" timeOffset="111183.93">15871 11657 107 0,'0'0'132'0,"-4"-6"-18"0,3 3-11 0,1 3-10 16,-4-6-11-16,4 6-11 0,0 0-10 0,4-3 1 0,-4 3 0 15,5-2-4-15,-5 2-10 0,11 0 5 0,-11 0-7 16,19 5-7-16,-7-1 4 0,0 0-10 0,6 1 1 15,-2 0-6-15,2 1 1 0,1-2-4 0,3-1 0 16,0 0-1-16,-3-1-8 0,0-1-1 0,-2-2 3 16,-5-1-9-16,1-1 7 0,0 2 4 0,-3 0-11 15,2 0 2-15,-3 1-9 0,-3-1-11 0,-1 1-22 16,-5 0-28-16,0 0-52 0,0 0-102 0,0 0-231 16,4 3 102-16</inkml:trace>
  <inkml:trace contextRef="#ctx0" brushRef="#br0" timeOffset="111417.45">16026 11493 11 0,'0'0'116'0,"-4"5"-13"0,0 1-4 16,4 1-12-16,0-1 10 0,0 6 1 0,0 1-3 15,1 2-5-15,3-1-8 0,1 4-5 0,7 5-6 16,-3 1-1-16,5 0-3 0,-8 1-11 0,3 0-8 0,-1-7-2 15,1 0-5-15,-4 1-5 0,5 3-1 16,-4-4 1-16,-2 0-8 0,3 0-2 0,-2-2-6 16,-1-1 1-16,-2-5-3 0,1 0-7 0,-1-1-26 0,1-3-49 15,-2-2-45-15,-1-1-125 0,0-3-252 0,0 0 113 16</inkml:trace>
  <inkml:trace contextRef="#ctx0" brushRef="#br0" timeOffset="111948.11">16433 11347 115 0,'0'0'108'15,"-6"-3"-3"-15,2 1-7 0,4 2-12 0,-9 5-13 0,1-2-6 16,0 4-12-16,-1 2 3 0,-3 3-1 0,-1 2-9 16,3-1-11-16,-3 2-2 0,-1 1-4 0,4-2 8 15,-3 1-6-15,3-4-13 0,4 0-1 0,-1-5-2 16,5 0-1-16,-2-1 1 0,3-1 0 0,1-1-3 16,0-3-5-16,0 0 1 0,7 3 2 0,-7-3 7 15,12-5-9-15,-3 1-2 0,2 0 1 0,-1 1 2 16,3-2-1-16,0 1-11 0,4-1 8 0,-1 2 16 15,-2 0-1-15,4-2-5 0,-5 4-2 0,1-3 1 16,-4 2-2-16,3 2 4 0,-3 1-4 0,-1 3-8 16,3 1 2-16,-6 4 6 0,3 5 0 0,-4 3-2 0,-2 2-5 15,-2 8-4-15,-2-1 3 0,-3 2-1 0,0-1 7 16,0 0-7-16,-2-2-4 0,-3-7 1 16,5-1-13-16,0-7-37 0,3-3-59 0,-3-3-117 0,0-4-240 15,4 0 106-15</inkml:trace>
  <inkml:trace contextRef="#ctx0" brushRef="#br0" timeOffset="118003.88">25778 14350 93 0,'-4'1'166'0,"0"2"-12"0,4-3-7 0,-5 2-11 15,5-2-6-15,-5 3-10 0,5-3-9 0,0 0-8 16,0 0-9-16,-5 2-7 0,5-2-7 0,0 0-12 16,0 0-9-16,0 0-3 0,0 0 4 0,0 0-1 15,0 0 0-15,10 7 5 0,-6-6-1 0,3 2-4 16,4-1-9-16,2 1 1 0,-3-1 3 0,9 2 9 15,0-2-6-15,1-1 0 0,2-1-4 0,7 0 1 16,-2-1-1-16,2-2-5 0,-1-5-4 0,0 3 4 16,3-4 1-16,-3 0-1 0,0 1 1 0,1-1-5 0,-2 0-1 15,0-1-3-15,1 2-4 0,-11 2-2 0,-2-2-5 16,3 1 2-16,0 0 0 0,-9 3-2 16,-4 0 0-16,-1 2-4 0,3-2 1 0,-1 3 1 15,-1-2 4-15,-3 2 0 0,-2 1 3 0,3-3-3 0,-3 3 0 16,0 0-3-16,0 0-8 0,0 0 0 0,-16 0-2 15,8 0 3-15,0-2-7 0,-1 2 8 16,0-1 6-16,0-1-1 0,-2 0 3 0,0-2-2 0,1-2-11 16,1 2 0-16,0 0 0 0,-1-4 0 0,1 2-3 15,1 0-1-15,1 1 2 0,-1 2 2 0,2-1-2 16,-1 1 12-16,2 0-5 0,1 1 1 0,-1-1-6 16,5 3-2-16,-5-2-1 0,5 2-4 0,-2-3-1 15,2 3 1-15,0 0-2 0,0 0-1 0,0 0 1 16,0 0-4-16,0 0 1 0,0 0-2 0,0 0 4 0,12 8 8 15,-8-6-6-15,1 1-1 0,0 0-1 16,4 2-5-16,0 0 5 0,0 1-6 0,0-3 6 16,-1 3-2-16,1 1 1 0,1-3 3 0,-5 0-2 15,-1 3 12-15,5-2-12 0,-3 2 6 0,-2-1 1 0,-1 1 2 16,-1 3 4-16,0-1 7 0,-4 5-10 0,0 1 7 16,-3 1 0-16,-6-1-1 0,4 1-1 15,-5 0 5-15,3-2-6 0,-5-2-4 0,5 1-1 0,0-3 6 16,4-5-8-16,-2 2-8 0,3-3-3 0,1 0-36 15,-3-1-51-15,3 0-47 0,-1 1-70 16,-1-2-73-16,5-2-331 0,-5 0-655 0,5 0 290 0</inkml:trace>
  <inkml:trace contextRef="#ctx0" brushRef="#br0" timeOffset="127694.05">20713 16430 42 0,'-3'-4'127'0,"0"-1"-10"0,-2 0-10 16,1 0-5-16,0 2-1 0,3 0-3 0,-3 0-4 16,4 3-10-16,-5-5-5 0,5 5-14 15,-5-3 2-15,5 3-16 0,-4-1 2 0,4 1-10 16,-6 5-3-16,3 1 3 0,1 2-13 0,-4 3-11 16,2 3 13-16,1 1-12 0,-2 2 1 0,2-2-4 15,2-1 1-15,1 3 6 0,0-6-10 0,1-1-2 16,2 0-1-16,2-2-9 0,-2-2 2 0,4-1 8 15,-2-2-1-15,5-5 0 0,3-3 2 0,0-7-1 16,7-8 8-16,-3-3 3 0,3-3-7 0,-1-5-2 0,1 1 5 16,-1 1-1-16,-1-4-5 0,-3 8-3 0,3-1-1 15,-4 3 2-15,-4 9-1 0,0 5-35 0,-3 1-34 16,-2 4-8-16,-1 6-23 0,-4-2-25 0,6 13-120 16,-7 0-252-16,-3 7 112 0</inkml:trace>
  <inkml:trace contextRef="#ctx0" brushRef="#br0" timeOffset="128135.87">20943 17168 62 0,'-3'15'109'0,"1"1"-11"15,-2 0 2-15,1-6-5 0,3 2 0 16,0-6-10-16,-2 3-12 0,2-5-3 0,2 0-13 16,-1-1-1-16,0 2 3 0,-1-5-2 0,0 0-5 15,18-12-6-15,-4-3-3 0,0-7-7 0,4-2 5 16,-1 1 1-16,3-4-12 0,3-1-2 0,-4 1-1 15,2 3-9-15,-1 2-12 0,-7 8-24 0,7-3-32 16,-7 5-20-16,-6 6-40 0,4 5-80 0,-6 2-206 16,-5-1 92-16</inkml:trace>
  <inkml:trace contextRef="#ctx0" brushRef="#br0" timeOffset="133231.98">28528 226 40 0,'0'0'82'0,"0"0"0"0,0 0-6 0,0 0-2 16,0 0-3-16,0 0-3 0,-9-20-1 0,9 20-11 15,0 0 23-15,0 0 9 0,-9-16 3 0,9 16-13 16,0 0-4-16,-10-16-8 0,10 16 8 0,-10-11-11 16,10 11 5-16,0 0-13 0,-12-17-2 0,12 17-7 15,-11-11-7-15,11 11-2 0,0 0-4 0,-18-14-7 16,18 14-2-16,-14-11 1 0,14 11-1 0,-14-11-6 15,14 11 4-15,-18-9-4 0,18 9-9 0,-19-10 10 16,19 10-9-16,-22-7-3 0,22 7 0 0,-25-5 8 16,25 5-6-16,-25-6-2 0,25 6 0 15,-26-6 2-15,26 6-1 0,-31-1-2 0,31 1 13 16,-31-6 1-16,31 6 1 0,-24-7 0 0,24 7-6 0,-27-5-5 16,27 5 5-16,-25-7-3 0,25 7 3 0,-23-4-6 15,23 4-4-15,0 0 2 0,-34-4 0 16,34 4 0-16,0 0 0 0,-30-2 1 0,30 2-3 15,0 0-1-15,-28 0-5 0,28 0 5 0,0 0 3 16,0 0-6-16,-40 6-3 0,40-6 2 0,-22 6 15 16,22-6-1-16,-22 5-1 0,22-5 5 0,-23 10-9 15,23-10-1-15,-24 9 1 0,24-9 4 0,-18 10-4 16,18-10-4-16,-19 10 6 0,19-10-8 0,0 0 0 0,-18 10 0 16,18-10-3-16,-7 11 11 0,7-11 17 15,-10 12 3-15,10-12-3 0,0 0-8 0,-12 19 5 16,12-19 6-16,-7 19-1 0,7-19 0 0,-5 22-6 15,5-22-1-15,-2 18-1 0,2-18 5 0,-4 21 6 16,1-3-10-16,3-3 0 0,-1 2-1 0,-3-1 0 16,3 0 8-16,0 1 1 0,-2 1 4 0,2-2-1 15,1-16-1-15,0 33 4 0,-1-20-5 0,1-13-3 16,0 25 0-16,1-13 8 0,-1-12-5 0,1 24 6 16,2-13 4-16,-3-11-6 0,5 25-4 0,-3-14 2 15,-2-11-4-15,4 22-6 0,-4-22-3 0,8 18 4 16,-8-18-3-16,9 18-1 0,-9-18 9 0,9 16 1 15,-9-16-1-15,11 15-3 0,-6-5 1 0,-5-10 1 16,16 19-4-16,-16-19 3 0,12 14-5 0,-12-14 2 16,15 17-2-16,-5-7 7 0,-10-10-3 0,15 16 0 15,-15-16 4-15,15 15-2 0,-15-15 3 16,17 10-8-16,-17-10 2 0,15 9-3 0,-15-9 7 16,16 9-5-16,-16-9 10 0,16 9 0 0,-16-9-1 0,0 0-3 15,22 10-5-15,-22-10 4 0,15 5-4 0,-15-5 5 16,0 0 0-16,26 4 1 0,-26-4-8 0,0 0 2 15,0 0 7-15,31 3 3 0,-31-3-4 0,0 0-4 16,25 2 3-16,-25-2-9 0,0 0 4 0,0 0 3 16,37-5 12-16,-37 5 1 0,0 0 9 0,28-7-9 15,-28 7 1-15,23-2-5 0,-23 2-9 16,22-7-7-16,-22 7 19 0,23-8-10 0,-23 8-1 16,27-13 3-16,-15 8-4 0,-12 5 1 0,28-11-3 0,-28 11-1 15,25-7-6-15,-25 7 4 0,23-7-2 16,-23 7-2-16,22-8 1 0,-22 8-3 0,18-5-3 15,-18 5-2-15,0 0-4 0,23-7 11 0,-23 7-9 16,14-11-5-16,-14 11 10 0,16-8 0 0,-16 8-1 16,17-16-2-16,-17 16 0 0,19-11-8 0,-8 4 9 15,-11 7-1-15,21-14 3 0,-11 5-5 0,4 0-5 16,-14 9 4-16,17-17 1 0,-7 9 1 0,-10 8-6 16,18-14 0-16,-18 14-2 0,14-10 3 0,-14 10 4 15,14-14-6-15,-14 14-1 0,13-12 2 0,-13 12 0 16,10-16 1-16,-10 16-1 0,13-16 0 0,-8 6-1 15,-5 10 1-15,12-14-3 0,-12 14 2 0,9-14-3 16,-9 14-2-16,7-12-1 0,-7 12 5 0,0 0 0 16,10-15 1-16,-10 15-3 0,0 0 1 0,8-12-1 15,-8 12 3-15,0 0 0 0,0 0-2 0,0 0 3 16,4-16-4-16,-4 16 0 0,0 0-3 0,0 0 6 16,0 0-1-16,0 0 1 0,1-18-5 0,-1 18 6 15,0 0-2-15,0 0-2 0,0 0 1 0,-6-18-6 16,6 18 2-16,0 0 1 0,-7-15-1 0,7 15 2 15,0 0-1-15,-10-19 0 0,10 19 2 0,-6-14-3 16,6 14 0-16,-6-13-2 0,6 13 8 0,0 0-4 16,-12-18-2-16,12 18-1 0,-13-14 1 0,13 14 5 15,-10-14-2-15,10 14 4 0,-14-16-6 0,14 16 4 16,-14-15-8-16,14 15 3 0,-12-8 0 0,12 8-4 16,0 0 4-16,-19-11-5 0,19 11-1 0,0 0-5 15,-27-4-44-15,27 4-55 0,0 0-66 0,-43 12-79 16,15-2-111-16,-4 6-402 0,0 3-834 0,-3-3 369 15</inkml:trace>
  <inkml:trace contextRef="#ctx0" brushRef="#br1" timeOffset="158435.66">16896 11747 157 0,'-13'14'155'0,"-1"0"-7"0,1 2 3 0,-1 8-8 15,-5-3 3-15,5 0-11 0,-1 3 6 0,1-4-2 16,-2 2-18-16,5-6-14 0,-2-1-9 0,-1 1-12 0,5 0-1 15,-2-2-5-15,2 0-13 0,1-5-4 16,0 3-5-16,2-1-6 0,1-3-8 0,-2 0-2 16,5-2-6-16,-1 0-3 0,-1-1-7 0,3-1-2 0,-1-1-1 15,2-3-3-15,3 5 0 0,-3-5-6 16,0 0 1-16,13-7-1 0,-5 0-2 0,1-2-1 0,1-4-2 16,5-2-2-16,-1-7 0 0,3-2-1 0,0 0 2 15,2-3-2-15,0 1 2 0,0 0-5 0,0-3-2 16,3 3 3-16,1-2-2 0,0 3 2 0,-5 0-2 15,1 3 2-15,-1 1 0 0,-1 2 0 0,-2 5 3 16,-3 0 0-16,-2 0 0 0,4 2 2 0,-4 4-1 0,-2 0 7 16,-1 1 7-16,0 3-3 0,-1-1 2 15,-5 1 10-15,3 2 10 0,0 1 8 0,-4 1-3 16,0 0-5-16,0 0-7 0,-5 16 0 0,-1 0-6 0,-5 6-5 16,-5 4 2-16,0 3 0 0,-4 1-6 0,-11 12 1 15,-1 0-1-15,-1 2-2 0,1 0-10 0,0-1 6 16,1-5 13-16,10-9 9 0,-1 1-5 0,4-6 3 15,-1-1-4-15,6-2-3 0,2-5 0 0,2-1-4 16,1-7 0-16,3 0-1 0,0-3-4 0,1 2-4 16,0-2-6-16,0-1 8 0,3-2-6 0,0 2-1 15,1-4-5-15,-3 3 4 0,3-3 0 0,0 0-1 0,9-8 4 16,-4-1-4-16,4 0-4 0,-1-8 2 16,2 1-1-16,7-6-2 0,-2-1 5 0,2-3-3 15,-2 4-3-15,6-2 4 0,-9 1-7 0,6-1 6 0,1 2 2 16,-2 0-2-16,2 0-3 0,-6 6 0 0,2 1 2 15,-6 0 1-15,4 2-5 0,-5 2 5 0,-2 4-5 16,-1-1 4-16,-1 3-1 0,0 1 1 0,0 0 6 16,-4 4-5-16,0 0-2 0,0 0 4 0,-12 18-7 15,7 0 4-15,-13 4-1 0,0 5 5 0,-1 2-5 16,-4 0-1-16,3 2 3 0,-7 7-2 0,5-9 1 16,3-3 1-16,0-2-3 0,0-2 1 0,7-8-1 0,1 1 2 15,4-8-5-15,1 1 3 0,-2-4-3 16,4 2 2-16,3-3 2 0,-4-2-4 0,5-1 3 0,0 0-4 15,0 0 3-15,10-14 1 0,-2 3 3 0,1-6-3 16,2 1 0-16,1-6 3 0,-3 5-7 0,5-5 7 16,0 2-4-16,-4 5 1 0,-1 0 1 0,-3 6-31 15,1 1-47-15,-2 2-59 0,-1 2-73 0,-2 3-61 16,-2 1-206-16,0 0-516 0,0 0 228 0</inkml:trace>
  <inkml:trace contextRef="#ctx0" brushRef="#br0" timeOffset="175050.55">16675 10312 162 0,'0'0'158'0,"0"0"1"15,0 0 1-15,0 0-5 0,0-4-5 0,0 4-6 0,0 0-10 16,0 0-10-16,0 0-6 0,0 0-11 16,0 0-12-16,0 0-7 0,0 0-11 0,0 0-6 15,0 0-10-15,0 0-4 0,0 0-6 0,6 11 10 0,-2 1 2 16,1 5-4-16,-1 9-4 0,1 3 1 0,2 1 14 15,0 2-4-15,2 4-5 0,0 10-4 16,1 3-5-16,-1 2-3 0,-1-2-2 0,2-1-5 0,0-2-2 16,-4-12-6-16,0 2 0 0,2-4-3 0,-2-2-1 15,2-2-2-15,-3-1-1 0,1 0-3 0,-3-8-4 16,4 0-2-16,-3-3-1 0,1-2-1 0,-1-2 2 16,1-1-2-16,-1-1-1 0,0 3 2 0,2-4-4 15,-1 2 1-15,-1 0-1 0,0 1 1 0,1-1-2 16,3 3 3-16,-8-2-1 0,5-1-2 0,-4-2-2 15,4 3 6-15,-1-3-3 0,-1 0-6 0,-2-4 5 16,3 0-1-16,-3 0-5 0,-1 0 1 0,3-3 5 0,-2 1-6 16,-1-3 2-16,0 6 8 0,0-6 5 0,0 4 6 15,0-4 3-15,0 0-1 0,0 0 4 0,3 3-3 16,-3-3-4-16,0 0 5 0,0 0-6 0,0 0-5 16,0 0 3-16,0 0-2 0,0 0-4 0,0 0 1 15,0 0-4-15,-17-6 2 0,13 2-2 0,0 1-6 16,0 1 1-16,-2-2 0 0,2-1 0 0,-3-4 1 15,0 2-5-15,2-4 2 0,-4 3-2 0,1-3 3 16,1 4-3-16,0-4-1 0,-1 0 2 0,-2 3-1 16,0-6-2-16,1 6 0 0,3 0 2 0,-2 2-4 15,0-1-2-15,0-1 5 0,0 1 3 0,3 3-6 16,0 0 3-16,0 0 0 0,-3 2-4 0,5-2 2 0,3 4 5 16,-6-5-7-16,3 4 2 0,3 1 7 0,-3-3-9 15,3 3 4-15,-4-3-2 0,4 3-3 0,0 0 3 16,-4-2-5-16,4 2 3 0,0 0-1 0,0 0-1 15,0 0-2-15,0 0 4 0,0 0 0 0,0 0 1 16,5 11-2-16,4-4 0 0,-3 4 5 0,7 1 1 16,-3 2-2-16,2-1 4 0,2 3-2 0,4 3 4 15,-4-6-1-15,0 1 1 0,1 2 5 0,-1-3-7 16,4 1-3-16,-5-1 4 0,5-1 2 0,-8-1-3 16,2-3 0-16,-3-2 10 0,0-1-3 0,-3 0 4 15,2-2 6-15,-3 1 6 0,-3-2 5 0,2-1 1 16,-1 2 8-16,-3-3 7 0,7-6 10 0,-4-4 1 0,2-4-2 15,-1-5-6-15,1-6-2 0,0-1-9 16,-1 0-2-16,-3-1-6 0,2 9-4 0,-1 1-5 16,0 1 0-16,0-2-3 0,-1 2 1 0,1 5-44 0,-1 0-44 15,-1 1-57-15,1 4-63 0,-1 0-89 0,1 1-93 16,-1 5-275-16,0 0-694 0,0 0 307 0</inkml:trace>
  <inkml:trace contextRef="#ctx0" brushRef="#br0" timeOffset="178636.91">14389 10503 93 0,'-7'1'133'0,"7"-1"-11"0,0 0-17 0,-6 1-9 16,6-1-10-16,0 0-3 0,0 0-13 0,-7 0-11 15,7 0 6-15,0 0-6 0,0 0-4 0,0 0-4 16,-3 3 1-16,3-3-12 0,0 0 10 0,2 4-4 15,-2-4-3-15,1 8 0 0,2-3-5 0,1 0 2 16,0 7-8-16,-1-4-1 0,3 2 1 0,-1 0 1 16,4-1-3-16,-2-1-5 0,2 2 21 0,1-1-5 15,3 1-6-15,0 0-2 0,1-3-4 0,-4-1 17 0,8 1-2 16,-1-1-5-16,-2 1-2 0,2-2-5 16,-2 3 15-16,2 2 3 0,-1 1-7 0,6 6 0 15,-7-4 16-15,1-4-8 0,-1 5-1 0,0-3-4 0,2 3 1 16,-2-5-21-16,-1 2 11 0,4 0-2 0,0-2-2 15,-1 0-3-15,1-2 0 0,1 2 16 16,-1-3-2-16,0 1-1 0,1 2-10 0,0-3-4 0,-4 4-2 16,2-2 3-16,2 4-3 0,-6-1 7 0,5 2-1 15,-3 2-1-15,-1-3-3 0,-1 1-3 0,2 0 0 16,-3 1-4-16,0-2-2 0,-4-1-2 0,-1-2-2 16,2 0 0-16,-2-3 0 0,2 4 1 0,-2-4 1 15,-1-1-6-15,0 1 2 0,-2-1 0 0,1-3-2 16,-1 0-2-16,0 3 1 0,5-1-3 0,-2-1 2 15,0 1 1-15,-2-2-2 0,0 3 0 0,2-1-1 16,0-2-1-16,-3 1-2 0,4 0 5 0,-3 1-1 0,0-2-2 16,1 1-2-16,-2 2 0 0,1-3-1 0,2 1-1 15,-3 0 0-15,-1-1-1 0,1 1 0 16,1-1 0-16,-1 1 0 0,1-2 7 0,-2 1-9 0,-3-2 3 16,5 4 1-16,-1-3 1 0,-4-1-1 0,4 3-2 15,-4-3 6-15,3 1-1 0,-3-1 2 0,4 3-3 16,-4-3 3-16,0 0-1 0,0 0-1 0,0 0 2 15,5 1-2-15,-5-1-3 0,0 0 0 0,0 0 2 16,0 0-3-16,0 0 2 0,0 0-1 0,0 0-2 0,0 0-1 16,0 0 2-16,0 0 9 0,0 0-7 15,0 0-1-15,0 0 2 0,0 0 0 0,0 0 1 0,0 0 0 16,0 0 1-16,0 0-1 0,0 0 0 0,0 0 0 16,2-13 0-16,-2 5 1 0,-2-3-2 0,1-1 5 15,1-2-7-15,-3-2 1 0,1 0-4 0,2-1 1 16,0 3 1-16,-1-2 5 0,-1 5-5 0,2-2-2 15,-2 3 3-15,2 0-1 0,0 3-1 0,2 1-4 16,-4 0 5-16,2 1-2 0,-1 0-2 0,1 1 3 16,0 4 2-16,-2-5 1 0,2 5-2 0,2-5-1 15,-2 5-1-15,0 0-1 0,0-4 7 0,0 4-7 0,0 0 1 16,0 0-2-16,0 0-2 0,0 0 2 16,0 0 1-16,0 0 0 0,8 13 2 0,-5-7 1 15,2 3-3-15,-2 1 2 0,1 1-1 0,0 0 4 0,-1 0 1 16,2 2 0-16,-2-1 0 0,1 2 8 0,-2 1-3 15,2-1-1-15,-1 2 1 0,-2-3-2 16,2-3 8-16,-1-1-8 0,-1 1-3 0,-1-4 2 0,0 0-1 16,2 0 1-16,-2-2 1 0,1-1 1 0,-1-1-1 15,1 2 10-15,-1-4 2 0,0 5 9 0,0-5 0 16,0 0 11-16,0 4 0 0,0-4-3 0,0 0 3 16,0 0-4-16,0 0-6 0,-14-5-4 0,6 1-5 15,3-2-6-15,-7 0 5 0,1 0-3 0,0-1-1 16,1 1-3-16,-2 0-1 0,2 0-2 0,1 2-6 15,1 0-3-15,2 0-30 0,1 3-58 0,-3 1-55 0,8 0-57 16,-6 7-71-16,3 1-68 0,-1 3-216 0,3 1-599 16,-3 6 265-16</inkml:trace>
  <inkml:trace contextRef="#ctx0" brushRef="#br1" timeOffset="191680.21">16538 11190 53 0,'0'0'64'0,"0"0"-4"0,0 0-1 0,0 0-10 16,0 0-4-16,0 0 7 0,0 0-5 0,0 0 6 15,0 0 8-15,0 0-2 0,0 0 5 0,0 0 1 16,0 0-3-16,0 0-2 0,0 0-10 0,0 0 1 16,0 0-6-16,0 0-3 0,0 0 7 0,0 0-8 15,0 0 6-15,0 0-3 0,-5-8-8 0,5 8-1 16,0 0 7-16,-4-3-1 0,4 3-6 0,-4-5-2 16,4 2-5-16,-3-1-2 0,0 1 2 0,3 3 5 15,-2-6-1-15,-1 3-3 0,-1-2-5 0,3-1-3 16,-2 1 0-16,2-1 4 0,-3 3-5 0,0-1-7 15,2-1 2-15,-2 1-1 0,0-1-6 0,3-2 4 0,-3 3-1 16,0-2-2-16,3 0-2 0,-2 0 1 16,-2-1 1-16,4-1-5 0,-2 2 2 0,-3-5-1 15,2 3-4-15,3-2 3 0,-3 6 26 0,0-4-3 0,0-1-4 16,0 0-2-16,1 0-1 0,-4 1 0 0,6 1 14 16,-3 0-3-16,-1-2-5 0,1 3 2 0,-1 1-8 15,1 0 2-15,0-1 1 0,1 1-4 0,-1 1-2 16,1-2-3-16,-3-1-2 0,3 3 2 0,1-2-1 15,-2-4-1-15,0 7-1 0,-2-7 0 0,1 4-2 16,2 2 12-16,-1-1 18 0,2-1 0 0,-2 2-3 16,1 1-6-16,-1-5-2 0,-1 2-3 0,1 1-4 15,-1-1 2-15,0-2-5 0,1 3-4 0,0-4 2 0,-1 5-1 16,-2-4-2-16,2-1 0 0,1 1-2 16,0 1-4-16,0-1 2 0,0-2-4 0,-2 1 2 15,2-1-1-15,3 3 0 0,-2 2-2 0,1-2-2 0,-2 2 1 16,1-1 0-16,1 0 1 0,-1 0 0 0,2 2-4 15,-2-3 2-15,-3 1 2 0,2 1-4 0,0-1 4 16,3-1-5-16,-3 3 4 0,0-1-1 0,3-1-2 16,-3 1 2-16,2-1-2 0,-1 1 1 0,-1 0-1 15,1-1 3-15,1 1 0 0,-2-2-1 0,3 1-2 16,-3 1 2-16,2-2-2 0,-1-1 1 0,0 5 0 16,2-5-1-16,-5 1 0 0,3 2 0 0,0-3 0 15,-1 2 0-15,1 1-1 0,-1-2-1 0,2 0 5 0,-2 0-1 16,0-2-2-16,0 1-1 0,0 0 0 15,2 1 1-15,1 1 2 0,-3-1-2 0,2 0-1 16,1-1 2-16,-1 0 0 0,-1 1-2 0,2 1 1 0,-1-1 0 16,0 2 0-16,1-1 0 0,-3 0 0 0,1 3 1 15,2-2 1-15,-2 0 0 0,2 1 0 0,-1 0-2 16,-1 1-1-16,-1-3 4 0,2 2-3 0,-2 0 0 16,2-1 1-16,-1 1 2 0,0-1-3 0,1 2 2 15,-1-2 0-15,2 0-2 0,-2 1-3 0,1 1 3 16,-1-1-1-16,3 4 1 0,0-6-1 0,0 6 3 15,-1-5-1-15,0 3-2 0,-1-1 1 0,2 3 0 16,-1-5 0-16,1 5 0 0,-4-4 0 0,4 4-4 16,0-6 6-16,0 6-2 0,-1-5 5 0,-2 2-5 15,3 3 2-15,-1-5-1 0,1 5-1 0,-5-5 0 16,5 5 0-16,-1-6 1 0,1 6-3 0,-3-3 4 0,2 2 0 16,1 1-5-16,-5-4 5 0,5 4-4 15,-3-3 3-15,3 3 22 0,-4-4 1 0,4 4-2 16,0 0-3-16,-2-5-2 0,2 5 1 0,-3-2-4 0,3 2-3 15,-5 0 3-15,5 0-2 0,0 0-3 0,-5-3-1 16,5 3-2-16,0 0 2 0,0 0 0 0,0 0-2 16,-4-4 1-16,4 4-3 0,0 0 0 0,0 0 3 15,0 0-4-15,0 0 1 0,0 0-2 0,0 0 1 16,0 0-1-16,0 0-1 0,0 0 1 0,0 0-1 16,0 0 3-16,0 0-3 0,0 0 1 0,0 0 0 15,0 0-1-15,0 0-1 0,0 0 2 0,0 0 0 16,0 0-3-16,0 0 3 0,-5 10-1 0,5-3-1 0,-4 2 3 15,3 2-3-15,-2-1-1 0,-1 2 2 0,3-1 2 16,-1 0-5-16,0 1 1 0,-3 3 4 0,4-2-5 16,-1-2 4-16,0 1-2 0,0 1-1 0,0-2 1 15,1-3 1-15,-2 2-1 0,2-3 0 0,1-2 0 16,0 1 2-16,0-1-4 0,-2-1 4 0,2-1-2 16,0-3 0-16,-2 5-1 0,2-5 1 0,0 4-1 15,0-4 3-15,0 0-2 0,2 5 0 0,-2-5-1 16,0 0 3-16,0 0 0 0,0 0 1 0,0 3-2 15,0-3 0-15,0 0 0 0,0 0 0 0,0 0 5 16,0 0-3-16,0 0 0 0,2-12-2 0,-2 7 2 16,0 0-3-16,0-1 1 0,0-1-1 0,1 2-1 0,2-5 3 15,-3 0 0-15,0-2-3 0,1 1 3 16,1 1 0-16,0-3 0 0,-2 1 5 0,2 2-5 16,-2 0 7-16,2-2-1 0,-2 1-4 0,0 1 5 0,1-1-4 15,3 0 1-15,-3 0 0 0,1 1 1 0,0 1 0 16,-1 0-1-16,2 0-5 0,-3 3 5 0,-3-2 0 15,6 1-2-15,-3 0 3 0,1 1 2 0,2 1 0 16,-3-1 2-16,1 3 8 0,-1 3-9 0,0-5 3 16,0 5-5-16,0-6 1 0,0 6 3 0,-1-4 0 15,1 4-5-15,0 0 3 0,0 0-3 0,0 0-2 16,0 0 1-16,0 0-3 0,0 0 1 0,0 0-2 16,0 0 0-16,0 0 4 0,0 0-3 0,0 0 0 15,0 0-1-15,0 0 5 0,15 9 9 0,-6-3-2 16,-1 0 2-16,-3 1 0 0,4 1-2 0,1-1 4 15,-1 0-4-15,-1 1 4 0,1-1-5 0,-2 3 0 0,2-2 5 16,-2-1-6-16,2 2-1 0,-2 0-4 0,0 0 4 16,2-1-3-16,-3 3-5 0,2 0-2 0,-1 2-51 15,1 3-87-15,2-2-116 0,-3-3-275 0,-1 0-572 16,-3-1 253-16</inkml:trace>
  <inkml:trace contextRef="#ctx0" brushRef="#br1" timeOffset="196937.08">15253 9298 27 0,'0'0'103'0,"0"0"-3"0,0 0-10 0,0 0-9 16,0 0-12-16,0 0-4 0,0 0 5 0,0 0-26 15,0 0 13-15,0 0 8 0,0 0-11 0,0 0 3 16,0 0 9-16,0 0 3 0,0 0-8 0,0 0 1 15,0 0 3-15,0 0-3 0,0 0 2 0,0 0-7 16,0 0 1-16,0 0-8 0,0 0-4 0,0 0-8 0,0 0-1 16,0 0-7-16,0 0-5 0,0 0 5 0,-12-9-9 15,12 9 3-15,-7-3 5 0,4 2 7 0,3 1-1 16,-7-5-3-16,4 1-7 0,0 0-4 0,-2 1 4 16,1-2-7-16,0-1 5 0,2 1-7 0,-6 2 4 15,4-2-5-15,-1 0-2 0,1 3 3 0,-1-3 7 16,0 1 13-16,0 1 1 0,1-1-4 0,-1 3-4 15,1-2 0-15,-1-1-6 0,1 0-2 0,-1 1-2 0,0 0-5 16,1-2-3-16,-1 0 5 0,1 2 0 16,0 0-2-16,-1-2-5 0,-1 0 3 0,-1 0-1 15,1 1 10-15,2 1 1 0,-4-1-2 0,3 0-4 0,-2 0 1 16,2 0-3-16,-2 1-3 0,2-1 0 0,0 0-2 16,-1 1-1-16,1 0 3 0,-2 0-8 0,2-3 6 15,0 2 0-15,-3-1-1 0,3 2 0 0,0-2-5 16,1 1 1-16,-1 1 0 0,1-2 2 0,-1 0-2 15,-1 0-3-15,2 1-12 0,0-1 0 0,0 1 0 16,-1-1 2-16,1-1-1 0,-2 2 2 0,2-1 2 16,0 0 1-16,-1 0 0 0,4 1 1 0,-6 0 0 15,3 0 3-15,3-1-1 0,-5 1 0 0,2-1 1 0,-1 0-1 16,1 0-1-16,2 2 1 0,-1-3-3 0,-1 1 2 16,0-2 1-16,-1 3 2 0,0 0 0 0,1-3-2 15,0 2 0-15,1 2 2 0,-1-5 0 0,-3 4 0 16,2 0-2-16,2-2 3 0,-1 2-3 0,-1 1 4 15,1-2-4-15,0 1 4 0,0-2-3 0,-2 2 0 16,2 0 3-16,-1 0-2 0,2-3 3 0,-3 4-1 16,1-2-3-16,-3 0 2 0,3 0 1 0,-2 2 19 15,1-1 10-15,2-1-2 0,-1 1-3 0,0 2-3 16,0-1-2-16,0-1-4 0,1-1 1 0,-4-1-3 16,4 1-3-16,-2-3 0 0,1 2-2 0,1-1 1 15,-1 0-4-15,-1-1-1 0,-1 1-2 0,2-1-1 0,-3 2 3 16,5 1-2-16,-4-3 0 0,-2 1-1 15,4-2-1-15,-1 2 2 0,-1-1 1 0,1 1-1 16,-3 0-2-16,3 0 1 0,-1 0-4 0,2 2 2 0,-1-1 1 16,-2 0 1-16,2 0-2 0,-1-1 3 0,3 3-3 15,1-1 1-15,-1 1 0 0,-2 0 1 0,-1-1-2 16,3 0 3-16,-1 1-5 0,0 0-2 0,-4-3 3 16,5 2-3-16,-1 0 5 0,-1-2-2 0,-1 2 0 15,2-1 2-15,0-1-1 0,-3-1 3 0,3 1-4 16,0-2-2-16,-5 3 2 0,6-3-4 0,-5 1 5 15,1 0 0-15,3 2 3 0,-1 0-4 0,-2 0 1 16,4 0-2-16,-2 1 0 0,2 0-1 0,0 1 1 0,-2 1 1 16,2 1 1-16,0-3-1 0,-1 0 1 15,1 0-2-15,-1 0 2 0,-1 3-1 0,3-4 0 16,-2-1 0-16,-1 1 0 0,-1 1-1 0,1-1-2 0,-1 2 2 16,3 0 2-16,-3-4 0 0,1 3-1 0,-3-2 1 15,4 5-3-15,0-2 2 0,2 2 2 0,-1-2-2 16,-1 2-2-16,1-2 3 0,3 2-1 0,-4 0-1 15,1-1 4-15,4 3-3 0,-5-4 3 0,5 4-3 16,-4-1 0-16,4 1 3 0,-5-2-5 0,5 2 3 16,-4-5 5-16,4 5-6 0,-4-2-2 0,4 2 1 15,0 0 1-15,0 0-1 0,0-4 0 0,0 4 2 16,0 0 0-16,-6-2 0 0,6 2-1 0,0 0 2 16,0 0-2-16,0 0-2 0,0 0 0 0,0 0 0 0,0 0 2 15,0 0 1-15,-4-3 1 0,4 3-3 16,0 0 3-16,0 0 0 0,0 0-3 0,0 0-1 15,0 0 5-15,0 0-5 0,0 0-2 0,0 0 4 16,0 0 3-16,0 0-3 0,0 0 1 0,0 0-1 16,0 0 0-16,0 0 0 0,0 0 3 0,0 0-3 15,0 0 2-15,0 0-1 0,0 0 1 0,0 0-2 0,0 0 2 16,-5 9-3-16,5-4 2 0,0 0-2 0,0 2 1 16,-3-1-1-16,2 3-1 0,1 1 4 0,0-3 3 15,-2 0-6-15,2 0-2 0,0 2 5 0,2 0-2 16,-4 0 3-16,4-3-2 0,-2 2-2 0,0-2-1 15,1-2 1-15,-1 3 0 0,0-2 2 0,0-3-4 16,0 4 3-16,0-6 0 0,-1 5 0 0,1-5-1 16,0 5-3-16,0-5 3 0,0 0 2 0,1 4-2 15,-1-4-1-15,0 3 2 0,0-3 4 0,0 0-2 0,0 0-2 16,0 0 1-16,0 0-2 0,0 0 3 0,0 0-2 16,0 0 2-16,0 0-3 0,0 0 3 15,0 0 1-15,0 0-1 0,0 0 0 0,0 0 0 0,0 0 8 16,0 0-1-16,0 0 0 0,0 0-2 0,0 0 2 15,0 0-2-15,-1-14 0 0,-1 8 1 0,2 2-4 16,-2-8-2-16,1 7 4 0,-2-2-3 0,2 0 3 16,1 1-3-16,0-5-2 0,-4-1 3 0,1 1 2 15,0 1-4-15,3 3-2 0,0 1 9 0,-2 1-9 16,0 0 1-16,2 1 1 0,-2-1-2 0,0 0-2 16,2 5 4-16,0-6-3 0,0 6 2 0,-1-3 0 15,1 3-2-15,0 0 3 0,0-5-1 0,0 5-3 16,0 0 1-16,3-4 1 0,-3 4-3 0,4-3 6 0,-1 0-2 15,2 1-1-15,-1 0 2 0,0-1 0 16,-4 3-2-16,9 0 0 0,-9 0 0 0,9 4 0 16,-3-2 2-16,2-1-3 0,0 3 2 0,2 1 2 0,0-1-2 15,-1 3 0-15,3 0-1 0,-1 0-2 0,3 5-37 16,0 1-51-16,-1 4-70 0,0-1-68 0,-3 1-189 16,0 8-452-16,-5-5 200 0</inkml:trace>
  <inkml:trace contextRef="#ctx0" brushRef="#br1" timeOffset="202304.94">12506 7422 2 0,'9'0'109'0,"-9"0"-3"0,0 0-6 0,0 0 3 16,0 0-13-16,0 0-5 0,0 0-8 0,0 0-9 16,5 1-5-16,-5-1-4 0,0 0-7 0,0 0 6 15,0 0 0-15,0 0-8 0,0 0 6 0,0 0 2 16,0 0 0-16,0 0-5 0,0 0 0 0,0 0-3 15,0 0-3-15,0 0-1 0,0 0 5 0,0 0-10 16,0 0-4-16,0 0 3 0,0 0 0 0,0 0 1 16,0 0-2-16,-23-1-3 0,23 1 2 0,-11-1-5 0,6-1-7 15,-2 0-1-15,3-1-4 0,-1 0 1 0,-1-1 0 16,-1 1-4-16,2-2 12 0,0-1-1 0,-1 3-1 16,1-1-5-16,-3-1 1 0,2 1-2 0,0-1-22 15,0 3 7-15,0-3-3 0,-2-1-1 0,2 1 0 16,-1 2 1-16,2-3 10 0,-1 1-1 0,-2-1-1 15,2 3 0-15,-3-3-3 0,1 1-1 0,-1 1 0 16,0-1 0-16,4 0-5 0,-4-2 2 0,0 3 1 16,2-4-3-16,-1 2 3 0,-1 2-2 0,3-1 0 0,-1 1-2 15,1-1 1-15,-2 0-1 0,0 1-2 0,2-1 0 16,-2 0 0-16,2 0 4 0,0 2-1 16,-1-1-1-16,-1 1-1 0,3-1 0 0,0 1-1 0,-1 2 1 15,1-1 2-15,0-2 0 0,0-1-3 0,-2 3 0 16,1-2 0-16,-3 0 3 0,4-1-3 0,-2-1-1 15,1 1 2-15,-2-1-1 0,3 1 2 0,0 0 1 16,0 1-3-16,-2-1 2 0,2 1-3 0,-1 1 2 16,1-2-6-16,1 1 11 0,-2-1-5 0,0 2-2 15,0-2 1-15,2 0-1 0,-1-1-1 0,0 1 2 16,1 0-3-16,0-1 3 0,1 2-1 0,-4-2 2 16,2-1-3-16,-1-1 2 0,-1 1 0 0,3 1-2 0,-1-1 4 15,-2 1-4-15,2-1 2 0,0 2 2 16,1-1-3-16,-2 4 7 0,-1-3-6 0,2 0 3 15,0 0-2-15,0 1 3 0,-2 1-3 0,2-1-1 0,-4 0-1 16,0-1 2-16,4 1-1 0,-3 1 3 0,2-1-2 16,1-1 0-16,-2 2-2 0,1-5-1 0,-2 2-2 15,0-1 3-15,1 1 0 0,-1-1 1 0,3-1 1 16,-5 1-3-16,0-1 2 0,0 1 0 0,0-1 0 16,0 1 0-16,-1-1-1 0,0 3 3 0,-1-1-2 15,2-2-1-15,1 1 0 0,-1-1 2 0,1 3 0 16,-3-1-2-16,3 0 3 0,4 2-1 0,-4 2 2 15,0-5-4-15,0 1 1 0,0 0-3 0,0 1 6 16,3-2-3-16,-4 1 0 0,1 1-2 0,-1-1 1 0,1 1 0 16,0-1-1-16,-1-1 2 0,-1 0-2 15,1-2 4-15,-1 3-2 0,2 0-1 0,-2 1 5 0,1 0-7 16,0-2 2-16,1 2 1 0,-4 2-1 0,4-2 0 16,0 0 22-16,3 3 1 0,-3 1-3 0,5-2-2 15,-1 1 2-15,-3-2-5 0,3 1-3 0,0 1 1 16,0-1 0-16,1 2-2 0,2-3-3 0,-4 3 2 15,3-3-2-15,3 4 0 0,-8-5-3 0,4 2 0 16,0 0-1-16,-1 0 2 0,0-1 0 0,0-1-4 16,-3 2 1-16,5-2 1 0,-3 1 0 0,0 0 0 15,1 0 0-15,1 1 0 0,-2 1-3 0,6 2 0 0,-8-3 0 16,5 0 2-16,-2-1-2 0,1 2 3 16,4 2-3-16,-5-2 2 0,3-1 0 0,-2 0 1 15,0-1-5-15,-1 1 4 0,5 3-6 0,-4-3 7 0,2 1-3 16,-2-1-1-16,4 3 1 0,-4-4 2 0,0 1 0 15,4 3 2-15,-6-4-6 0,3 2 2 16,-2-3-2-16,5 5 3 0,-4-3-2 0,3-1 2 0,-3 0 0 16,0 0-1-16,0 0 2 0,2 2-3 0,-2-2 2 15,4 4 0-15,-4-5-1 0,4 5 1 0,-4-4-2 16,4 4 2-16,-2-2 1 0,-2 0-2 0,4 2 0 16,0 0 2-16,-4-4-3 0,4 4 0 0,0 0 3 15,0 0-2-15,0 0-1 0,0 0 4 0,0 0-5 16,0 0 0-16,0 0 1 0,0 0 2 0,0 0-2 15,0 0 2-15,0 0-1 0,0 0 6 0,0 0-5 16,0 0 5-16,5 17-5 0,-2-11 0 0,-2 1 3 0,3 1 2 16,0 2-4-16,-3 1 1 0,3-3-1 0,1 3 0 15,-4 0-1-15,4-1 1 0,-1-1-1 16,0 1 3-16,0-2-4 0,-3-1 0 0,2-1 0 0,1 4 0 16,-2-4 3-16,2 0-2 0,-3 1-3 0,3-2 2 15,-1 0-2-15,-1 0 2 0,2 0 0 0,-4-3 1 16,4 1 1-16,-2 2 1 0,0-3-6 0,-2-2 4 15,2 3-5-15,-2-3 5 0,4 4 2 0,-4-4-1 16,1 4-4-16,-1-4 4 0,0 0-5 0,2 3 4 16,-2-3 1-16,0 0 1 0,0 0 1 0,0 0 13 15,0 0 2-15,0 0 1 0,0 0 0 0,0 0-4 16,0 0 2-16,0 0-2 0,-9-10-3 0,5 8-2 16,0-1-2-16,3 0 2 0,-3-2 1 0,0 3-7 0,0-3 4 15,2 0-4-15,-3 0-2 0,1-1 6 16,-1-2-4-16,1 2 1 0,-3-2-4 0,2-2 1 15,-1 2-2-15,1-1 4 0,-2 1-3 0,2-3-1 0,0 1 4 16,1 3-4-16,-2-1 4 0,2 1-2 0,0 2-3 16,-1-2-3-16,3 3 3 0,-1-1 0 0,0 0 0 15,2 1 2-15,-1-1-3 0,-1 3 1 0,3 2 1 16,-5-8-3-16,5 6 2 0,0 2 0 0,-2-5 0 16,2 5 0-16,-2-5-1 0,2 5-3 0,0 0 4 15,2-5 1-15,-2 5-5 0,0 0 4 0,2-3 0 16,-2 3-1-16,0 0-1 0,0 0 2 0,10 0 0 15,-10 0 2-15,10 0-3 0,-2 2 0 0,1-2 1 16,-3 1 1-16,3 0-2 0,-1 0 0 0,2 3 2 0,2-2-3 16,-2 1 5-16,-1 0-1 0,0-1-2 15,-4 1 1-15,5 3 1 0,0-1-18 0,-2 0-50 16,0 3-37-16,1-3-60 0,-3 6-264 0,-1-5-460 0,-1 1 204 16</inkml:trace>
  <inkml:trace contextRef="#ctx0" brushRef="#br1" timeOffset="206694.06">9760 6015 102 0,'0'0'123'0,"0"0"-2"0,0 0-2 0,0 0-12 15,0 0-6-15,0 0-4 0,-7-10-2 0,7 10-7 16,-1-3-12-16,1 3-3 0,-6-4 5 0,3 2-1 16,3 2-3-16,-8-4-3 0,6 3 0 0,-2-2-8 15,-3 1-4-15,5 0 4 0,-3-1 2 0,1 0-9 16,-1-1-1-16,-3-2-9 0,3-1-5 0,-5-1-3 0,2 1 17 16,3 3 3-16,-3-5-5 0,0 3-6 0,1-1-2 15,-1 2 1-15,2-1-3 0,-2-1-7 16,1 0 1-16,-1 0-7 0,0 0-2 0,-2-1 1 0,3 0-4 15,-2 0-3-15,1 3-2 0,-2-4-4 0,2 1-2 16,-1 2 1-16,-1-2-9 0,1 0 6 0,1-1-3 16,-1 2 4-16,0 2-1 0,3-4-3 0,-3 1-1 15,0 0 0-15,0 1 0 0,0 0 0 0,1-1-2 16,0 2-2-16,1 1 2 0,-1-2-2 0,1 1 1 16,-3 0-1-16,2-2 0 0,0 3 2 0,2-1-2 15,-3-2-1-15,3 4 0 0,-2-1 0 0,1 0-1 16,1-3 0-16,-4 2 1 0,2-1-1 0,3-1-2 15,-5 2 4-15,2-2 1 0,-1 2-3 0,3-2 0 0,-3 2-2 16,0 3 2-16,1-1 1 0,4-3 3 0,-2 2 5 16,-3-1-2-16,0 1-2 0,1 1-3 15,1-1 1-15,-2-1 2 0,1 1-2 0,0-1 1 0,-2 3 1 16,3-4-3-16,-1 3-1 0,0-2-1 0,-1 0 1 16,2 0 0-16,-1 0 1 0,-1 0-2 0,2-1 2 15,-1 2-3-15,-1 0 2 0,0-1-2 0,0-3-2 16,0 4 1-16,4-2 1 0,-7 1-2 0,6 1-1 15,-2-4 3-15,3 5 1 0,0 1-1 0,0-3 0 16,-1 3 2-16,0-1-2 0,1-1-1 0,0 1 0 16,-1-2-2-16,2 1-3 0,0 0 2 0,-1-2 5 15,-1-1-1-15,0 3 0 0,3 0 1 0,-2-1-3 16,0-1-1-16,-3 0 2 0,1-1 0 0,1 0-1 16,-1-1 2-16,0 2 2 0,2 2-4 0,-3-4 2 15,2 6-1-15,1-2 0 0,0-2 1 0,-3 3 0 16,3 1-1-16,0-4-2 0,-3 2 1 0,3 1 2 0,1-1-7 15,-1 0 6-15,0 1-2 0,-4-2 2 0,5 3 0 16,-1-2 1-16,1 1 1 0,-1-2-1 16,1 2-1-16,-1-1-1 0,0 0 0 0,-1 0 1 0,1-1-1 15,-2 2 2-15,1-3-3 0,-1 2 1 0,2 0-3 16,-1 0 4-16,2-2-1 0,-1 4-1 0,-3 0 1 16,4-1 1-16,-2-2-3 0,2 3 4 0,0-1 1 15,-2-1-3-15,0-2 0 0,1 5 3 0,-1-3-3 16,0-1 2-16,2 1-1 0,-1 2-2 0,0-4-1 15,1 2 3-15,-1-1-3 0,-1 1 3 0,2 0-1 16,0 0 2-16,-1 1-1 0,-3-2-1 0,4 2 2 16,-1 0-1-16,0 0 1 0,0-1-3 0,1 2 3 15,-2-1-4-15,2 2 6 0,0-1 1 0,0 0-2 16,-1-1 0-16,1 2-2 0,2 0-3 0,2 2 6 16,-7-4-5-16,6 2 1 0,1 2 0 0,-4-4 2 15,2 1 1-15,2 3-1 0,-3-3 0 0,3 3 1 16,-5-2-5-16,5 2 1 0,-4-3-1 0,4 3 2 0,0 0-3 15,-4-4 7-15,4 4-3 0,-5-3 2 0,5 3 0 16,-4-3-2-16,4 3 1 0,0 0-2 16,-3-2 0-16,3 2-3 0,0 0 4 0,0 0 0 0,0 0 0 15,-6-1-3-15,6 1 7 0,0 0-2 0,0 0-2 16,0 0 2-16,0 0-2 0,0 0 1 0,-2-4-2 16,2 4-1-16,0 0 2 0,0 0 0 15,0 0 2-15,0 0-1 0,0 0 0 0,0 0 0 0,0 0-3 16,0 0 2-16,0 0 3 0,0 0-4 0,0 0-2 15,-3 9 3-15,3-9 0 0,2 7 1 0,-2-3 1 16,0-4-2-16,1 7-3 0,-1-1 3 0,0-3 0 16,0 3-1-16,0 1 2 0,1-2-1 0,-1 1 2 15,1 2-1-15,-1-2 2 0,2 1-3 0,-2-1 2 16,0 0 1-16,1 1-1 0,0-2-3 0,1 0 1 16,-2-3-2-16,1 2 4 0,-1-4 0 0,0 6-2 0,0-6-4 15,1 3 6-15,-1-3-2 0,0 4 0 16,0-4 2-16,0 0-1 0,0 0-3 0,1 5 2 0,-1-5-2 15,0 0 0-15,0 0 5 0,0 0-3 0,0 0 1 16,0 0-2-16,0 0 5 0,0 0 6 16,0 0 4-16,0 0 2 0,0 0-3 0,0 0 5 15,0 0 0-15,0 0 1 0,-6-13-2 0,3 6-3 0,1 2-3 16,-2-1 0-16,1 1 0 0,1 0 1 0,-1-1-5 16,-2 0 2-16,4-1 0 0,-2 1-5 0,0-1 2 15,-1 3-1-15,1-2 0 0,1 1-2 0,-2-1-1 16,2 1 4-16,0 1-1 0,1 0-4 0,-1 0-2 15,-1 1 4-15,3-2-2 0,-2 0-1 0,2 0 5 16,0 5-4-16,0-8-2 0,0 4 1 0,2 1-1 16,-2 3 3-16,3-3 0 0,-3 3-3 0,8-2 1 15,-3 1 0-15,3 1-1 0,-2 1 3 0,6 0-2 16,-2 0-5-16,3 2-37 0,-2-3-45 0,2 1-55 16,6 1-59-16,-10 0-237 0,4 1-474 0,-7-3 210 15</inkml:trace>
  <inkml:trace contextRef="#ctx0" brushRef="#br1" timeOffset="209129.46">6781 4038 92 0,'0'0'107'15,"-6"-5"-8"-15,4 4-9 0,-2-1 9 0,-1-1-4 16,0-3-3-16,1 2-8 0,-1 1-11 0,0-1 8 16,0-3 1-16,-2 1-9 0,-3 0-4 0,1-1-6 15,3-3-6-15,-6 3-3 0,2-1 20 0,1 1-6 16,-5-4-5-16,0 1 4 0,-1-1-2 0,1 1-11 15,-3-1 2-15,2 2 3 0,-3-1-2 0,2-4-7 16,-1 5-6-16,1-1-2 0,0-1-6 0,0 3-5 16,1-3-3-16,-1 3-3 0,0-5 0 0,3 5-6 15,-1 1-1-15,3-4-3 0,-1 3 2 0,-1-4-1 0,3 3-4 16,-1-2-2-16,0 3-3 0,1 0 2 16,-1-2-3-16,0 3 3 0,-4-4-3 0,1 2 0 15,-3-4-2-15,2 5 0 0,2-2-1 0,-2 2 2 0,-2 0-1 16,2-1 3-16,3 3 6 0,0-1-4 0,1 2 17 15,1 1-3-15,0-3-2 0,0 3-2 16,1-1-3-16,-1 0-1 0,1-1-2 0,0-1-3 0,0 2 1 16,-1 0-3-16,2-2-1 0,0 2 4 0,-2-2-3 15,1 1-1-15,0 0-2 0,0-1-2 0,0 2 3 16,2-1-1-16,0 0-1 0,-3 0-1 0,0-1 2 16,3 1 0-16,0 0-7 0,-2-2 4 0,1 1 3 15,2 2-6-15,-2-1 3 0,0 2 0 0,3-1 0 16,0 0 0-16,-3-2-1 0,2 2-2 0,-2 1-1 15,1-3 3-15,-1 0-1 0,3 1 0 0,-4 2 0 16,4-2-3-16,0-1 0 0,1 3 3 0,-1 1 1 16,-2-3-1-16,1 3 0 0,1-2-1 0,1 1 1 15,-1 0-1-15,1 0-1 0,-1-1 0 0,0 2 3 16,1-3 1-16,0 3-5 0,3-1 3 0,-3 1-1 16,2-1 0-16,-1 0 3 0,-1 1-3 0,2-1 0 15,-1 2 1-15,-1-1 1 0,4 3-1 0,-1-5 1 16,1 5 2-16,-6-4-3 0,3 3 2 0,3 1-2 0,0 0 1 15,-3-4-3-15,3 4 2 0,0 0 3 16,0 0-3-16,-1-3 1 0,1 3-2 0,0 0 5 0,0 0-3 16,0 0-2-16,-4-3-1 0,4 3 2 15,0 0 0-15,0 0 1 0,0 0-1 0,0 0-1 0,0 0 1 16,0 0 1-16,-4-3 1 0,4 3 0 0,0 0 1 16,0 0-1-16,0 0 1 0,0 0 5 0,-2 9-9 15,1-5 2-15,-1 1 3 0,0 1-3 0,4 0 0 16,0-2-2-16,-2 3-1 0,1-2 5 0,-1 0-2 15,1 1-3-15,-2 0 4 0,2 2-2 0,0 0-2 16,-1-3 5-16,2 3-1 0,-2-3-2 0,1 1 1 16,-1 2-1-16,1-3 2 0,-2 3-2 0,4-2 1 15,-3-1 0-15,2-1 2 0,-2 0-3 0,0 0 0 16,0 0 1-16,0-4-2 0,0 5 1 0,0-5 0 16,0 3-2-16,0-3 2 0,0 0-2 0,0 5 5 15,0-5-5-15,0 0 0 0,0 0 2 0,0 0 0 16,4 1 2-16,-4-1-2 0,0 0-1 0,0 0 1 15,0 0 1-15,0 0 2 0,0 0-2 0,0 0-2 16,0 0 1-16,0 0 4 0,0 0-5 0,0 0 4 16,-6-12 0-16,3 6-1 0,0 2 1 0,2-1-1 15,-1-3 2-15,-3-4-2 0,2 4 0 0,2-3-1 16,0 4 1-16,-2-3-1 0,0 3 1 0,2 1 0 0,2-1 0 16,-2 1 1-16,1 0 0 0,1 0-2 15,-1 1 0-15,-1 1-3 0,1 4-1 0,3-8 4 16,2 5 0-16,0 0-1 0,1 2 0 0,3-2-2 15,0 2-14-15,9 1-44 0,0 4-68 0,9 1-71 0,-7 3-179 16,3 5-409-16,3 3 181 0</inkml:trace>
  <inkml:trace contextRef="#ctx0" brushRef="#br1" timeOffset="-213862.73">21434 11812 103 0,'-4'-2'121'16,"4"2"4"-16,-9-1 1 0,-1 0 0 0,5 0 7 16,-1-1-9-16,-1 2-8 0,-3-1-3 0,4 1 6 0,6 0-14 15,-13 0-7-15,4 0-9 0,1 0-10 0,2 1-7 16,-2-1-12-16,-4 3-5 0,1-1-1 15,2 0-8-15,-2 2-4 0,-1-4-3 0,1 5-5 0,-7 0-1 16,0-1-4-16,1 2 9 0,-2-1-3 0,1 2-1 16,-3-3-4-16,-1 1 13 0,1 1-1 0,-7-3-2 15,0 3-6-15,5-3-1 0,-4-2-2 0,1 1 6 16,6-2 0-16,-3-2-1 0,0 2-2 0,-3-3-3 16,5 3-3-16,-6-3 0 0,4 2 13 0,3 2-2 0,-1 1-6 15,-7-2-5-15,6 0-1 0,1 1-3 16,1 4-2-16,-1-2-4 0,2-1 0 0,2 1 0 15,-2 0-1-15,2 0-3 0,3 1-3 0,-4-3-1 0,4 1 0 16,1 2 1-16,1-3-3 0,-1 1 1 16,3 1-1-16,-2-1-2 0,3 1 1 0,-1 0-1 15,1-2 0-15,3 2-2 0,-1-2-1 0,3 0-2 0,4-1 3 16,-10 1-4-16,6 0 3 0,4-1-1 0,-6 3-3 16,6-3 3-16,-4 1 1 0,4-1-2 0,0 0 0 15,-4 3 0-15,4-3-1 0,0 0-1 0,0 0 0 16,-5 2 1-16,5-2 1 0,3 6-1 0,-3-3 3 15,0 4-5-15,1 0 3 0,3 1 1 0,-2 3 0 16,1 3-2-16,1 3 9 0,1 1-1 0,1 3 14 16,2 2 6-16,1 3-6 0,0-2-1 0,4 5-1 15,-3 2-1-15,1-2 8 0,1 0-7 0,-1 0-2 16,3 1-2-16,-1 0 1 0,-4 2-1 0,5-4 7 16,-1 1-2-16,1 0 0 0,-1 2-2 0,-2-3 0 15,0-1 1-15,0 1-1 0,0 0 2 0,-1-3-5 0,0 1 1 16,-3-8 1-16,0 2 0 0,0-2-4 0,1-2 1 15,-1 1-2-15,-1-2-1 0,-2-1-1 0,1-2 0 16,-1-1-4-16,-2 0 9 0,2-4-9 0,-1 1-6 16,-2-2 7-16,3-1-2 0,-2 1 1 0,-2-1 0 15,2-2-1-15,-2 2-3 0,2-1 0 0,-2-1 4 16,1 1-8-16,3-1 3 0,-4-3 4 0,0 5 8 16,0-2 6-16,0-3-1 0,0 0-2 0,4 6-1 15,-4-6-5-15,0 0 1 0,0 2-2 0,0-2 2 16,0 0-1-16,0 4-2 0,0-4-2 0,0 0 0 0,0 0-4 15,0 0 5-15,0 0-5 0,5 1 0 16,-5-1 1-16,4 2 4 0,-4-2-5 0,5 3 5 0,0-2 1 16,-5-1-5-16,9 3 0 0,-1-2 0 0,-3-1-2 15,5 1 4-15,-2-2-1 0,2 0 1 0,3-1 1 16,-3 0 0-16,10-1 4 0,-3-2-2 0,2 1-1 16,3-1 3-16,4 0 11 0,1 0 10 0,-1 2-1 15,-3-1 3-15,8 1-2 0,-2-1-5 0,2 0 11 16,-3 3 3-16,0-2 6 0,0 1 3 0,-7 0 3 15,7 0-2-15,0-2-6 0,-6 1 1 0,-2 3-3 16,7-1 2-16,-5 1-3 0,-1-1-3 0,0-2-5 16,2 0-1-16,-3-3-4 0,5 1 5 0,-5 3-1 15,7-3 7-15,-8 1-1 0,0 0-2 0,1-1 10 16,-1-2 5-16,-1 0-2 0,-1 3-2 0,0-1-3 0,-3 1-7 16,-2-1 8-16,-1 0 11 0,1 1-4 0,-1 0-2 15,1-1-7-15,-2 2 5 0,-1-1-4 16,4 2 1-16,-6-1-7 0,0 0-5 0,0 2-1 0,2-3-2 15,-2 3-4-15,0-1 0 0,2-2-4 0,0 2-1 16,0-1-2-16,-4 2 1 0,3-1-4 0,-2 0 1 16,-2 1 0-16,1 0 3 0,-5 1 2 0,5-1 8 15,-5 1 2-15,0 0-2 0,8-1 6 0,-8 1 0 16,0 0-4-16,4-3 3 0,-4 3-2 0,0 0 0 0,0 0 3 16,0 0-9-16,0 0 1 0,0 0-4 15,0 0-2-15,9 0-1 0,-9 0-2 0,0 0-3 0,0 0 2 16,0 0-2-16,0 0-3 0,0 0-2 0,0 0 2 15,0 0 2-15,0 0 4 0,0 0 3 0,0 0 3 16,0 0 4-16,0 0 5 0,0 0 4 0,0 0 4 16,0 0 13-16,1-3-12 0,-1 3-5 0,-4-8-2 15,-1 2-4-15,1 2-1 0,3-2-7 0,-3-4-3 16,-3-1-4-16,4 3 3 0,-3-4-6 0,-2 1 1 16,4 0-4-16,-1-3-1 0,1 2 3 0,-2 0-5 15,1 0 3-15,0 0-4 0,0-4-1 0,-1-1 3 0,3 8-8 16,-4-8 4-16,2-1-3 0,-3 3-1 0,5-1 1 15,-5-1 3-15,3 0-3 0,-2 0 1 16,0 0-3-16,2 1 0 0,-2-1 2 0,5 2 1 0,-4-2-3 16,1 0-1-16,-1 5 3 0,2-4-5 0,2 4 4 15,-2 2 0-15,1 0-2 0,-2-1 0 0,1 0 1 16,2 0-3-16,-2 1 8 0,0-1 1 0,0-1-6 16,2 1-2-16,-1-1 1 0,-1 0-3 0,3 0 5 15,-3 0 0-15,0 1-3 0,-1 0 1 0,4 0-1 16,-3 0 0-16,3 0 4 0,-2 0-3 0,-2-2-3 15,5 2 5-15,-4 3-1 0,3-1-3 0,-2 3 7 16,3 1-4-16,-1-1 2 0,-1 1 8 0,0 2 6 16,2-3 6-16,-5 2-9 0,4-1 6 0,-1 2 13 0,0 1 5 15,-2-4 0-15,4 6-2 0,-4-4-7 16,3 1 2-16,-3 0-4 0,0 1 0 0,1-1-5 0,3 3-6 16,-7-5-3-16,5 4 6 0,2 1-8 15,-3-4 1-15,3 4-1 0,0 0-3 0,-7-2 1 0,5 0-4 16,2 2-2-16,-8-3-20 0,2 2-54 0,-1 1-58 15,-4 1-59-15,1 1-71 0,1-1-89 0,-2 1-119 16,2 4-139-16,-3-1-354 0,-3 3-1039 0,-4 2 460 16</inkml:trace>
  <inkml:trace contextRef="#ctx0" brushRef="#br1" timeOffset="-212445.61">21134 12269 44 0,'0'0'189'0,"0"0"5"0,0 0-9 15,0 0-15-15,0 0-19 0,0 0 0 0,0 0-5 16,0 0 0-16,-5-3 4 0,5 3-3 0,0 0-1 16,0 0-1-16,-9-1-15 0,5 0-11 0,4 1-11 15,-9-2-10-15,9 2 11 0,-9-2-5 0,4 1-11 16,0-1-7-16,0-1-9 0,5 3-9 0,-10-2 11 16,6 0-3-16,-1-1-1 0,-2 1-11 0,2 0-7 15,-4-1 12-15,4-1-5 0,-3 2-5 0,2-3-7 0,-3 1 12 16,1 1-10-16,-1-2-4 0,0 2-3 0,1 0 18 15,-1 0-2-15,-2-2-6 0,1 0-7 0,1 1-3 16,0 0 0-16,-1-1-7 0,0 1 5 0,1-2 15 16,-3 3 2-16,2-1-10 0,1-2-2 0,-2 2 1 15,2 0-8-15,-3-2-1 0,2 1-1 0,-3 0-8 16,3-3-7-16,-3 4 25 0,-1-3 4 0,0 1-4 16,3-2-8-16,0 3 2 0,-1-3-6 0,-3 0 1 0,3 2-4 15,-4-1-2-15,-1 1-4 0,0 1-1 0,-1 0 30 16,5 1 11-16,-1 0-9 0,4 0-3 0,-2 1-4 15,-3 0-7-15,6 2-4 0,-5-2-4 0,3 1-3 16,0 1-4-16,1-1-1 0,1-1 0 0,-1 1-2 16,-1 1-7-16,2-5 2 0,-3 2 2 0,2-1 3 15,0 2 6-15,1-3-3 0,-2-1-4 0,1 3 1 16,0 0-5-16,-3-2 2 0,0 0 15 0,2 3 1 16,-1-4-2-16,2 3-6 0,-3 0-1 0,-3-1-6 15,6 1 1-15,-2 1 15 0,0 1 1 0,1-3-5 16,1 1 0-16,-1 0-8 0,0 0-2 0,2 0-3 15,-2 1-1-15,-1-2-5 0,1 0 1 0,2-1 2 0,-3 1 2 16,3-1-4-16,0 1 1 0,-1 0-1 16,2-3-3-16,3 3 4 0,-4-3-7 0,-1 3-2 15,1-2-1-15,0 0-1 0,-3 1 1 0,1-3 0 0,0 2-3 16,-1 0 1-16,2 1-2 0,0 0-1 0,0 0 1 16,-1-1-3-16,1 1 1 0,-1 0-1 0,2-1-1 15,1-1 0-15,-1 4-3 0,0-3 4 0,3 0-2 16,-1 0-3-16,0 1 3 0,-1 0 0 0,3 0-1 15,-3 2 4-15,4-1-2 0,-1 2 3 0,4-1-1 16,-5 0-2-16,0 0 1 0,3 1-1 0,0 1-1 16,-3-1-1-16,1 0 2 0,2 0-4 0,3 3 1 0,-6-4 0 15,6 4 3-15,-5-2-4 0,5 2 0 0,0 0 3 16,-4-4-1-16,4 4-4 0,0 0 3 16,0 0 0-16,-6-1-3 0,6 1 1 0,0 0 0 0,0 0 3 15,0 0-3-15,0 0 2 0,0 0 1 0,0 0-4 16,0 0 2-16,-3-3 0 0,3 3 3 0,0 0-3 15,0 0-2-15,0 0 0 0,0 0 0 0,0 0 1 16,0 0 3-16,0 10-3 0,1-3 1 0,1 2-3 16,0 1 6-16,-1 2-5 0,2-2 4 0,-1 6-2 0,-2-1-1 15,0-2-12-15,2 3 2 0,-1 0 2 16,0-4 2-16,0 0 0 0,1-2 0 0,0 0 1 16,-2 1-1-16,2 0 2 0,-2-1 1 0,2-3 2 0,-1-1-1 15,1-2-2-15,1 1-1 0,-3-2 7 16,0-3-5-16,0 7 3 0,2-5-1 0,-2-2-1 15,2 5 1-15,-2-5 4 0,0 0-4 0,0 4 0 0,0-4 1 16,0 0 1-16,0 0 1 0,0 0 4 0,0 0 0 16,0 0-2-16,0 0 3 0,0 0-5 15,-4-15 0-15,4 4 0 0,-5 0 2 0,2-5 0 0,1 0 2 16,-2 0-5-16,1-2 1 0,1 2 1 0,-2 4 0 16,4-4-1-16,-1 5-4 0,1 1 2 0,-1-1 3 15,2 1 1-15,-1 1-4 0,1-2 4 0,-1 3-4 16,2 0 4-16,0 1 0 0,1-1-1 0,-2 1 0 15,4 3-3-15,-1-5 7 0,2 5-7 0,2-4 3 16,-2 2-4-16,3 1-2 0,2-1-2 0,0 4-14 0,-2 1-28 16,1 1-38-16,3 1-57 0,5 3-51 15,-4 1-53-15,5 3-41 0,-2 2-52 0,-1 3-66 0,7 1-436 16,-1 3-911-16,-5-7 403 0</inkml:trace>
  <inkml:trace contextRef="#ctx0" brushRef="#br1" timeOffset="-211227.06">21099 12191 72 0,'0'0'169'0,"0"0"-11"15,0 0-1-15,0 0-2 0,0 0-2 0,-1-15-7 16,1 12-9-16,-1-2-8 0,1-2-4 0,0 1-9 15,-1-3 4-15,-1 3-3 0,2-2-16 0,-2 1-8 16,0-3-8-16,0 0-7 0,2 1 12 0,-3-1-8 16,1-2-9-16,-3 2-5 0,1-1 4 0,3-5-21 0,-6 0 1 15,5-2-10-15,-2 0-2 0,-3-3 8 0,5-9-4 16,-6 2-5-16,2-2 1 0,-1 1-6 16,1-2-4-16,-3 0-1 0,4 1-2 0,-3 4-4 0,0-1 5 15,3 3 3-15,-1-2-5 0,1 9 13 0,-1-2-5 16,0 1-3-16,2 0-1 0,3-1-1 0,-5 2 5 15,2 0 0-15,2 1-5 0,-2-3 1 0,0 2-5 16,1 0-1-16,-2 2-6 0,1 0 5 0,1-3-6 16,1 2-2-16,0-1 3 0,-1 1-4 0,1-1 1 15,-1 2-5-15,2 3-2 0,-1 0-1 0,1 1 3 16,0 2 10-16,-2-1 10 0,2 4 10 0,0-1 0 16,-1 0 3-16,2 2-1 0,-3-1-10 0,-1 1 11 0,3 0 4 15,-2 0-11-15,1-1 4 0,0 1-15 0,1 1 3 16,-2 0-3-16,1-3-2 0,-1 3-1 0,2 2 6 15,0-3-9-15,-1-1-1 0,1 1-2 0,0 2 5 16,1-3-2-16,-2 2-8 0,2 4 8 0,0-7 2 16,-1 4 0-16,1 3 1 0,-1-4 17 0,1 4 3 15,-1-4 4-15,1 4 2 0,0 0-3 0,-4-4-7 16,4 4 7-16,0 0-11 0,-1-3 1 0,1 3-4 16,0 0 2-16,0 0 2 0,-2-5-2 0,2 5-6 15,-1-3-1-15,1 3-2 0,-1-7 5 0,1 7-10 16,-1-3-1-16,1 3 1 0,0 0-2 0,-2-5 4 15,2 5 7-15,0 0 1 0,0 0-4 0,0 0 9 0,-1-3-5 16,1 3-4-16,0 0-3 0,0 0 1 16,0 0-1-16,0 0-1 0,0 0-1 0,0 0-4 15,0 0-2-15,0 0-6 0,-13 11 6 0,12-3-6 0,-3 2 3 16,-1 5-3-16,-1 3-2 0,-1-1 0 0,2 2-1 16,-3 3-3-16,2-2-1 0,1-2 1 0,-1 1 7 15,0-1-7-15,1-1-1 0,0-2 1 0,0-4 2 16,3-1-1-16,0 0-1 0,1-5 1 0,-2 0-4 15,2 3 2-15,1-4 7 0,-2-1-6 0,2-3 0 16,2 5 4-16,-2-5-2 0,0 0 2 0,0 0-5 16,0 0 1-16,0 0 0 0,0-16-1 0,4 6 4 15,-1-1-5-15,0-4 3 0,1-1-5 0,1 1 3 0,-1-3-3 16,1-1 2-16,-1-1 5 0,1 2-4 16,-1 3-1-16,1 2-3 0,-1 4 3 0,-3 0 0 15,2 5 1-15,-2-1-1 0,0-1 6 0,-1 1-11 0,3 3 3 16,-3 2 0-16,8 0-3 0,-8 0-14 0,11 6-51 15,-2 1-34-15,-1-1-48 0,-1 4-44 0,5 4-44 16,-2 1-67-16,3 8-71 0,-6 2-290 0,0-2-723 16,-1 3 321-16</inkml:trace>
  <inkml:trace contextRef="#ctx0" brushRef="#br1" timeOffset="-209893.58">21047 12286 97 0,'0'0'133'0,"0"0"-7"15,-9 3-7-15,5-1 7 0,0 1-8 0,-1-1-10 16,1 5-2-16,-2-4 2 0,2 2-4 0,-4-1-5 16,2 2 2-16,2-4-6 0,-6 3-9 0,-1 2 7 15,1-2-6-15,0-2-8 0,0 3-10 0,-1-2-5 16,-2 0-7-16,0-2-6 0,0 3-2 0,2-3-7 15,-8 1-2-15,1 4-8 0,-4-4-19 0,5 2 17 16,-2-2-1-16,-2 3 1 0,1-4-7 0,0 3 11 0,0-1-2 16,-1 2-5-16,1-2 4 0,0 2 8 15,4-1-2-15,-2 1-6 0,1-2-1 0,-2 0-4 16,5 1-3-16,-6 1-1 0,9-1-2 0,-4 0-4 0,3-2-1 16,-5 5-1-16,4-6-2 0,-1 1 0 0,-4 1 0 15,4 0-2-15,1-4 0 0,-7 2-1 0,3 1-4 16,-2-2 4-16,-3 1-6 0,4-1 2 0,0 0-2 15,0 3 0-15,-1-2 1 0,1 1 0 0,2 2 1 16,-2-2-1-16,1 2-1 0,1 0 2 0,0 0-2 16,-3 1-2-16,6-3-1 0,-1-1-1 0,1 1 1 15,2 0 2-15,-2-1-2 0,2 0 4 0,-2-1 17 16,3 1 0-16,-2-4-6 0,-2 4 4 0,4-2-6 16,0 1-1-16,-2 0-2 0,1-1 0 0,2 1 1 15,0-1-2-15,1-1-2 0,-2 3 0 0,5-1-2 16,-3 1-1-16,4-1-1 0,4-1 1 0,-10 0-1 0,5 2 2 15,5-2 1-15,-9 1-3 0,9-1-1 0,-4 1-1 16,4-1 1-16,0 0 0 0,0 0-3 0,-9 1 3 16,9-1-3-16,0 0 4 0,0 0-1 0,0 0-4 15,0 0 2-15,-4 1 2 0,4-1-3 0,0 0 1 16,0 0 4-16,0 0-4 0,0 0 2 0,0 0-1 16,0 0 0-16,0 0-1 0,0 0 10 0,0 0-2 15,0-9-3-15,0 5 0 0,0-1 1 0,0-2 0 16,-3-2-3-16,3 2 0 0,3-2 2 0,-3 0 0 15,0-3-1-15,0 8-1 0,2-5-3 0,0 0 3 16,-2 1 12-16,0 2 3 0,0 2 5 0,0-5 0 16,1 2-1-16,2 1 5 0,-3 1 3 0,0 1 0 0,0 4-5 15,0-6-1-15,1 3 1 0,-1 3-6 0,0 0-2 16,0-5-2-16,0 5 0 0,0 0 1 16,0-4-3-16,0 4 3 0,0 0-3 0,0 0 1 0,0 0-1 15,0 0-1-15,-5 15-2 0,1-9 8 0,-1 5-8 16,2 1 9-16,-3 0 3 0,4 2 6 15,-5 4-3-15,1-1 3 0,-2 0 15 0,1-2 0 0,2 1 1 16,1-4 4-16,0-2 3 0,1-1-1 0,1-1 4 16,-1-3-3-16,-1 0-6 0,3-2-6 0,0 3 1 15,1-4-4-15,-1 3-2 0,1-5-2 0,0 0-8 16,2 2 1-16,-2-2 1 0,0 0-5 0,17-10 2 16,-10 1-7-16,5 2-6 0,-2-2-48 0,4 1-52 0,-4 3-69 15,-1 0-78-15,0 2-89 0,-5 3-275 16,5-2-649-16,-9 2 287 0</inkml:trace>
  <inkml:trace contextRef="#ctx0" brushRef="#br1" timeOffset="-208208.93">19853 12496 87 0,'0'0'107'0,"0"0"-3"16,0 0 3-16,0 0 3 0,0 0-7 0,1-4-2 15,-1 4-1-15,0 0-6 0,0 0-5 0,0 0-10 0,0 0-4 16,0 0-11-16,0 0-2 0,0 0-1 15,0 0-5-15,0 0-2 0,0 0 0 0,0 0-10 16,0 0-5-16,0 0-2 0,0 0-2 0,0 0-2 0,-8 13-4 16,5-9-4-16,-1 2-4 0,0 0-1 0,1 2 8 15,-1 0 1-15,-1 1-4 0,-2 0-5 0,2 1 1 16,3 0 0-16,-2-1-4 0,2 0 0 0,0-3 2 16,1 1-2-16,-1-1-2 0,2-1-2 0,0 1 6 15,0-3-4-15,2 1-2 0,-2 1 2 0,2-3-1 16,1 1 4-16,-3-3 1 0,7 1 0 0,-7-1-2 15,14-1 0-15,-6-4-4 0,2-1 3 0,2 0-3 16,-2 0-2-16,2 0 3 0,4-4-4 0,-6 3-2 0,4-4 0 16,-2 7-16-16,-3 0-43 0,0 0-47 0,1-1-60 15,-5 3-172-15,-1-1-357 0,0 2 158 16</inkml:trace>
  <inkml:trace contextRef="#ctx0" brushRef="#br1" timeOffset="-205889.59">20641 9897 100 0,'0'0'146'0,"-2"-4"-6"0,2 4-2 0,0 0-6 0,0 0-14 16,0 0-10-16,0 0-9 0,0 0-11 0,0 0 3 16,0 0-13-16,0 0-2 0,0 0-11 15,0 0-6-15,0 0-11 0,0 0 2 0,-11 10-5 0,7-6-9 16,1 0-1-16,-3 2-6 0,5-1 2 0,-2 5-3 16,1 1-6-16,2 0 0 0,-3 0-4 0,3 0-4 15,3 0 3-15,-3-2-6 0,1 1 3 0,0-5-8 16,3 1 3-16,-1-1 1 0,2-2-5 0,-3 1 3 15,3-1-4-15,-1-3 2 0,-4 0 2 0,10-2-3 0,-3-2 1 16,-1-3 1-16,1 0-2 0,-2-4 19 16,0 0 0-16,0 1-3 0,-1-2 0 0,-1-2 17 0,0 0 3 15,-3-3-21-15,0 5-1 0,-1 2-3 0,-2-2-1 16,2 2 2-16,-4 2-3 0,2 2-4 0,1-1 2 16,-1 3 0-16,-1 0-3 0,2 0-4 0,2 4-4 15,-8 1-32-15,8-1-42 0,-10 7-45 0,6-1-58 16,-4 3-134-16,-2 5-335 0,0 2 147 0</inkml:trace>
  <inkml:trace contextRef="#ctx0" brushRef="#br1" timeOffset="-204988.03">18363 12767 61 0,'0'0'133'0,"0"0"-4"16,0 0-2-16,-13 5-5 0,11-4-13 0,2-1 2 16,-5 1-10-16,5-1-15 0,-5 2-7 0,5-2-10 0,-4 6-4 15,1-2-4-15,3 2-7 0,-2-1-1 0,2 6-11 16,0-1-3-16,-2-1-2 0,4 3-6 15,-2 0-7-15,0-2-1 0,2 0-3 0,1 1 0 0,-1 0-4 16,3-3 1-16,-1-1-3 0,-3-1-2 0,2-3 2 16,2-1-1-16,-2 2-5 0,-3-4 9 0,10-5-1 15,-7 2-3-15,4-5 5 0,-2-1-4 0,-1-2 12 16,0-1 2-16,1 1 1 0,-1-2 0 0,1-3 0 16,-9 1-5-16,4 4-2 0,-1 0-1 0,-3 2-2 15,0-1 2-15,0 5-5 0,-1 3 0 0,-2-3-2 16,-3 5-1-16,2 1-5 0,-1 4-7 0,-3-2-39 15,3 4-52-15,-1 2-56 0,-4 4-156 0,3 1-327 16,-2 0 144-16</inkml:trace>
  <inkml:trace contextRef="#ctx0" brushRef="#br1" timeOffset="-201786.72">21258 12227 16 0,'0'0'139'0,"0"0"-2"0,0 0-9 0,0 0-2 16,0 0-13-16,0 0-10 0,0 0-8 0,0 0-10 16,0 0-6-16,0 0-11 0,0 0-6 0,0 0-8 15,0 0-4-15,0 0-8 0,0 0-3 0,0 0-1 16,0 0 6-16,0 0-4 0,0 0-3 0,0 0 2 16,-5-9-1-16,2 7 9 0,3 2-2 0,0 0 8 15,3-7 5-15,-3 7 12 0,-3-2 8 0,3 2 0 16,0 0-8-16,-4-6-5 0,4 6-8 0,0 0-6 15,-5-5-4-15,4 1-7 0,1 4-10 0,0 0-3 0,-9-2 15 16,9 2-5-16,0 0-6 0,0-5-3 0,0 5-1 16,0-4-1-16,0 4-5 0,0 0-1 0,0 0-1 15,0-6 2-15,0 6 9 0,0 0-3 0,0 0 1 16,-1-2-1-16,1 2-5 0,-4-4 1 0,4 4-3 16,-3-5 7-16,3 5 7 0,-1-3-7 0,-3-1-2 15,4 4-1-15,-4-2 0 0,4 2-2 0,-1-4-4 16,1 4-5-16,-6-5 1 0,4 2-1 0,0-1-2 15,-2 1-1-15,2 2 0 0,0-5 0 0,0 3-1 16,-1-1 1-16,1 1-5 0,0-1 3 0,2 4-3 16,-2-8-5-16,-1 3 5 0,0 0-2 0,2-1 7 0,-1 1 6 15,-3-2-4-15,2 1-2 0,-1 0 5 0,2 0-3 16,-1-1-1-16,-1-1-3 0,2-2 0 0,-2 2-4 16,0 2-1-16,4-1 5 0,-4-3-3 0,3 2 2 15,-2 1-2-15,1-1-1 0,-1 1 5 0,1 0 5 16,0-1 2-16,-3 0-2 0,3-2-14 0,-3-2 8 15,-4 4-8-15,2-2 1 0,2 1 2 0,0-1 9 16,0 0 6-16,-1 0 1 0,2 0-1 0,-4-3-5 16,4 1-3-16,-1 1 6 0,1 2-4 0,3 0-5 0,-4 1-2 15,4-1 3-15,-2 2 2 0,1 1-2 16,-1-1 2-16,-1-1-2 0,0 1-6 0,2-2 2 0,-1 3 4 16,2-4-7-16,-2 4 4 0,2-5-4 0,-5 2 1 15,3-1 2-15,-2 1-1 0,2-2 0 0,2 3-2 16,0-2-1-16,-3 0 5 0,0-1-3 0,2-1 6 15,-2 2-6-15,0 2 0 0,4 2 8 0,-4 1 4 16,3-3-2-16,-2 3 2 0,2 0-5 0,-1-2-3 16,0 1 1-16,-2-5-1 0,3 4 2 0,-2-1-1 15,2 1 2-15,1 1-8 0,-5 0 7 0,3 2-2 16,-1-1-1-16,1-1 0 0,0 0-1 0,-2 0-1 16,2-1 3-16,-1 1-2 0,1-3 0 0,-2-4-1 0,0 4 1 15,-1-2-3-15,3 1-2 0,-1 0 5 16,2 3-4-16,-3-3 3 0,1 2-1 0,1-2-3 15,-1 2 4-15,0 0-2 0,0 3 2 0,-1-2-2 0,3 1-1 16,-3 1 5-16,0-4-5 0,1 3 2 0,1-1-4 16,-1-2 6-16,1 3-7 0,-2 0 5 0,1-1 0 15,1 1 1-15,-2-1-2 0,0-3 1 0,2 4-1 16,0-2-1-16,-3 1 2 0,5-1 1 0,-4 0-2 16,2 1 1-16,-1-3-1 0,2 2 0 0,-2-2-1 15,2 3 0-15,0 1 22 0,-3 0-11 0,3 0 4 16,-2 1-1-16,1-2-3 0,-1 1 1 0,2 1-4 15,-2-2 0-15,3 1-1 0,-4 1-2 0,4-2 2 0,-2 1-3 16,2-1 2-16,-3-1 1 0,3 4 0 16,-1-3-4-16,-2 2-1 0,3-1-1 0,-1 2 1 15,1 1 0-15,0 3-1 0,-4-9-1 0,4 7 3 0,-1-2 0 16,1 4-3-16,0 0 3 0,0-6-1 0,0 1-1 16,0 5 4-16,0 0-5 0,0 0 9 0,0 0 5 15,-4-2 0-15,4 2 2 0,0 0 4 0,0 0 3 16,0 0-8-16,0 0-4 0,0 0-2 0,0 0 1 15,0-5-1-15,0 5 1 0,0 0-6 0,0-6-2 16,0 6 6-16,-4-4-2 0,4 4 0 0,0 0-5 16,0 0 6-16,-1-4-3 0,1 4-4 0,-2-1 3 15,2 1 4-15,0 0-8 0,0 0 4 0,0 0-2 0,0 0-1 16,0 0 6-16,0 0-9 0,0 0 12 16,0 0-5-16,0 0 0 0,0 0-1 0,0 0 4 15,0 0-5-15,0 0-2 0,0 0 5 0,0 0-3 0,0 0 3 16,0 0-6-16,0 0-1 0,0 0 5 0,0 0 0 15,-7 8-2-15,4-1 2 0,2-2 0 0,1 2-1 16,-1 0-3-16,-3 3-3 0,0 1 5 0,1-1-3 16,1 0-3-16,-3 1 10 0,1 5-7 0,-1-2 4 15,-5 0 2-15,4 1-2 0,0-3-4 0,1 2 1 16,0-1 5-16,0 0-8 0,0-4 2 0,1 1 3 16,2-2-2-16,-1 0 1 0,0-3 3 0,1 0-3 15,2-2 3-15,-1 0-5 0,-1 2-2 0,2-5 6 16,-4 4-6-16,4-4 3 0,-1 4-1 0,1-4-2 15,-1 4 4-15,1-4 3 0,0 0 2 0,0 0-1 16,0 0-1-16,1 5 2 0,-1-5 1 0,0 0-8 0,0 0 5 16,0 0 5-16,0 0-3 0,0 0-2 0,0 0-3 15,0 0 4-15,0 0 1 0,0 0 7 0,0 0-13 16,0 0 7-16,0 0-1 0,0 0 4 0,0 0 2 16,0 0-1-16,4-11-7 0,0 1 8 0,0 0-2 15,1-2-1-15,5-1-2 0,-5-3 2 0,4-1-2 16,0 1 1-16,-4 1-11 0,4-1 7 0,-2 1 4 15,0 0-3-15,-2 1-1 0,4-2 1 0,-4 1 7 16,-1 4-7-16,0 1 10 0,-3 1-2 0,2 1 0 16,-2 2 0-16,-1-1 6 0,3 2-7 0,-3 2 8 15,1-2-9-15,-1 1 4 0,0 4-3 0,0-7 1 16,0 7-2-16,0-4 2 0,0 4-2 0,1-3 4 0,-1 3-10 16,0 0 7-16,0 0-8 0,0 0-3 15,4-4 2-15,-4 4 6 0,0 0-3 0,0 0 0 0,0 0-2 16,0 0 0-16,1 12-2 0,-1-7 13 0,4 2-18 15,-4 0 6-15,3 4-3 0,-1-1 6 0,5 2 2 16,-1 2 19-16,-2 2 8 0,6-2-1 0,-2 0-7 16,0 1 4-16,-2-4 1 0,4 3-8 0,-3-3-6 15,0 4 4-15,0-5-2 0,0 1 1 0,0-3-5 16,-4 3-5-16,3-5-2 0,-2 2 0 0,-2-3-35 16,3 1-75-16,-2 0-91 0,-2-3-98 0,-1-3-439 15,0 0-790-15,0 0 349 0</inkml:trace>
  <inkml:trace contextRef="#ctx0" brushRef="#br1" timeOffset="-200419.24">19759 12505 47 0,'0'0'122'15,"0"0"-9"-15,0 0-1 0,0 0-3 0,0 0-13 16,-8 9-12-16,8-9-1 0,-1 5-5 0,0 1-2 0,-1-1-3 15,-3 5 1-15,1 1-10 0,2 1 0 16,-5 5-2-16,6 0-5 0,-8-2-4 0,4 2-2 0,0 1-5 16,-2 0 4-16,4-1 4 0,-4-5-3 15,6-1-5-15,-3 2-3 0,3-2-5 0,-3-2-3 16,1 0-3-16,2-3-4 0,1-1 0 0,-4 2 6 0,3 0 1 16,1-5 3-16,-3 3 1 0,3-1 1 0,0-4-2 15,-1 7-2-15,2-5-3 0,-1-2 1 0,-1 4-5 16,1-4 3-16,0 0 0 0,0 0-4 0,0 0-3 15,4 2 1-15,-4-2-2 0,9 0-2 0,-9 0 2 16,14-1-7-16,-5-4 3 0,0 2 5 0,0-3 0 16,4 1 1-16,-2 0 5 0,6-3-2 0,-2-1-1 15,2 0-6-15,-2 1 0 0,2 1-2 0,-6 1-2 16,3 0-1-16,-2 1-3 0,-2 2-1 0,0 0-4 16,-5 1-20-16,3 2-46 0,-3 0-60 0,-5 0-69 0,0 0-215 15,10 1-434-15,-10-1 192 0</inkml:trace>
  <inkml:trace contextRef="#ctx0" brushRef="#br1" timeOffset="-189341.42">19913 12486 22 0,'-6'1'60'0,"6"-1"-4"0,0 0-7 0,0 0 4 0,-4 3-6 16,4-3-2-16,0 0-1 0,0 0-2 0,0 0-2 15,0 0-10-15,0 0 7 0,0 0-5 0,0 0 9 16,0 0-4-16,0 0-5 0,0 0-3 0,0 0 2 16,-5 1 0-16,5-1 5 0,0 0-13 0,0 0-7 15,0 0 6-15,0 0-3 0,0 0 1 0,0 0 3 0,0 0-17 16,0 0 2-16,0 0-1 0,-4 3 3 16,0 1-3-16,3-2 0 0,1-2 5 0,-6 8-7 15,4-4 1-15,-4 2 2 0,2 3-5 0,-1-1 3 0,-1 3 0 16,0 1-2-16,-1 2-4 0,1 2-6 0,-2 1 8 15,0 0-3-15,2 0 5 0,-1 1-6 0,1-2 12 16,1 0-15-16,1 0 7 0,1-5-3 0,1 1 2 16,1-3-1-16,-2-2 13 0,1-1-11 0,2 0 3 15,-2-1-2-15,1-1 7 0,0-1 6 0,1 2-6 16,0-5-1-16,-3 5 7 0,3-5-14 0,0 0 8 16,0 0-6-16,0 0 6 0,0 0-5 0,0 0 4 15,0 0-3-15,13-10 4 0,-8 6-4 0,0-2-7 16,3-1 1-16,2 0 1 0,-1-1 2 0,0 2 1 15,1-3-2-15,0 1 2 0,-1-1 0 0,0 2-4 16,4-1 3-16,-4-2-3 0,0 2-8 0,2-2 5 16,1 4-17-16,-4-3-27 0,-1 4-14 0,2-3-23 0,-2 3-77 15,-3 0-172-15,-2 3 77 0</inkml:trace>
  <inkml:trace contextRef="#ctx0" brushRef="#br1" timeOffset="-173027.97">13858 13833 56 0,'0'0'173'15,"0"0"6"-15,0 0-5 0,0 0-6 0,0 0-4 0,0 0-7 16,0 0-5-16,0 0-7 0,-5 1-13 15,5-1-8-15,0 0-8 0,0 0-14 0,0 0-5 16,0 0-11-16,0 0-4 0,0 0-10 0,0 0-7 0,0 0-10 16,0 0-3-16,0 0-5 0,0 0-5 0,0 0-2 15,14-8-3-15,-10 2-1 0,5-3 1 0,-3 2 2 16,2 0-1-16,1 0-4 0,1-2-2 0,-1 2 0 16,1-1-5-16,4-3-2 0,-3 5 0 0,5-5 10 15,0 2 5-15,-1-2-5 0,0 1 2 0,3 3 0 16,0-1-8-16,0-1-4 0,-4 2 3 0,1-1-1 15,-2 4-5-15,4-2-1 0,-6 1-1 0,3 1 1 16,-4 1-4-16,1 0-1 0,-1 1-2 0,0 0-4 16,-1-2 0-16,1-1 4 0,-1 3-3 0,-2 0-3 15,2-1 0-15,-1 1 1 0,0-3-3 0,-3 4-1 16,3-2 1-16,-3 1 3 0,0-1-2 0,-1 2 2 16,-4 1 0-16,5-1 2 0,-5 1 3 0,8-4 3 0,-8 4 3 15,4-1-2-15,-4 1 3 0,0 0 2 0,0 0 2 16,0 0-1-16,7 0-3 0,-7 0 0 0,0 0-2 15,0 0 0-15,0 0 3 0,0 0-7 0,0 0-6 16,0 0 3-16,0 0 3 0,0 0 2 0,0 0-2 16,0 0 7-16,0 0-8 0,0 0 7 0,0 0-2 15,0 0-1-15,0 0 1 0,0 0-4 0,0 0 3 16,0 0-4-16,-14 7-1 0,12-4-9 0,-2-1 3 16,0 1 0-16,0-2 2 0,0 0-4 0,-2 0 2 15,1 3-3-15,-2-3 5 0,1 1-4 0,6-2 11 16,-11 1 1-16,6 3 3 0,-2-3-3 0,-1 3-2 15,3-3 4-15,-2 2-4 0,0-1 1 0,1-1-7 16,-1 3 3-16,1-2-4 0,-2 0 0 0,3 1-9 16,-2 3 3-16,0-4 9 0,0 0-9 0,0 2 2 15,-1-1 1-15,2 1-3 0,-4-2 3 0,5 1-2 16,0 1-6-16,-3-3 7 0,0 3-1 0,-2-2 2 0,1 1-6 16,4-1 2-16,-3 0-2 0,0 1 5 0,-3-2-6 15,2 1 7-15,-3 1-6 0,3 2-2 0,-2-3 4 16,0 0-2-16,1 2 2 0,-1-3-1 0,1 1 2 15,0 0-5-15,3 2 2 0,-4-3 2 0,2-1 0 16,0 0 1-16,3 1-5 0,-2-1 7 0,-1 0-3 16,9 0-7-16,-13 0 11 0,2 0-2 0,3 0 6 15,0-1-9-15,2 1-4 0,6 0 2 0,-14 0 0 16,6 0 1-16,3 0 2 0,5 0-5 0,-10 0 4 16,4-1 0-16,6 1 7 0,-7-4-6 0,7 4-4 15,-9 0 2-15,9 0 0 0,0 0 1 0,-7 1 0 16,7-1-2-16,0 0 3 0,0 0 1 0,0 0-4 15,0 0 0-15,0 0 6 0,-8 0-11 0,8 0 10 16,0 0-3-16,0 0-3 0,0 0 6 0,0 0-6 0,0 0 4 16,0 0 3-16,0 0-5 0,0 0-1 15,0 0 0-15,0 0 8 0,0 0-9 0,-4 3 4 0,4-3 1 16,0 0-5-16,0 0 0 0,0 0 5 0,0 0 7 16,0 0-11-16,0 0 1 0,0 0-2 0,0 0 3 15,0 0-4-15,0 0 6 0,19 1-5 0,-10-1 3 16,2 1 5-16,2-2-8 0,4 0 5 0,-3-2 1 15,4 0 1-15,3 0-3 0,-1-2 1 0,1 1 4 16,-2-4-3-16,1 0 1 0,1 0 6 0,-2 0 0 16,0 1 8-16,0-1-8 0,-4-3 4 0,-3 5-7 15,1 0 0-15,-2 0-3 0,-2 1 8 0,-2 1-12 0,-2 1-1 16,0-2 6-16,0 4-4 0,-4 0-1 16,4-2 6-16,-5 3-13 0,4-2-42 0,-4 2-39 15,0 0-47-15,0 0-59 0,0 0-70 0,-6 15-76 16,0-5-202-16,3 1-585 0,-2 1 260 0</inkml:trace>
  <inkml:trace contextRef="#ctx0" brushRef="#br1" timeOffset="-172178.01">14021 14183 157 0,'0'0'195'0,"0"0"-2"15,0 0-7-15,6-4-8 0,-6 4-12 0,0 0-17 16,0 0-11-16,0 0-12 0,0 0-14 0,0 0-12 16,0 0-11-16,0 0-7 0,0 0 5 0,6 10 6 0,-2-5 2 15,1 2-10-15,-1 1-6 0,1 2-8 16,-1 3-4-16,2 2-3 0,-2-1-1 0,0 4 0 15,1-1 1-15,0 2-6 0,-1-2-1 0,0 1-5 0,1 0-2 16,-4-4-7-16,3 1 0 0,1 1-7 0,-1-6 0 16,-1 3-2-16,1-3 0 0,-2-1-7 15,-2-2 2-15,3-1-4 0,-2-1-3 0,-1-1-1 0,0 1-2 16,4-3 4-16,-3 3-6 0,-1-5 0 0,1 3 2 16,-1-3-7-16,1 2 4 0,-1-2-1 0,0 0-1 15,0 0-1-15,2 5-4 0,-2-5 1 0,1 2 9 16,-1-2 3-16,5 3-5 0,-5-3 2 0,7 1-3 15,-3 2-3-15,1-2 2 0,-5-1-6 0,8 1 8 16,-2 0-5-16,-6-1 3 0,11 0-4 0,-2 1 3 16,0-2 1-16,1 0 3 0,-1-1-4 0,5 2 3 15,-3-4 12-15,2 2-2 0,-1-2 5 0,-2 0 5 16,8-1 4-16,1-2 13 0,-3 0-6 0,0-2 9 0,0 2 18 16,-1-1 13-16,-1-2-4 0,-1 5-2 0,2-5 2 15,-5 4-2-15,0-3 0 0,1 2-2 16,-1 1-17-16,-2-1-7 0,-2 3-1 0,-1 2-1 0,-1 1-6 15,1-4-2-15,-1 4-1 0,-3-3-7 16,-1 4-2-16,8-2 0 0,-8 2-8 0,1-3-2 0,-1 3 1 16,0 0-7-16,4-1 0 0,-4 1-6 0,0 0 2 15,0 0-27-15,0 0-68 0,0 0-80 0,0 0-84 16,0 0-109-16,0 0-395 0,0 0-810 0,0 10 358 16</inkml:trace>
  <inkml:trace contextRef="#ctx0" brushRef="#br1" timeOffset="-166940.41">15234 9232 12 0,'0'0'135'0,"0"0"-5"0,0 0 1 0,0 0-8 16,0 0 4-16,0 0-2 0,0 0 2 0,0 0-4 15,0 0-13-15,-2-4-12 0,2 4-10 0,0 0-4 16,0 0-11-16,-9 0-2 0,9 0-12 0,0 0 0 0,-10 4-8 16,6-2-4-16,-1 0-6 0,-4 4-2 15,4 1-3-15,-3-2-5 0,2 5 14 0,-3-5-4 16,5 1-7-16,0 1-3 0,-1-3 0 0,1 2-6 0,3 0-2 15,-2-3-2-15,2 1 2 0,-2-1-3 16,3-3 13-16,-2 5 0 0,2-5-2 0,0 0-2 0,-9-2-3 16,9 2-2-16,-5-6-6 0,5 6 1 0,-4-6-1 15,4 3-6-15,0-4-3 0,-2 3 2 0,2-2-1 16,2-2-4-16,-1 2 0 0,2 1 3 0,-2-1-3 16,1-1-2-16,0 4 3 0,-1-2-3 0,2 0-1 15,3 0 1-15,-2 0-2 0,1 1 2 0,-1 0-4 16,0 1 8-16,0 1-11 0,1 1 4 0,1 0-1 15,-6 1 1-15,12 1-5 0,-7 2 7 0,-1 0 2 16,2 1-2-16,-2 2 0 0,1 0-2 0,-2 0 2 0,0 3-1 16,0 1 0-16,2 1 0 0,-4 1 3 0,1-3-3 15,0 3-2-15,-2 0 3 0,-1-3 16 0,0 3 1 16,-1-3-5-16,2 0 4 0,-3-2-2 0,0 0 8 16,0-2 1-16,1 0 2 0,-1 0 11 0,1-2 4 15,-1 0-2-15,-2-2-5 0,5-1-2 0,0 0-8 16,-14-6-3-16,10 1 2 0,0-4-9 0,2 0 7 15,-1-2-6-15,2 1-2 0,-2-3-3 0,6 3 0 0,-2-2-1 16,-1-1 0-16,3 5-2 0,-1-2-2 0,5 3-2 16,-1 0-3-16,-2 1 3 0,4 1 1 0,-3 2-3 15,1-1-2-15,-2 0 0 0,2 2 1 0,1 1 1 16,-4 0-2-16,-3 1 4 0,10-1-1 0,-10 1-3 16,5 2 4-16,-3 1-4 0,0 3 3 0,-1-2-1 15,-1 2-1-15,0 4 3 0,-3 0-4 0,2 3 3 16,-3 2-2-16,0-2 1 0,0-4 0 0,0 2-1 15,1-1 0-15,-4-1 3 0,6-2-5 0,-4-1 3 16,4 0 0-16,-1-1-6 0,0 0 8 0,1-3 18 16,-3 0 5-16,4-2-11 0,0 0 4 0,0 0-1 0,0 0 0 15,-9-11-5-15,9 2-1 0,-4-2-2 16,9-1-1-16,-5 3-1 0,3-2-3 0,-2 2 1 0,0-1-5 16,2 5 6-16,-1-4-4 0,2 6-1 0,-1-1-5 15,-2 1 2-15,3-5 1 0,0 6 3 0,-2 0-7 16,2 0 6-16,-2-1-6 0,-2 3 6 0,7-4 1 15,-4 3-2-15,-3 1-3 0,0 0 4 0,7-1-5 16,-7 1 3-16,0 0-3 0,3-4 5 0,-3 4 2 16,0 0-6-16,0 0 3 0,0 0-1 0,0 0-1 15,1 10-16-15,-1-7-32 0,0 1-47 0,0-4-64 16,-4 7-48-16,2-2-292 0,-2-3-538 0,1 0 238 0</inkml:trace>
  <inkml:trace contextRef="#ctx0" brushRef="#br1" timeOffset="-164856.06">12557 13522 133 0,'-1'-5'144'0,"1"-1"-7"16,-3 2-5-16,3-1-7 0,0 2-1 0,0 3-16 15,0-7-12-15,0 7-6 0,0-3-12 0,0 3-7 0,0 0-6 16,3-6 23-16,-3 6-3 0,0 0-7 16,6 0-5-16,-6 0 9 0,9 4-1 0,-2 0-5 0,3 2-7 15,-2-1-7-15,1 5-7 0,3 3 7 0,1-1-1 16,2 10 8-16,2 1 1 0,-1 4 1 0,-1 0-2 15,1 3-7-15,0 1-7 0,5 11-1 0,-7-10-9 16,4-1-4-16,-2-3-3 0,-2-1-3 0,-3-3-1 16,1-6 3-16,-3-5 16 0,0-3-2 0,-3 0-3 15,0-3-6-15,-2-2-3 0,1 1-2 0,-1-2 5 16,1-1 15-16,-1-5 4 0,-4 2-2 0,11-11-7 16,-4 1-5-16,3-7-1 0,4-7-7 0,-1 0 0 15,4-2-5-15,-2 0 2 0,0 2-5 0,2-1-5 16,-2 5-1-16,1 3-4 0,-5 2-2 0,2 2-7 15,-2 3-1-15,2-1 5 0,-4 4-15 0,-2 3-62 16,-2 5-76-16,-5-1-85 0,5 10-342 0,-5-2-610 0,0 4 271 16</inkml:trace>
  <inkml:trace contextRef="#ctx0" brushRef="#br1" timeOffset="-163989.36">13159 14343 26 0,'-5'-3'195'0,"5"3"-22"0,0 0-15 16,0 0-21-16,0 0-13 0,0 0-12 0,0 0 22 15,0 0-9-15,0 0-16 0,3 10-6 0,0-2 3 16,1 1-6-16,5 2-10 0,-2 4-9 0,4 11-13 16,-1-2 0-16,-2 2-4 0,1 0 7 0,-1 4-6 15,2-1-9-15,-4-1-2 0,3-1-6 0,0-2-6 16,0 0 0-16,-3-6-3 0,2-1-2 0,0 1-5 16,-2-3-5-16,-1-2-6 0,-1-3 2 0,1-1 5 15,2-2 6-15,-4-1-5 0,0-1-2 0,-1-1-3 0,1 0 2 16,-2-1-4-16,1-1-3 0,0 1-2 15,1-1 0-15,-2 0-2 0,2 0-3 0,-1-1 10 16,1 2 8-16,-1 0-4 0,3-2 1 0,-5-2-6 0,5 4-1 16,-2-1-2-16,3 1 16 0,-2-1 3 0,4-1-5 15,-2-1 1-15,-1 0-8 0,4-1 0 0,3-1-4 16,-2 0 1-16,3-1 0 0,-2-5-1 16,5-1-3-16,-1-1 4 0,-1 1 1 0,3-3-1 0,-5 1-7 15,0-3-1-15,-2 6-1 0,0 1-1 0,-1-1-3 16,2 0 5-16,-4 0-5 0,0 0-1 0,-1 4-39 15,-2 1-68-15,-3 1-86 0,-1 1-123 0,0 0-158 16,5-4-504-16,-5 4 224 0</inkml:trace>
  <inkml:trace contextRef="#ctx0" brushRef="#br1" timeOffset="-161860.13">12460 7328 90 0,'0'0'126'0,"4"-4"-9"15,-2 2-8-15,-2 2-13 0,6-4-7 0,-6 4-10 16,2-1-9-16,-2 1-7 0,4-2-5 0,-4 2-7 16,0 0 19-16,3-4-10 0,-3 4 7 0,0 0-2 15,0 0-2-15,0 0-1 0,0 0-6 0,0 0-3 0,3 11-5 16,-4-8-6-16,1 3-3 0,0-3-4 0,0 2-3 16,0-2-2-16,0-3-4 0,1 7-2 15,-1-4 2-15,0-3-10 0,0 0 3 0,-1 5 18 0,1-5 3 16,0 0 8-16,-2 2 0 0,2-2 1 0,0 0 1 15,0 0-3-15,0 0-4 0,0 0-4 16,0 0 2-16,0 0-8 0,0 0-3 0,0 0-2 0,0 0-3 16,0 0-6-16,0 0 2 0,2-14-5 0,-1 9-1 15,2 1-1-15,1 1-1 0,-2-1-2 0,1 0-3 16,-3 4 1-16,6-4-2 0,-5 3 2 0,-1 1-3 16,4-4-4-16,-4 4 1 0,0 0 2 0,0 0-2 15,0 0 3-15,13 4-1 0,-10-1-2 0,-1-1 0 0,-2-2 0 16,4 6 2-16,-3-4 1 0,3 1-1 0,-4 2 1 15,0 1-3-15,1-1 3 0,-1 2 6 16,0 3-2-16,-1-2 2 0,-3 1-5 0,3-2 2 0,-3 4-2 16,0-7 3-16,3 5-3 0,1-3 4 0,-5-1-7 15,5-1 2-15,-2 0 12 0,0 0 7 0,2-4 6 16,0 5 9-16,0-5 11 0,-2 2-2 0,2-2-3 16,0 0-4-16,0 0-5 0,0 0-4 0,0 0-1 15,-3-12-6-15,3 6 3 0,0 1-7 0,0 2-2 16,0-4-5-16,3 1-2 0,-1 4-1 0,0-2 2 15,0-1-3-15,3 1 2 0,-4 1-3 0,3 1-2 16,0 1 0-16,-4 1-3 0,6-4 0 0,1 3-3 16,-7 1 4-16,0 0-2 0,5-1 3 0,-5 1-3 15,0 0-3-15,9 2 1 0,-9-2 2 0,0 0-1 16,0 0-3-16,0 0 5 0,0 0 0 0,6 0 5 0,-6 0 2 16,0 0 3-16,0 0-3 0,0 0-2 0,0 0 8 15,0 0-8-15,0 0-3 0,0 0 2 0,0 0 0 16,0 0-5-16,0 0 0 0,0 0 1 0,0 0-1 15,0 0 1-15,0 0-27 0,0 0-49 0,0 0-52 16,0 0-54-16,0 0-60 0,0 0-231 0,-15 7-507 16,11-1 224-16</inkml:trace>
  <inkml:trace contextRef="#ctx0" brushRef="#br1" timeOffset="-150227.1">12031 13705 124 0,'0'0'160'0,"0"0"-10"16,-7-1-5-16,7 1-8 0,-5 7-14 0,1-3-13 0,2 2-10 16,-2 4-8-16,0-1-7 0,-2 3 2 15,-1 4-8-15,-2 9-6 0,4-7-4 0,0-1-6 16,-1-1 0-16,-3-2-4 0,1 0-5 0,3-3 4 0,1-4 3 16,3 1 0-16,-4-5-8 0,1 2-4 0,4 0-4 15,0-5-3-15,0 5-1 0,0-5 7 0,9 1-4 16,-9-1-1-16,14-6 1 0,-1 2 4 0,-3 3-2 15,4 0-5-15,4 0 3 0,-3-2-1 0,3 3 0 16,1-1 10-16,-1 1 6 0,1-1-4 0,-2 1 8 16,2-1 5-16,-1 1-4 0,-5 0 0 0,-2 0-12 15,2 0 7-15,-3-1-8 0,-2 1-6 0,-2 0 1 16,-6 0 3-16,9 0 0 0,-5 1 9 0,-4-1-9 16,4 6-8-16,-4 5-1 0,-4 6-10 0,-4 1-3 15,-2 5 4-15,-1 2-9 0,-2 1 2 0,-1-1-3 16,0-5-4-16,1-3-3 0,3 6 0 0,2-6-5 15,-2-4 2-15,2-2-25 0,3-2-37 0,0 2-51 0,-3 0-68 16,3-1-73-16,0-1-296 0,0 1-584 0,1 0 259 16</inkml:trace>
  <inkml:trace contextRef="#ctx0" brushRef="#br1" timeOffset="-149686.31">12433 14632 145 0,'0'0'141'0,"0"0"4"16,0 0-11-16,7 11-6 0,-5-6 15 0,3 4-17 16,0 0-12-16,4 4 9 0,0 5-8 0,4 7-13 15,1 2 8-15,0 0-12 0,1 4-5 0,-2-2-7 16,4 1-9-16,-7-2-8 0,7 2-7 0,-7-2-4 15,-1-3-9-15,-1-8-5 0,0 1-4 0,-1-3-4 0,-1 1-3 16,-1-4-1-16,3-2-7 0,-4-2-3 16,0-4 1-16,-2 4-1 0,1-3-9 0,1-2-2 0,0 1-1 15,-2-1 2-15,-1-1-12 0,-1-2-31 0,0 0-41 16,0 0-42-16,8-9-34 0,-8 3-198 0,-5 1-376 16,4-4 167-16</inkml:trace>
  <inkml:trace contextRef="#ctx0" brushRef="#br1" timeOffset="-149516.51">12639 14993 127 0,'0'-5'125'0,"4"0"-8"0,-2-2-2 0,0 1 0 16,1-4-12-16,3-1 3 0,-3 3 8 0,4-3-1 15,-2 1-13-15,2 1-10 0,0 2-10 0,-1-3-6 16,1 3-6-16,0 2-9 0,0 0-6 0,-1 1-5 16,1 3-3-16,-1-1-7 0,2 0-3 0,-2-2-3 15,0 4-6-15,-2-1-35 0,-4 1-30 0,8-1-24 16,-2 0-30-16,-6 1-44 0,0-6-104 0,0 6-260 15,-1-7 116-15</inkml:trace>
  <inkml:trace contextRef="#ctx0" brushRef="#br1" timeOffset="-149252.92">12648 14644 112 0,'-3'-3'161'16,"1"-1"-17"-16,-2 1-15 0,4 3-21 0,-3-3-11 15,3 3 13-15,0 0 5 0,0 0 16 16,0 0 0-16,20 10 4 0,-14-3 0 0,3 2 0 15,5 2 7-15,-1 4-8 0,7 5-15 0,-1 0-5 0,-1 0-7 16,4 4-6-16,-4 0-9 0,1 0-10 0,-1 1-9 16,-1 1-3-16,-1-1-5 0,-2 1-11 15,-1-5-4-15,-4-5-2 0,1-2-5 0,-3-4-4 0,0 0-7 16,-2-1-3-16,-1-2-2 0,0-2-2 0,-1 0-1 16,-1 1-4-16,2-3-2 0,-4 1-4 0,6-1 2 15,-6 1-4-15,0-4-3 0,4 4 0 0,-4-4-3 16,0 0 3-16,0 0-4 0,0 0-32 0,0 0-57 15,4-12-63-15,-4 8-72 0,0 4-240 0,0 0-498 16,0 0 220-16</inkml:trace>
  <inkml:trace contextRef="#ctx0" brushRef="#br1" timeOffset="-145976.55">9830 6040 87 0,'-6'7'98'0,"-1"3"-4"0,2-2 5 16,-3 2-4-16,2-6 4 0,2 0-9 16,-1 0-6-16,1 1-9 0,3-2-7 0,0-1-1 0,-2 2-7 15,3-4 5-15,-5 4 1 0,5-4-7 0,0 0-1 16,0 0-8-16,0 0-4 0,-3-13-5 0,3 7-4 15,0 1-6-15,2 1-5 0,-2-2 0 0,0 0-1 16,1 1 0-16,-1-1-11 0,5 2 4 0,-5 0-4 16,3-2-4-16,-1 2 6 0,-2 1-4 0,4 1-1 15,0-4-2-15,-2 4-1 0,0-1-5 0,-2 3 3 16,5-4 1-16,-4 1-4 0,-1 3 4 0,4-3-5 16,-4 3 4-16,0 0 3 0,0 0 2 0,0 0 11 0,0 0 2 15,0 11-3-15,-4-1-1 0,-1-1-1 16,-4 4-1-16,3 3 1 0,-2-4 1 0,2-1 11 15,-1-3 2-15,5-2 8 0,-5 0 3 0,6-1 0 0,-3 0 5 16,2-2 2-16,-1 0 3 0,3-3-1 0,0 0-3 16,0 0-5-16,0 0-4 0,-9-14-3 0,9 5 6 15,0-3-6-15,1 0 1 0,2-1-5 0,1-1-2 16,-3 5-2-16,4-2-5 0,0 0-1 0,-1 3-4 16,1 2-5-16,-1 1 2 0,1 0-4 0,3-1 4 15,-4 2-2-15,-2 2 0 0,2 0-7 0,0-2 4 16,1 4-4-16,-5 0 3 0,8-1 1 0,-8 1-2 15,7 2 1-15,-4 1 0 0,-3-3 3 0,1 8 1 16,-2 2 2-16,-2 0 0 0,-2 0-3 0,-2 8-2 16,-1 0-2-16,-1-2 2 0,-1-3-3 0,2-4 19 0,-1 3 6 15,5-5 2-15,-1 0 1 0,0-2 3 16,0-1 1-16,1 0 4 0,3-2 3 0,-3 0 3 0,4-2-4 16,0 0-2-16,0 0-2 0,0 0-6 0,-8-8 0 15,8 4-10-15,1-1-5 0,2-2-1 16,1 1 1-16,-3-1-3 0,3 0-4 0,0 3-3 15,1-2-26-15,0 1-29 0,-1 2-44 0,0 2-43 0,-4 1-48 16,4-2-47-16,-4 2-69 0,0 0-172 0,0 0-503 16,0 0 223-16</inkml:trace>
  <inkml:trace contextRef="#ctx0" brushRef="#br1" timeOffset="-142504.06">10625 14014 77 0,'0'0'87'0,"0"0"0"0,0 0-9 16,0 0-20-16,0 0-3 0,0 0-2 0,9 10 6 16,-8-4 15-16,7 2-17 0,-3 3-2 0,0-2-13 15,4 7 3-15,1 2 14 0,0-1-5 0,2 6 9 16,3 0-1-16,-1 2-10 0,0-1 7 0,0 4-8 16,2-6 5-16,-1 3-5 0,0-2 10 0,2 2-7 15,-2-3-6-15,1-2-3 0,0 1-5 0,-4-4-7 16,-2-2 1-16,1-1 9 0,-3-5 14 0,1 1-6 15,0-1-2-15,-3 1-6 0,1-3-4 0,-1 1-5 0,-2-3-1 16,0 0-5-16,1-2-2 0,-1 3 2 0,-2-4-1 16,-2-2 11-16,2 5 1 0,0-4-1 15,-2-1-4-15,1 3-2 0,-1-3-5 0,4 3 0 0,-4-3 2 16,0 0-4-16,0 0 3 0,0 0-2 0,4 4 1 16,-4-4 2-16,0 0-1 0,0 0-3 0,0 0-5 15,0 0-1-15,0 0-3 0,0-12-4 0,0 7 2 16,-2 1 1-16,-1-1-1 0,-1-1-3 0,2 2 1 15,0-2-1-15,0-1-2 0,-2 0 1 0,1-2-4 16,1-2-1-16,-2 0 0 0,3-2-1 0,0-4-1 16,-3 0 3-16,0 1-3 0,1-1 2 0,-1-1 0 15,3 0-4-15,-3 1 2 0,2 0 1 0,-1 3-1 16,3-2 0-16,-1-3-1 0,0 2-1 0,-2 0 0 16,2-1 4-16,1 2-5 0,0-1 3 0,1 0-2 15,0 5 2-15,1-4-5 0,-2 4 3 0,1-1-3 16,-1 1 4-16,0 3-5 0,0-3 3 0,1 3 0 0,2 3 1 15,-2 0-2-15,-1 1 4 0,1-1-1 0,-1 2-2 16,-1 1 1-16,1 3 0 0,1-6 3 0,-1 6-2 16,0-5-1-16,0 5 2 0,0-4-1 0,0 4-1 15,0 0-4-15,0 0 3 0,0-5 0 0,0 5 0 16,0 0 2-16,0 0-6 0,3-4 5 0,-3 4-2 16,0 0 3-16,0 0-4 0,1 13 3 0,-1-3 0 15,-1 3-1-15,2 4 1 0,-2 3 3 0,0 0-3 16,1 0 1-16,-3-2-3 0,2 1-1 0,-2-1 2 15,2-1 2-15,0-5-8 0,-1-1 3 0,2-1 5 16,0 1 1-16,0 1-2 0,2-2-2 0,-2-2-1 16,0-1-1-16,0-2 3 0,1 1 5 0,3-2-2 15,-2-1 4-15,2-1 2 0,1-1 0 0,-5-1 0 16,13-1 1-16,-5-2-4 0,3-1 3 0,-2-3 0 0,1 1-2 16,-1 2 0-16,4-1-2 0,-3-1 0 15,-1 2-2-15,0 3 3 0,4 0-4 0,-5 1-15 16,-2 1-35-16,3 0-38 0,-1 4-36 0,1 1-42 0,1 2-58 15,-5 1-156-15,4 2-408 0,-3 0 182 0</inkml:trace>
  <inkml:trace contextRef="#ctx0" brushRef="#br1" timeOffset="-142062.72">11489 15038 100 0,'-3'-2'117'16,"3"2"-15"-16,0 0-7 0,0 0 18 0,0 0 1 15,13 8-9-15,-4 2-5 0,-1-2-9 0,4 7 13 16,0 2-15-16,-1-1-7 0,7 7-7 0,-4 0-5 15,3-2-9-15,0 3-8 0,-1 0-4 0,-3-1-4 16,2-6-4-16,-6 0-4 0,3-1-4 0,3 9-3 16,-1-4-6-16,-4-5-1 0,-3-4-1 0,0 1-1 15,1-4-2-15,-4 2-2 0,3-1-6 0,-3-3-26 16,0-1-26-16,-1-1-38 0,-1 0-60 0,-4-3-123 0,2-2-284 16,-9 0 127-16</inkml:trace>
  <inkml:trace contextRef="#ctx0" brushRef="#br1" timeOffset="-141753.67">11568 15076 81 0,'0'-6'136'0,"0"1"-10"0,0-1-11 15,1 2-8-15,2-2 7 0,-1 0-19 0,2 2 17 16,3-1-3-16,0-2-6 0,6 2 3 0,-1-1 1 15,4 1-10-15,3-1 12 0,-1 2 11 0,1 3-9 16,2 1-1-16,-2-2-3 0,5 7 20 0,-6-3-12 16,3 4-11-16,-3-1-4 0,2 4-7 0,-1 2 1 15,-1 0-8-15,1 8-7 0,-7-3-4 0,3 5-6 16,-3 3-6-16,-6 5-4 0,-2-2-8 0,-2 2-2 16,-3 3-5-16,-4 2-6 0,4 1-3 0,-7 0-4 15,-5 9-4-15,-1-11 0 0,5-3-3 0,-4-2-3 16,2-3-7-16,3-9 3 0,0-7-2 0,0-1-47 15,1-3-75-15,0-8-99 0,-2-7-308 0,-1-4-555 16,-3-10 246-16</inkml:trace>
  <inkml:trace contextRef="#ctx0" brushRef="#br1" timeOffset="-139101.3">6765 4106 36 0,'0'0'89'0,"-2"-6"-6"16,2 1-7-16,0 1-6 0,-4-3-11 0,8-1 8 0,-4 2-9 15,1-1-8-15,0 2 12 0,0-1-12 16,-1 3-4-16,2-1-4 0,-2 4-4 0,2-7-9 15,0 3 0-15,0 3-2 0,-2 1-7 0,4-3-2 0,0 0 5 16,-4 3-7-16,6-1-5 0,-1-3 4 0,-1 3-6 16,-4 1 10-16,0 0-8 0,0 0 4 0,8 0 13 15,-8 0 2-15,0 0 4 0,0 0 12 0,0 0 6 16,2 5-7-16,-3 0 0 0,-1-1-3 0,-1 6 4 16,-3-2-1-16,-2 8-12 0,-1-3 1 0,1 3 3 15,-3-3-6-15,6-2 14 0,-3-3 14 0,3-1 8 16,1-2-4-16,3-1 7 0,-3 0-3 0,3 0 0 15,1-4-7-15,-5 4 0 0,5-4-7 0,0 0-5 16,0 0-4-16,-5-9-7 0,5 3-3 0,0-2-2 16,0-2-6-16,2 2-5 0,1-2 1 0,2 2-2 15,-3 2-5-15,-1 1 1 0,2 1-2 0,0 0 0 16,-2 1-2-16,2 0-1 0,-3 3-6 0,2-4 4 16,-2 4 3-16,0 0-3 0,0 0-2 0,0 0-3 0,12 7 5 15,-11-4-2-15,-1-3 4 0,0 8 3 0,-1-2-4 16,-2 2-3-16,2-1 1 0,-3 1 3 15,0 2-5-15,3-2 3 0,-3 2-26 0,4-3-48 0,-4 0-52 16,4-2-69-16,0 1-205 0,-1-2-425 0,-1 3 188 16</inkml:trace>
  <inkml:trace contextRef="#ctx0" brushRef="#br1" timeOffset="-137216.86">10009 15174 121 0,'0'0'129'0,"0"0"0"0,0 0-12 15,0 0-6-15,0 0-9 0,0 0-12 0,0 0 2 16,0-11-5-16,-1 4-5 0,-2 1-5 0,-1-5-3 16,0-1-6-16,-2-5-7 0,1-2-2 0,-3-6-10 15,-2 0 9-15,0-1-1 0,1 1-7 0,-3-2 3 16,2 5 2-16,1-4-17 0,-4-2 6 0,-2-2-4 16,0 2-2-16,1-2 14 0,2 1-1 0,-2 0-14 0,4 1 5 15,1 4-8-15,1 5 0 0,2 4-2 0,1 1-4 16,2 3-4-16,-2 1-9 0,5 2 5 15,0-2-1-15,-1 5-4 0,2 1 0 0,3 0 0 0,1 1-3 16,1 0 1-16,3 4-4 0,3 2 3 0,6 3-2 16,0 2 10-16,8 5 3 0,5 0 0 0,-3 2 5 15,-1 2-2-15,4-4 6 0,-3-2 1 0,1 3-1 16,-1-4-3-16,-5 1-6 0,-1-4 1 0,-3 2-4 16,-1-2-3-16,0 1 1 0,-4-1-2 0,4 0-2 15,-5-1 0-15,-2 0 0 0,-2 1-3 0,-1 0 0 16,0-2-3-16,0 4 3 0,-1-2-1 0,-2 0-2 15,-1-2-2-15,0 1-4 0,1 0-9 0,-3 3-25 16,1 1-20-16,-2-4-29 0,-1 3-24 0,0-1-26 16,0 0-25-16,-1 1-15 0,0 2-26 0,-3 0-122 15,-4 0-345-15,-1 4 153 0</inkml:trace>
  <inkml:trace contextRef="#ctx0" brushRef="#br1" timeOffset="-137049.55">10077 15032 72 0,'1'-9'122'0,"-2"-2"-15"0,2 2-4 16,0-1-7-16,2 1-11 0,-1 2-12 0,1 1-9 15,-1 1-12-15,0 0 5 0,3-1-9 16,-1 2 1-16,1 1-11 0,1-2-2 0,2 2 2 0,1 0-9 16,1-1-37-16,-1 0-41 0,1 0-120 0,-5 1-183 15,0-2 81-15</inkml:trace>
  <inkml:trace contextRef="#ctx0" brushRef="#br1" timeOffset="-136282.35">10810 15913 4 0,'0'0'161'0,"0"0"-5"0,0 0-3 16,-11-11-12-16,4 7-3 0,2-1-10 16,0-2-2-16,-4-2-6 0,-2-4-11 0,0 0 17 0,0 0-10 15,-3-5-6-15,0-3-6 0,-4-2 11 0,2 1-8 16,0-4 1-16,-2-2-5 0,0 0-6 0,0-1-2 15,5-1-4-15,2 1-6 0,0 2-4 0,5-2-7 16,1 3-5-16,1 10-10 0,3-1-5 0,1 0-1 16,0 5-9-16,3 2-4 0,-1 2-3 0,2 5-2 15,1-4-3-15,4 5 2 0,0-3 1 0,1 5-3 16,4 2-3-16,6 0 2 0,0 2-1 0,7 6 1 16,-9-4-4-16,11 3 0 0,1 3-1 0,0 2 1 15,1-2 7-15,-3 2-7 0,0-4-2 0,3 3 0 16,-3 1 0-16,-1-3-3 0,-1-1-2 0,-8 0-3 15,3-2-2-15,-6 1-2 0,2-2 0 0,-7-1 0 16,4 0-3-16,-5-2 5 0,-1 0-10 0,1 1 0 16,-4-3 2-16,0 0 1 0,-1 0-1 0,0 1-4 15,-1-1 4-15,-3-2 0 0,7 2-7 0,-7-2 2 16,3 4 2-16,-3-4-2 0,3 1-3 0,-3-1-12 16,0 0-32-16,0 0-35 0,0 0-36 0,0-9-34 15,0 9-38-15,-4-7-32 0,2 5-29 0,-3 0-197 16,-3 2-481-16,8 0 214 0</inkml:trace>
  <inkml:trace contextRef="#ctx0" brushRef="#br1" timeOffset="-136094.1">10828 15747 38 0,'-6'-2'166'0,"6"2"-19"0,0 0-11 0,1-8-6 0,4 2 10 16,0-3 3-16,0-1-10 0,2-7-11 0,9-3 6 15,-3-4-8-15,5 0-9 0,0 1-12 0,2-1-9 16,-4 4-8-16,4 3-8 0,-6 4-6 0,0 3-50 16,-4 2-74-16,3 5-79 0,-9 2-158 0,1 5-316 15,-1 1 140-15</inkml:trace>
  <inkml:trace contextRef="#ctx0" brushRef="#br1" timeOffset="-128943.32">15040 14165 11 0,'2'4'110'0,"-2"-4"-9"16,7 3-25-16,-7-3 11 0,7 3-7 0,-2-1-4 15,0 1-2-15,1-1-5 0,3-1-7 16,1 2-4-16,2-1-7 0,3 2 0 0,8-2-1 0,-2 3-7 15,-1 0-3-15,3 0-4 0,-4-2 0 0,3 2-7 16,0-2-1-16,-3 1-5 0,0 1 5 0,0-1-5 16,-2-1-12-16,-3 0 5 0,-4-1 1 0,3 3 0 15,0-1-3-15,-3-2-5 0,-1 1 2 0,4 2 0 16,-4 0-6-16,-2 0-4 0,1 0 8 0,-2-1-4 16,1 1-1-16,-2 1 3 0,-1-1 0 0,0 0 0 15,1 0 5-15,-2 1 13 0,0-2-2 0,-3 4 10 16,1-1-2-16,-3 0 1 0,-1 4-3 0,-1 1-3 15,-2 2 1-15,-2 1-4 0,-1 1-4 0,2 0-3 0,-6 1-1 16,3-1 1-16,-3-1-7 0,-1 6 5 16,-4 0-6-16,4 3 2 0,-4-2-1 0,1 2 1 15,-2-3-4-15,1 0 0 0,-5 0-5 0,2 0 6 16,-2-1-7-16,2 0 7 0,-2 0-5 0,0 0-1 0,-1-2 2 16,3 0-4-16,1 2 2 0,-2-2-2 0,8-3-1 15,-1-1-1-15,-3 6 0 0,-1-2 6 0,6-4 0 16,-1 1-13-16,1 0 3 0,-2 0 2 0,2 0 1 15,-5 4 1-15,5-3-5 0,1 0 4 0,-2-1 3 16,-1 0 1-16,2 1-1 0,-4 4-1 0,-1 0-4 16,0-2 4-16,4-4-1 0,-6 3-3 0,4-4 6 15,-3 7-2-15,5-6-2 0,-4-1 3 0,4-1-3 16,-4 2 1-16,-4 1-1 0,2 1 0 0,3-3 4 16,2-2-2-16,-3-1 1 0,1 2 2 0,2 3-5 15,-8 2 4-15,9-4 0 0,1-4-4 0,-6 8 3 16,3-4 1-16,1 1 2 0,-1-3-2 0,1 0 2 15,-3 3-1-15,-4 0-1 0,-1 3-1 0,-1 1-1 16,2-1-3-16,0-2 1 0,-1 4 3 0,0 1-4 16,-1-4 2-16,3 3 7 0,-2-2-4 0,1 4-3 15,1-1 0-15,-1 0 1 0,-1-1-6 0,-1-4 9 16,2 2-12-16,-1 0 7 0,-1-3 2 0,0 1 2 16,2-1-5-16,-2 3 5 0,-2-3-2 0,2 1-4 15,-3 0 4-15,-1 1 1 0,2-1-7 0,2 0 5 16,-2-1-1-16,0 2 3 0,-1-3 2 0,0 4 0 15,-4-3-1-15,2 3 2 0,3-2-7 0,-2-2 1 0,0 0 7 16,0 1 10-16,1-2-2 0,3 1 0 0,6-4 8 16,-9 4-5-16,8-3 2 0,-4 3-3 15,5-2-2-15,0-2 0 0,0 5-8 0,2-6 8 16,-1 5-3-16,-1-2-4 0,2 1 1 0,-5 4 4 0,2-3-4 16,2-4 3-16,-2 2-3 0,-4 5-3 0,-1-4 2 15,6-1 0-15,0-2 1 0,-5 4 1 0,0 1 0 16,5-5 3-16,0 1-1 0,0-1 6 0,4 3-6 15,-4-2 1-15,3 1 3 0,-1 0-5 16,-1-1 2-16,3 4-7 0,1-1 0 0,-2 3 7 0,-4 1-8 16,4-2 0-16,3-2 4 0,-5 2-2 0,-2 0-3 15,-2 2 4-15,6-4-3 0,0 1-1 0,0-1 0 16,-7 2 0-16,4-3 1 0,1 1 1 0,-3 3 2 16,-3-1-2-16,0 0-2 0,6-1 2 0,-2 2 1 15,-4 0 0-15,1 1 0 0,6-3 0 0,0-2-5 16,-7 3 4-16,6 6-2 0,-4-4-1 0,1-1 2 15,2-3-4-15,1-1 0 0,2 1 0 0,-6 1 6 16,3-3 0-16,4-1-3 0,-5-2-4 0,5 2 4 16,-4-3-5-16,0 2 5 0,3-3 6 0,-2 4 2 15,2-2 1-15,0 0 3 0,-1 0-2 0,1 2-1 16,1 0-3-16,-4 0-1 0,5-3 4 0,-2 2 10 16,2 4-1-16,-1-1-2 0,1-3-3 0,0 2 0 15,0-1-3-15,1-1 2 0,-2 1-2 0,0-2 0 16,2-2-1-16,1 1 19 0,-1-2 2 0,2 0-4 15,-3 1-6-15,3-4 4 0,-3 2-1 0,4-1-1 0,-1-2 0 16,1 1-1-16,2 0-3 0,-4-2 1 0,1 2 1 16,1-2 10-16,-1 2-2 0,2-4-3 0,-1 3 1 15,0-1 2-15,2-1 7 0,-6-1-4 16,7 1 1-16,-3 1 3 0,-2-4 4 0,1 1 0 0,1-1-1 16,0 0 2-16,-2-1-3 0,1 1 2 0,3 2-2 15,-2-2-5-15,4-3-1 0,-4 4-3 0,1-1-5 16,1-1-2-16,-3 0 0 0,3 2 4 0,-1-1-6 15,-2-2 2-15,0 0 0 0,1-1-1 0,-4 1-2 16,3 1 7-16,-3-4-4 0,-2-2 3 0,0 1 4 16,-2 0 6-16,0-2-6 0,1 1 3 0,-10-3-1 15,2-1-3-15,0 0 3 0,-2 3-4 16,-1-1-7-16,0 2 3 0,-2 2-4 0,1 0 2 16,1 0-6-16,7 2-1 0,-1-1 1 0,0 3-3 0,2-2-2 15,2 0-3-15,5 2-38 0,2 1-51 0,1 0-65 16,8 1-63-16,1 1-49 0,0 2-235 0,0 0-536 15,0 0 237-15</inkml:trace>
  <inkml:trace contextRef="#ctx0" brushRef="#br1" timeOffset="-121404.18">12868 17297 132 0,'0'0'131'0,"0"0"-7"0,0 0-2 16,0 0 3-16,0 0-8 0,0 0-6 0,0 0-9 16,0 0-10-16,0 0-10 0,-16-5-7 0,16 5-11 15,-5-2-5-15,3 0-5 0,-2-1-8 0,0-1-4 16,1 0 0-16,0 0-3 0,-2-2-3 0,2-1-10 16,-1 0-1-16,-1-3 1 0,4 0-6 0,-1-3-1 15,1 2 7-15,1-1 1 0,1-4-3 0,2 0 3 16,-3 0-7-16,5 1 3 0,-1 3 2 0,1-4 5 15,1 4-1-15,1 5-1 0,1-1-4 0,-2 1-1 16,2-1 0-16,-2 2-3 0,0 2 0 0,1 1-6 16,4 1 17-16,-3 2 17 0,-2 0-2 0,5 1-2 15,-1 3 0-15,-3 1-1 0,2 3 5 0,4 4-4 16,0 2-3-16,-4 3 7 0,6 8-5 0,-3-2 0 16,-1 3-5-16,-2 3-25 0,0-1 2 0,3 2 2 15,-2-5-6-15,-1 2 3 0,0 1-7 0,-6-9 2 16,5-2-2-16,-1-1-2 0,-3-7 0 0,-1 2 4 15,2-4 6-15,-2 2-5 0,1-6-3 0,-2 0 5 16,2 0 4-16,0-3-2 0,-4 0 2 0,0 0 0 16,12-4 5-16,-7 0 2 0,0 1 4 0,1-4 2 15,-2 3-5-15,1-2 3 0,0-5-4 0,2 1 1 16,-4 3-4-16,3-4-3 0,-3 5 5 0,4-3 1 16,-2-1-7-16,0 4-4 0,-1-3-3 0,-2 5-32 15,2-1-64-15,0 0-86 0,0 3-79 0,-4 2-191 16,0 0-479-16,0 0 212 0</inkml:trace>
  <inkml:trace contextRef="#ctx0" brushRef="#br1" timeOffset="-111312.84">13509 16886 6 0,'0'-5'59'0,"1"2"0"15,1-1 0-15,-2 4-6 0,1-3-2 0,-1 3 2 16,0 0-9-16,0 0 0 0,0 0-2 0,0 0-11 15,1-2 2-15,-1 2-1 0,0 0-5 0,0 0 5 0,0 0-12 16,0 0-1-16,0 0-5 0,0 0-1 0,0 0-1 16,0 0-2-16,0 0 1 0,-4-5 2 15,4 5-8-15,0 0 1 0,9-2-5 0,-9 2 4 16,8-4 1-16,-4 0 1 0,1 1-2 0,0 0-3 0,-2-1 4 16,3-2-1-16,-2 2-2 0,1-1 0 0,-1 2 5 15,0-1-13-15,0 1 5 0,-4 3 1 16,3-2 0-16,-3 2 9 0,0 0-7 0,0 0 1 0,0 0-1 15,0 0 3-15,-2 13 2 0,1-7-5 0,-3 4 15 16,-4 4-2-16,-1 0 2 0,1 2 3 0,0 1 8 16,-4 0 0-16,4-1-10 0,1-1 14 0,-6-1-2 15,3 1-1-15,1-3-6 0,1-2 1 0,-1-1-1 16,4-1 2-16,0 0-1 0,-1-2 1 0,2 0 1 16,1-3-2-16,-2 0 0 0,4 0 2 0,-2 0-1 15,-1-1-21-15,4-2 10 0,0 0 1 0,0 0-1 16,0 0 2-16,-1-9-10 0,1 2 6 0,4-3 0 15,0-1 1-15,-3 0 8 0,3 0-12 0,1-1-14 16,1 2 10-16,1 0-16 0,-1 0 19 0,-3-2-2 16,-2 2 6-16,7-1-5 0,-2 1 3 0,-2 3-4 15,0 1-4-15,-2-3-3 0,2 4 0 0,-3 1 1 16,1 0 2-16,-1-1 1 0,-1 5 3 0,0-4 1 16,0 4 0-16,0 0-1 0,0 0 1 0,0 0 1 15,0 0-6-15,-13 14 4 0,7-3 1 0,-2 4 2 16,-1 0-6-16,0 3 2 0,2-4-5 0,-4 2 6 15,2-1-4-15,3-1 2 0,-3-3-3 0,4-3-5 16,1-1-1-16,2-1 6 0,-1-2-4 0,-1 0 2 16,4-1 0-16,-3 1 2 0,2 0-8 0,1 0 8 0,0-4-1 15,1 5-6-15,2-2-14 0,-3 2-27 0,0-5-21 16,5 5-25-16,-1-3-26 0,0-1-101 16,-4-1-237-16,0 0 106 0</inkml:trace>
  <inkml:trace contextRef="#ctx0" brushRef="#br1" timeOffset="-111047.3">13379 16860 32 0,'0'0'91'0,"0"0"-9"15,-6 0-9-15,6 0-4 0,0 0 0 16,0 0 5-16,0 0-11 0,0 0-5 0,0 0-5 0,0 0-6 15,25 0 1-15,-15 0 3 0,3-1-3 0,0 1-5 16,5 0-5-16,-5-1-5 0,1 1-3 0,-2 1-2 16,1 4 5-16,1-1-15 0,2 1 2 15,-1 4-1-15,-1 0-1 0,-1 2 0 0,0 5-2 0,-1-2-3 16,-3 2-2-16,3 1 2 0,-2-1-12 0,-4 0-29 16,2-1-25-16,-3-5-35 0,-1-1-86 0,1-6-188 15,-5 1 84-15</inkml:trace>
  <inkml:trace contextRef="#ctx0" brushRef="#br1" timeOffset="-110627.6">13792 16474 47 0,'0'0'94'16,"-7"7"-8"-16,7-2-9 0,0 4-9 0,0 2 5 16,2 5-6-16,-1 3-4 0,1 0-9 0,4 7 4 15,-1 1-5-15,1-3 1 0,-1-5-9 0,4-1-3 16,0-1-6-16,1-3-2 0,3-1 1 0,-4-5 1 15,0-1-8-15,5-3 0 0,-1-3 2 0,1-1-3 16,-1-4-2-16,2-3 0 0,-1-2-1 0,-2-4-1 16,0-2 1-16,0-2-2 0,-1-7-2 0,-4-1 2 0,-1 6 4 15,-5-6 4-15,1 0 6 0,-5 7 21 16,-1-1 7-16,-2 1-2 0,-4 4-5 0,-3 1-6 16,3 5-9-16,-4 1 2 0,-3 4-5 0,-1 0-4 15,-1 6 1-15,4 1-7 0,-3 3-3 0,5 3-2 0,0 2-4 16,0 1-3-16,4 2-23 0,4-1-41 0,3-2-47 15,2 0-68-15,-3 0-123 0,3 0-308 0,3 0 137 16</inkml:trace>
  <inkml:trace contextRef="#ctx0" brushRef="#br1" timeOffset="-103006.17">14349 16207 47 0,'2'-7'45'0,"1"1"3"15,2 0-4-15,-2 2 0 0,-2 1-10 0,0 1-6 16,-1 2 19-16,7-2-6 0,-7 2 8 0,0 0-3 16,5 13-4-16,-5-3-6 0,0 3 1 0,0 4-7 15,-2 4-6-15,0-2 3 0,-1 8-3 0,-4-4-5 16,2-3 11-16,-1-1-12 0,-1 1 7 0,-2-2 3 15,4 0-8-15,-3-4 14 0,3-3 7 0,0-2 3 16,1-2-3-16,-1-4-7 0,1 1-3 0,-1-3 1 16,5-1-9-16,0 0 1 0,-8-12-3 0,7 6 2 15,-2-4-5-15,3-2-1 0,0 1-7 0,0 0 5 16,3-1 2-16,1 2-9 0,-3 2-1 0,2 2 2 16,-1 1 2-16,2 0-1 0,-4 3-3 0,0 2-5 15,0 0 6-15,0 0 3 0,10 13-5 0,-6-4-5 16,-1 2-22-16,-2 2-22 0,0 2-17 0,2-2-21 0,-2 2-29 15,-2 1-61-15,1-6-184 0,-3 2 81 16</inkml:trace>
  <inkml:trace contextRef="#ctx0" brushRef="#br1" timeOffset="-102662.71">14313 15929 41 0,'0'0'111'0,"0"0"-3"0,0 0-9 15,0 0-10-15,0 0 12 0,0 0-11 0,9 9-10 16,-1-2-1-16,2 3 11 0,4 3 4 0,4 6-12 16,1 3-6-16,4 0-4 0,0-2-6 0,1 2-11 15,-1-1-3-15,3 1-8 0,-2 0 1 0,3-2-13 16,-3-3 2-16,-2-2-3 0,-4-4-5 0,-3 0 1 16,3 0-4-16,1 0 2 0,-5-2-9 0,-2-1-57 15,-2-4-52-15,-1 3-166 0,-4-2-282 0,-1-1 125 0</inkml:trace>
  <inkml:trace contextRef="#ctx0" brushRef="#br1" timeOffset="-98882.44">15254 15687 25 0,'0'0'33'0,"0"0"9"15,0 0 0-15,0 0-1 0,0 0-6 0,0 15 1 16,-3-8-8-16,1 2 5 0,-2 1-2 0,-3 2 0 15,2 3-8-15,-1 2 2 0,1-1 6 0,-3 0 0 16,2-2-3-16,-2 3-9 0,-2-2 5 0,2-4-7 16,3-1 19-16,-3-2-8 0,5-3 5 0,-1 1-9 15,0-1-1-15,0-1-5 0,3-2 2 0,-3 1-4 16,4-3 0-16,0 0-4 0,0 0-1 0,0 0-1 16,-4-11-2-16,4 11 5 0,4-9-6 0,-3 5 8 15,4 0-7-15,-1-1-2 0,0 2 1 0,0 0-16 16,1 1-8-16,-5 2-19 0,0 0-13 0,9 0-8 15,-9 0-63-15,0 0-130 0,0 8 58 0</inkml:trace>
  <inkml:trace contextRef="#ctx0" brushRef="#br1" timeOffset="-98563.28">15071 15696 54 0,'0'0'69'0,"0"0"-10"0,0 0 1 16,13 6 6-16,-7-3 2 0,3 4-4 0,1-1-13 15,1 4-4-15,4 3-7 0,4 7-2 0,5-4-2 16,-2 4-2-16,-4 0-8 0,2-2 5 0,-7-3-5 16,4 0-2-16,-3 0-4 0,1-4-4 15,-2-1 3-15,-3-3-3 0,4-1 1 0,-5-2-5 0,1-3-17 16,2-1-30-16,-7-1-29 0,4-1-68 0,-3-2-142 16,-3 0 62-16</inkml:trace>
  <inkml:trace contextRef="#ctx0" brushRef="#br1" timeOffset="-98101.66">15189 15276 112 0,'0'0'112'0,"0"-4"-17"0,0 4-13 16,0 0-5-16,0 0-3 0,0 0 6 16,0 0-3-16,11 8-4 0,-7-1-3 0,1 3-13 15,0 1-15-15,5 13 8 0,2 0-3 0,1 0-15 0,-3 5-3 16,4 0 2-16,0 2-4 0,3-2-5 0,-2 0 7 15,-2-4-15-15,2-2 7 0,-1-7-8 0,-4-3 0 16,-1-5 5-16,3-2-9 0,-2-4 2 0,3 0 0 16,-2-5-8-16,1-2 11 0,-1-3 1 0,2-3 2 15,-3-5-11-15,2 1 7 0,-2-2-1 0,-1 0-2 16,-1-1-3-16,-1 1 13 0,-3 6 7 16,1-4 4-16,-3 4 5 0,0 1 8 0,-2 3 1 0,-2 2-1 15,-1 1-10-15,-1 0-3 0,0 2-3 0,-3 2-2 16,7 0-3-16,-20 4-2 0,11 3-4 0,-3 4-3 15,-1 2 4-15,-1 0-1 0,1 0-4 0,3-1-2 16,1-2-9-16,0-3-46 0,5-1-49 0,-1-2-62 16,0-2-118-16,2-2-295 0,3 0 130 0</inkml:trace>
  <inkml:trace contextRef="#ctx0" brushRef="#br1" timeOffset="-96402.88">16123 14772 84 0,'0'0'78'0,"0"0"0"0,0 0-4 16,0 0-1-16,-9 8 0 0,5-3 0 0,1 0-10 16,2 2-7-16,-3 1-11 0,-1 2 4 0,-4 0-10 15,4 1-2-15,-1 1-6 0,-2 3 0 0,-2-5 2 16,6 3-5-16,-5-1-9 0,5-3 1 0,-1 0-11 16,4-3 6-16,-3-2-1 0,-1 3 4 0,4-4-5 15,-2-1-19-15,2 2-22 0,1-4-43 0,-7 3-87 16,7-3-172-16,0 0 77 0</inkml:trace>
  <inkml:trace contextRef="#ctx0" brushRef="#br1" timeOffset="-95882.61">16037 14446 87 0,'0'-6'109'0,"0"0"-6"0,0 2-1 16,0 0 3-16,-1 0-4 0,1 4-13 0,1-6 2 15,-1 6-14-15,0-3-4 0,0 3-9 0,0 0-8 16,0-6-3-16,3 4-7 0,-3 2 5 0,2-3 4 15,-2 3-8-15,7-5 4 0,-3 1 4 0,-2 0-2 16,2 1 0-16,1-1-6 0,0-2 4 0,0 0 0 16,2 4-5-16,-1-2-3 0,3 1 3 0,-3 2-10 15,3-4 7-15,-2 5 6 0,4-1 2 0,1 2 4 0,-2 3-4 16,1-1 1-16,2 2-9 0,-3 0-1 0,1 1-2 16,0 2-3-16,-1-1-2 0,-1 3 4 15,-1-2 4-15,1 8-4 0,1-2-2 0,-2 2 0 0,-2 3-4 16,1-1-1-16,0 0-2 0,-3 4-3 0,2-5-1 15,-3 0 5-15,1-1 2 0,0-4-3 0,-2-1-2 16,2-1 0-16,-3-4-5 0,2 0-3 0,-2-2 0 16,2 0-2-16,-2 0-1 0,0-1 0 0,2 0 0 15,-3-3 1-15,5 3 0 0,-4 1 0 0,-1-4-1 16,0 0 1-16,16-4-1 0,-10-1 0 0,0 2-1 16,1-6 1-16,3 1-3 0,0-2-2 0,-1 1-2 15,-2 0 0-15,3 0 1 0,0-1-33 0,-4 3-51 16,2 0-68-16,-3-2-69 0,-4 5-232 0,2-2-481 15,-2 0 213-15</inkml:trace>
  <inkml:trace contextRef="#ctx0" brushRef="#br1" timeOffset="-94448.53">12958 17179 33 0,'30'79'50'16,"-11"-22"-11"-16,7 0-7 0,9 19-1 0,-8-26-3 16,5 1-2-16,0-1-1 0,1-2-7 0,3-4 0 15,-1-5-1-15,-11-10-5 0,2-7-18 0,2-2-19 16,-5-3-25-16,-4-7-54 0,0-3 24 0</inkml:trace>
  <inkml:trace contextRef="#ctx0" brushRef="#br1" timeOffset="-93748.27">16202 13835 103 0,'7'45'94'0,"1"4"-4"16,-3 2-15-16,7 2-6 0,-3 0 11 16,4-2-14-16,-2 1-5 0,1-2-7 0,-1 0-3 15,0-3-6-15,0-13-6 0,-1 1-3 0,-1 0 0 0,3-1-3 16,-1 1-22-16,1-5-34 0,-1 1-23 0,-3-4-100 15,-2 1-158-15,-4-3 70 0</inkml:trace>
  <inkml:trace contextRef="#ctx0" brushRef="#br1" timeOffset="-92474.2">15817 16065 32 0,'-11'5'103'0,"7"-2"-10"16,0 0-6-16,-1 4 6 0,1-3-12 0,2 3-7 16,-5 3-10-16,2 1-8 0,1-3 5 0,1 4-14 15,-1 1-5-15,1-2-3 0,0-1-5 0,2 2-3 16,-1-2-4-16,2 0 1 0,-3-2-7 0,6-1 3 15,-1-1-6-15,-1-1-10 0,2 2 10 0,2-5-24 16,-1-1-9-16,0 0-26 0,-4-1 0 0,11-1-30 16,-3-3-6-16,-3-2-62 0,0 2-150 0,3-2 67 15</inkml:trace>
  <inkml:trace contextRef="#ctx0" brushRef="#br1" timeOffset="-92313.54">15874 16116 29 0,'0'0'75'0,"1"-4"1"0,-1 4-1 0,5 0-12 16,-5 0 0-16,0 0-4 0,0 0 4 0,4 15-9 0,-4-9 5 15,0 5 0-15,-2-1-5 0,2 5-7 0,-1-3-10 16,0-2 1-16,0 4 0 0,2-3-3 0,-1-1-5 16,0 0-1-16,1-2-3 0,-1 0-7 0,1-1-3 15,2-3 4-15,-2 3-6 0,1-4-28 0,0 0-35 16,-2-3-40-16,0 0-66 0,0 0-167 0,0 0 74 16</inkml:trace>
  <inkml:trace contextRef="#ctx0" brushRef="#br1" timeOffset="-91646.57">16175 15345 48 0,'-2'11'87'0,"-1"5"-6"0,1-1-5 0,-2 2-2 16,0 2 8-16,0 1-3 0,-1-2-4 0,1-3 0 15,2 2-5-15,2-2-8 0,-2-4-8 0,1 0 3 16,1-1-7-16,1 0-10 0,1-5-3 0,0 0-11 16,1-2 9-16,2 0-6 0,1-1-3 0,-6-2-2 15,16-3-3-15,-4 1-4 0,-2-1 2 0,2 0-6 16,3-2 18-16,1-1 8 0,0 1 10 0,1 0 11 15,-4-1-8-15,-2 4 10 0,3-2-1 0,-1 2 0 16,2-1-3-16,-3 0-6 0,-1 2-8 0,1 2 4 16,-1 0 2-16,-2 2-1 0,0 1-6 0,-2 2-2 15,0 5-6-15,-2-1-2 0,3 0-4 0,-3 6-4 16,-5-4-3-16,4 0 0 0,-3 1-1 0,3 3-2 16,-3 1-2-16,2-4-4 0,-3-1-31 0,0-3-35 15,-3 4-35-15,3-5-39 0,-1-1-40 0,-3 3-140 0,0-4-332 16,-1 0 146-16</inkml:trace>
  <inkml:trace contextRef="#ctx0" brushRef="#br1" timeOffset="-91359.59">16242 15774 25 0,'-3'3'79'0,"2"3"-9"0,-2 2-2 15,2 1-30-15,-2 2 12 0,2-3-2 0,-3 3 2 16,3 2-12-16,1-3-2 0,-4 3-6 0,4-2-4 15,0 0-2-15,0-1-7 0,0-3-25 0,0-1-28 16,0 0-57-16,-4-4-100 0,4-2 44 0</inkml:trace>
  <inkml:trace contextRef="#ctx0" brushRef="#br1" timeOffset="-91179.18">16078 15764 29 0,'0'0'86'16,"12"4"7"-16,-1 1-12 0,-2 2-6 0,6 1-3 16,1 3 1-16,0 1-18 0,2-3-4 0,1 2-6 15,6 4 1-15,-1-3-12 0,-5-2 0 0,8 1-3 16,-7-3-9-16,0-1-9 0,-1-1-37 0,-1 0-41 16,-4-1-61-16,-1-3-135 0,-1-1 60 0</inkml:trace>
  <inkml:trace contextRef="#ctx0" brushRef="#br1" timeOffset="-90824.64">16752 15594 95 0,'-7'19'111'0,"-3"5"-2"15,0 6-12-15,-2 3-8 0,-3 12-9 0,-2-2-4 16,3-8 1-16,-4 12-6 0,4-12-11 0,-2 7-2 15,2-11 4-15,3-3-17 0,2-2-7 0,2-9 3 16,0-3-4-16,2 2-9 0,4-7-3 0,0 0-5 16,2-4 7-16,0-3-1 0,-1-2-21 0,0 0-6 15,0 0-31-15,14-16-30 0,-7 5-33 0,-2 3-87 16,0-5-196-16,3 0 87 0</inkml:trace>
  <inkml:trace contextRef="#ctx0" brushRef="#br1" timeOffset="-90640.33">16794 15703 129 0,'1'-3'141'0,"-1"3"5"0,0 0-13 16,0 0-12-16,0 0-16 0,1 21-13 15,-2-3-3-15,-3 7-6 0,-2 4-12 0,-1 4-5 16,0-3-7-16,-2 5-5 0,1-1-2 0,0-1-11 16,-3 0-4-16,5-3-1 0,-1 0-5 0,2-5-3 0,1-10-5 15,4-4-2-15,0-4-4 0,0-4-11 0,4 0-48 16,-4-3-35-16,0 0-53 0,6-20-92 0,-6 4-241 15,3-2 106-15</inkml:trace>
  <inkml:trace contextRef="#ctx0" brushRef="#br1" timeOffset="-89608.87">16983 15253 31 0,'9'-16'104'0,"-3"-1"2"0,5-6-11 16,0-3-6-16,-3-5-5 0,1 0 15 0,1-2-6 0,1-14 8 16,0 2-11-16,-5-2-9 0,0 11-6 15,2-12-6-15,-3 0-1 0,-4 2 2 0,2-2-8 16,-6-1 13-16,2-1-4 0,-1-2-6 0,0 2-6 0,1-1-8 15,-6-4-3-15,0 0-7 0,-5 1-4 0,0-4-2 16,-2 7-1-16,-2-3 11 0,1 1-3 16,2 0-3-16,-3 5 10 0,-2 3-2 0,0-2 7 15,-4 5-4-15,9 9-2 0,-5 1-8 0,4 2-3 0,-4-1 19 16,4 0-3-16,-3 3-5 0,1 0 10 0,1 1-4 16,-1 2-3-16,0-2-6 0,3 0-6 15,-1-2-3-15,2 0-2 0,2 2-2 0,0-3-5 0,1-2-4 16,4 2-2-16,-3 0-1 0,-2-2-1 0,5 0-2 15,-3-1-1-15,1 4-4 0,-1-4 0 0,-1 3 1 16,1 1-2-16,-1 1 1 0,-1 4-2 0,-1 1 1 16,4 7-4-16,-3 2 1 0,0-1-2 0,2 6-2 15,-1-2 1-15,3 3 2 0,1-1-5 0,0 5 2 16,1-3 15-16,-1-1-1 0,-2 2-3 0,1-3 1 16,2 0-5-16,-2-1-2 0,2 0 2 0,0-2-3 15,-5-3 0-15,5 3 0 0,3 0-3 0,-3 3 0 16,3-1 3-16,-2 2-1 0,2 0 0 0,-3 3-1 15,3-2 0-15,-2 1-1 0,-2 3 0 0,3-2-2 16,-1 2 3-16,2-1-6 0,-3 0 0 0,1 1 0 16,2-1 2-16,0 1-1 0,-2-3 1 0,2 2-1 15,-2-1 2-15,2-1-3 0,-1-1 2 0,0 0 0 0,1 0-1 16,-3 0 5-16,4 3-1 0,-1-2-4 0,1 2 0 16,-4 0 3-16,4 1 4 0,0 3 9 0,-2-4-2 15,2 4 4-15,0 0-10 0,-3-3 5 16,3 3-3-16,0 0 0 0,0 0-5 0,0 0 4 0,-12 7-2 15,11-4-1-15,-3 1-2 0,1 1 1 0,1 0-3 16,0 2 3-16,1 0 0 0,-1 1-3 0,2 2 1 16,-4 0-3-16,3 1 5 0,0 4-5 0,1 1 0 15,0 0-1-15,-1 1 0 0,-1 1-2 0,2-2 4 16,-2-4-1-16,-1 0-1 0,2-1 1 0,-1-2 0 16,1-1 2-16,1-1-1 0,-1-3-3 0,0 2-2 15,1-2 2-15,0-4 5 0,-3 5-1 0,3-5-4 16,0 5 1-16,0-5 3 0,0 0-2 0,0 0 0 15,0 0 1-15,3-13-1 0,-3 7 1 0,0 0 2 16,0-4 1-16,0 0-4 0,2-1-1 0,-2-5-2 0,3 0 5 16,-2-1-3-16,0-3 1 0,3-8 0 15,-4 1 1-15,3-1 0 0,-1 1-2 0,2 0-1 16,-4 2 0-16,2-1 3 0,1 7-1 0,2 1 4 0,-1 5 4 16,-3 2 3-16,2 1-4 0,-2 2-2 0,3 4 0 15,-4-2-1-15,4 3 3 0,-1 1-2 0,-3 2 0 16,12 2-1-16,-3 4 1 0,-1 1 0 15,2 5 0-15,8 8-1 0,0 2-1 0,-1 4-31 0,0 2-69 16,0 3-99-16,-2 1-351 0,6 10-591 0,-6-11 262 16</inkml:trace>
  <inkml:trace contextRef="#ctx0" brushRef="#br2" timeOffset="-71678.58">16482 11222 58 0,'-5'-4'94'0,"-3"2"-10"0,3 2-8 15,-4 0-6-15,4-1 4 0,-3 1-4 0,-1-1-5 16,0 1 14-16,9 0-9 0,-15-2-8 0,7 4 1 16,0-4-10-16,0 2-3 0,-1 0 6 0,0-1-5 15,0 1-6-15,-1-1 15 0,1 0 7 0,0 1-2 16,-1 1-4-16,-1-1-7 0,0 0-6 0,1 1-7 15,-3 0-5-15,3-1 4 0,1 2-13 0,-4-1 4 16,1 0-6-16,2 0 0 0,-2 4-2 0,1-1-9 16,2-3 0-16,-1 0 3 0,0 3-3 0,-1-2-3 15,1-1 0-15,1 4-2 0,-1 0-1 0,-1-3-1 16,-1 2 3-16,1 0-4 0,-1 1-1 0,1-2 3 0,-2-1 8 16,4 2 2-16,-1-2-3 0,-3 0 3 0,4 1-5 15,0 2-3-15,1-3 4 0,0 1-4 0,1 0-2 16,-1 1 0-16,1 1-3 0,-1 2-1 0,0 0-4 15,-1 2 8-15,3 0-2 0,-2 2-3 0,1-2 0 16,-1 7 2-16,2 0-2 0,-4-1-2 0,2 0 2 16,0-1-1-16,2 3 1 0,-2 0-1 0,-1 1 3 15,3-3-4-15,-1 3 3 0,0-1-2 0,2 0-2 16,-3-1-2-16,0-2 4 0,3 1-2 0,0-2 2 16,1-1-2-16,-1-1 3 0,2 3-2 0,2 1 2 15,0 0-4-15,1-1-1 0,-3-2 1 0,3 0 1 16,0 4 2-16,3-4-3 0,-2 0 2 0,-1 0-1 15,1 0 2-15,2 1-4 0,1-1 0 0,-3 0 5 0,3-1-3 16,1 4 0-16,0-4-1 0,0-1-1 0,2 0-1 16,-2 2 6-16,0-1-3 0,2-2-2 0,-1 0 1 15,0 0 1-15,2 0-2 0,2 0 4 0,-1-2-1 16,-1 2-2-16,1-2-1 0,-1 0 2 0,1 0 0 16,0 0 3-16,3 2-3 0,-3-1-1 0,1 1 3 15,0-1 2-15,-1 2-6 0,2-2 7 0,5 1-3 16,-2 0-1-16,3-1 1 0,-7 0 14 0,3-4 5 15,-2 2-1-15,1 0-7 0,3 3 2 0,-3-5-4 16,-1 0 1-16,2-1-2 0,-2-2-1 0,3 0 0 16,-1 0 2-16,-1-2-5 0,0 0 0 0,6-2 7 0,-5 0 3 15,0-1 0-15,1 0-4 0,-1 0 1 0,2-3-2 16,-3 3 2-16,-1-1-7 0,1 2 1 0,-2-1 0 16,0-1-1-16,-1 0 2 0,-1 3-2 0,1-4-2 15,2 3 0-15,-3-3 2 0,1 2 0 0,2-2-1 16,-2-1-2-16,1 1-3 0,3-1 2 0,-4-3 5 15,3 3-4-15,-2-1-1 0,0 0 3 0,-1-1-1 16,1 2-1-16,0-1 0 0,0 1 1 0,-2 1 1 16,-1-2-2-16,-1 2-1 0,-1 2 3 0,0 0-1 15,-1-2 6-15,2 1 4 0,-2-1 1 0,2 0-2 16,-1-2 1-16,1-2-5 0,2-2 2 0,-3 2 0 16,-1-2-5-16,2-3 3 0,-1-1-1 0,2 2 0 0,0 2-2 15,-3-2-2-15,1 2 5 0,-1-1-4 16,-4 2 1-16,3 0-4 0,-1-1 4 0,2 0-2 15,-4 1 0-15,5-1 0 0,-5 3 0 0,0-2 13 0,0 1 3 16,-4-2 0-16,3 2 1 0,1-5-3 0,-4 4-2 16,4-6-3-16,-4 1 0 0,3 0 0 0,-3-5-2 15,-1 2-1-15,1-6-2 0,0 6 1 0,1-1-3 16,0 1-1-16,-1-6 0 0,0 7 1 0,2 1 3 16,-2 2 18-16,1 1 2 0,-1-1-5 0,2 2 0 15,-3 3 18-15,1 1 3 0,0-1 0 0,-1 2-11 16,1-1 11-16,-1 1-1 0,1 1-3 0,-2-1-1 15,0 2 7-15,-1 2-8 0,1-2-1 0,-1 1-1 16,-1 0-6-16,-2-1-4 0,0 1-2 0,0 1-5 0,1-3-1 16,-1 3-2-16,-3 0 0 0,3 0-2 15,-2 0-1-15,0 0-4 0,5 1 1 0,-2 0-4 16,2-1 3-16,0 2-17 0,1 0-58 0,1 2-76 0,5 0-92 16,-13-2-303-16,8 1-581 0,-3 1 256 0</inkml:trace>
  <inkml:trace contextRef="#ctx0" brushRef="#br2" timeOffset="-70442.57">16640 10514 54 0,'0'0'92'0,"0"0"-13"0,3-6-12 0,-3 6 13 0,1-5-8 15,-1 5-1-15,4-2-9 0,-4 2-6 0,0 0-2 16,0 0 8-16,0 0 13 0,0 0-2 0,0 0 5 16,1 9 1-16,-1-4-10 0,0 1-7 0,0 0 13 15,0 1-8-15,0 1-5 0,2 0-5 0,0 3-9 16,2-2-3-16,-3 0-6 0,-1 0-6 0,4 3 22 15,1-2-2-15,-1 2-1 0,0 2 2 0,2 1-7 0,-2-4-3 16,4 6 8-16,-3 1-2 0,3 8-2 16,-3-1-3-16,0-1-5 0,1 4 9 0,-2-2 3 15,1 1-5-15,-2 0-3 0,3 3-5 0,-1-4-4 0,0-2-3 16,0 2-5-16,1-7 1 0,-3-1-3 0,4 0-2 16,-2-1-5-16,1-3 2 0,1 0-2 15,-3-2-2-15,1-2-3 0,0 1 3 0,0-3-2 0,-1 3 2 16,1-2 12-16,-1 2 9 0,1 2 0 0,-1-4-4 15,3 3-3-15,-6-3-3 0,3 4 4 0,-2-2-1 16,0-1 1-16,2 1-5 0,-1-2-3 0,-1 0-1 16,-1-2 0-16,2 1-5 0,-3-2 0 0,5-1-3 15,-4 2-1-15,-1-4 0 0,4 1-5 0,-4-1 7 0,0-3-6 16,4 5 1-16,-4-5 2 0,0 4 1 0,0-4-2 16,1 3 1-16,-1-3 2 0,0 0 2 15,4 3 3-15,-4-3 2 0,0 0-4 0,0 0 1 0,0 0-5 16,0 0 0-16,-4-12 1 0,4 12-2 0,0-5-5 15,0 5 1-15,0-8-1 0,0 0-1 16,0 2-1-16,2 0-1 0,0-2 1 0,-2 1-4 0,0-3 1 16,1 3 4-16,2-3-3 0,-2 3 0 0,2-3 2 15,-2 2 0-15,-1 1-1 0,0 1-4 0,1-2 0 16,-2 0 2-16,2 2 1 0,-1 0 0 0,3 0-2 16,-3 1 1-16,0 1 2 0,5 0-4 0,-5 0-1 15,0 4 3-15,1-6-3 0,-1 3-1 0,0 3 0 0,0-6 2 16,4 3 0-16,-4 3 2 0,5-5-3 15,-2 3 5-15,-2 0-4 0,-1 2 0 0,5-4 1 0,-2 3-5 16,-3 1 3-16,0 0 0 0,6-1 5 0,-6 1-5 16,0 0 1-16,0 0-1 0,9 2 1 0,-6 1 1 15,-3-3-1-15,6 2 2 0,-3 0 1 0,-3-2-3 16,5 3 3-16,-5-3-3 0,5 3 3 0,-5-3 9 16,4 4 4-16,-3 0-2 0,0-1-1 0,-1 2 3 15,-1 0 0-15,0 2-4 0,-2-1 2 0,-2 0 1 16,2 4-5-16,0-3 4 0,0 0 1 0,-1-1-5 15,2-1 7-15,-2 2-4 0,1-3-3 0,2-2 2 16,-3 4 0-16,-1-3-2 0,4 0-2 0,1-3 1 0,-4 4 1 16,4-4-4-16,0 0 0 0,-4 2-3 15,4-2 2-15,0 0-6 0,0 0-43 0,-13-6-56 0,9 4-67 16,2-6-82-16,-6 2-287 0,3-2-581 0,0 1 258 16</inkml:trace>
  <inkml:trace contextRef="#ctx0" brushRef="#br2" timeOffset="-67808.84">14722 10747 39 0,'0'0'96'0,"-1"-4"-10"0,1 4-7 0,-3-4 2 16,3 4-1-16,0-6 5 0,0 6-9 0,0 0-8 15,0 0-4-15,-7 0-9 0,7 0-6 0,-8-1-6 16,8 1-8-16,0 0 3 0,-9 1 10 0,9-1 0 16,-9 4-3-16,9-4 1 0,-8 2 2 0,5 0-7 0,3-2 0 15,0 0-6-15,-5 1-4 0,5-1-2 0,0 0-5 16,0 0 0-16,0 0-4 0,0 0 3 15,0 0-5-15,-7 1 1 0,7-1 1 0,0 0-4 0,0 0-2 16,0 0 6-16,0 0-5 0,0 0-9 0,0 0 2 16,-4 3 12-16,4-3 8 0,0 0 3 0,0 0 6 15,0 0 10-15,0 0 4 0,0 0 2 0,0 0 6 16,0 0-5-16,0 0-5 0,0 0-4 0,0 0-6 16,-9-4-4-16,9 4-2 0,-7-7-6 0,3 3-2 15,1 2 0-15,-1 1-4 0,4 1-2 0,-7-3-2 16,3 1-1-16,4 2-2 0,-9-1-1 0,9 1-1 15,-10 0-1-15,10 0-4 0,-9-3 2 0,4 3 22 16,5 0 0-16,-9 3-2 0,9-3-5 0,-8 0 0 0,8 0-2 16,-9 0-4-16,9 0 0 0,-10 0-4 15,10 0 2-15,-6-3-1 0,6 3-3 0,0 0-2 0,-8-1 2 16,8 1-4-16,0 0 1 0,-8 0-1 0,8 0-2 16,0 0 0-16,0 0 1 0,0 0-3 0,0 0 1 15,0 0 1-15,0 0-2 0,0 0 0 0,0 0 3 16,0 0 0-16,-9-1 0 0,9 1 0 0,0 0 0 15,0 0 1-15,0 0-1 0,0 0-2 0,0 0 2 16,0 0-2-16,0 0 0 0,0 0 1 0,0 0-2 16,0 0-2-16,0 0 2 0,0 0 1 0,9 9 7 15,-4-5 0-15,-1 1-2 0,1 1-2 0,-1-1 3 0,4 0-4 16,-3 0 0-16,2 3 1 0,1-3-1 16,1 1 6-16,1 1 0 0,1-2 0 0,0 2-3 15,1-1 16-15,0-1 0 0,4 1-3 0,-3 1-2 0,6-1-1 16,-3-1 0-16,3 2-3 0,-1-1 4 0,2 1 1 15,-4 2-1-15,2-2-6 0,0 3 2 16,-3-3-3-16,1 3-1 0,-5-4 0 0,4 4 3 0,-2-3-4 16,-1 0 2-16,-1 0-1 0,2 0 4 0,1-1 2 15,-4-1-3-15,4 0 3 0,2 0-2 0,-4-1-3 16,0-1 1-16,1 1-1 0,-1-1 0 0,1 0-2 16,0 1 1-16,-2 0 1 0,0 2-1 0,0-1 2 15,1 2-1-15,-2 0 3 0,0 1 6 0,0 0 0 16,2 0-1-16,-2 0 0 0,-1 1-7 0,4 1 1 15,-3-4 0-15,-1 1 0 0,0-2-2 0,1 2-3 16,-2-4-1-16,1 2 0 0,0-1-1 0,-3-1-2 0,1 1 1 16,0 1 4-16,1-2 1 0,1 1-6 0,-2 0 0 15,3-2 0-15,-2 1-2 0,0 0 4 0,-2 1-2 16,3-2-5-16,0 2 7 0,-2 0-5 0,-1-1 4 16,-1 0 4-16,3 1-6 0,-2 0 0 0,-2-2-1 15,1 0 2-15,-1 1 1 0,1-2-5 0,-1 1-1 16,-4-2 3-16,9 3-2 0,-5-2-3 0,-4-1 2 15,2 3 4-15,-2-3-7 0,0 0 3 0,7 1-2 16,-7-1 4-16,0 0-5 0,4 2 4 0,-4-2 3 16,1 4-4-16,-1-4-1 0,0 0 0 0,0 0 4 0,0 0-7 15,0 0 5-15,0 0-1 0,0 0-1 16,0 0 4-16,0 0-1 0,0 0-2 0,0 0 4 16,0 0-1-16,0 0 2 0,0 0 2 0,0 0 3 0,0 0-3 15,0 0 2-15,0 0 2 0,0 0-7 16,4-11 5-16,-7 5-6 0,3-4 0 0,-1 2 4 0,1-3-4 15,-1 0 5-15,-2-1-3 0,3-3-3 0,0-1 0 16,-4-2-3-16,4 1 7 0,0 0-8 0,-1 1 5 16,-2 3-4-16,3 1 1 0,-1 1 1 0,1 2-3 15,0 2 5-15,0 2 2 0,-4-1 1 0,4 1 2 16,0 2-1-16,0 3 2 0,0-6 3 0,0 2-2 16,0 4 5-16,0 0-11 0,0 0 1 0,-4-3-2 15,4 3 2-15,0 0-1 0,0 0-3 0,4 11 0 16,-1-6-4-16,-2 3 6 0,3-1 1 0,-3 3-1 15,3-1 2-15,1 2-4 0,-1-1-3 0,1 3 5 16,-1 2-4-16,0 2 4 0,0 1-4 0,-2 1 2 0,1 6 1 16,-2 1-1-16,3 0-2 0,-2-2 9 15,0 1-10-15,-2-5-1 0,1-3 5 0,-2-6-2 0,1 1-4 16,0-2 4-16,-2-2-5 0,2-2 4 0,0 0-4 16,0-1 3-16,2 0 4 0,-2-2 21 15,0 1 22-15,0-4 13 0,0 5 15 0,0-5-7 0,-5 2-6 16,5-2-6-16,-8 2-5 0,8-2-9 0,-13 0-2 15,3-3 1-15,-2-1-6 0,-2 0-4 0,0-3-5 16,-1-2 1-16,-2 1-4 0,1-1-5 0,-1 0 1 16,3-1-6-16,4 3 0 0,1 1 0 0,-1 0-7 15,3 1-4-15,2 1-13 0,0 2-62 0,2-1-49 0,1 0-41 16,0-2-46-16,2 5-64 0,4-6-84 16,-1 3-296-16,0-2-706 0,2 1 313 0</inkml:trace>
  <inkml:trace contextRef="#ctx0" brushRef="#br2" timeOffset="-59837.03">15669 11066 17 0,'0'0'101'0,"0"0"1"0,0 0-10 0,0 0-20 15,0 0-6-15,0 0 1 0,0 0 0 0,0 0-11 16,0 0 6-16,0 0 8 0,0 0 2 0,0 0 7 16,0 0-6-16,0 0-7 0,0 0-13 0,0 0-3 15,0 0-4-15,0 0-3 0,0 0 18 0,0 0-5 0,0 0 0 16,0 0-6-16,-19-4-5 0,19 4-5 0,-5-1-6 16,5 1-1-16,0 0-2 0,-8-2-7 0,8 2-4 15,-4-4 1-15,-2 0-1 0,6 4 3 0,-4-3-5 16,4 3 18-16,-5-1-6 0,5 1 3 0,-4-5-5 15,-1 2-5-15,1 0 3 0,4 3-3 0,-5-5-1 16,0 3 0-16,1 1 12 0,4 1 1 0,-5-6-4 16,1 5 3-16,4 1 4 0,-5-4-3 0,5 4 0 15,-4-2-4-15,4 2-5 0,-6-3-3 0,3 1 5 16,3 2-8-16,0 0-3 0,-5-5 0 0,1 4-1 16,1-2-2-16,3 3 12 0,-6-4-3 0,5 1 0 15,-3 1-1-15,4 2-8 0,-6-4 2 0,3 2-2 0,3 2-1 16,-3-4 0-16,-1 0 1 0,1 2 0 15,-1 0 0-15,0-1 1 0,2 0-2 0,-1-1-2 0,-3-1 1 16,1 1-1-16,2 2 20 0,3 2-3 0,-6-3-1 16,2-1-1-16,0 1 0 0,0 1-4 0,-1-2-5 15,2 1-2-15,-1 2-1 0,0-3-2 0,0 2 0 16,0-1-1-16,0 1-2 0,4 2-2 0,-10-6 3 16,5 4-6-16,2-2 2 0,-2 3 2 0,3-3-3 15,-3 0 1-15,-3 1-1 0,4-1 4 0,-1 2-1 16,0-1 16-16,1-3-1 0,-1 3-2 0,1-1-2 15,-2 0-2-15,-2-1 3 0,4 2-6 0,-1 0-3 16,-3 2 0-16,2-3 0 0,1 3-2 0,-1-1-2 16,0-4 0-16,1 5-1 0,-2-2-1 0,0 2 1 0,2-2-1 15,1 0-1-15,-2-1-1 0,0 0-1 16,2 1 0-16,-1-1 2 0,-2 0-1 0,1-2-2 16,1 3 1-16,-3-1 0 0,0 1-1 0,2-1 3 0,-3 0-3 15,0 0-2-15,3 1 3 0,-2 1 0 0,2 0-3 16,-2-4 2-16,2 4-2 0,-1-3 1 0,1 3 1 15,-1-1-1-15,1 0 1 0,2 2 1 0,-1-2-4 16,-3 1 1-16,4 0 2 0,2-2 1 0,-3 2-2 16,1-1 0-16,-1 1 0 0,-1-2-2 0,2 1 2 15,1 0 2-15,-3 1-3 0,-2 0 1 0,4-2 1 16,-1 2-2-16,1-2 2 0,-1 0 1 0,-2 2-1 16,2 0-1-16,-1-2 7 0,1-1-10 0,-3-1-2 0,0 3 9 15,0-6 0-15,0 3-4 0,1-1-3 16,-2 2 4-16,1-1-1 0,-1 0 0 0,4 2 0 15,-4-4-1-15,0 2-1 0,4 3 2 0,0-1 0 0,-2-1 3 16,4 1-6-16,-4 1 4 0,3 1-2 0,-1-2 3 16,0 0-2-16,1 1 2 0,-1-2-2 0,0 4-1 15,0-3 2-15,1 1-1 0,-1 0-1 0,1 1 2 16,-2-2-2-16,-1 2 1 0,2-2 0 0,0 0 1 16,0 0 0-16,-1 0-3 0,-2 1 2 0,3-1 0 15,-1-2 1-15,0 3-4 0,1-1 2 0,-2 0 3 16,2-1-1-16,-1 0-1 0,-1 0-1 0,-1 0 0 15,0 1 0-15,-1-1 1 0,-1 0 0 0,0 2 1 16,1-2-1-16,0 1-1 0,-1 1 1 0,2 0 1 0,-1-1-2 16,0 1 1-16,-1-1 4 0,2 2-2 15,2 0-3-15,0-1 2 0,-2 1-1 0,4-1-1 16,-4 0-1-16,2-1 5 0,1 1-1 0,-1-1-4 0,-1 1 2 16,2-1 3-16,0 0-6 0,-2 0 3 0,1 1-2 15,0 0 1-15,-2-2 1 0,2 1 3 0,-2-2-6 16,-1 3 6-16,1-3-3 0,2 3 3 0,0-2-3 15,-2 2-2-15,2-1 1 0,-1-1-1 0,-2 0 1 16,-1 1 2-16,5 0-3 0,-3-3 1 0,-2 2 0 16,-3-2 0-16,3 1 2 0,-1 1 1 0,2-1-7 15,-2 1 9-15,0 0-4 0,1 0 1 0,1-1-1 16,2 2 0-16,-2 0 1 0,2 0-1 0,0 1 2 16,1 0-4-16,-3-1 3 0,1 1 2 0,3 0-1 15,-4-2-5-15,2 2 4 0,-2-2-2 0,2 0-2 16,1 1 3-16,-3-1 0 0,5 1 2 0,-1 0-1 15,0-1-1-15,-3 2-2 0,4 1 1 0,-1-1-1 0,2-3 1 16,0 1 3-16,-1 3-4 0,4 2 2 16,-4-4 1-16,4 4-2 0,-8-5 1 0,7 4-1 0,1 1 1 15,-4-4 1-15,4 4-2 0,0 0 1 0,-3-2-2 16,3 2-1-16,0 0 5 0,-3-3-3 0,3 3 3 16,0 0-3-16,0 0 1 0,0 0-1 15,0 0 3-15,0 0 0 0,-2-4-1 0,2 4-2 0,0 0 1 16,0 0 0-16,0 0-2 0,0 0 1 0,0 0 0 15,0 0 1-15,0 0-2 0,0 0 6 0,0 0-6 16,-6-2 0-16,6 2 3 0,0 0-1 0,0 0 1 16,0 0-1-16,0 0 2 0,0 0-2 0,0 0 1 15,0 0 0-15,0 0 0 0,0 0-6 0,0 0 4 16,0 0 0-16,-1 9 2 0,1-9 0 0,0 7-1 0,1-2 0 16,1 0 0-16,0-1 0 0,-2 2 0 15,0 1 2-15,2 3-2 0,0 1 0 0,-1 0-1 16,1-1 1-16,1 2-1 0,-1-2-2 0,0 4 2 0,-1-5 3 15,2 3 1-15,0-1-2 0,0 0 0 0,0-1-1 16,1-2 0-16,-3 2 2 0,-1-1 0 16,2-1-3-16,0-4 0 0,-2 3 1 0,0 0-2 0,1-5 2 15,-1 3 0-15,4-3 1 0,-4-2-2 0,0 6 1 16,0-6-1-16,-4 5-1 0,4-5 2 0,4 3 0 16,-4-3 3-16,0 0 0 0,0 0-1 0,0 0 1 15,0 0 1-15,-4 4 1 0,4-4 3 0,0 0 3 16,0 0 3-16,0 0-2 0,0 0 1 0,0 0 4 15,0 0-3-15,0 0-1 0,0 0 2 0,0 0-3 16,-3-12-5-16,1 6 0 0,2 1 2 0,-1-2-3 16,-6-3-2-16,7 5 0 0,-1-2 1 0,-3-1-2 15,3 2 2-15,-3-5-3 0,2 5 2 0,0-4 2 0,-1 3-5 16,1 0 2-16,-1-1 1 0,1 2-1 16,0-2-1-16,-1-1-2 0,3 0 0 0,-4 2-1 15,0 0 8-15,3 0-4 0,0 2-3 0,-2-2-3 16,3 1 5-16,-2-1-4 0,-1 2 2 0,2 0 3 0,0 2-3 15,1 3-2-15,-2-6 1 0,2 6-1 0,0-4 3 16,0 4 1-16,-2-4-2 0,2 4 1 16,-1-4-2-16,1 4 2 0,0 0 0 0,0 0-1 0,0-6 0 15,1 3 1-15,-1-2 1 0,0 0-5 0,0 5 1 16,0-9 4-16,1 4-2 0,-1 0 6 0,0 1 5 16,0 0 3-16,0 4 0 0,1-5-2 0,-1 5 2 15,0-5-2-15,0 5-5 0,0 0 4 0,3-4-5 16,-3 4 1-16,0 0-1 0,0 0-2 0,1-4-1 15,-1 4 5-15,0 0-7 0,0 0 3 0,14 4 0 16,-14-4-2-16,7 2 0 0,-1-1-1 0,0-1 2 16,2 0-1-16,-3 2-1 0,-1 0-3 0,-4-2 6 15,15 1 1-15,-11-2 0 0,4 1-6 0,-3-2 4 0,4 1-3 16,0 0-1-16,-3 0 2 0,2-1-4 0,-3 0 4 16,4 0-1-16,-5 2 2 0,-4 0-4 15,11-3 6-15,-5 2-2 0,-1 0 0 0,1 0 0 0,0-2-6 16,-1 2 7-16,2-2-2 0,-2-1 0 0,1 1 4 15,1-1-4-15,-3 1-1 0,-1 0 2 0,0 2 2 16,-3 1-2-16,6-3 1 0,-6 3-2 0,7-3-2 16,-7 3 0-16,5-1 2 0,-5 1 1 0,0 0-2 15,0 0 0-15,0 0 6 0,0 0-6 0,0 0 6 16,0 0 0-16,6 4-1 0,-6 1 0 0,0 0 5 16,1 1-5-16,-2 3 0 0,1-1-2 0,-4 1 1 15,3 2 0-15,-3 1 1 0,2 0 1 0,-2 0-4 16,-1-1-2-16,2 1 2 0,-2 1 0 0,1-2-7 0,-1-1 3 15,1-2 10-15,-1 1-3 0,3 0-6 16,0-2 6-16,-1 2-1 0,-3 0-5 0,4-2 0 16,1 0 3-16,-3 0 0 0,2-1 1 0,0-2-2 0,1 0-1 15,-1-1-2-15,1 1 3 0,1-4-2 16,-4 4 1-16,4-4 0 0,-1 3 4 0,1-3-5 16,-1 4 2-16,1-4-2 0,0 0 4 0,-1 5 1 0,1-5-4 15,0 0 1-15,0 0-1 0,0 0 0 0,0 0 2 16,0 4-3-16,0-4 5 0,0 0-3 0,0 0-2 15,0 0 2-15,0 0 3 0,0 0-3 0,0 0-5 16,0 0 6-16,0 0 2 0,0 0-6 0,0 0 0 16,0 0 4-16,0 0 1 0,0 0-4 0,0 0 0 15,0 0 3-15,0 0 2 0,0 0-11 0,0 0 5 16,0 0 4-16,0 0 2 0,0 0 0 0,0 0-1 16,0 0-3-16,0 0-4 0,0 0 6 0,0 0-9 15,0 0 7-15,-11-8-1 0,11 8 0 0,0 0 4 0,-5-6-2 16,5 4 6-16,-1-2-2 0,-1-2 10 15,2 0-12-15,0-1-3 0,3-3 2 0,-3 0 1 16,3-2-1-16,-1-1-1 0,2 3-3 0,-1-2 3 0,1 0-4 16,-1 0 4-16,1 2 1 0,0 0 3 0,0-3-6 15,-2 6 1-15,1-1 0 0,-1 2-1 16,0-1 4-16,-1 3 1 0,-1-1-7 0,1 2 10 0,-1-1-8 16,0 4 8-16,2-5-6 0,-2 5 5 0,0 0-4 15,0 0-1-15,0 0-1 0,0 0 4 0,0 0-2 16,-4 17 1-16,1-8-2 0,1 0 5 0,0 3-5 15,-3 1 1-15,3 3-3 0,-6-2 4 0,0 1 0 16,3-4 0-16,0-2 0 0,0 1-1 0,0-2-2 0,1-1-5 16,3-1 7-16,-3-1-3 0,0 0 0 15,3 0 2-15,-2-3-2 0,3 2 1 0,0-4 3 16,-1 4-3-16,1-4 7 0,-1 4-3 0,1-4-3 16,0 0 4-16,-3 2-2 0,3-2-3 0,0 0-2 0,0 0 4 15,0-12-1-15,0 5 1 0,4-2 0 16,-3-4-2-16,7-5 1 0,-4 4 0 0,1-2 0 15,1 3 2-15,-2 2-6 0,1-1 3 0,0-1 3 0,-1 6-3 16,-1-3 6-16,1 5-5 0,-2-2-3 0,1 3 3 16,-2 1 9-16,0 0-6 0,0 0-7 0,-1 3 6 15,0 0-1-15,0 0-4 0,0 0 7 0,-3 20-6 16,-2-5 4-16,-3 5 0 0,0-2 1 0,-3 5 3 16,1 1-8-16,-1-7 0 0,6-2-4 0,0-5 4 15,0 1-1-15,1-3 2 0,0-1 2 0,3-3-6 16,0 2 4-16,-2-1 8 0,3-2-11 0,-4-1 5 15,4-2-4-15,-1 5-3 0,1-5 13 0,0 0-6 16,0 0-1-16,-3-11-6 0,6 5 2 0,-2-3 5 16,3-4-8-16,-4 3 4 0,4-1 4 0,-4 0-1 15,4 0-2-15,-3 1 4 0,2 3-3 0,-2-2 2 16,0 3 0-16,3 1-2 0,-3-1 1 0,-1 2-3 0,0 4 5 16,0-4-1-16,0 4-4 0,3-4 5 0,-3 4-2 15,0 0 5-15,-3 13-4 0,-2-7-4 16,4 5 6-16,0-3-8 0,-2 2 5 0,-1-2 0 0,3-1 0 15,0 0 0-15,-2-3 4 0,3 1-5 0,0-1-2 16,-1-1-3-16,1-3 1 0,0 5-21 0,0-5-27 16,1 6-31-16,2-5-44 0,-3-1-65 0,6 3-78 15,-6-3-276-15,4 3-591 0,-4-3 261 0</inkml:trace>
  <inkml:trace contextRef="#ctx0" brushRef="#br2" timeOffset="-54798.65">13733 9522 82 0,'0'0'94'0,"0"0"-6"0,0 0-1 0,1 5-23 15,-1-5 4-15,0 0-1 0,0 0-6 0,0 0-9 16,0 0-3-16,0 0-10 0,0 0 1 0,3 2 11 16,-3-2-1-16,0 0 4 0,0 0 0 0,0 0 8 15,0 0 6-15,0 0-1 0,0 0 3 0,0 0 10 16,0 0-6-16,0 0 0 0,0 0-4 0,0 0-2 16,0 0-8-16,0 0-8 0,0 0-5 0,-2-11-4 15,1 4-7-15,0 2-1 0,1-5-4 0,0 3 11 16,-1-4-2-16,1 0-1 0,-3-5-6 0,2 3-5 15,1-3 4-15,-3 5 0 0,1-6 5 0,-2 1-3 16,0 1-3-16,2-1-2 0,-2 1 6 0,0-1-5 16,1 0 1-16,-2 1-5 0,2 2-1 0,0 2-1 0,-1-5-4 15,-1-1-1-15,1 3-2 0,0-2-2 0,-1-1 1 16,4 5-4-16,-6-4-2 0,6 0 0 16,-4 0-1-16,1 2 1 0,4-1 2 0,-4-1-4 0,3 4 0 15,0-3-1-15,-2 4-1 0,3-1 2 0,0-1-3 16,-1 5 1-16,-2-2-3 0,3 2 6 0,-1 3 15 15,1-6 2-15,-3 4-7 0,2-4 1 0,1 4 9 16,0-1-4-16,0-2-13 0,-4 0-2 0,2 1 1 16,-1-1-2-16,2-1-3 0,1-1-1 0,-1 1 1 15,-2 0 1-15,3 0-4 0,0 0 2 0,-1-2-1 16,-2 4-1-16,2-4 1 0,-1 4-1 0,0 0 0 0,2 0-2 16,0-1 1-16,-1 4 1 0,-2-2 1 15,2 1-3-15,1 0 0 0,-3 1 1 0,2-2 1 16,1 1-2-16,-5 1 0 0,4-2 1 0,-3-1-1 0,2 0-1 15,0 2 4-15,0-2 8 0,-1-3 2 0,1 5-2 16,-2-3-4-16,2 3 4 0,0-2-1 0,1-1-3 16,-1 2 0-16,0 0-2 0,-1 2-3 0,1 0 2 15,0-1-2-15,1 1 3 0,-1-1 0 0,0 1-1 16,2-2 0-16,-1 4-2 0,0-1-1 0,-1 0 3 16,0 0-1-16,2 5-2 0,1-6 1 0,-2 0-2 15,1 6 4-15,0-5 1 0,0 1-2 0,0 4-1 16,-4-7-1-16,3 4-1 0,-1-1 1 0,2-2-2 0,-2 2 1 15,2-1 1-15,0-2-1 0,-1 2-1 0,1 5 3 16,-2-10 0-16,2 6-2 0,-1 1-1 16,1 3 2-16,0 0 0 0,-2-6 2 0,2 6-3 0,0-4 9 15,0 4 3-15,0 0 2 0,0 0-2 0,0 0 6 16,-2-5-7-16,2 5 0 0,0 0-2 0,0 0 0 16,0 0-1-16,0 0 3 0,0 0-4 0,0 0 1 15,0 0-3-15,0 0-2 0,0 0 3 0,0 0-2 16,0 0-4-16,0 0 5 0,-1-4-5 0,1 4 6 15,0 0 1-15,0 0 3 0,0 0 2 0,0 0 2 16,0 0-1-16,0 0 3 0,0 0-3 0,0 0 1 16,-6 10-7-16,4-4 1 0,0-1 1 0,-1 0 3 15,1 1-9-15,-1-1 1 0,-1 0 5 0,2 1 1 0,-3-4-5 16,2 3-1-16,1 2-2 0,-1-3 2 0,0 1-2 16,-3 3-3-16,0-1 3 0,-2 2-3 0,5-4 3 15,-3 5-2-15,2-5 4 0,-2 2-2 0,2-1-3 16,0-2 3-16,-1 0 0 0,1 2-3 0,0-3 2 15,3-1-2-15,1-2 1 0,-4 4-1 0,3-2 4 16,-2 2-4-16,3-4-2 0,0 0 5 0,-2 3-2 16,2-3 0-16,0 0 3 0,-3 4-5 0,3-4 8 15,0 0-6-15,0 0-2 0,0 0 1 0,0 0-1 16,0 0 5-16,0 0 3 0,0 0 1 0,0 0 1 16,-1 3-2-16,1-3 1 0,0 0-1 0,0 0 5 15,0 0-3-15,0 0 0 0,0 0-2 0,-3-13 0 16,1 8-1-16,2-5-2 0,0 0-3 0,0 1 2 15,0-1 1-15,2-2-4 0,-2 2 4 0,0-1 0 0,-2-2-2 16,4 2-2-16,-2 1 4 0,3-1-4 0,-2-1 5 16,-2 0-3-16,2 0 0 0,-1 0-2 0,3 1 1 15,-2 1 5-15,-1 0-2 0,1 3 0 0,-2 0 3 16,1-1-1-16,1 4-3 0,-1-3 2 0,3 3-2 16,-2 0 4-16,-1 1 2 0,0 3-5 0,0-5-1 15,0 5 2-15,0 0 2 0,0-5-4 0,0 5-1 16,4-2-1-16,-4 2 1 0,0 0 0 0,0 0 1 15,0-4 0-15,0 4 8 0,0 0-11 0,0 0-1 16,0 0 0-16,0 0-2 0,0 0 3 0,0 0 3 0,5-2-4 16,-5 2 4-16,10 4 1 0,-3-2 7 15,-2 0-6-15,0 1-2 0,3 0 3 0,3 1-1 16,-4-2 0-16,-1 0-1 0,0 1-2 0,2-1 10 0,-3 1-9 16,1 1 0-16,1-1 1 0,-3-2-3 0,3 1 7 15,0-1-4-15,-2 2 1 0,1-2-5 0,1-1 9 16,-2 3-8-16,0-2-3 0,-1 0 1 0,2 0-1 15,-6-1 1-15,7 1 4 0,-4 2-1 0,-3-3 1 16,7 0-1-16,-7 0-2 0,0 0 2 0,3 2-1 16,-3-2 3-16,0 0-1 0,0 0 5 0,7 1 4 15,-7-1-3-15,0 0 6 0,0 0-4 0,0 0 0 16,0 0-3-16,0 0 1 0,0 0 0 0,0 0 1 16,0 0-7-16,0 0 6 0,0 0-4 0,1 3 2 0,-1-3 2 15,0 5 0-15,0-5-3 0,-8 13 2 16,5-2-3-16,-5 1-1 0,0 1-2 0,-1 2 1 0,2 2-2 15,-6-1 1-15,7 0 2 0,-5-2 2 0,4-5-1 16,0 2-6-16,0-4 5 0,1 2-4 0,-2-3 0 16,0 0 1-16,2-2 7 0,-1 0-7 0,2 0 3 15,0-1 14-15,1-1 6 0,-1 0-5 0,1 0 7 16,4-2 0-16,-1 4-4 0,1-4-4 0,-5 4 8 16,5-4-5-16,0 0-7 0,0 0 0 0,0 0-2 15,0 0 4-15,-8-9-6 0,8 7 1 0,0-3-5 16,0 0 5-16,0 5 2 0,-2-8-4 0,2 3 0 15,2-1-7-15,-1 0 6 0,-1 0-4 0,4 1 3 16,-4 0-7-16,0 2 1 0,3-1-4 0,-2 0 6 16,-1 1-4-16,0-5 3 0,3 2-3 0,-1 1 4 0,2-2-2 15,-4 1-10-15,5 1 8 0,-5-1-35 16,3 2-55-16,-3 4-52 0,0 0-77 0,0 0-91 0,0 0-300 16,-12 11-661-16,7-5 292 0</inkml:trace>
  <inkml:trace contextRef="#ctx0" brushRef="#br2" timeOffset="-49344.7">12208 7745 54 0,'0'0'123'0,"0"0"1"0,0 0-6 0,0 0-2 15,-2 3-11-15,2-3-2 0,0 0-2 0,0 0-2 16,0 0-7-16,0 0-5 0,0 0-7 0,0 0-14 15,0 0-1-15,-4-15 7 0,3 13-1 0,1 2 2 16,-4-4-6-16,4 4-9 0,-4-5-5 0,1 3-6 0,-1-1 0 16,4 3-4-16,-7-7-7 0,2 5-4 0,-3 1-4 15,6-1 1-15,-5 0 2 0,2 1 15 16,-4-5-6-16,4 3-4 0,-3-2-2 0,3 2-3 0,-4-4 1 16,4 4-6-16,-4-2-5 0,0-2 0 0,0-2-3 15,0 1 0-15,-1 0-2 0,0-1-3 0,0 3 0 16,-1 1-2-16,0 0-1 0,1 0 0 0,-2-1-5 15,0 1 15-15,1 0 1 0,0 1-2 0,-3-1 0 16,2 0 1-16,-2 0-4 0,5-1-3 0,-4 0-4 16,-1 2 1-16,4 0 1 0,0-4-2 0,-3 3-1 0,4 1-1 15,-4-1 2-15,4-1-1 0,0 2-2 16,-2-3 2-16,1 1-1 0,1 0 1 0,-1 0-3 0,-2-1 1 16,3 1-3-16,-4-3-2 0,3 2 5 0,1 0-2 15,-2-1-2-15,-2-2 1 0,0 1-1 16,4 1 2-16,-1-2-3 0,1 2 2 0,-2 0 0 0,2-1 1 15,2 0 0-15,-4 2-1 0,3-2-1 0,-2 0-2 16,2 0 1-16,-1 1 2 0,3 0 10 0,-2-1 0 16,0 0 0-16,0-1-2 0,0 2-3 0,0-1 3 15,-1 0-3-15,2 1-1 0,0-1 0 0,-2 1 0 16,-1 1 0-16,4-1 1 0,-2 2-1 0,0-3 3 16,-1 4-3-16,3-3 1 0,-2 2-2 0,-1-1-2 15,0 1 1-15,3 0-4 0,-2-3 2 0,3 2-2 16,-1 0 2-16,-2 0 2 0,3 2-1 0,-1-1-2 0,0 0-4 15,1 1 4-15,-1 1-1 0,2-1 1 0,0 1-2 16,1-1 4-16,0 2-2 0,-1-2 4 0,1 1-4 16,0 1 1-16,-1-1-1 0,0 2-3 0,2-1 3 15,-1-1-3-15,-1 1 2 0,-1-2 0 0,2-1 0 16,0 4 1-16,-1-2 1 0,-1 1-2 0,1-1-3 16,0 1 2-16,4 3 0 0,-5-4 0 0,1-1-1 15,0 1 2-15,4 4 0 0,-2-4-2 0,-1 1 1 16,-2 1 0-16,5-3 1 0,-4 3 0 0,4 2-1 15,-5-5 0-15,5 5 2 0,-1-5-2 0,-2 3-1 16,3 2 3-16,-4-4-2 0,4 4 0 0,-1-4 6 16,1 4 8-16,-4-4 1 0,4 4-2 0,-1-4-2 15,1 4 1-15,-3-3-1 0,3 3 0 0,0 0 1 0,-2-4-1 16,2 4 1-16,0 0 3 0,0 0-3 16,-4-3 2-16,4 3-1 0,0 0-2 0,0 0-3 0,0 0 0 15,0 0-2-15,0 0 1 0,0 0 1 0,0 0-2 16,0 0-1-16,0 0-2 0,0 0-1 0,0 0 1 15,-1 10 2-15,1-5-3 0,0 1 1 16,0-1-1-16,0 0 1 0,1 0-3 0,-1 4 2 0,0-2 3 16,0 2-3-16,0-3-3 0,0 4 4 0,0-1 1 15,3 3-3-15,-2-2 0 0,-1 2-3 0,0-2 0 16,0 2 5-16,0-1-4 0,-1 0 1 0,1-1 1 16,0 0-3-16,0 1 5 0,-3-2-2 0,3-1-1 15,0-3 0-15,0-2 2 0,0 3-6 0,0-2 6 16,0-4 9-16,0 3 0 0,0-3 1 0,0 6 2 15,0-6 0-15,0 0-2 0,0 0 0 0,0 0-3 16,0 0-1-16,0 0 1 0,-4 1 0 0,4-1-5 16,0 0 6-16,-5-9-4 0,5 4 0 0,-1 0-1 0,-3-1 0 15,4 2 1-15,-4-6-3 0,2 1 1 0,0-1-2 16,-4 0 2-16,3-1-2 0,2 0 1 16,-4 1-1-16,1-1-2 0,2 2-1 0,-2 0 2 15,1-2 2-15,1 4 1 0,0 0-1 0,1 1-2 0,-3 0-1 16,3 0 1-16,1 1-2 0,0 1 0 0,-4-2 2 15,4 3 2-15,0 3-1 0,-2-5-2 16,2 5-2-16,-2-2 2 0,2 2-4 0,0 0 5 0,0-7-1 16,0 7 0-16,0 0 2 0,6-3-4 0,-6 3-1 15,5-1 4-15,-5 1-4 0,8 0 2 0,-8 0 1 16,9 0 0-16,-3-1-2 0,0-1 1 0,4 2 2 16,-5-2-1-16,3 1 1 0,-3 1-3 0,4-4 1 15,1 2 2-15,-3 0-1 0,-1 1 0 0,-1-1 2 16,3 0 0-16,-3 0-2 0,0 0 3 0,-5 2-3 15,9-2 0-15,-3 1-1 0,-6 1 2 0,5-2 1 16,-5 2-5-16,8-1 3 0,-8 1-1 0,0 0 2 16,5-2-2-16,-5 2 0 0,0 0 3 0,0 0 0 0,0 0-1 15,0 0 2-15,0 0 3 0,5 5-1 16,-5-1-2-16,0 1 5 0,0 1 0 0,-1 2-2 0,-1 3-1 16,-1 0-3-16,-1 2 3 0,-1 3 1 0,0-2-4 15,-3 0 4-15,2 1-4 0,-1 1 3 0,1-7-1 16,2 1 0-16,-1-1 1 0,-1-2-3 0,2 1 3 15,0-2-2-15,0-1-2 0,0-1-3 0,2 1 3 16,-1-3 0-16,3 4 4 0,0-6-3 0,-6 3 7 16,5-1 0-16,1-2 0 0,0 0 2 0,0 0-3 15,0 0-1-15,0 0 1 0,-4-8 2 0,4 3-4 16,0 0 1-16,1 0-1 0,-1-4 0 0,3 3-2 16,-2-1-1-16,4 0-1 0,-4 1 3 0,-1 2 3 15,3-1-3-15,-3 2-2 0,1-1 2 0,-1 4-2 16,0-6-2-16,0 6 0 0,0-4 3 0,0 4-2 15,0 0 0-15,0-5 2 0,0 5-11 0,0 0-30 16,0 0-40-16,0 0-53 0,-10 9-70 0,10-9-55 0,0 7-236 16,-1-2-531-16,-2-2 235 0</inkml:trace>
  <inkml:trace contextRef="#ctx0" brushRef="#br2" timeOffset="-44154.67">9342 6086 79 0,'0'0'84'0,"0"5"-1"0,0-5-1 16,0 0-5-16,0 0 4 0,0 0-4 0,0 0-1 16,0 0-6-16,0 0-2 0,0 0 9 0,0 0-4 0,0 0-3 15,6 1 2-15,-6-1-3 0,0 0 6 16,0 0-5-16,0 0-1 0,0 0-6 0,0 0 0 0,0 0 4 15,0 0-5-15,0 0 1 0,0 0 3 0,0 0-8 16,0 0 10-16,0 0-2 0,0 0-1 0,0 0-11 16,0 0-7-16,0 0-2 0,0 0-1 0,0 0-5 15,-14-13 0-15,10 10 11 0,2-2-1 0,-2 1-4 16,1 0-6-16,-3 1-4 0,2 0-3 0,-1 0 2 16,4 1 12-16,-6-1-2 0,2-1-4 0,1 1-4 15,-2-1-2-15,2 1-6 0,-1 0-1 0,-1-1-3 16,-1-1-2-16,3 2-1 0,-2 0 0 0,2 0-4 0,-1-1-1 15,-1 0-3-15,0 0 1 0,3 0-3 0,-1-1 12 16,-5 0 2-16,3 2-5 0,-1-1-2 0,-2 0-1 16,3 0-1-16,1 0 1 0,-2-1-3 0,2 4-1 15,-1-1-4-15,-1 0 16 0,2 0-3 0,-2 0-2 16,0-3-3-16,-3 4-14 0,5-2 0 0,0 2 3 16,0 0-1-16,-2-1-3 0,1 1 6 0,6 1-4 15,-9-5-1-15,5 2 0 0,-1 1 0 0,1-1 1 0,-1 2-1 16,0-2 2-16,1-2 2 0,-1 2 2 15,1 0-3-15,-1-2 2 0,-1 1-3 0,-1 0 1 16,1 0 9-16,2 0 7 0,-2 1-2 0,-1-1-5 0,0 1-1 16,-1-2-4-16,2 2-4 0,-1 0 4 15,-2-3-1-15,3 4 2 0,-1-2-2 0,1 1-2 0,0 0-2 16,1 0 2-16,0 0 0 0,-1 1-1 0,1-2 2 16,0 0-2-16,1 1 1 0,-2 0-1 0,2 0 2 15,-1-3-2-15,1 3-2 0,-1-2-3 0,1 1 1 16,-1-2 3-16,-1 1-3 0,-2 1 0 0,4-5-3 15,-5 2 5-15,4 2-9 0,-4-3 8 0,4 3 1 16,1 1-5-16,-1-2 4 0,-1 1 2 0,-2-3-4 16,0 0 2-16,3 1 2 0,-3 1-8 0,2 0 6 0,1 0-1 15,0-1-2-15,-1-2 3 0,-2 1 2 16,0 1-4-16,3 0-2 0,-1 0 2 0,-1-1 1 16,2 1-3-16,-2 0 0 0,-1-2 1 0,3 4-2 0,-3-4 4 15,4 4-6-15,-3-5 2 0,-1 2-1 16,-1 2 3-16,4-1 4 0,-4 0-3 0,4 1-1 15,-3-3-2-15,0 2 2 0,2-1 3 0,-3 0-1 0,4 0-1 16,1 1 3-16,-4 0-3 0,5 1-4 0,-4 0 4 16,6 1-1-16,-4 0 0 0,1 0 5 0,-1-1-3 15,1 2-4-15,0-1 4 0,-1-1-5 0,1 1 1 16,1 2 2-16,-1-4-2 0,-1 0 2 0,1 3-2 16,0-4 3-16,0 1 2 0,-1 4-3 0,1-3 0 15,0 2 0-15,0-1 2 0,2 2-2 0,-2-3-1 16,1 1-2-16,0-1 7 0,0-1-2 0,-2 2-2 15,0-1 0-15,5 0-4 0,-4-1 3 0,2 1 3 16,-1-1-1-16,0-2-2 0,-2 2 2 0,3-1-3 16,-3-1 2-16,0-1 0 0,1 2-2 0,0-1 5 0,0 3-1 15,0-1-1-15,-1 1-2 0,0 1 0 16,1 1 2-16,0-3-4 0,2 2 2 0,-1-1 1 0,-2 2-1 16,1-3-2-16,0 3 3 0,-1-2 3 0,4 2 1 15,-4 0-5-15,2-1 0 0,-1 0 1 0,3 1-1 16,-4 1 0-16,2-2-1 0,2 2 2 0,-5-1-1 15,3 0 3-15,0 1 1 0,-3-2-3 0,3 1 2 16,0 1-1-16,0 2 0 0,1-2 0 0,2 3-5 16,-5-5 7-16,5 5 0 0,-5-3-3 0,5 3 3 15,-2-4-4-15,2 4 7 0,0 0-4 0,0 0-7 16,0 0 5-16,0 0 4 0,-6-1-4 0,6 1 0 16,0 0 1-16,0 0 3 0,0 0-2 0,0 0-2 15,0 0 1-15,0 0 2 0,0 0 1 0,0 0-5 16,0 0 0-16,0 0 1 0,-4 8 1 0,4-3 1 15,1-1-7-15,1 4 6 0,-2-2 0 0,1 1-3 0,2 3 1 16,-3-3 1-16,0 0 1 0,2 1-1 0,-1 2 6 16,-1 0-5-16,3-3 2 0,-3-1-6 0,1 2 3 15,2-4-1-15,-1 3 3 0,-1 1-1 0,1-5 0 16,-2 2-4-16,1 1 3 0,-1-6 2 0,0 5-4 16,0-5 2-16,0 3-1 0,0-3-1 0,1 7 6 15,-1-7-3-15,0 4 0 0,0-4-1 0,0 0 4 16,0 0 0-16,0 4-1 0,0-4 0 0,0 0 5 15,0 0 7-15,0 0 2 0,0 0 0 0,0 0-1 16,0 0 5-16,0 0 1 0,0 0-8 0,0 0 3 16,0 0-2-16,0 0 1 0,0 0 1 0,0 0-4 15,0 0-1-15,-1-16 0 0,0 12-7 0,-1-3 6 16,1 1-11-16,-1 2 6 0,-3-6-2 0,2 2 2 16,-1 1-2-16,2 2 1 0,-1-2 2 0,1-3-2 15,-1 4-4-15,-1-3 3 0,0 1 1 0,-1-1-4 16,3 2-2-16,-1-2 5 0,2 1-5 0,0-1 2 0,1 3 1 15,0-1-4-15,-2 2 0 0,0 3 4 0,0-2 0 16,2-1 0-16,0 5-4 0,0-5 2 0,0 5-2 16,0 0-2-16,0-4 4 0,0 4 6 0,3-3-8 15,-3 3-1-15,5-5 3 0,-1 4-1 0,-4 1-1 16,10-2 3-16,-3-1 2 0,-1 2-8 0,2 1 1 16,-1-2 2-16,-3 0 2 0,1 0 3 0,0 1-9 15,1 0 6-15,-6 1 2 0,12-2-3 0,-7 2 0 16,-5 0 2-16,12-1-9 0,-7 0 8 0,-5 1 0 15,10-1 0-15,-10 1 3 0,9 2-2 0,-6-1 2 16,-3-1 2-16,6 2-5 0,-6-2 2 0,4 1-3 16,-4-1 7-16,6 1-6 0,-6-1 1 0,4 3 3 15,-4-3-3-15,3 3-1 0,-3-3 0 0,1 5 6 0,-1-5 0 16,0 10-7-16,-1-4 2 0,-2 4 7 16,2-2-11-16,-2 5 3 0,1-3 11 0,-3-1-7 15,1 5-3-15,0-3 3 0,0 0-3 0,-1 0 3 0,1-3-3 16,-1 1-1-16,0-1 7 0,1 2-3 0,3-6-1 15,-2 1-6-15,2 0 9 0,-2 0-6 0,2-3 3 16,1-2 8-16,-1 6-9 0,1-6-2 0,-3 4 1 16,3-4 3-16,-1 2 1 0,1-2-5 0,0 0 4 15,0 0 1-15,0 0-4 0,0 0-4 0,0 0 4 16,0 0 4-16,0 0-2 0,0 0 6 0,0 0-12 16,1-15-10-16,-1 11-34 0,0 4-43 0,3-2-47 15,-3 2-55-15,0 0-64 0,0 0-67 0,-7-3-174 16,7 3-537-16,0 0 238 0</inkml:trace>
  <inkml:trace contextRef="#ctx0" brushRef="#br2" timeOffset="-41369.72">6507 4429 146 0,'0'0'142'0,"0"0"6"16,0 0-3-16,0 0-4 0,0 0-8 0,0 0-3 15,0 0-4-15,0 0-2 0,0 0-3 0,0 0-1 16,0 0-5-16,0 0-1 0,0 0-8 0,0 0-4 15,0 0-7-15,4-11-6 0,-4 11-6 0,0 0-4 16,-4-5-5-16,4 5 0 0,0 0-6 0,-5-4-7 16,1 0-7-16,0 1-4 0,3-1 4 0,-3 0-3 15,0 1 0-15,3-1-6 0,-5 1-1 0,2-2 7 16,-1 0-6-16,1-1-5 0,-4 0 2 0,2-3 3 16,-2 4 0-16,1-4-5 0,1 3-5 0,-1-2 4 15,-3 0-1-15,3 2 10 0,-3 0-1 0,2-3-4 16,1 3-4-16,-1-3 0 0,-1 1-7 0,-1 1 0 15,2 0-5-15,2 0 4 0,-2-3-6 0,-1 0 2 0,1 2-3 16,1 0-5-16,-1 0 6 0,-2-1 3 0,2 0-2 16,-1 1 0-16,-1-2-5 0,1 0 3 15,0-2-6-15,4 4-5 0,-4 0 3 0,-2-1-4 0,4 1 0 16,-3 1 9-16,1-1 5 0,1 0-4 0,1 1-3 16,-3 1-4-16,2-2 1 0,-1 2-1 0,0-1-2 15,1 0 2-15,1 2-8 0,0-1 4 0,-2-2-1 16,4 5 3-16,-4-4-2 0,3 1-5 0,-2 1 4 15,-1-3-1-15,4 3-4 0,1 1 1 0,-1 0-2 16,0-1 5-16,-1 2 6 0,-2-4-6 0,3 2-7 16,-3-3 4-16,3 4 0 0,-4-3-5 0,0-1 3 15,1 1 4-15,1 1 0 0,-2 1-8 0,2 1 4 16,1 0-1-16,0-5 0 0,-2 4 0 0,-2-1-1 16,2 0-4-16,3 2 2 0,-4-2 2 0,4 3-1 15,0-2-1-15,0 1 1 0,0-1 0 0,-3 2-4 16,3-1 6-16,-3-3-5 0,2 2 5 0,-2 1-2 15,3-1 4-15,0 1-6 0,-3 0-1 0,-1-2-2 16,2 1 7-16,-1-1-3 0,-1 0 2 0,1 0 4 0,-2 0-8 16,2 0-4-16,2-1 9 0,-3 0-4 0,-1 0 0 15,-2-1-4-15,3 1 10 0,-1 2-6 16,1-3 0-16,1 1-1 0,0 2 0 0,-1-2-1 0,1 0 5 16,-1 2-4-16,1 0 3 0,1 0 1 0,2 2-7 15,-3-1 4-15,-1-2 1 0,4 2-3 0,-3 0 5 16,3 0-1-16,0-1-1 0,-4 2 7 15,4-2-6-15,1 1 3 0,-4 2-6 0,3-2 1 0,-1-1 5 16,2 1-6-16,-1 0-2 0,1-2 5 16,-1 0-2-16,-3 0 2 0,2 1 0 0,1 0 0 0,0 0-2 15,0 0 3-15,-1 0 1 0,1 1 2 0,0 0-1 16,2 1 0-16,-1 0-3 0,0-1 6 0,0 0-6 16,1 2 9-16,-1-2-10 0,1 2 0 0,-1 0-4 15,4 2 4-15,-6-4 0 0,3 1-3 0,3 3 0 16,-6-2 0-16,6 2 6 0,-4-5 1 0,4 5-6 15,-4-2 0-15,4 2 5 0,-4-2-3 0,4 2 2 16,0 0-3-16,0 0 2 0,0 0 2 0,-4-3-4 16,4 3 4-16,0 0 0 0,0 0-5 0,0 0 0 0,0 0-1 15,0 0 1-15,0 0 4 0,-6-1-5 16,6 1 3-16,0 0 0 0,0 0-3 0,0 0 0 16,0 0 1-16,0 0 2 0,0 0-2 0,0 0 12 0,0 0-4 15,0 0-12-15,0 0 4 0,4 13-1 16,-4-8 7-16,1 0-9 0,-1 3 4 0,1 1 5 15,3-2-6-15,-4 0-1 0,0 0 0 0,4 3-1 0,-3-3 2 16,0-1-1-16,1 1 6 0,-2-1-6 0,1 0 7 16,-1 0-2-16,1-1-3 0,1 1 2 0,-2-3-1 15,1 2 5-15,0-1-10 0,-1 0 8 0,1-1-8 16,-1-3 7-16,2 5 6 0,-2-5-11 0,1 3 6 16,-1-3 0-16,0 0-1 0,0 0-2 0,0 0 7 15,0 7-4-15,0-7 2 0,0 0-7 0,0 0 1 16,0 0 6-16,0 0-1 0,0 0-3 0,0 0 3 15,0 0 2-15,0 0-3 0,0 0-5 0,0 0 3 16,0 0 6-16,-12-10-8 0,10 7 4 0,2 3 1 16,-4-5-5-16,-1 1-4 0,4 0 5 0,-3 2-1 0,3-3-1 15,-1 0 2-15,0 1 0 0,0-1-1 16,0-2 0-16,-2 0 4 0,3 1 0 0,-2 2-2 16,2-2-1-16,0 0 1 0,1 1 3 0,0-1-3 15,-4 2-1-15,4 0-6 0,0 0 7 0,0-1-2 16,-4 2 5-16,4 3-3 0,0-7-3 0,0 4 5 15,0 3-1-15,0-6 0 0,-1 4-9 0,1 2 3 16,0-8 3-16,0 8-2 0,0-5-1 0,0 5-3 0,1-3 6 16,-1 3 4-16,3-2-3 0,-3 2 3 0,0 0-3 15,5-4 0-15,-5 4 2 0,3-2-4 16,-3 2 1-16,7-2 2 0,-7 2-7 0,9-1 1 16,-9 1 3-16,10 0 4 0,-4 0-5 0,-6 0 5 0,12 0-5 15,-6 0 8-15,3 1-3 0,-2-1-2 0,3 2 4 16,-5-4-4-16,-5 2-2 0,14 2-4 0,-8-2 7 15,-6 0 2-15,8 0-3 0,-8 0-2 0,7 0 8 16,-7 0-7-16,7 2 3 0,-7-2-7 0,0 0 6 16,0 0 3-16,0 0 2 0,9 0 5 0,-9 0-6 15,0 0 1-15,0 0-1 0,0 0 5 0,0 0-9 16,4-4 1-16,-4 4 1 0,0 0-3 0,0 0 5 16,0 0 2-16,0 0 3 0,0 0 1 0,0 0-1 15,0 0-4-15,-9 11 3 0,6-4 3 0,-2 0-8 16,-1 2 7-16,0-1-9 0,2 1-14 0,0 0-43 15,0 0-47-15,0 0-56 0,2 2-87 0,3 2-96 16,-2-1-257-16,-1 0-646 0,-3-1 286 0</inkml:trace>
  <inkml:trace contextRef="#ctx0" brushRef="#br2" timeOffset="-37533.64">19648 13777 19 0,'-4'12'79'0,"2"-3"-10"0,0 0 4 0,2-4-4 16,1-1 1-16,-1-4-1 0,5 2-1 0,-5-2-2 15,11-8-2-15,2-5-3 0,3-1-11 0,8-7 4 16,2-2 2-16,3 0-7 0,9-8 1 0,2 1 0 0,2-1-7 16,-2 1-1-16,0-2-2 0,-10 10-8 15,11-8 2-15,-10 9-6 0,-1-1 1 0,2 1-1 16,0 0-5-16,-2 0-7 0,-2 3-2 0,1 3 7 0,4-2-4 16,-1 5-1-16,-1 1-5 0,-8 3-16 0,5 1 14 15,-1 4 1-15,-7 2-4 0,1 2 5 0,1 4-2 16,-1 2-3-16,-5 2 4 0,8 6-8 0,-9-2 5 15,6 4-1-15,-7-2-6 0,-1 1 7 0,1 0-6 16,-3-3-2-16,1-2 4 0,-1-2 4 0,-1-1 1 16,7-1 3-16,-6-2-5 0,2-3 4 0,1-2 2 15,3-4-5-15,2 0 2 0,1-5-2 0,6-3 4 16,-3 0-5-16,3-3-3 0,-3-5 2 0,1 1 4 16,-1-1-3-16,1 0 0 0,3-2-5 0,-4 1 4 15,1-4-6-15,2 1 6 0,1 4 1 0,-2-3-1 16,0 5-5-16,3 1 4 0,-3 2-1 0,-2 1-1 15,-4 8-2-15,-1-2 3 0,-1 4-4 0,-3 4-1 16,-1 4 8-16,3 4-8 0,-3 2 9 0,1 2-4 16,2 4 3-16,-4-1-6 0,6 7 1 0,-4-3-3 15,-1-3 6-15,1-4-2 0,1 1 4 0,1-6 4 16,-5-1 5-16,7-4 10 0,-4 0 7 0,4-7-4 0,1-4-5 16,6-6 0-16,-1 1 4 0,0-3-19 0,0-1 15 15,-1-1-5-15,-1-2 1 0,1 2-2 16,-2 0-5-16,-3-2 0 0,1 3-9 0,0-1 9 0,-5 6-1 15,2-6-3-15,-3 4-2 0,1 2 3 0,-1-1-1 16,0 0-11-16,1 2 8 0,-4 4-5 0,-1-4 4 16,1 4 4-16,-2 0-2 0,1 1-1 0,1 1 3 15,-5 1 2-15,3-1 6 0,-1 3-1 0,-2-4-2 16,3 3 0-16,1-2 0 0,-1 0-4 0,0 2 3 16,2-2-1-16,2 1-5 0,7-3 4 0,-4 1-32 15,5 1-55-15,2 1-75 0,-4 0-171 0,0-1-349 16,-8 0 154-16</inkml:trace>
  <inkml:trace contextRef="#ctx0" brushRef="#br2" timeOffset="-35847.49">8065 14105 23 0,'0'-2'93'0,"4"0"-15"15,-4 2-10-15,5-4 13 0,-5 4 9 0,0 0 15 16,11 5 3-16,-6-2-11 0,1 10 7 0,1 2 0 0,0 9-1 16,2 3-3-16,0 7-1 0,2 14 1 15,3 4-1-15,-2 3-8 0,5 27-3 0,-1 0-7 16,3 0-8-16,-2-25-5 0,3 25-7 0,-1 1-5 16,9-2 2-16,-10-25-4 0,4 2-1 0,6 22 1 0,1-3 6 15,-8-25-2-15,16 27 6 0,-10-1 11 16,-7-21-4-16,8 24 1 0,1 1-12 0,-1-2-5 15,-13-23 0-15,13 22-4 0,-5 1-4 0,-4-21-3 0,3 22-3 16,5-1-1-16,1-2-4 0,-11-24-1 0,3 3-3 16,7 21-3-16,-8-24-5 0,-1 3 19 15,5-1 0-15,0 1-7 0,-1-3 1 0,-3 3-5 16,0 0 3-16,9 19 2 0,-10-24 0 0,1 1 5 0,-5 2-4 16,4-1-2-16,-4 3 9 0,3-4-9 0,-3 3 2 15,-1-2 0-15,-4-4 4 0,7 1-8 0,-7-2 0 16,0-1 1-16,-1-15-4 0,5 15-4 0,-4-14-1 15,2 1-5-15,1-4-1 0,-2 3 2 0,1 2 5 16,-2-5-14-16,2-2-2 0,1 2-25 0,-3 0 3 16,0 3 11-16,1-3-3 0,-1-1 9 0,0 1 4 15,-1-2 2-15,2 0 6 0,-6-1 0 0,1-3 12 16,2-6-3-16,-5 0-10 0,3-2 4 0,-2-2-14 16,-3-15 5-16,3 16 4 0,-3-16-8 0,0 0 6 15,3 15-5-15,-3-15 0 0,0 0-1 0,0 0 5 16,0 0-8-16,0 0-1 0,0 0 0 0,0 0 4 15,0 0-2-15,0 0 1 0,0 0-2 0,0 0-12 16,0 0-24-16,0 0-29 0,0 0-49 0,0 0-52 16,0 0-61-16,-29-40-72 0,29 40-279 0,0 0-621 15,0 0 275-15</inkml:trace>
  <inkml:trace contextRef="#ctx0" brushRef="#br2" timeOffset="-33777.88">15690 11011 20 0,'0'0'45'0,"3"2"-1"0,-3-2-2 0,0 0-6 15,0 0-2-15,0 0-5 0,5 1-18 0,-5-1-22 16,0 0-31-16,0 0-45 0,0 0 20 0</inkml:trace>
  <inkml:trace contextRef="#ctx0" brushRef="#br2" timeOffset="-32497.41">15785 10989 56 0,'0'0'99'0,"4"4"-10"0,-3-2-10 0,-1-2-5 0,3 2-23 15,-3-2 5-15,0 0 2 0,1 4-4 0,-1-4 8 16,0 0-14-16,3 5-2 0,-3-1-4 0,-3 0 0 16,2 3 0-16,1-2-8 0,-3-2 19 0,2 1-7 15,1 2-5-15,-4-2-7 0,4-1 6 0,-2 0 1 16,-2-1-12-16,4-2-4 0,-2 6 8 0,2-6-7 15,-2 3 2-15,2-3-4 0,0 0-4 0,0 0-3 16,0 0-8-16,0 0 9 0,0 0-3 0,-5-12-5 16,5 12 4-16,5-9-9 0,-5 6 4 0,0 3-5 15,4-6 1-15,-4 5 1 0,0 1-11 0,6-6 13 16,-6 6 1-16,4-2-3 0,-4 2-4 0,4-3 7 0,-4 3-7 16,0 0-1-16,5-1 3 0,-5 1-1 0,0 0-3 15,0 0 0-15,0 0 6 0,9 5-4 0,-9 1 17 16,3-1 5-16,-2 3-6 0,-1-1-1 0,-1 4 0 15,-2-2-3-15,3 3-4 0,-4 1 4 0,3-3-5 16,-3 1-2-16,-1 0 4 0,1 0-1 0,2-2 0 16,-2 0 7-16,0-3 8 0,0-1 5 0,4 1 5 15,-4-3-8-15,3 1 3 0,1-4-6 0,0 0-2 0,0 0-1 16,-13-13-4-16,13 8 0 0,-2-6-3 0,-2-1 3 16,4 0-4-16,0-1-2 0,0-3-4 15,-1 4 3-15,1 0-2 0,0 1-2 0,0 0-1 0,1 3 0 16,-1-2 1-16,0 6-12 0,1-3 8 0,2 1 4 15,-1 3-3-15,-1-2 0 0,2 2-4 0,2 0 5 16,-5 3-2-16,4-4 2 0,1 3-1 0,-5 1-1 16,4-2 1-16,-4 2 2 0,0 0-5 0,6 5 4 15,-6-1 2-15,2 0-1 0,-4 3-5 0,2 0 5 16,-2 3-5-16,-2 1 0 0,0-3 3 0,-1 4-2 16,1-2-1-16,-1-3 2 0,1 0 3 0,-2 1-5 0,2-2 6 15,2-2-3-15,-1 0 8 0,-1 0 7 0,2-1 4 16,0 0-6-16,2-3-2 0,-6 1-1 15,6-1-2-15,0 0 1 0,-8-11-1 0,6 4-2 0,-1-1-2 16,3-2 0-16,-1 0 0 0,0 3-2 0,2 1 0 16,-1-3-1-16,0 5 1 0,1 0-4 0,0-3 3 15,1 3 0-15,-1 1-6 0,-1 3 3 0,6-6-4 16,-3 5 7-16,-3 1-3 0,6-1-2 0,-6 1-3 16,8 0 8-16,-8 0 0 0,5 5 0 0,-4 0-1 15,2 1 3-15,-3 5-13 0,-1 0 9 0,-2 2-3 16,1-1 5-16,-2 4 1 0,0-1-3 0,-1-4 1 15,1 0 2-15,-1-1-8 0,-2 1 7 0,4-2 0 0,-3-2-3 16,1-1 18-16,1 0 5 0,-1-2-2 16,0-1-5-16,2-2 3 0,3-1 0 0,0 0-4 0,-11-11-4 15,9 6 1-15,0-8-2 0,0 1-2 0,0-5 1 16,1-2 0-16,0-1-2 0,-4-4 1 0,5 8-1 16,0-4-2-16,4 4 0 0,-4 5 1 0,1-2-1 15,0 3-2-15,-1 2 1 0,3 1-2 0,-1 3-1 16,2-1-2-16,0 1 1 0,0 3-1 0,-4 1 2 15,11 1-2-15,-4 4 3 0,0 0 0 0,0 2-2 16,-2 3 4-16,1 0-5 0,-2 1 2 0,1 1 1 16,-2 4-2-16,-2-1 1 0,-1 2-2 0,1 0 4 0,-3-3 1 15,-1 2 0-15,-1-4-5 0,1 0 6 0,0-3 9 16,-2 0 13-16,2-3 10 0,2 0-2 16,-3-2 4-16,2-2-10 0,2-2-1 0,0 0 0 0,-12-7-18 15,8 1-3-15,-1-2 2 0,2-3-5 0,1-3 3 16,0 3-2-16,0-6 2 0,2 4-4 0,0 3 0 15,2-1-3-15,0 3 2 0,0 0 1 0,-1 4 0 16,1-1-1-16,2 0-2 0,-3 1-1 0,1 1 2 16,-2 3-2-16,3-1 0 0,-3 1 3 0,0 0-3 15,0 0 0-15,8 4 1 0,-8-4 2 0,1 4 1 16,-1 1-4-16,0-5 2 0,2 5 0 0,-2-5-1 16,0 2 1-16,0-2-1 0,0 0 2 0,0 0-3 0,0 0 6 15,2 2-7-15,-2-2 3 0,0 0 0 16,0 0-2-16,0 0 1 0,0 0 1 0,0 0-1 0,0 0-2 15,0 0 0-15,0 0 2 0,0 0-1 0,0 0-1 16,0 0 0-16,0 0 3 0,0 0-5 0,0 0 3 16,0 0 1-16,0 0 0 0,4 5 0 0,-4-5-1 15,0 0-1-15,0 0 0 0,0 0 1 0,0 0-2 16,0 0 1-16,0 0 0 0,0 0-2 0,0 0 4 16,0 0-2-16,0 0 0 0,0 0-1 0,0 0 4 15,0 0-1-15,0 0-2 0,0 0-4 0,0 0-8 16,0 0-23-16,0 0-30 0,0 0-32 0,0 0-29 0,0 0-29 15,0 0-40-15,0 0-193 0,0 0-422 0,0 0 186 16</inkml:trace>
  <inkml:trace contextRef="#ctx0" brushRef="#br2" timeOffset="-29549.39">6737 14374 120 0,'0'0'141'0,"0"0"-6"16,0 0-8-16,0 0-11 0,0 0-12 0,0-4-8 15,0 4-9-15,0 0-8 0,0 0-11 0,0 0-4 16,0 0 17-16,13 12 9 0,-9-8-6 0,0 3-4 16,-3 2-7-16,6-2 14 0,-1 6-2 0,-1 3-5 15,1-2 0-15,-1 4-4 0,0 2-6 0,0-2-3 16,-1 8 2-16,0-2 2 0,0-6-9 0,-3 1-4 16,2-2-4-16,-1 0-6 0,2-2-5 0,0-2-6 15,-3-4-2-15,2 0-2 0,-1-4-1 0,0 1 5 16,-1 1-4-16,2-3-4 0,-2 2-1 0,0-4 0 0,0 2-3 15,2 0-1-15,-2 1-5 0,-1-5 0 0,4 4 0 16,-4-4-1-16,1 4 2 0,2 0-3 0,3-2 1 16,-5 2 0-16,3-2 0 0,0 0-4 15,0 1 0-15,1 1-1 0,4-2 8 0,0-1 0 0,0 0-2 16,1-1 7-16,4 0 3 0,3-2 2 0,1 2-3 16,0-6 5-16,-2 3 1 0,1-1 0 0,-3-5 8 15,2 4 17-15,-4-4-8 0,3 1 0 0,-4 0-5 16,0-3-1-16,3 0-8 0,-6 2-4 0,-2 2 0 15,2-2-5-15,-3 6 5 0,0-3-4 0,-1 4-8 16,0-1 2-16,-3 0-3 0,2 1-2 0,-3 2-2 16,0 0-4-16,5-2-1 0,-5 2-44 0,0 0-52 15,0 0-78-15,0 0-96 0,0 0-306 0,0 0-612 16,0 0 272-16</inkml:trace>
  <inkml:trace contextRef="#ctx0" brushRef="#br2" timeOffset="-28444.72">7067 15564 8 0,'-1'-4'145'0,"1"4"-6"16,0 0-11-16,0 0-6 0,0 0-14 15,-2-3-12-15,2 3-6 0,0 0-11 0,0 0 17 0,0 0 7 16,0 0-4-16,13 8-3 0,-8-2-2 0,-1 2 10 16,3 2-12-16,1 6 1 0,0 1-9 15,2 4-1-15,3 4-1 0,-4 3-7 0,0-2-2 0,-1 2-9 16,3 2 2-16,-3 1-3 0,0-6-2 0,-1 2-10 15,1-2-1-15,-2-6-4 0,-1-1-2 0,3-2-6 16,-2-4-4-16,-1-3 1 0,-1 1 1 0,0-1-1 16,-1-3-3-16,-2 3 3 0,2-5 1 0,-2-2 3 15,1 2-5-15,0-1 2 0,-2-3 0 0,2 5-2 16,-2-5-2-16,3 2-3 0,-3-2-1 0,0 0-3 16,2 3-4-16,-2-3-2 0,0 0 2 0,0 0-3 15,8 0-1-15,-8 0 3 0,10-5 6 0,-2 2-7 16,3-6 4-16,0 4 0 0,5-2-2 15,1-3 3-15,-1-2 0 0,9-2 7 0,-10 2 0 0,4 0-2 16,-2 0-5-16,-2 1 1 0,1-2-5 0,-1 2-5 16,-5 3 2-16,2-1-1 0,-2 2-1 0,-3 2-72 15,-1 1-80-15,0 2-98 0,-5 1-295 0,-1 1-574 16,0 0 254-16</inkml:trace>
  <inkml:trace contextRef="#ctx0" brushRef="#br2" timeOffset="-26156.28">16314 1195 13 0,'0'0'167'0,"-2"-2"-6"15,2 2-14-15,-8-1 1 0,8 1-13 0,-10 1-8 16,4 1-16-16,-2 2-8 0,-7 2-8 0,-1 3-14 16,-11 6 3-16,-1 1-14 0,2 3 5 0,-5-1-13 15,-1 2-2-15,1 4-1 0,2-5-4 0,2 4-1 16,0-3-5-16,5-4 3 0,7-4-6 0,2 0-11 15,3-3 1-15,5-2-3 0,0-1-8 0,4-1 0 16,-2 0 1-16,3-1-8 0,0-4-5 0,0 0 2 16,14-2-1-16,1-9-1 0,12-3 1 15,1-6-3-15,-2 1 1 0,5-1-7 0,1 1 3 0,-4 1-7 16,0 1 7-16,-1 1-4 0,-8 5 3 0,-2 2-4 16,0 0 3-16,0 1-5 0,-2 4 1 0,-3 0-4 15,3-4 4-15,-2 5-5 0,0-1 2 0,-3 3 1 16,0 0 1-16,-1 0 2 0,-1 0-2 0,-3-1 6 15,-5 2 8-15,5 4 8 0,-6 1 1 0,-3 2 1 16,-6 7 6-16,-11 4 0 0,-4 6-3 0,-5-1-5 16,-11 6 8-16,2 1 0 0,7-11 14 0,4 0-2 15,2-4-5-15,3-1 0 0,8-6-5 0,2-1-3 16,3 1-5-16,3-1 2 0,1 0-2 0,2 3-10 16,4-3-25-16,0-1-56 0,4 1-66 0,-3-1-75 15,4 0-204-15,-1 0-444 0,4-2 196 16</inkml:trace>
  <inkml:trace contextRef="#ctx0" brushRef="#br2" timeOffset="-24791.27">2162 11643 39 0,'-17'27'82'0,"2"4"-3"0,-8 10-9 0,2 3-3 0,-3 2-7 16,1 0-2-16,-1-5-5 0,9-9 13 16,-3-4-5-16,4-2-9 0,7-9 1 0,0-8 8 0,4 0-7 15,1-3-8-15,2-3-8 0,0-3 8 0,0 0-10 16,12-9-4-16,1-6 1 0,1-5-1 0,4-7 4 16,0 1-12-16,7-16-12 0,-8 11 16 15,9-13 0-15,-6 11-8 0,3-8 2 0,-5 11 6 0,-1 1-13 16,-2 3 2-16,3 1 4 0,-4 2-7 0,-5 6 8 15,1 4 0-15,0 0 12 0,-5 3-14 0,1 2-1 16,-3 3 16-16,2 0 29 0,-3 1 7 0,-1 2-4 16,-1 2-1-16,0 0-9 0,0 0-6 0,-15 14-2 15,6 0-6-15,-4 0-4 0,0 1 0 0,-1 6-8 16,0-4-3-16,4-1 0 0,0-2-5 0,2 0-21 16,3-2-34-16,1-1-55 0,4-2-43 0,0 1-61 15,0 1-102-15,4-5-316 0,-3-2 140 0</inkml:trace>
  <inkml:trace contextRef="#ctx0" brushRef="#br2" timeOffset="-22669.88">13794 9436 30 0,'2'-1'66'0,"-2"1"4"0,0 0-3 0,5-3 5 16,-5 3-5-16,2-3-1 0,-2 3-6 0,0 0-1 16,0 0 1-16,0 0 4 0,0 0 4 0,0 0-4 15,0 0-1-15,0 0-4 0,0 0-2 0,0 0-3 16,0 0-8-16,0 0 2 0,0 0 0 0,0 0 2 15,-4 10-2-15,3-6-4 0,-3 3-4 0,2-4-7 0,-2 1 1 16,1 3-4-16,-4-3-11 0,2 1 4 16,-1 3-2-16,0-3 3 0,0 2-7 0,-3 0 2 15,1-1-5-15,0-1 13 0,-1 3 5 0,1-3-1 0,0-1-2 16,0 0 1-16,3 1 6 0,-1-3 3 0,2 1-4 16,0-1-2-16,-1 0-2 0,5-2-5 0,-5 3-3 15,5-3 0-15,-4 2-6 0,4-2-3 0,0 0 1 16,-3 3-5-16,3-3 3 0,0 0-3 0,0 0-2 15,0 0-1-15,0 0 2 0,0 0-4 0,0 0-2 16,17-7 0-16,-9 6 2 0,-1-1-1 0,1 0 0 16,0-1-3-16,1 1 3 0,2-2-2 0,-1-1-1 15,1 1 1-15,1 0 2 0,-1-1-1 0,1 1 2 16,-3 1-5-16,0-3 1 0,0 1 1 0,0 1-5 0,-3 2 6 16,1-1-1-16,-2 0-1 0,0 0 5 15,0 0-4-15,-1 2 11 0,-4 1 13 0,0 0-2 0,1-4-3 16,-1 4 0-16,0 0-2 0,-9 12-5 0,3-6 1 15,-3 3-2-15,-4 1-4 0,-1 4 5 0,1-1-3 16,-1-2 0-16,0 2-3 0,-1-3 1 0,1 0-3 16,5-3 0-16,-2 0 0 0,2-3-3 0,1 0 2 15,3-3 1-15,-2 1-1 0,1-2-1 0,6 0 3 16,0 0-3-16,-4-6 0 0,4 3-29 0,0 3-45 16,3-10-63-16,1 9-86 0,-4 1-115 0,1-2-360 0,-1 2 159 15</inkml:trace>
  <inkml:trace contextRef="#ctx0" brushRef="#br2" timeOffset="-17523.76">6456 14668 60 0,'0'0'125'0,"-9"-1"-1"15,9 1-13-15,0 0-9 0,-5-1-9 16,5 1-23-16,0 0 13 0,-4-2 4 0,4 2 1 16,-5-4-15-16,1 1 0 0,0 1-5 0,4 2-7 0,-7-3 2 15,2 2 12-15,5 1-3 0,-7-3 2 0,1 2-4 16,1-1 1-16,5 2-11 0,-12-2-2 16,4 1 13-16,2 0 0 0,0 0-6 0,-3 1-6 0,1 0-6 15,-1 2-9-15,0-1-2 0,2-1-3 0,-1 2-3 16,0 0-6-16,3 0-6 0,-4-1 1 0,3 1-2 15,-1 0-3-15,2-1-1 0,0 1 0 0,-4-1-6 16,9-1 6-16,-10 1 5 0,3 0 2 0,0 0-9 16,3 0 7-16,-1 1 5 0,-1-1-3 0,2 1-2 15,-3-1 0-15,7-1-1 0,-10 2-8 0,4 1 0 16,1-1-3-16,1 0 1 0,-1-1-6 0,5-1 9 16,-9 4-6-16,5-4-2 0,4 0-1 0,-5 1 2 15,5-1-1-15,0 0-1 0,-8 2 0 0,8-2-1 0,0 0-1 16,-5 1-1-16,5-1 13 0,0 0 5 15,-6 1-5-15,6-1 1 0,0 0-2 0,-8 3 0 16,8-3-1-16,-5 1-1 0,5-1-4 0,-5 2 1 16,5-2-2-16,-8 1 0 0,8-1-1 0,-8 2-1 15,6-1 1-15,2-1 0 0,0 0 6 0,-7 3 8 16,7-3 1-16,0 0-2 0,-6 1 3 0,6-1-3 16,0 0-2-16,0 0 3 0,0 0 1 0,0 0-5 0,0 0 5 15,-6 0-7-15,6 0-3 0,0 0 2 0,0 0-2 16,0 0-4-16,0 0 0 0,0 0 2 15,0 0 1-15,0 0-6 0,0 0 0 0,0 0-1 16,0 0 1-16,0 0-2 0,0 0-3 0,0 0-2 0,0 0 1 16,0 0 2-16,0 0 0 0,0 0 2 0,0 0-4 15,10-11-1-15,-5 7 2 0,1 0-1 0,2 0 0 16,-2 1 1-16,3-2-1 0,0 1-1 0,3-2 2 16,-1 4 1-16,2-2-3 0,1 1 2 0,-4 0 1 15,4 0 0-15,-1 1-3 0,1 0 2 0,-1 0 6 16,1-1-6-16,-4 1 0 0,3 0 0 0,-1 0-1 15,-2-2 0-15,1 2 0 0,2-3 0 0,-3 0 0 16,-1-2 3-16,1 2-3 0,-1 0 1 0,-1-1 1 16,1 2 0-16,-3 0-1 0,0 2 1 0,-1-3 0 15,-1 2-1-15,-1 1 1 0,0 0-3 0,-3 2 0 0,6-1 3 16,-2-2-1-16,-4 3-1 0,0 0 1 16,5-5 1-16,-1 4-2 0,-4 1 0 0,0 0 2 15,5-2-3-15,-5 2 3 0,0 0-1 0,0 0 1 0,0 0 2 16,2-3 3-16,-2 3 5 0,0 0 12 0,0 0 7 15,0 0 9-15,0 0 0 0,0 0 1 16,0 0 1-16,0 0-2 0,0 0-8 0,-12 9 1 0,8-8-2 16,-5 1-4-16,4 2-2 0,-4-1 4 0,-2 5-3 15,-1-5 5-15,2 2-3 0,-2 1-2 0,1-1 0 16,1-1 3-16,-4 1 5 0,2-2 0 0,-2 0-2 16,3-3 9-16,-2 3-4 0,0-3 1 0,0 2-3 15,4 0-1-15,-3-2-10 0,5-2 1 0,1 4-1 16,-2-1-4-16,0 0 9 0,3-1 0 0,5 0-16 15,-10-1-3-15,10 1-1 0,-8-1-3 0,3-1 5 16,5 2-1-16,0 0-1 0,-9 0-3 0,9 0-6 16,0 0-3-16,-7-1 14 0,7 1-6 0,0 0-1 15,0 0-2-15,0 0-8 0,0 0 1 0,-6 3 0 16,6-3-33-16,0 0-58 0,0 0-47 0,8 7-73 16,-3-4-79-16,-1 4-332 0,0 1-678 0,1 2 299 15</inkml:trace>
  <inkml:trace contextRef="#ctx0" brushRef="#br2" timeOffset="-15843.6">1437 9928 10 0,'0'0'100'0,"0"0"-8"0,0 0-10 0,0 0-10 16,13 1-1-16,-9-2-6 0,-4 1-10 0,15-3-1 0,-6 0-13 16,-1-2 11-16,6-1 2 0,3-1 0 0,-2-3-17 15,-1-2-2-15,9-2-6 0,-5 3-2 16,-2 0-3-16,2 1-1 0,-2 1 1 0,0 0 1 0,1 0-12 16,-2 1 29-16,-5 3 8 0,2-1-8 0,1 1-2 15,-3 1-1-15,-1-3 1 0,0 5 20 16,-4-2-10-16,3 1-2 0,-3-1-7 0,1 2-6 0,-1-1-1 15,-1 2-4-15,-4 1-1 0,6-2-1 0,-3-1-1 16,-3 3-4-16,5-2-3 0,-5 2-6 0,0 0-11 16,12 6-61-16,-9-4-59 0,0 4-144 0,0 1-281 15,-5-2 126-15</inkml:trace>
  <inkml:trace contextRef="#ctx0" brushRef="#br2" timeOffset="-14399.33">6387 15777 78 0,'5'-1'102'0,"-5"1"-7"16,0 0-3-16,0 0-7 0,0 0 11 0,10 3 1 16,-6-1 1-16,-3 3-7 0,5 2 4 0,-3 1 0 15,6 3-3-15,-4 6-7 0,3 0-3 0,-3 0-5 16,3 2-8-16,-1-1-10 0,0 0-2 0,-2 0 0 16,-1 0-6-16,1 0 5 0,1-3-8 0,-2-2-3 15,0-1-6-15,0-2-3 0,0 1-4 0,1-1-1 16,-1-2-1-16,1 0-6 0,-4-1 2 0,4-1 1 15,-2-2-4-15,-2 1 8 0,4 0 2 0,-4-1-7 16,2-1 6-16,0 2-8 0,-1-1 1 0,-2-4 0 16,4 2 1-16,2 0 3 0,-2 1-2 0,-1 0-2 15,0-3-2-15,-3 0 2 0,12 3 0 0,-4-3 11 16,2 0-3-16,-2 1-2 0,3-2 3 0,-1-1 8 16,3 1-4-16,1-1-1 0,-1-2 3 0,1 2 7 15,0-4 8-15,4 1-3 0,-4-1-2 0,1 2-15 16,-2-2-7-16,-1 1 3 0,-1 1-7 0,-1-2 1 15,-1 1 3-15,3 2 5 0,-5-1-11 0,0-1-1 0,-1 3 2 16,1 0-2-16,-4-1-1 0,1 2 5 16,-1-2 5-16,-3 3-1 0,5-2-2 0,-5 2-1 15,5-1-5-15,-5 1 1 0,0 0 1 0,3-2-6 0,-3 2-1 16,0 0-1-16,0 0 3 0,0 0-5 0,0 0-1 16,0 0-5-16,0 0-1 0,7-2 1 15,-7 2-3-15,0 0-18 0,0 0-50 0,0 0-67 0,0-8-100 16,0 8-291-16,-4-4-565 0,4 4 250 0</inkml:trace>
  <inkml:trace contextRef="#ctx0" brushRef="#br2" timeOffset="-11380.14">12245 7811 42 0,'-5'3'100'0,"1"1"0"0,2 0-1 16,-3 0-1-16,1 0-9 0,0-3-3 0,0 0-9 16,4-1-4-16,-9 1 0 0,9-1-7 0,0 0-7 15,-11-4-2-15,8 1-9 0,1-1 2 0,0-1-8 0,0-1-4 16,2 1-5-16,-2-5-9 0,2 0 3 0,0 0-4 15,0 2-3-15,3 3-3 0,-2-2 2 16,1 0-1-16,-2 1-3 0,3 2-4 0,0-2 2 0,-2 1 1 16,2 1-7-16,0 2-1 0,-1 0 2 0,3-1 1 15,-4-2-2-15,-1 5-3 0,7-2 2 0,-5 0 0 16,-2 2 0-16,5-1 14 0,-5 1 10 0,7 4 7 16,-6 0-2-16,0 3-4 0,2 1-2 0,-2 2 0 15,-1 0-7-15,0 3-3 0,0 2 2 0,-1-1-6 0,-3-4 1 16,2 3-2-16,-1 3 1 0,-2-5-2 15,2 2-1-15,-2-5-2 0,1 3 1 0,1-6 0 16,-1 2 25-16,0-3-2 0,1-1-2 0,-1-1 1 0,4-2 2 16,0 0-2-16,-11-6-2 0,6-2-3 0,2-2-5 15,0-7-3-15,0 1 2 0,3-3 0 16,-4 1-8-16,4 0 0 0,0 2-4 0,0 6 4 0,-1-2-5 16,2 0 1-16,2 4-5 0,-2-3 3 0,3 3-1 15,-2 2-1-15,1-1-2 0,4 0 0 0,-1-3-1 16,-1 5-1-16,1 1 1 0,1-1-1 0,0 4-1 15,1-3 1-15,-2 1-1 0,-1 2 2 0,3 0 1 16,-3 1 17-16,-5 0 2 0,9 2 1 0,-6 2 2 16,1 2 5-16,-2 4-2 0,-2 1-4 0,-4-1-3 15,0 3-2-15,-2 4 0 0,1 0-1 0,-4 0-2 16,0-1-2-16,1-2-1 0,2-3 13 0,-2 0-3 0,5-3 1 16,-1-2-1-16,-2-1 1 0,4 0-1 0,-2-1-4 15,3-1-1-15,1-3 0 0,0 0-5 0,0 0 1 16,-5-13-6-16,5 3-23 0,0 3-52 0,0-2-64 15,1 2-83-15,-1 0-202 0,1 1-447 0,-1 0 198 16</inkml:trace>
  <inkml:trace contextRef="#ctx0" brushRef="#br2" timeOffset="-4391.37">5394 14526 118 0,'-5'3'147'0,"-2"2"-7"0,1-3-10 0,-2 2 4 15,2 0-16-15,-2 0-15 0,3 1 3 0,-2-3-10 16,2 1-11-16,-1-2-4 0,0 5-14 0,-1-3-6 15,4 0-4-15,-4 1-7 0,2 1-3 0,0-2-16 16,1 2 3-16,0 1 2 0,1 2-11 0,0-2 1 16,3 1-4-16,-4 1-2 0,4 0 3 0,0-2-9 15,3 0-2-15,-2 5-2 0,-1-5 2 0,1 0-3 16,2-3 1-16,-2 3 0 0,3-4-3 0,0 3 0 16,0-1 3-16,0-1-2 0,1 1-3 0,2-2 0 15,1 3 1-15,-2-3 1 0,2 1-4 0,3 1-3 16,1 0 3-16,-2 2 1 0,3-4-1 0,1 0 10 15,-1 0 8-15,0-1-9 0,-3 4 5 0,4-2 1 16,-5-3-7-16,4 3 5 0,-4-2-2 0,-2-1-2 16,1 2 18-16,-2-1 1 0,1 1-1 0,-3-2 4 15,1 2 12-15,-5-2 6 0,6 4 9 0,-3-1-5 16,-3 4-4-16,1 3-3 0,-2 3-5 0,-3 4-4 0,0 3-3 16,-5 4-5-16,0 2-3 0,-1-1-4 0,0 4-2 15,-2-3-4-15,-1-2-2 0,6-6-48 16,-6 5-65-16,7-8-86 0,-6-1-224 0,7-3-439 0,-4-4 193 15</inkml:trace>
  <inkml:trace contextRef="#ctx0" brushRef="#br2" timeOffset="-3006.16">5547 16195 121 0,'-6'-2'170'0,"6"2"-8"0,-4-3-10 0,4 3-20 16,0 0-11-16,0 0-15 0,0 0-9 0,-4-2-11 16,4 2-11-16,0 0-6 0,0 0-7 0,0 0-10 15,0 0-2-15,0 0-5 0,13 6-2 0,-6 0-4 0,1 2-6 16,0 1 4-16,2 5 12 0,4 0-4 0,0 8-12 15,-2-6 4-15,6 4-6 0,-8-3-1 16,8 5-5-16,-9-6 1 0,5-1-1 0,-3 0-6 0,0 0 0 16,-4-5 0-16,1 0-2 0,0 0 1 0,-3-3-5 15,-1 1 3-15,-1-5-1 0,1 2-1 0,-3 1-5 16,2-4 1-16,-2 2-3 0,1-2 3 0,-2-2 1 16,2 4-5-16,-2-4 1 0,3 3 1 0,-3-3-5 15,0 0-11-15,0 0-32 0,0 0-20 0,2-9-46 16,-2 3-47-16,0-1-24 0,-2 1-95 0,2-2-295 15,-3 3 131-15</inkml:trace>
  <inkml:trace contextRef="#ctx0" brushRef="#br2" timeOffset="-2815.45">5711 16357 34 0,'0'-7'93'0,"-3"2"6"0,3-1 7 0,2-1-28 15,-1 2 10-15,-1-1-15 0,1 1-6 0,2 1 5 16,0-2-17-16,-1 2 1 0,0 2-6 0,2-3-5 15,1 1-5-15,-1 3 3 0,3-2-7 0,0 3-8 16,0-2-1-16,0 2 0 0,1 0-3 0,-8 0 6 16,11 0-12-16,-3 2 6 0,-3-2-6 0,3 1-2 15,-2 0-1-15,-1 0-4 0,2 0-2 0,-2 1-29 16,-5-2-32-16,9-4-36 0,-4 2-99 0,-5-2-204 0,1 0 91 16</inkml:trace>
  <inkml:trace contextRef="#ctx0" brushRef="#br2" timeOffset="-2405.33">5725 16019 91 0,'-1'-3'128'16,"-2"0"7"-16,3 3-2 0,-3-5-6 0,3 5-9 16,-2-3-10-16,2 3-14 0,0 0-5 0,0 0-7 0,0 0 9 15,0 0-8-15,0 0 7 0,0 0 26 16,17 10-9-16,-8 0-7 0,3-1-11 0,0 4-6 15,1-3-10-15,-2 7 0 0,2-1 2 0,6 4-2 16,-4 0 1-16,2 0-4 0,2 2-8 0,0 0-5 0,-5-7-6 16,-1 1-3-16,1 0-5 0,3 3-2 0,-3-4 6 15,-3-2-4-15,-3-3-3 0,2-2-6 0,-2 1 3 16,-2-2 4-16,-2 1 3 0,1-4-5 0,3 1-4 16,-7-1 2-16,3-3 0 0,0 4 0 0,-3-3 2 15,3 1 1-15,0-1 3 0,-4-2 1 0,1 3 0 16,-1-3-4-16,4 3 1 0,-4-3 0 0,3 3 0 15,-3-3-3-15,0 0-2 0,0 0-11 0,0 0 1 16,3 2 5-16,-3-2 0 0,0 0-3 0,0 0 8 16,0 0-14-16,0 0-4 0,0 0 4 0,0 0-2 15,0 0-2-15,0 0-4 0,0 0 2 0,0 0-2 16,0 0 10-16,0 0-19 0,0 0 3 0,0 0-4 16,0 0 3-16,0 0-4 0,0 0-8 0,0 0-51 15,0 0-49-15,0 0-67 0,0 0-90 0,0 0-287 16,0 0-595-16,0 0 263 0</inkml:trace>
  <inkml:trace contextRef="#ctx0" brushRef="#br2" timeOffset="7133.77">9330 6132 23 0,'-6'-12'151'0,"6"12"-7"0,-3-3-21 15,3 3-5-15,-1-4-3 0,1 4-5 0,-3-3-10 16,3 3-5-16,0 0-11 0,0 0-11 0,0 0-4 15,0 0-7-15,0 0-1 0,0 0-12 0,-11 7 1 16,11-7-13-16,-4 6 5 0,0-5-5 0,3 3 1 0,1-4-9 16,-4 3 2-16,0 0-3 0,-1-1 3 15,5-2-6-15,-5 2 1 0,5-2-5 0,-4 3 2 0,3-1-1 16,1-2-1-16,0 0-4 0,-6 3 2 0,6-3 0 16,0 0-5-16,0 0 0 0,0 0-4 0,0 0-1 15,0 0 1-15,0 0-4 0,-3-12 2 0,6 6-1 16,-1 0-2-16,-1-2-1 0,2 1 3 0,1 0-4 15,-3 1 2-15,-1 0-6 0,1 3-1 0,2-3 5 16,-2 4-1-16,4-3 0 0,-5 2 0 0,0 3-2 16,4-2 0-16,-4 2-2 0,4-2-3 0,-4 2 5 15,0 0 3-15,8-1-3 0,-8 1 7 0,0 0-1 16,0 0-2-16,6 5 3 0,-6-2 2 0,0 3 3 16,0 2-2-16,-1-1-4 0,-2-1 3 0,2 1 12 0,0-2 2 15,-2 0 0-15,-1-1 13 0,3 1 2 0,-3-2 0 16,4-3 2-16,-1 6-4 0,-2-4-5 0,3-2 1 15,0 0-4-15,0 0-3 0,-6-9-7 0,6 2 1 16,0 0-2-16,0-3-7 0,0 2 2 0,1-2 0 16,3 3 0-16,-4 0-4 0,1 3-1 0,-1-2 0 15,4 4 0-15,-4-1-1 0,4 0 0 0,-4 3-5 16,1-3 3-16,-1 3 2 0,0 0-3 0,4-3-1 16,-4 3 2-16,0 0-1 0,0 0 2 0,0 0-2 15,0 0 4-15,0 0 2 0,0 0-5 0,0 0 4 16,0 0 0-16,0 0 0 0,4 9-2 0,-4-5 0 15,0-4 0-15,-4 10-29 0,4-4-46 0,0-1-51 0,-4 1-75 16,3 0-183-16,-2-2-409 0,2 0 182 0</inkml:trace>
  <inkml:trace contextRef="#ctx0" brushRef="#br2" timeOffset="12422.74">4286 14759 72 0,'0'0'99'0,"0"0"-10"0,0 0-14 0,0 0-1 16,0 0-8-16,5-3-12 0,-5 3-3 0,0 0-4 16,0 0-4-16,14 7-7 0,-10-2-1 0,5 2 3 15,5 4 3-15,-1 1 9 0,1 2-4 0,0-1-3 16,-1-1-6-16,1 4 3 0,6 3 0 0,-7-3 12 15,0-3-1-15,2 3-1 0,-1-2-4 0,0 2-4 16,-1-2-7-16,1 1-3 0,-4-1-5 0,3 1 0 16,0-1 7-16,-3-2-6 0,3 0-2 0,0 1 18 15,-7-3-1-15,3-1-4 0,0-1-1 0,-2 0-5 16,0-2 2-16,-2 0-7 0,1 0-5 0,-2-3-2 16,0 1-4-16,-1-1 0 0,0 0-1 0,0 1-3 15,0-2-1-15,0-1 4 0,-3-1-6 0,3 5 3 16,-3-5-6-16,1 4 1 0,-1-4 6 0,4 1 11 15,-4-1 6-15,0 0-2 0,4 4-4 0,-4-4 4 16,0 0-7-16,0 0 1 0,0 0-2 0,0 0-6 16,0 0 5-16,0 0-3 0,1 2-5 0,-1-2-3 0,0 0 2 15,0 0-1-15,0 0 2 0,0 0-2 0,0 0-2 16,0 0-3-16,0 0-1 0,0 0 0 16,0 0 2-16,0 0-5 0,0 0 5 0,0 0-3 0,0 0-1 15,-6-11 2-15,6 11-2 0,-4-7-1 0,3 2 1 16,-1-2 0-16,2-3 0 0,-1 0-2 0,1 0 3 15,-2-6-2-15,2 3-1 0,0-2 5 0,0-3-4 16,0 3-1-16,0-2-2 0,-2 2 4 0,4-1 0 16,-2 0-2-16,0 1 1 0,0 1-2 0,0-2 2 15,1 5 2-15,0-1-3 0,-1 4-3 0,4-2 4 16,-4 4-1-16,0-1-3 0,0 1 2 0,1 0 0 16,-1 0 1-16,3 1 1 0,-2-1 0 0,-1 2-2 15,0 4 1-15,0-4 0 0,0 4 0 0,1-5 0 16,-1 5 2-16,0-5-2 0,0 5 2 0,0 0 0 0,0 0-2 15,2-4 3-15,-2 4-1 0,0 0 2 16,0 0 1-16,0 0 0 0,0 0 1 0,0 0 0 16,0 0 8-16,0 0 2 0,0 0-1 0,0 0-1 15,0 0-2-15,0 0-1 0,0 0-3 0,0 0-1 0,0 0 1 16,-4 11-3-16,4-11 3 0,0 0 1 16,0 0-6-16,-4 4 5 0,4-4-3 0,0 0-1 15,0 0 1-15,-1 3 0 0,1-3-4 0,0 0 1 16,0 0 1-16,0 0 2 0,-3 4-4 0,3-4 2 0,0 0 2 15,0 0 0-15,0 0 0 0,0 0-2 0,0 0-2 16,0 0 1-16,0 0-1 0,0 0-1 16,0 0 2-16,0 0-2 0,0 0 5 0,0 0-2 0,0 0-2 15,0 0-1-15,0 0 0 0,0 0 3 0,0 0-1 16,0 0-4-16,0 0 8 0,0 0-6 0,0 0 2 16,0 0-1-16,0 0-3 0,0 0 3 15,0 0 0-15,0 0 4 0,0 0-5 0,0 0-1 0,0 0 2 16,0 0-1-16,0 0-1 0,0 0 0 0,0 0 1 15,0 0-2-15,0 0 1 0,0 0 3 0,0 0 0 16,0 0-1-16,0 0 1 0,0 0-4 0,0 0 2 16,0 0-1-16,0 0 1 0,0 0 1 0,0 0-1 15,0 0 4-15,0 0-4 0,0 0 0 0,0 0 3 16,0 0-1-16,0 0-2 0,0 0 1 0,0 0 2 16,0 0-2-16,0 0 5 0,0 0-4 0,0 0 1 15,0 0-2-15,0 0 3 0,-1 3 5 0,1-3-3 16,0 0 2-16,0 0-3 0,0 0 6 0,0 0-7 15,0 0 2-15,0 0 0 0,0 0-5 0,0 0 0 0,0 0 2 16,0 0 0-16,0 0 2 0,0 0-2 16,0 0-2-16,0 0 2 0,0 0-1 0,0 0 7 0,0 0-9 15,0 0 0-15,0 0 3 0,0 0-3 16,0 0 1-16,0 0 3 0,0 0-4 0,0 0 0 0,0 0 3 16,0 0-3-16,0 0 1 0,0 0 1 0,0 0-2 15,0 0 3-15,0 0-1 0,0 0-1 16,0 0 2-16,0 0 2 0,0 0-2 0,0 0-1 0,0 0-2 15,0 0 0-15,0 0 2 0,0 0 1 0,0 0-3 16,0 0 0-16,0 0-2 0,0 0 5 0,0 0-3 16,0 0 3-16,0 0-2 0,0 0-1 0,0 0 4 15,0 0-1-15,0 0-3 0,0 0 2 0,0 0-1 16,0 0 1-16,0 0 0 0,0 0 0 0,0 0-1 16,0 0-1-16,0 0 4 0,0 0-1 0,0 0-3 15,0 0 2-15,0 0-1 0,0 0 0 0,0 0-1 16,0 0 3-16,0 0-3 0,0 0 5 0,0 0-6 15,0 0 0-15,0 0 0 0,0 0 1 0,0 0 1 16,0 0 3-16,0 0-2 0,0 0-3 0,0 0 0 16,0 0 1-16,0 0-1 0,0 0 2 0,0 0 2 15,0 0-6-15,0 0 4 0,0 0 1 0,0 0-2 16,0 0 2-16,0 0 2 0,0 0-4 0,0 0-2 16,0 0 5-16,0 0-1 0,0 0-2 0,0 0 0 15,0 0 3-15,0 0-2 0,0 0 0 0,0 0-1 0,0 0-2 16,0 0 0-16,0 0 4 0,0 0 1 15,0 0-4-15,0 0 1 0,0 0-2 0,0 0 2 16,0 0-2-16,0 0 4 0,0 0-2 0,0 0-2 0,0 0 2 16,0 0-1-16,0 0 3 0,0 0-3 0,0 0 1 15,0 0-1-15,0 0 0 0,0 0 1 0,0 0 0 16,0 0 2-16,0 0-1 0,0 0 0 0,0 0-2 16,0 0 0-16,0 0 11 0,0 0 4 0,0 0-2 15,-1 4 0-15,1-4-2 0,-2 7-2 0,2-1-2 16,-2-1 0-16,0 4-1 0,0 0-2 0,1 3 0 15,-2-1-10-15,2-2 4 0,-2 4-3 0,2-2 1 16,0-2 0-16,-1 0 3 0,1-2 2 0,-1 0-2 16,2-2-1-16,-2 0 2 0,1 0-3 0,1-2 1 15,0-3 3-15,0 6-2 0,0-6-1 0,1 5-4 16,-1-5 6-16,0 0-3 0,-1 3 0 0,1-3 0 16,0 0 2-16,0 0 1 0,6 3-3 0,-6-3 3 15,0 0-2-15,9-2 2 0,-9 2 6 0,9-2-6 16,-4 0 0-16,2 1 1 0,-1-3 2 0,1 0-5 15,-1-1 3-15,3 2 0 0,1-2 0 0,-1 2 3 16,0-3 0-16,1 2 1 0,-1-1-4 0,-1 0 4 16,1 1-4-16,-3 2 2 0,2-1-10 0,0 1-43 15,3 1-57-15,-3 0-66 0,-3 5-246 0,3-2-453 0,-3 3 202 16</inkml:trace>
  <inkml:trace contextRef="#ctx0" brushRef="#br2" timeOffset="13783.26">4692 16383 14 0,'0'0'130'0,"0"0"-19"16,0 0-10-16,0 0-13 0,0 0-4 0,0 0-4 15,17 5-9-15,-11-1-10 0,2 2-15 0,7 5 3 16,1 0 0-16,-2-1-7 0,5 9-6 0,-2-5 14 16,5 0-4-16,-2 3-1 0,0 1-4 0,-3-7-10 15,-2 1 3-15,0-1-7 0,2 2 3 0,-3-2-15 16,-5-4 5-16,0 2 4 0,0-1-3 0,1 0-14 15,-2-1 9-15,-3 3-1 0,3-3-9 0,-1 1 10 16,0-1-3-16,-4 0-3 0,0-1 0 0,1 0 1 16,0 1-25-16,0-2-32 0,-1 1-47 0,-4 0-124 15,-1-3-233-15,-1 0 103 0</inkml:trace>
  <inkml:trace contextRef="#ctx0" brushRef="#br2" timeOffset="14091.93">4774 16333 8 0,'-2'-11'138'0,"-1"7"-18"0,3-3-6 0,-1-2-15 15,-2 4-7-15,3-2-19 0,0 1 0 0,4 1-16 0,0-1-3 16,1 3 4-16,4-2-12 0,1-1-8 0,3 2 0 16,1 2 1-16,0 0-6 0,6-1 33 15,-3 2-16-15,2-1 1 0,2 1 15 0,-1 4-5 16,2-2 6-16,-3 1 1 0,-1 0 7 0,1 1 11 0,-1 0-8 15,-5 0-7-15,-2-1 1 0,3 4 25 0,-3 0 8 16,-2 0-2-16,1 4-7 0,-3 5-9 16,2 9-6-16,-3 1-8 0,-3 4-6 0,-1-1-10 15,-4 3-4-15,-1-1-3 0,0 1-6 0,-3-4-7 0,-2 0-1 16,3-5-5-16,-3-6-3 0,3-5 0 0,1 1-7 16,0-2-5-16,3-5-33 0,-2 1-59 0,1-2-86 15,-1-1-84-15,3-3-171 0,0 0-452 16,-15-9 200-16</inkml:trace>
  <inkml:trace contextRef="#ctx0" brushRef="#br2" timeOffset="16792.86">6436 4309 56 0,'0'0'97'16,"0"0"-11"-16,0 0-2 0,-2 5-22 0,2-5 3 15,0 0-7-15,-1 3-6 0,0 3-4 0,-2-2-9 16,0 3 3-16,2 3-13 0,-4-2-1 0,0 3-2 15,0-3 0-15,1 5-7 0,-2-3 8 0,-1 0-14 16,1-2 10-16,2 1-12 0,-1-2 16 0,1-3 1 16,0 3 13-16,2-1 1 0,-1-2 4 0,1 0-4 15,-2-1-2-15,4-3-8 0,-5 3 3 0,5-3-4 16,0 5 0-16,0-5-4 0,0 0 0 0,0 0 1 16,-1 3-2-16,1-3-13 0,0 0 9 0,0 0-1 15,6-11-6-15,-1 2 0 0,-1 1 1 0,0-2-8 0,1 2-3 16,2-3 3-16,1 1 3 0,-2 2-4 0,2 0-2 15,-3 0-2-15,0 0 5 0,4 1-2 16,-4-2-3-16,-1 5 2 0,0 1 1 0,0-1-5 0,1-1 3 16,-1 3-1-16,-4 2 5 0,11-1 12 0,-11 1-5 15,8 2 6-15,-4 2 31 0,1 2-4 0,0-1-8 16,-4 0 7-16,3 2-10 0,-1 0 8 0,-3 2 4 16,1-1 6-16,-1-1 1 0,0-1 4 0,0 0-8 15,1 1 0-15,-2-2-8 0,1 1-4 0,0-2 5 16,1-1 3-16,-1-3 2 0,-1 6 4 0,1-6 2 15,1 3 0-15,-1-3-2 0,0 0-1 0,0 0-6 16,0 0-4-16,0 0-4 0,0 0-8 0,0 0 1 16,4-11-5-16,-4 6-3 0,4-1-4 0,-1 1-2 0,-1-1-1 15,2 2-1-15,1-3 0 0,0 1-5 16,-1 2 3-16,2-1-4 0,-3 3-3 0,2-2 0 16,-1 0-3-16,1 4 3 0,-1-2 0 0,-4 2-1 15,5-1-3-15,-5 1-1 0,0 0 5 0,0 0 1 0,0 0 0 16,0 0-1-16,4 7 0 0,-6-2-3 0,-1 1 3 15,-3 2-1-15,-1 1-2 0,-2-2 1 0,3 4-3 16,-1-3 0-16,2 0-1 0,0-2-4 0,1 0-33 16,3 2-44-16,-3-3-53 0,4 0-62 0,-1 3-267 15,-2-7-499-15,3-1 222 0</inkml:trace>
  <inkml:trace contextRef="#ctx0" brushRef="#br2" timeOffset="18247.02">3918 15602 69 0,'0'0'181'0,"0"0"0"15,0 0-5-15,0 0 0 0,0 0-6 0,4-5-3 16,-4 5-7-16,0 0-21 0,0 0-13 0,-4-6-14 15,3 2-14-15,-7-3-9 0,4-1-9 0,-6-3-4 16,1-4-7-16,0-1-15 0,-5-6 5 0,-3-3-11 16,2-1-7-16,2 1 0 0,-1 1-3 0,-2-4-9 15,-1 0 1-15,0 1-3 0,2-1-3 0,-3 1-3 16,3 0-2-16,1 6-1 0,1 3-1 0,4 2-1 16,1 2-3-16,3 3-4 0,0 4 3 0,0-1-4 15,2 1-2-15,1 4-2 0,2-1 1 0,-3-1-4 16,3 5 3-16,5-3 1 0,3 2-3 0,2-1 2 15,3 5-2-15,7 0 1 0,1 0 0 0,7 4 1 16,-2-1-2-16,3 1 1 0,3 0-1 0,-4-1 0 16,4 3 1-16,-2 3 0 0,-4-4 1 0,2 2 1 15,-7-2 4-15,-3 0 0 0,2-1 0 0,-2 3 5 16,-4-2-6-16,4 0 3 0,-4 0 0 0,3 2-4 16,-6-4 1-16,1 0 3 0,-2 2-2 0,-1-2 0 15,-1 1 1-15,2 0-1 0,-3-2-5 0,1 3-2 16,-1-2-16-16,-4 0-27 0,4 0-35 0,-5-1-42 15,-2 3-41-15,1-2-44 0,-1 3-163 0,-2-1-395 0,1 2 176 16</inkml:trace>
  <inkml:trace contextRef="#ctx0" brushRef="#br2" timeOffset="18415.55">3954 15494 101 0,'0'-2'173'0,"-2"-7"-16"0,4 3-19 0,-2-3-11 15,1-2-13-15,0 0-9 0,3-1-12 16,4-1-9-16,-3 1-8 0,3-3-3 0,2 1-14 0,1 0-2 16,2 0-2-16,1 5-15 0,-1-3-56 0,2 4-55 15,-6 1-157-15,0 5-246 0,-4 1 108 16</inkml:trace>
  <inkml:trace contextRef="#ctx0" brushRef="#br2" timeOffset="19079.36">4842 17094 76 0,'-4'-4'181'0,"0"1"-10"0,-2-1-12 16,-1-2-22-16,-4-1 11 0,-2-4-10 0,-3 1-22 15,0-2-5-15,-7-5-11 0,-1-4-12 0,-2-4-7 16,2-1-7-16,-13-13-7 0,-1 1-5 0,1-2-8 16,1-1-4-16,-1 2-4 0,6 2-10 0,9 11-1 15,2 6 11-15,6 0-5 0,2 5 8 0,5 5-5 16,-1 1-3-16,3-1-7 0,1 1-1 0,-1 1-2 16,4 1-5-16,-1 3-5 0,4-1-3 0,-1 2-1 15,7-2 0-15,-2 2-6 0,7 2 4 0,2 0 2 16,4 1 7-16,4 2 0 0,5 1 2 0,3 3 6 15,0 3-10-15,-2 1 1 0,4 3-2 0,-2 0 0 16,0-2 1-16,-2 4-4 0,-2 0-1 0,-2-3-2 16,2 2 1-16,-7-2 0 0,-1-3-4 0,-5 3 5 15,2-3-3-15,-1-2-5 0,-4 0 2 0,0-3-4 16,-3 0 4-16,5 1-5 0,-5 0-36 0,-2-1-43 16,-1-2-51-16,-1-1-45 0,2 2-64 0,-6-3-125 15,0 0-387-15,0 0 170 0</inkml:trace>
  <inkml:trace contextRef="#ctx0" brushRef="#br2" timeOffset="19249.66">4651 16851 169 0,'-2'-13'163'0,"1"1"-15"0,-1-6-19 0,2 1-8 15,3 1-12-15,1 0-13 0,0 1-10 0,2 0-4 16,2 5-6-16,-1 1-13 0,0 2 2 0,3 1-15 15,0 2-70-15,3 2-59 0,-7 3-131 0,3 2-227 16,0 0 100-16</inkml:trace>
  <inkml:trace contextRef="#ctx0" brushRef="#br2" timeOffset="21097.29">8014 15563 78 0,'5'3'141'0,"5"0"-12"0,-1-1-13 15,0 2-12-15,-1-2-14 0,-2 0 15 0,1 1-6 16,2 1-9-16,-3 0-8 0,3 1-1 0,-3 0-7 16,1 2 6-16,-2-2-3 0,2 1-4 0,-3 0 0 0,1-1-5 15,-1 2-6-15,-1 0-12 0,1-1-5 16,-2 3 2-16,-1 0-5 0,-1 2-4 0,3-2-5 15,-3 2-3-15,1 0 5 0,-1 0-1 0,-1 1-4 0,1-1 20 16,0 2-5-16,-1 3-4 0,-2-5-3 0,-2 4-1 16,0 2-5-16,0-2-6 0,0 5 0 15,-4-2-5-15,-3 4-1 0,2 2-1 0,-4 4-3 0,-2-1-1 16,-4 4-2-16,1-1 0 0,1 1-3 0,-5 0 24 16,0-3-3-16,5 2-3 0,-6-4-6 0,2 0 6 15,5-2-9-15,-3 0-2 0,1-3-3 0,0 3 0 16,0-6 0-16,2 2-2 0,-3-1-1 0,-1 1-6 15,1-2 2-15,2 1 1 0,-1 1-2 0,-1 0 0 16,0 4 0-16,-4 1 0 0,2-1-1 0,-5 2-1 16,0 0-1-16,-9 11 0 0,1-4 0 0,6-7-1 15,3-1-1-15,-2 0 3 0,1 0-3 0,1-1-1 16,-1-3 0-16,2 1 2 0,3 1-2 0,-2-3 1 16,0-3 0-16,3 1 3 0,-2 0-3 0,0 0-1 15,0 3-1-15,0-5 1 0,-4 2 0 0,0 2-6 0,1 0 8 16,-3 2-4-16,0-2 0 0,1 4 19 15,0 1-7-15,-1 0-1 0,-9 9 0 0,10-8 14 16,2-3-5-16,0-1 0 0,0 2-1 0,2-1-3 16,5-3-5-16,-4 1 5 0,4-3-4 0,-3-1-1 0,8-5-1 15,-4 1 0-15,4 1 5 0,-3-2-8 0,4-1 0 16,-4 2 1-16,-5 1-2 0,-1-2-1 16,4-2 2-16,-5 8-3 0,4-4 1 0,-9 0-2 0,5-2 2 15,-2 3-1-15,1-1-5 0,-1 1 2 0,-1 1 3 16,4 3-1-16,-2-5-3 0,0-2 2 0,1 3 2 15,2 0-7-15,4-4 4 0,-5 5 0 0,3-1 1 16,-4 0-5-16,3-4 7 0,3-3-2 0,-6 5-18 16,0-1 1-16,-3-2 1 0,0 1 5 0,4 0-3 15,-4-1 2-15,3 1 4 0,-3 1-2 0,-1 0 17 16,0 1 1-16,-1 0-2 0,0-2 0 0,4-1 12 16,3 0-5-16,-2-1 6 0,-2 1-1 0,2-2-4 15,2-1 2-15,3 2-4 0,-3-2 2 0,4 0-4 16,-1-2 2-16,-1-1-5 0,1 2 2 0,-3 1-2 15,5-2 25-15,-2 2-1 0,-3 0-6 0,4-3 0 16,-2 3-1-16,-2-1-6 0,2 1 4 0,-2-5-6 16,-6 5-1-16,0 0 2 0,1-2-5 0,4-1-3 15,-4 4 4-15,-1-3 9 0,0 4 1 0,2-2-3 16,7-1-6-16,-1 0 4 0,-7 1-1 0,8-1-3 16,-2 0-8-16,6-4 6 0,15-2 3 0,-36 9 10 15,18-5-1-15,18-4-8 0,-28 4 6 0,15-3-2 16,13-1 0-16,-31 0 6 0,13-1-2 0,0 0 7 15,-3-1-3-15,2-1 3 0,-3-2-17 0,-4-1 3 16,0 1-1-16,-3-5-8 0,-2 0 8 0,-1-4 0 16,-1 2 10-16,-3-5-2 0,-1 3-9 0,-9-8-3 15,2-2-4-15,11 4 6 0,-10-7-6 0,12 3-2 16,-11-6 0-16,15 8 2 0,2-2-2 0,4 4 8 16,-2 0-12-16,9 4-49 0,0 4-65 0,5 3-64 15,1-3-82-15,3 8-308 0,1 1-614 0,4 3 272 16</inkml:trace>
  <inkml:trace contextRef="#ctx0" brushRef="#br2" timeOffset="23784.01">5730 18480 75 0,'0'0'121'0,"0"0"-24"0,0 0-7 0,0 0-8 16,0 0-7-16,0 0-10 0,-33-25-9 0,33 25 5 15,-9-15-15-15,9 15 12 0,-8-18-12 0,8 18-12 16,-4-22 13-16,2 9-12 0,2 13-9 0,0-24-19 16,0 24 16-16,6-29-7 0,2 12-2 0,-4 2 11 15,1-1-9-15,0 1 11 0,-5 15-1 0,13-22 8 16,-6 13-5-16,-7 9-10 0,13-16 9 0,-13 16-10 16,14-12 0-16,-14 12 28 0,16-7 13 0,-16 7-3 15,0 0 12-15,0 0 4 0,0 0 2 0,49 22-4 16,-37-7-8-16,3 5-8 0,-6-2-4 0,4 5 6 15,-3 0-6-15,0 1 1 0,-3-6-10 0,-1-1 3 16,1-2 2-16,-4 0-1 0,-3-15-5 0,8 20-4 16,-8-20-1-16,4 11 2 0,-4-11-5 0,0 0-4 15,0 0-2-15,6 14 2 0,-6-14-3 0,0 0-5 16,0 0 4-16,0 0-1 0,0 0 0 0,0 0 6 16,0 0 4-16,0 0 4 0,0 0 9 0,0 0-4 15,0 0 0-15,0 0-4 0,0 0 2 0,50-25 25 16,-50 25-4-16,13-18-9 0,-3 10-4 0,-10 8-4 15,14-17-5-15,-14 17-6 0,15-13 4 0,-15 13-28 16,13-11-57-16,-13 11-69 0,0 0-85 0,21-6-79 16,-21 6-166-16,0 0-485 0,13-10 214 0</inkml:trace>
  <inkml:trace contextRef="#ctx0" brushRef="#br2" timeOffset="27320.54">19181 2392 25 0,'-3'4'105'0,"-2"-2"-3"16,0 1-1-16,2-1-8 0,3-2-4 0,-6 3-6 16,6-3-8-16,0 0-8 0,-2 3-16 0,2-3 1 15,0 0-8-15,0 0-3 0,16-12 0 0,-7 4 0 16,4-3 1-16,0-3-7 0,2-1 3 0,4-2-13 16,-4 1 4-16,5-3-1 0,-7 6-6 0,2 1-3 15,-3 0 4-15,0 1 10 0,-3 1-4 0,-1 2 8 16,0 4-8-16,-1-4-1 0,-2 3 0 0,0 1 18 15,-1 1 12-15,-2-1 10 0,-2 4 8 0,4-2-14 16,-4 2-3-16,0 0-1 0,-16 9-8 0,2 1-6 16,-4 1-5-16,-5 5-4 0,-5 4-2 0,0 2-2 15,-3 2-5-15,-3-5 4 0,4 1 19 0,1 1 1 16,2-6 7-16,4 1-6 0,5-6-8 0,9-3-7 16,-3-1-3-16,5 0-3 0,3-2-4 0,-1-3-1 15,1 2-4-15,-2 0-6 0,2-1 5 0,4-2-4 16,-4 3 1-16,4-3-6 0,0 0 0 0,18-11-1 15,-8-1-2-15,12-7 1 0,2 0 0 0,-2-2-3 16,4-1 2-16,-2 2-1 0,-2-6-1 0,-7 15-6 16,4-7 3-16,-5 3 2 0,0 3 1 0,-5 4-4 0,0 2 3 15,-1 1 7-15,-3 1 3 0,0 0 9 0,-4 2 12 16,3-1 1-16,-4 3-1 0,0 0 2 16,-9 18-3-16,-3-5-1 0,-4 10-6 0,-6 0 10 15,-2 2-11-15,1-4 3 0,0 4 4 0,-1-2 6 0,5-4 7 16,3-4-1-16,4-3-9 0,0-1-2 0,4-3 1 15,3-3-5-15,-1 0-5 0,2 0-2 0,0-3-1 16,0 0-4-16,3 2-3 0,1-4-1 16,0 0-7-16,0 0 0 0,0 0 2 0,5-12 1 0,3 3-6 15,2-6 1-15,3 1 1 0,6-8-5 0,-7 6-37 16,-1-2-46-16,1 3-62 0,-3 1-66 0,-3 4-74 16,-1 1-199-16,-5 5-522 0,0-1 231 0</inkml:trace>
  <inkml:trace contextRef="#ctx0" brushRef="#br2" timeOffset="34599.68">6300 17838 23 0,'0'0'171'0,"0"0"-14"16,0 0-1-16,0 0-9 0,0 0-10 16,0 0-7-16,-5-3-13 0,5 3-9 0,0 0-10 0,0 0-5 15,0 0 4-15,0 0-17 0,0 0 0 0,0 0-10 16,-4 7-10-16,4-7-3 0,-2 6-10 16,-1 0 0-16,2 0-6 0,-2 1-9 0,3 2-4 0,-1 2-1 15,1-1 1-15,0 5-6 0,1-1-3 0,3 2 1 16,0 0-3-16,-3-1 2 0,3-3-6 15,4 0-1-15,-3-1-6 0,1 0 7 0,3 2-8 0,0-4 2 16,-7-203 854 156,-2 194-1766-172,-6-11 13 16,5 8 205-16</inkml:trace>
  <inkml:trace contextRef="#ctx0" brushRef="#br2" timeOffset="42947.52">22187 4787 61 0,'0'0'122'0,"-1"4"-18"15,1-4-2-15,0 0-3 0,0 0-2 0,0 0-4 0,0 0-13 16,0 0 11-16,0 0 3 0,8 2-9 15,-8-2-10-15,8 0-7 0,-8 0-3 0,11 1-4 16,-6-1 10-16,-5 0-6 0,12-1-2 0,-8 0-1 0,3 0-4 16,-1-1 12-16,2 1-5 0,-1 0-9 0,0 0-5 15,0-2-9-15,4 1 3 0,-4-1 17 0,5 2-3 16,-1-1-8-16,-2 1-5 0,0 0-2 0,-2-1-8 16,4 1 15-16,-3-1 6 0,-2 0-9 0,2 1-3 15,-3 1-9-15,0-1 1 0,-5 1-4 0,8-1 13 16,-8 1 0-16,7-2-2 0,-7 2-7 0,7-1 2 15,-7 1 5-15,0 0-2 0,6-2-4 0,-6 2-2 16,0 0-5-16,0 0-2 0,0 0-3 0,5-1 2 16,-5 1-5-16,0 0-4 0,0 0-3 0,0 0-1 0,0 0 0 15,3-2 0-15,-3 2-5 0,0 0 3 0,0 0-2 16,0 0-2-16,0 0-3 0,0 0 4 16,0 0-37-16,0 0-39 0,0 0-47 0,0 0-43 0,0 0-40 15,0 0-62-15,0 0-139 0,0 0-431 0,0 0 191 16</inkml:trace>
  <inkml:trace contextRef="#ctx0" brushRef="#br2" timeOffset="45167.19">30240 4657 25 0,'1'-4'77'0,"-1"4"-2"15,1-2-13-15,-1 2 12 0,0 0-14 0,3-3 9 16,-3 3-16-16,1-5-3 0,-1 5 3 0,0 0-10 16,1-4-1-16,-1 4-10 0,0 0-5 0,0 0 5 15,0 0-7-15,2-4-10 0,-2 4 13 0,0 0-5 16,0 0-7-16,5-2-3 0,-5 2-6 0,5-2 8 16,-1 1-6-16,-4 1 8 0,9-4-1 0,-2 4 13 15,-2 0-6-15,-5 0-2 0,14 0 0 0,-8 0-1 16,1 1 0-16,-2-1-6 0,4 0-8 0,-4 1 11 0,-5-1 12 15,13 0 4-15,-8 0-6 0,4 0-4 16,-4 2 2-16,2-2 12 0,-2 1 2 0,1 1-7 16,-6-2 1-16,12 0-4 0,-12 0-1 0,6-2 4 15,-6 2 13-15,7 0-1 0,-7 0 15 0,0 0 5 0,6 2 7 16,-6-2 5-16,0 0-12 0,0 0-4 0,0 0-7 16,0 0-6-16,0 0-2 0,-21 2-6 0,9 1-5 15,-1 2-4-15,-4 2-1 0,-1-4-1 0,1 4-4 16,4-1-2-16,4-3-1 0,-3-1 1 0,1 1-8 15,4 1 0-15,2-2 0 0,-1-1-2 0,2 0 3 16,4-1-8-16,-6 3 0 0,6-3-3 0,-7 0 2 16,7 0-1-16,-4 2-1 0,4-2-4 0,0 0 6 15,0 0-4-15,0 0-2 0,0 0 3 0,0 0 0 16,13 6-2-16,-8-6-1 0,4 0 4 0,3 0-4 16,-1-2 2-16,1-1-4 0,-1 1 7 0,2-2-6 15,1 1 1-15,-4-2 1 0,3 1 0 0,-3 3 0 16,-2-2 0-16,-3 0-2 0,4 1 3 0,-5 0 1 15,1-1 2-15,-1 2 10 0,-4 1 21 0,6-3 3 16,-6 3 9-16,0 0-2 0,0 0-7 0,0 0 1 0,-10 15-6 16,-8-8-3-16,-4 10-2 0,-1-2-4 15,-3 1-2-15,1-3-1 0,2 1-3 0,5-5-2 16,2-1 0-16,3-1 2 0,3 0-1 0,1-3-3 0,1 0-3 16,3 0-1-16,0-2 2 0,0-1-4 0,1 2 0 15,4-3 2-15,-5 3-4 0,5-3 1 0,0 0-3 16,0 0 0-16,0 0 1 0,0 0-3 0,0 0 3 15,10-9-1-15,-5 5-8 0,2 2 5 0,2-3 0 16,2 0-1-16,-3 2 0 0,1-2-1 0,-2-2 2 16,1 5 0-16,2-1-2 0,-3 0 2 0,0 1-2 15,0-3 2-15,-2 2 2 0,-1 2-5 0,1-1 1 16,-1 0 3-16,-4 2-1 0,7-2 21 0,-7 2 3 16,3-2 0-16,-3 2 2 0,0 0-2 0,0 0 0 15,0 0-3-15,0 0-2 0,0 0-5 0,-12 6 3 16,7-4-5-16,1 1 0 0,0-1-1 0,1 2-2 15,0-2-5-15,3-2 0 0,-4 5-2 0,2-3 2 16,2-2-6-16,-3 4 5 0,3-4-1 0,0 0-2 16,0 0 1-16,9 2 0 0,-9-2-3 0,12-5 3 15,-1 2 2-15,-1 0-5 0,1-1 0 0,0 0 2 16,-1 0 0-16,-1 0-1 0,3-1 3 0,-1 2-5 16,-6 0 4-16,4-1-2 0,-1 3 0 0,-2-1 0 15,-1-2 2-15,1 3-2 0,-6 1-3 0,6-2 6 16,-6 2 4-16,4-1 9 0,-4 1 5 0,0 0-4 15,0 0 0-15,0 0-6 0,0 0 3 0,0 0-5 16,0 0 0-16,0 0 3 0,-21 1-7 0,21-1 3 0,-10 3-4 16,6 0 1-16,2-1-38 0,-5-1-60 0,3 3-74 15,4-4-92-15,-6 6-267 0,2-1-568 0,2-3 252 16</inkml:trace>
  <inkml:trace contextRef="#ctx0" brushRef="#br2" timeOffset="47723.15">6370 17831 10 0,'0'0'55'0,"-2"-4"-1"0,2 4-4 16,-2-4 4-16,2 4-7 0,0 0 3 15,-1-4-7-15,1 4 10 0,0 0-6 0,0 0 2 16,0 0-1-16,-1-3-3 0,1 3 1 0,0 0-9 0,0 0-2 15,0 0-10-15,0 0 9 0,-11 6 0 16,8-3 17-16,-1 2-3 0,-1-1-7 0,2 0-2 16,-3 3-10-16,-2-1 16 0,2 1 3 0,0 0-1 15,-3 2-1-15,0-1-8 0,1 2-2 0,3-1-3 16,-3 0 8-16,3 0-5 0,-4-1-9 0,4-4 6 16,1 6-3-16,0-6 0 0,0 0-5 0,3 1-7 0,-3-3 6 15,2 3 7-15,-1-3 0 0,3-2 3 16,-3 4 2-16,3-4 4 0,-3 3-2 0,3-3 5 15,0 0-5-15,-4 3-1 0,4-3 2 0,0 0-3 16,0 0-2-16,-2 4 0 0,2-4-3 0,0 0-4 16,0 0-1-16,0 0-6 0,0 0-2 0,-4 2 1 15,4-2-8-15,0 0 3 0,0 0 0 0,0 0-1 0,0 0-2 16,0 0-2-16,0 0-3 0,0 0 0 0,0 0 6 16,0 0-16-16,0 0-18 0,0 0-20 15,0 0-26-15,0 0-34 0,7 4-27 0,-7-4-32 16,6 1-133-16,-6-1-318 0,0 0 141 0</inkml:trace>
  <inkml:trace contextRef="#ctx0" brushRef="#br2" timeOffset="48058.5">6203 17795 121 0,'-4'-2'180'0,"2"0"-15"0,2 2-13 0,-4-5-13 15,4 5-11-15,-3-4-14 0,3 4-12 0,-2-2-11 16,2 2-7-16,0 0-9 0,0 0-8 0,0 0-4 16,0 0 0-16,0 0-3 0,19 4-9 0,-10 2 3 15,1-2 2-15,4 2 0 0,-1 3-4 0,2 0 2 16,2 2 8-16,1 0-2 0,-3 1-3 0,1 0-7 16,-1 1-1-16,6 4 3 0,-7-5 3 0,0 1-9 15,-1-2-8-15,1 2 0 0,-6-4-6 0,2 4-2 16,0-5-2-16,-2-1-5 0,-3 1-1 0,-1-2-1 15,0-1-4-15,1-1 0 0,0-1 4 0,-4-1-6 16,2 0 3-16,-3-2-5 0,1 4 2 0,2-2 0 16,-3-2-2-16,0 0-1 0,0 0-2 0,2 4-2 15,-2-4-9-15,0 0-26 0,0 0-43 0,0 0-41 16,0 0-58-16,0 0-55 0,0 0-137 0,0 0-390 16,0 0 173-16</inkml:trace>
  <inkml:trace contextRef="#ctx0" brushRef="#br2" timeOffset="48553.78">6471 17658 91 0,'-5'-2'181'0,"5"2"-5"0,0 0-19 0,0 0-14 0,-13 7-13 15,13-2-20-15,-2 1-3 0,2 5-13 0,-3 1-3 16,6 4-6-16,-1 2-12 0,2-1-3 0,0 1-7 16,4-1-4-16,-2 0-11 0,3-1-8 0,4-2 7 15,-3-3-5-15,2-4-5 0,-1 0 1 0,1-3-6 16,2-3-2-16,-1-2 0 0,-1-3-3 0,1 0-1 16,0-2 1-16,0-4 0 0,-4 0 0 0,3-2-1 15,-5-4-3-15,-3 6 2 0,-2-2 1 0,-1 1 3 16,2-1 15-16,-7 4 6 0,2-3-8 0,-2 2 19 15,-3 1-6-15,-2 1-6 0,3 4-2 0,-4-2-10 16,-3 3-1-16,3 2-4 0,-2-2-2 0,1 4-4 16,0 2-5-16,2 2-7 0,1 0-14 0,0 3-29 15,2-2-33-15,3 4-29 0,2-6-65 0,-2 4-54 16,3-1-163-16,0 1-402 0,0-6 178 0</inkml:trace>
  <inkml:trace contextRef="#ctx0" brushRef="#br2" timeOffset="49123.14">6972 17508 47 0,'2'-3'58'0,"3"-3"0"15,-2-4-10-15,3 2 8 0,-1-2-5 0,0 2 3 16,0-3 8-16,3 1-11 0,-3 2 2 0,0 0-5 15,-1 2-7-15,0-1 15 0,-2 2 24 0,1 1 3 16,-1-1 3-16,2 3 12 0,-3-1 9 0,-1 3 9 0,0 0-7 16,0 0 5-16,0 0-6 0,0 0-10 15,-12 10-15-15,5-2-2 0,-2 3-12 0,-1 4-1 16,-2-1-7-16,0 3-2 0,-1-5 7 0,4-1 0 16,-1-1-4-16,0-3-8 0,3 2-5 0,2-4-5 15,0-3-5-15,1 3-3 0,-1 0-13 0,5-5 1 0,-4 1-4 16,4-1-14-16,0 0-30 0,0 0-44 15,0 0-58-15,14-9-66 0,-10 7-172 0,1-4-394 16,2-2 175-16</inkml:trace>
  <inkml:trace contextRef="#ctx0" brushRef="#br2" timeOffset="49371.2">6989 17194 136 0,'-7'-2'191'0,"7"2"-12"0,0 0-20 15,-3-2-8-15,3 2-17 0,0 0-15 0,0 0-6 16,0 0 14-16,12 7-1 0,-1 1-7 0,4 2-19 16,2 1-5-16,7 4-7 0,4 0-10 0,0 6-5 15,0-4-7-15,-1 2-5 0,4 0-7 0,-6-3-8 16,1 1-6-16,0-3-4 0,-1-3-22 0,2 2-45 15,-8-7-82-15,-1 0-92 0,1-1-121 0,-3-5-354 16,-4-1 157-16</inkml:trace>
  <inkml:trace contextRef="#ctx0" brushRef="#br2" timeOffset="51119.65">7642 17004 152 0,'-1'-5'171'0,"1"5"4"0,-3-3-11 0,3 3-4 16,-5-2-10-16,5 2-2 0,-1-3-8 0,1 3-13 15,0 0-9-15,0 0-10 0,-14 8-15 0,11-3-9 16,-2 0-10-16,0 2-7 0,0 1-7 0,0 1-5 16,-3 1-3-16,3 2-11 0,1-3-2 0,0 1-2 15,3 2-3-15,-3-4-8 0,3 1-7 0,-3-2-24 0,-1 0-35 16,2-1-28-16,3-3-36 0,-1 1-24 15,1-4-29-15,0 0-142 0,-1 3-324 0,1-3 144 16</inkml:trace>
  <inkml:trace contextRef="#ctx0" brushRef="#br2" timeOffset="51572.96">7550 16773 36 0,'0'-7'114'0,"1"0"-14"16,-1 3 7-16,4-1-17 0,-4-1-9 16,1 0-3-16,-1 2-10 0,3-1-6 0,-2 3-4 15,3-2-7-15,-4 4 2 0,4-4-8 0,-4 4 8 16,5-1-6-16,-5 1 16 0,9 1-9 0,-9-1-5 0,10 2 0 16,-5 1-4-16,3 2 13 0,0-1-5 0,2 2-3 15,-3 0 6-15,2-1 3 0,2 2 4 0,0-1-2 16,-1 1 10-16,1 3-4 0,3-2-10 15,-3 6-4-15,1-3 6 0,-1 4 3 0,-2 1 5 0,2-1 1 16,-3 2 5-16,1-2-5 0,-5-2 12 0,2 0 0 16,-2-5-1-16,0 4-8 0,0-6-9 0,0 0 3 15,-3-1-4-15,2 0-1 0,-2-1-3 0,0 0-4 16,2-2-1-16,-3-2-3 0,4 4-2 0,-4-4-3 16,2 3-3-16,-2-3-2 0,0 0-5 0,0 0-1 15,0 0-5-15,0 0-4 0,0 0-2 0,12-4 1 16,-12 4-1-16,6-5 1 0,-2 1 4 15,0 0 1-15,1 0 1 0,0 0-1 0,0-3-7 0,1 0 1 16,1-3 0-16,2 2-3 0,-4-3-4 0,1 2 4 16,1 1 0-16,-2-1-6 0,1 0 1 0,-3 2-2 15,-1 1-1-15,2 0 1 0,0 3-7 0,-3-2-28 16,2 1-37-16,-1 2-68 0,-2 2-99 0,0 0-336 16,-1-5-609-16,1 5 270 0</inkml:trace>
  <inkml:trace contextRef="#ctx0" brushRef="#br2" timeOffset="52852.7">8245 16448 14 0,'-1'-2'153'0,"1"2"-12"16,-4-3-3-16,4 3-9 0,0 0-15 0,0 0-7 15,-11 6-17-15,4-3-11 0,2 3 1 0,1 4-13 16,-7 2-5-16,1 5-10 0,3-3-6 0,-3 4 0 16,4-3-10-16,-1 2 0 0,1-2-10 0,1 0 2 0,2-2 4 15,-2-2-25-15,2-3-40 0,3 0-34 16,0-3-30-16,0-1-118 0,-1 0-232 0,1-4 103 15</inkml:trace>
  <inkml:trace contextRef="#ctx0" brushRef="#br2" timeOffset="53006.57">8088 16468 117 0,'0'0'107'0,"0"0"-12"0,5 13-5 0,1-6-2 15,1 3-17-15,-1-1-2 0,4 4-22 0,2 0 10 16,-2-2-7-16,4 0-5 0,0 0 0 0,4 0 0 15,-5-1-12-15,2 1-14 0,2-4-40 0,-3-3-35 16,-5 0-95-16,-1-3-162 0,-3-2 72 0</inkml:trace>
  <inkml:trace contextRef="#ctx0" brushRef="#br2" timeOffset="53356.38">8162 16056 93 0,'-2'-4'167'0,"0"1"-16"0,2 3-20 15,0 0 13-15,0 0 0 0,0 0-6 0,0 0 6 16,9 25-12-16,-1-8-12 0,6 5-6 0,-5 8-12 16,6-1-3-16,-2 3-7 0,6-2-10 0,-1-1-1 15,0 1-15-15,0-4-5 0,-2-1-5 0,4-4-6 16,-8-9-4-16,0 1-5 0,1-8-1 0,-2 1-4 15,3-6-2-15,-1 0-9 0,-3-3 2 0,3-2-2 16,1-4-3-16,-1-3-3 0,-5-3 2 0,-2 1-2 0,0-2-2 16,1-2 0-16,-6-1 3 0,0 8-7 15,-2-6 14-15,0 2 16 0,-6 6-4 0,1-2 12 16,1 8-1-16,-4-2-7 0,0 5-5 0,-1 3-2 16,-6 5-6-16,5 0-3 0,-2 7-5 0,3-1-10 0,-2 3-32 15,3 0-59-15,2 1-62 0,0 0-79 0,4 1-205 16,-3 0-460-16,4-1 204 0</inkml:trace>
  <inkml:trace contextRef="#ctx0" brushRef="#br2" timeOffset="55609.04">8240 16674 97 0,'5'1'116'0,"-1"3"-10"0,4-2-14 16,-2 1 1-16,8-1-12 0,-2 2 11 0,7-2-15 15,-4 4 1-15,4-2-7 0,-1-2-9 0,0 2 3 16,-5-2-9-16,6 1-1 0,-5-1-7 0,-1 1-3 15,0 0-7-15,-2-1-3 0,1 1-6 0,-2-1 20 16,1 3 5-16,-2-1 4 0,-1 2 7 0,0 2-3 16,-3 2-3-16,-4 1-10 0,2 0-2 0,-2 5-9 15,-1 1 1-15,-3 1-5 0,-1-1-3 0,-1 2-2 16,-6 6-3-16,2 0-2 0,-5 4-6 0,0 0 1 0,-4 1-1 16,-5 12-2-16,-4 1-5 0,0 2 3 15,-5 1 3-15,3 3 7 0,-3 1 16 0,-14 19 3 16,15-16 0-16,-13 17 0 0,13-19-1 0,-13 20 5 15,10-19 1-15,-11 21-16 0,9-21-5 0,-13 19 2 0,1-2-4 16,15-18-2-16,-17 17-3 0,14-20 28 16,1-1-3-16,-18 21-2 0,14-22-8 0,-1-1-1 15,3 5-5-15,-4-2-3 0,-11 20-2 0,18-21-3 0,0 4-7 16,2 0 2-16,-9 21-4 0,12-19-27 0,3-3 2 16,-3 4 3-16,-2-2-5 0,-1-8 2 0,3-1 0 15,-2 2 9-15,8-16 6 0,-4-17 2 0,4-12 4 16,0 0 6-16</inkml:trace>
  <inkml:trace contextRef="#ctx0" brushRef="#br2" timeOffset="56233.23">8335 18212 112 0,'0'0'171'0,"0"0"-19"0,0 0-9 0,-39 30-8 15,39-30-15-15,-16 20-13 0,10-9-6 0,-4 2-14 16,4 4-9-16,-3-1-6 0,4-1-9 0,-4-1-3 16,4 1-3-16,5-15-9 0,-9 28-11 0,6-17 2 15,3-11-9-15,-5 22-3 0,5-22-33 0,4 21-42 16,-4-21-37-16,0 14-43 0,0-14-101 0,0 0-248 15,0 0 110-15</inkml:trace>
  <inkml:trace contextRef="#ctx0" brushRef="#br2" timeOffset="56425.69">8111 18301 76 0,'0'0'171'15,"0"0"-16"-15,0 0-19 0,0 0-15 0,0 0-8 16,0 0-15-16,13-28-3 0,-13 28 7 0,0 0-4 15,32 1-6-15,-32-1-8 0,42 7-6 0,-14-3-11 16,3 2-5-16,-4 1-7 0,3 0-4 0,-2 2-3 16,0-3-7-16,-7-2-3 0,6 2-1 0,-7-2-34 15,-20-4-50-15,36 7-49 0,-18-4-58 0,-18-3-100 16,0 0-276-16,0 0 123 0</inkml:trace>
  <inkml:trace contextRef="#ctx0" brushRef="#br2" timeOffset="56778.99">8245 17752 14 0,'0'-7'183'0,"-1"2"-22"0,2 2-17 15,-1 3-8-15,-1-6-2 0,1 6-8 0,0 0-14 0,0 0-10 16,0 23-7-16,0-8-6 0,0 2-11 15,1-1-5-15,2 0-5 0,-2-4-9 0,2 0-4 16,-1-2-6-16,2-3-6 0,1-2 5 0,-1 0-7 16,5-1-2-16,-1-1-4 0,3-3 4 0,2-3-7 15,-2-1-2-15,2-1 4 0,2-1 5 0,-3 0 0 0,5-3 5 16,-2 0 16-16,4 2-6 0,-1 0 3 0,-4 2 8 16,0 0-10-16,4 1-1 0,-4 0-2 15,-4 4-9-15,2 0 2 0,0 2 6 0,-3 3 0 16,0 2-10-16,0 4 0 0,0 3-10 0,0 3-3 0,-4 1 1 15,2 1-8-15,-4 8-11 0,1 1-40 0,-2 0-45 16,-1-1-58-16,-2 1-74 0,-5-1-207 0,-1 0-449 16,-1-3 198-16</inkml:trace>
  <inkml:trace contextRef="#ctx0" brushRef="#br2" timeOffset="57060.13">8879 18054 146 0,'-17'46'162'0,"-7"5"3"15,1 2-2-15,-1 2 6 0,-3-1 4 0,1-1 14 16,-3-3 13-16,4-4-12 0,0-1-26 0,2-3-14 15,9-13-8-15,5-6-15 0,-1-7-12 0,5-4-10 16,5-12-18-16,-4 15-8 0,4-15-9 0,0 0-8 16,0 0-13-16,0 0-31 0,0 0-26 15,0 0-29-15,0 0-36 0,46-38-30 0,-36 22-42 0,12-4-37 16,-4-8-23-16,1 2-115 0,-3-2-348 0,0-2 153 16</inkml:trace>
  <inkml:trace contextRef="#ctx0" brushRef="#br2" timeOffset="57250.65">8862 18220 95 0,'11'-18'143'0,"-5"3"-15"0,-2 2-10 15,2 4 12-15,-3 2 22 0,-2 3 21 0,-1 2-2 0,0 2-9 16,0 0-12-16,0 0-9 0,0 0-2 0,-14 65-1 16,5-32 1-16,-1 16 4 0,-3-3 12 0,0 2 0 15,-1 3-4-15,0-7-3 0,-1 5 3 0,-2-2-1 16,1-2-3-16,4-11-4 0,-1-3-10 16,2-1-14-16,2-3-13 0,2-9-2 0,4-2-19 15,-2-4-7-15,5-12-6 0,-5 13-25 0,5-13 7 0,0 0-28 16,0 0-39-16,0 0-40 0,0 0-71 0,0 0-53 15,0 0-64-15,0 0-70 0,13-52-228 16,-10 24-581-16,2 0 257 0</inkml:trace>
  <inkml:trace contextRef="#ctx0" brushRef="#br2" timeOffset="58777.46">16491 11840 93 0,'4'-10'149'0,"-3"1"0"0,0-1-6 0,3 0-2 15,0 1 8-15,-2 1-10 0,1-1-5 0,1 2-7 16,-3 1-5-16,3 1 2 0,-3 1-1 0,3-1-2 15,-3 1-1-15,1 0-5 0,-2 4 13 0,1-4 2 16,-1 4 2-16,0 0-8 0,0 0-11 0,-10 12-9 16,2 2-17-16,-2 4 3 0,-7 6-9 0,3 8-8 15,-8-4-5-15,-7 13-5 0,4-12 1 0,-5 12 10 16,8-12 13-16,-1-2-4 0,2-2 4 0,-1 2-7 16,3-6-6-16,1 0-9 0,5-7-1 0,5-3-7 0,-2-3-2 15,5 0-12-15,-1-2-4 0,0-4 0 0,3 4-16 16,-1-4 0-16,1 1 0 0,3-3-4 15,0 0 5-15,0 0-9 0,0 0 1 0,18-16 0 0,-5 1 0 16,5-9-10-16,1 1 2 0,0-4-3 0,2 3 3 16,2-2 2-16,-2 1-7 0,0 3 2 0,0-2 1 15,-2 4 2-15,2 4-5 0,-8 2-2 0,2 2 0 16,-2 2 6-16,0 4 6 0,-7 0-12 0,2 1 2 16,-4 3 5-16,0 2-1 0,-4 0 1 0,1 8-3 15,-5 3 5-15,-1 6-7 0,-8 5-3 0,-2 5 6 16,-4-1 1-16,-1 1-13 0,-1-1 8 0,0-2-3 15,1-1 5-15,-1-4-6 0,7-6-3 0,5-3-17 16,-1-3-44-16,2 2-62 0,1-5-105 0,2-1-108 0,-3-3-255 16,8 0-644-16,-9-6 285 0</inkml:trace>
  <inkml:trace contextRef="#ctx0" brushRef="#br2" timeOffset="73342.07">933 14187 129 0,'0'0'217'0,"0"0"-15"0,-6-3-5 15,6 3-1-15,0 0-8 0,-2-2-12 0,2 2-15 16,0 0-17-16,0 0-15 0,0 0-10 0,0 0-15 15,0 0 6-15,0 0-9 0,19 12-2 0,-14-6 2 0,9 5-8 16,1 0-9-16,-2 2-6 0,2 3-3 16,1-2-11-16,3 5-2 0,-6-5-9 0,6 6-4 0,-5-8-7 15,3 1-3-15,-2 0-3 0,0 1-2 16,0 1-7-16,-2-3-2 0,2-2-1 0,-3 2-29 0,-1-4-30 16,-2 1-30-16,-1-2-43 0,-3-2-38 0,1 1-38 15,-4-4-45-15,-2 0-169 0,0-2-431 0,0 0 190 16</inkml:trace>
  <inkml:trace contextRef="#ctx0" brushRef="#br2" timeOffset="73739.78">980 14279 73 0,'-12'-9'180'15,"2"-4"-17"-15,4 3-14 0,-1-2-17 0,0-4-16 16,3 1-9-16,1-1-15 0,2-2-4 16,1 0-9-16,4 0 14 0,2 0-7 0,-1-1-10 15,3-1 7-15,1 2-2 0,0 3-4 0,0 1-7 0,-2 4-8 16,1 1 3-16,2 3 3 0,-5 2 4 0,3 1 5 15,1 6 2-15,-3 2-4 0,2 2-4 0,0 4 1 16,-2 13-12-16,3 0-2 0,-4 6-6 16,-1-6-4-16,-1-5-2 0,-1-3 3 0,1 0-5 0,-3-5-6 15,1 0-1-15,-1-5-10 0,0-1-2 0,3 1-4 16,-2-5-3-16,-1-1 0 0,5 3-2 0,2-4-3 16,-7 1 0-16,16-3-3 0,-2-2-2 15,-3 1 3-15,2 1-3 0,1-2 1 0,-1 3 0 0,6-2-1 16,-2 3-3-16,2 0-1 0,-4-1-1 0,2 1 5 15,-3 1 0-15,-4 1-1 0,2 1 2 0,-2 1 3 16,-1 3 0-16,0 3 4 0,-3 1-4 0,2 7 1 16,-6 2 0-16,-2 5-1 0,-1-5 1 0,-5 1-3 15,0 6 2-15,-3 0-2 0,2-6 4 0,-3-2 0 16,1-3 2-16,0 0 3 0,1-6-2 0,1-1-3 16,-1-1-2-16,0-4-2 0,3 0-4 0,0-5-5 15,5 2-34-15,-13-9-38 0,8-1-58 0,0-5-66 16,2-1-73-16,-4-2-172 0,4-10-477 0,0 2 212 15</inkml:trace>
  <inkml:trace contextRef="#ctx0" brushRef="#br2" timeOffset="74001.01">1096 13919 152 0,'0'0'211'0,"0"0"-23"0,0 0-14 0,0 0 4 16,0 0 17-16,9-3-3 0,0 4-13 0,5 3 2 15,4 0-17-15,4 3-9 0,7 3-15 0,2 3-6 16,2 1-22-16,-4 0-9 0,2 1-10 0,1-1-12 16,-1-1-4-16,-3-2-9 0,-2 0-6 0,1-6-6 0,-1 0-9 15,-7-3-3-15,-1-3-3 0,0-1-3 16,0-3-6-16,-7 1-5 0,1-5-11 0,-2 2-52 15,-5 0-49-15,-1-3-54 0,0 1-70 0,-5 4-237 16,-2 0-482-16,0-1 214 0</inkml:trace>
  <inkml:trace contextRef="#ctx0" brushRef="#br2" timeOffset="74459.36">1698 13669 36 0,'-13'2'249'0,"8"3"-9"0,-3-2-19 0,3 1-19 0,0 0-8 15,-3 3-22-15,1 0-11 0,3 1-15 0,-1 1-13 16,2-2-16-16,1 1-12 0,-1 3-8 0,2-1-11 16,2 2-7-16,2-2-8 0,-1 3-7 0,4-3-8 0,2 5-4 15,0-7-9-15,1 0-3 0,0-3-5 16,1 0-1-16,-1-1-6 0,3-2-3 0,-5-2 0 16,1 0-5-16,4-2-3 0,-6 1 1 0,4-4-1 15,-1-3-3-15,-5 3 3 0,2-3 10 0,-4-1 3 0,0 0 9 16,-2 0 7-16,-2 0 13 0,-2-3-3 15,-1 4 8-15,-3-2-6 0,-1 3-7 0,-1-3-1 16,1 2 9-16,1 2 3 0,-2 0-6 0,1 1-4 16,1 0-6-16,3 2-4 0,1 0-6 0,-2 0-12 0,3 2 10 15,3 1-9-15,0 0-8 0,0 0 6 0,0 0-12 16,17 7-14-16,-8-1-30 0,1 0-41 16,3-1-50-16,1-2-56 0,4-1-65 0,-4 1-60 15,-3-4-165-15,2-3-509 0,-1-2 226 0</inkml:trace>
  <inkml:trace contextRef="#ctx0" brushRef="#br2" timeOffset="74741">1791 13452 64 0,'-6'-3'220'0,"1"-1"-9"0,-3 2 0 0,2 0-11 16,-2 4-7-16,8-2-13 0,-14 2-15 0,9 2-16 16,0-3-14-16,1 1-16 0,0 2-10 0,3 1-12 15,-2-1-10-15,6 3-11 0,-2 0-9 0,3-4-5 16,1-1-8-16,-1 3-4 0,6-2 0 0,-6 1-9 15,5 0-5-15,1-3-11 0,-1 0 6 0,1-1-4 16,-1 0-2-16,3-1-6 0,-5 0-2 0,0-2-1 16,4 0-1-16,-3 2-1 0,-2-1-4 0,3-3 1 15,0 2-1-15,-4 2 1 0,3-1 6 0,-2 3 14 16,2 0 5-16,-2 3-2 0,2 2-1 0,1 1 1 16,0 2-3-16,-1 5-4 0,-2-1-1 0,-2 3-4 15,1-5-3-15,-1-1-2 0,2-1-14 0,-3-1-33 16,-2 0-44-16,2-4-61 0,-2-1-74 0,-1-3-240 15,-4 3-485-15,4-3 215 0</inkml:trace>
  <inkml:trace contextRef="#ctx0" brushRef="#br2" timeOffset="74959.21">1530 13137 201 0,'-2'-1'246'0,"2"1"-26"0,0 0-18 0,0 0 5 0,0 0 0 15,14 0 9-15,-2 3-11 0,5 2-17 16,4-1-22-16,8 5-14 0,3-1-12 0,1 3-16 16,3-3-10-16,0 4-11 0,2-5-11 0,2-1-6 0,-3 2-12 15,-1-4-6-15,1-1-9 0,-5 0-4 0,-1-6-9 16,-3 5-3-16,-9-2-11 0,-2-2-41 16,-5 2-35-16,1 0-40 0,-9 2-48 0,-4-2-55 15,6 0-38-15,-6 0-203 0,0 0-463 0,-16 2 205 0</inkml:trace>
  <inkml:trace contextRef="#ctx0" brushRef="#br2" timeOffset="75087.34">1821 13273 21 0,'-11'2'247'0,"5"-2"-25"0,-2-2-27 0,8 2-19 15,-9-5-15-15,4 1-16 0,4-1-15 0,-2-6-11 16,2 0-15-16,2-2-8 0,5-5-11 0,1-6-7 16,2 6-9-16,7-5-5 0,-1 1-20 0,1 1-75 15,1 7-79-15,-7 8-193 0,2 0-327 16,4 1 144-16</inkml:trace>
  <inkml:trace contextRef="#ctx0" brushRef="#br2" timeOffset="75475.44">2486 13057 21 0,'2'30'184'0,"-2"-1"1"15,-3 18-7-15,-1 1-6 0,-8 2-12 0,0 10-17 16,-8 23-13-16,-2 5-11 0,-2 6-12 0,-7 7-9 15,-6 5-6-15,-1 0-13 0,-7 7-3 0,-5 2-5 16,1 4-1-16,2-10 3 0,-1-7 6 0,5-7 9 16,1-17 8-16,14-31-3 0,4-4-11 0,6-15-6 15,6-6-12-15,6-6-4 0,-3-7-10 0,2-1-7 16,3-4-5-16,0-4-3 0,4 0-6 0,-2-12 1 16,6-3-11-16,4-3-30 0,2-11-34 0,3-2-44 15,7-13-55-15,6-6-31 0,-3-3-56 0,0 2-127 16,9-27-388-16,0 0 173 0</inkml:trace>
  <inkml:trace contextRef="#ctx0" brushRef="#br2" timeOffset="75707.62">2626 13098 225 0,'0'-4'256'15,"0"1"-16"-15,0 3-24 0,0 0-8 0,0 0-10 16,-14 30-13-16,5 0-5 0,-9 16-11 0,4 9-21 15,-8 27-11-15,-6 10-13 0,1-2-6 0,-2 10-12 16,-3 3-6-16,4 7-2 0,-4 2-5 0,-4-1-11 16,0 3-2-16,7-2-11 0,-3-5-1 0,0-8-8 0,0-5-4 15,4-8-12-15,6-28-3 0,4-4-6 16,2-3 4-16,0-5-10 0,6-15-8 0,1-8-27 16,1-9-38-16,1-4-78 0,4-7-96 0,-4-2-289 15,1-3-547-15,6 2 242 0</inkml:trace>
  <inkml:trace contextRef="#ctx0" brushRef="#br2" timeOffset="90120.25">28292 644 5 0,'0'0'38'0,"0"0"-9"0,43-1-4 15,-43 1-6-15,0 0 4 0,40-2 0 0,-22-2-7 16,-18 4 1-16,0 0 5 0,40-2 2 0,-40 2 5 15,25-2 5-15,-25 2 2 0,0 0-9 0,29 0 7 16,-29 0-2-16,0 0-15 0,0 0 0 0,27-3 0 16,-27 3-1-16,0 0 16 0,0 0 16 0,0 0 18 15,0 0 31-15,0 0-18 0,0 0-11 0,0 0-4 16,0 0-6-16,0 0-3 0,0 0-8 0,-55 31-8 16,25-16 2-16,-5 0-8 0,-1 1-4 0,-11 3-7 15,1 1 6-15,10-5-4 0,3-2 0 0,-4 3-4 16,3-4-1-16,5-4-7 0,1-1 3 0,10 0-1 15,18-7-2-15,-28 7 1 0,28-7-1 0,-19 7 2 16,19-7-5-16,0 0 0 0,0 0-8 0,0 0 10 16,0 0-1-16,0 0 1 0,0 0-5 0,0 0 3 15,0 0-5-15,68-17 6 0,-36 6-7 0,-3 0 10 16,4-1-12-16,-2 1 6 0,0 1 4 0,1-1-8 16,-5 0-4-16,1 1 1 0,1 3 0 0,-5-4 11 15,-2 2-8-15,-4 1 0 0,-3 1-3 0,-15 7-6 16,30-12 8-16,-30 12-2 0,19-6 4 0,-19 6 21 15,0 0 14-15,0 0 9 0,18-4-5 0,-18 4 8 16,0 0-8-16,0 0-2 0,0 0-2 0,0 0-11 16,-68 19 0-16,37-9-3 0,-2 4 5 0,-1-3-10 15,-5 0-3-15,5 0-1 0,-3 0 8 0,2-2-6 16,7-4 1-16,10 1 0 0,18-6 2 0,-27 4-4 16,27-4-3-16,-18 5 0 0,18-5-6 0,0 0 0 15,0 0 1-15,0 0 3 0,0 0-4 0,0 0 0 16,0 0-29-16,0 0-31 0,0 0-53 0,82-11-75 15,-82 11-146-15,49-7-353 0,-29 4 157 0</inkml:trace>
  <inkml:trace contextRef="#ctx0" brushRef="#br2" timeOffset="100695.93">21533 16786 28 0,'0'0'113'0,"0"0"-3"15,0 0-14-15,-4-3-4 0,4 3 2 0,0 0 7 16,0 0-1-16,-4-2-6 0,4 2-3 0,0 0-11 16,0 0-16-16,0 0 0 0,0 0-9 0,0 0 4 15,0 0-10-15,0 0-13 0,0 0-1 0,0 0 3 16,0 0-10-16,0 0-5 0,13 6 1 0,-6-5-5 16,4 4 2-16,0 2-4 0,3-1-1 0,2-1 3 15,3 1 0-15,-3-1-14 0,3-1 8 0,3-1-1 16,-4 3 0-16,5-3-9 0,-1 0 4 0,-3 3 3 15,3-1-7-15,5 1 2 0,1 2-8 0,-7-3 4 0,-3-2 5 16,9 4-2-16,1-2 4 0,0 4 0 16,-1-4-3-16,-8 2 3 0,2-3-5 0,0 3-6 15,0-6 9-15,2 3 7 0,-4-4 5 0,3 1 6 16,-4-1-5-16,2 0-2 0,-4 1-1 0,-1-2-3 0,2 0 2 16,-5-2-4-16,6 2 1 0,-4-4-5 15,-2 3 2-15,-1-2-1 0,-1 2-5 0,3 1 9 0,-4 1-4 16,0-1-2-16,-1-1 29 0,-2 0 6 15,3 2-1-15,-4-1-7 0,2-2-2 0,-1 3-2 0,-6 0-5 16,8-1-1-16,-8 1 1 0,10 1-4 0,-10-1-4 16,6-1 1-16,-6 1-3 0,9 0-4 0,-9 0 2 15,7 1 2-15,-7-1-3 0,8 0-4 16,-8 0-1-16,8 1-44 0,-8-1-45 0,7 0-54 0,-7 0-206 16,1-4-373-16,-1 4 165 0</inkml:trace>
  <inkml:trace contextRef="#ctx0" brushRef="#br2" timeOffset="101345.86">21729 17453 57 0,'12'-1'76'0,"2"1"3"16,5 0 1-16,1 1 0 0,12 3 2 0,-1 1-2 16,1 0-3-16,5 2-5 0,2-1-7 0,16 1-5 0,-18-2-4 15,1 0 5-15,13-2-14 0,-14-1-14 16,1-2-3-16,1 0 0 0,-3-1-4 0,-1-3-3 16,1 1-4-16,-3-1-9 0,-1 0-30 0,-1 1-43 15,-12 0-114-15,0-3-192 0,-1 1 85 0</inkml:trace>
  <inkml:trace contextRef="#ctx0" brushRef="#br2" timeOffset="104952.16">24762 8665 58 0,'0'0'141'0,"0"0"14"0,0 0 3 0,-5 0-2 16,5 0-16-16,0 0-15 0,-4-7-9 0,3 1-14 15,-2 3-2-15,2-2-7 0,0-3-13 0,1-4-7 16,0 3-7-16,0-2-5 0,0-6-5 0,1 2-8 16,2-2-1-16,-1-9-7 0,-2 3-5 0,3-4-2 15,-1 1-6-15,1-1 0 0,-2-3-2 0,3-1 18 16,-3 1-1-16,2-1-6 0,-3-4-7 0,2 0 2 0,0-2 2 15,3-9-11-15,-3 14 1 0,5-2 1 0,-1 2-1 16,-1 1-4-16,0-1-7 0,4 4 6 16,-1 2-5-16,0 0 2 0,-1 7-5 0,-3 0 1 0,1 1-1 15,-2 1-2-15,1-2-7 0,-2 1 5 0,-1 7 0 16,1 0 32-16,0 1 3 0,-2 1 0 0,0 0-5 16,0-1-3-16,-2 1-6 0,2 0-4 0,0 2-1 15,0-1-3-15,-2 1-2 0,2 0-1 0,0 1-4 16,2-1 1-16,-4 1 2 0,4-4-6 0,-2 2 0 15,2 1-1-15,-2 1 2 0,0 1-6 0,2 1 5 16,-2-1-6-16,0 2 2 0,0-1 2 0,0 4 0 16,-2-5-4-16,2 5 2 0,0 0-4 0,2-6 4 15,-2 6 7-15,0 0 1 0,0 0 2 0,0 0 1 0,0 0-1 16,0 0-4-16,0 0 2 0,-15 15-2 16,10-6-4-16,-2 2 4 0,0 0-1 0,0 3 0 15,-1 1-2-15,0-1-1 0,3-4-3 0,1 1-1 0,-1-1 4 16,0 1-4-16,-1-3 1 0,-1 2-1 0,2-2-3 15,0 1 3-15,1 0-1 0,-1 1 0 0,0-4 3 16,0 0-1-16,4 0 1 0,-3-1-4 0,1 0 4 16,2-2-3-16,0 0 5 0,1-3 2 0,-3 5-1 15,3-5-1-15,0 0 1 0,0 0-2 0,0 0-2 16,0 0-1-16,3-21-1 0,-1 10 0 0,5-6 4 16,0 1-3-16,4-8 0 0,-1 0-3 0,2 0 0 15,-3 6 1-15,1 0-2 0,3-4 2 0,-4 5 1 16,0 2 0-16,0 0-2 0,-2 4 4 0,-1 2-3 15,-1-1-2-15,0 2-1 0,-1 2 2 0,1 1-3 16,-1 1 1-16,-1 2 2 0,1 0-2 0,-4 2 0 16,7 0 3-16,-7 0-2 0,10 4 0 0,-2 5-2 0,-2-2 7 15,2 8-3-15,2 3 2 0,2 6-3 0,-3-1-31 16,1 5-57-16,-2 0-71 0,-3 2-118 16,-1 0-150-16,-3 0-464 0,0-5 206 0</inkml:trace>
  <inkml:trace contextRef="#ctx0" brushRef="#br2" timeOffset="107451.35">23496 17601 39 0,'-6'-2'64'0,"1"-2"1"0,-2 3 1 16,2-3-5-16,-3 2 5 0,3-3 17 0,0 3-1 16,-3-1-12-16,-1 1-1 0,4 0-8 0,-8-1-5 15,3-1-11-15,1 2 7 0,-5-2 1 0,2 1-8 16,2 3-3-16,-4-2-8 0,0 1-1 0,0-1-9 16,3 2 3-16,-1 0-2 0,-2 2-3 0,2-1-1 15,0-1-6-15,0 0 1 0,1 2 6 0,-1-2 4 16,2 1 10-16,0 0 18 0,-2-1-19 0,3 1 0 15,0 0-3-15,1 0-2 0,-3 1-10 0,2-1 4 16,0 0-2-16,2 2-5 0,0-1-4 0,-4 0 3 16,-1 0-1-16,2 0-4 0,0 1 0 0,0 4-2 0,1-4 5 15,-2 1-6-15,4 0-1 0,-1 3-4 16,-1-2 3-16,3-3 1 0,-2 5-6 0,-1 2 3 16,4 0-2-16,-3 1-1 0,2 0 4 0,-2 2-6 15,3-1 0-15,1 5 1 0,-1-1-3 0,-4 2 0 16,4-6 0-16,0 4 3 0,-1-1 1 0,0-2 1 15,5 0-1-15,-8 4 0 0,4-5 4 0,0 5 11 16,1-4 6-16,-2 4-15 0,-2-1-4 0,2 0 1 16,-2-1 6-16,2 1-6 0,-1 0 2 0,2 1 6 15,2 0 1-15,-1 1 0 0,2-5 2 0,0 6 8 16,-2-2-9-16,3-3 2 0,1-13 3 0,0 29-6 16,2-13-1-16,-2-16 0 0,7 25 4 0,-2-13-3 15,2 4 1-15,-2-5-14 0,-5-11 7 0,9 24 2 16,-2-9-5-16,-1-1 4 0,3-4 15 0,-9-10 0 15,14 23-5-15,-6-14 2 0,-1 3-5 0,1 4 2 16,1-3-7-16,1 2 1 0,-2-1 7 0,-8-14-7 16,14 24 1-16,-5-13-4 0,-4 0 4 0,-5-11 1 15,13 19-9-15,-4-10 7 0,-9-9-5 0,17 18 14 16,-11-9-1-16,-6-9-2 0,15 18 0 0,-15-18-5 16,14 14 5-16,-14-14-4 0,16 9-3 0,-16-9 0 15,18 9 2-15,-18-9 24 0,16 9-2 0,-16-9-3 16,0 0-6-16,18 8 5 0,-18-8-9 0,0 0-2 15,20 10-2-15,-20-10 0 0,0 0 1 0,22 4-5 16,-22-4 1-16,0 0 1 0,0 0-2 0,28 4-1 16,-28-4 8-16,0 0 16 0,0 0-3 0,26 1-2 15,-26-1-5-15,0 0 1 0,0 0-2 0,0 0 2 16,28 2 4-16,-28-2-3 0,0 0 1 0,0 0 7 16,0 0 0-16,31-7-4 0,-31 7-2 0,0 0 0 15,25-11-4-15,-25 11-2 0,19-10-2 0,-19 10-3 16,23-10-1-16,-23 10 2 0,17-7 18 0,-17 7-9 15,19-10-2-15,-19 10-1 0,18-6 8 0,-18 6 6 16,19-11-6-16,-19 11-4 0,0 0 0 0,22-8-6 16,-22 8-2-16,0 0 2 0,15-6-5 0,-15 6 0 15,0 0-5-15,19-11 1 0,-19 11 1 16,0 0-2-16,20-7-1 0,-20 7-7 0,0 0 0 0,19-11 3 16,-19 11-2-16,11-9 4 0,-11 9-2 0,0 0 2 15,16-15-5-15,-16 15 11 0,9-10-2 0,-9 10 9 16,12-13 5-16,-12 13-12 0,11-17-3 0,-11 17 3 15,7-22 3-15,-2 10-6 0,-5 12 0 0,13-22 0 16,-9 11 1-16,-4 11 1 0,6-21-7 0,-6 21 0 16,7-22 0-16,-6 12-2 0,4-2 1 0,0-3-3 15,-1 3-5-15,1 1 4 0,-1 0 1 0,0-2 4 16,-1 1-3-16,-1 1 4 0,1-1-4 0,2 3-3 16,-4-3-1-16,3 0 4 0,-2 3-2 0,1-3 4 15,-1 3-6-15,1 2-1 0,0-2 1 0,-2 2-3 16,0 1 2-16,-1 0-2 0,0-2 3 0,1 0-2 15,-1-2 2-15,2-1 4 0,-2-1 1 0,1 0-3 16,-2 1 12-16,2 0-11 0,0 1-8 0,-1-2 6 16,3 8 7-16,-3-1-10 0,0-1 1 15,0 6-7-15,1-7 22 0,-1 7 4 0,-1-9-7 0,-2 2 1 16,2 0 1-16,0-3-1 0,-1 1-2 0,1-1 1 16,-1 1-6-16,0-1 3 0,0 3-1 15,-1 0 0-15,2-3-3 0,-3-1 5 0,-1-3-21 16,0 2 22-16,0-6-4 0,1 5-4 0,-1-4 7 0,0 1-8 15,-2-1 3-15,0 2 2 0,0 4 12 16,2-3-21-16,-4 4 2 0,0 1-2 0,3 0-1 16,-2 2 2-16,0-2 3 0,0 4-6 0,-1 1 6 0,2-1 3 15,1 1-1-15,-1 2-5 0,0 1-36 0,7 1-45 16,-12-2-45-16,12 2-47 0,0 0-49 16,-15 0-40-16,15 0-60 0,-9 4-223 0,9-4-589 15,0 0 260-15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02T07:17:06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6616 6540 28 0,'-5'-1'56'0,"5"1"-1"0,0 0-6 0,0 0-7 0,0 0 0 15,-8-2-5-15,8 2-4 0,0 0-9 0,0 0 13 16,0 0 9-16,0 0 5 0,10-10 0 15,-2 4-1-15,2-1-6 0,0-3-2 0,3-4 7 0,2 1 3 16,6-8-6-16,3-3 6 0,2-1-5 0,-1 2-1 16,2-2-3-16,0-1 1 0,1 2-1 15,9-7-6-15,-10 10-2 0,1-1-3 0,-1 4-10 0,-2 1 2 16,1 2-2-16,-8 7 0 0,0-2 3 0,0 3-27 16,-3 1-19-16,-1 5-19 0,-5 0-23 0,1 2-28 15,-2 3-95-15,-3 2-200 0,0 3 88 0</inkml:trace>
  <inkml:trace contextRef="#ctx0" brushRef="#br0" timeOffset="394.93">6981 7467 67 0,'39'-34'81'0,"-4"1"-9"15,-7 8-8-15,3 2-13 0,-4-2 1 0,1 1-26 0,-5 2-30 16,3 2-65-16,-6-1-73 0,0 2 32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02T07:28:01.5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27032 10498 50 0,'11'0'115'0,"-3"-1"0"0,3 1-13 0,6-3-6 15,-4 3-14-15,1-1-1 0,1 1 2 0,6 0-5 16,0 0-10-16,-1 3-1 0,-1-2-7 0,1 0-6 0,-1 2-5 16,1 0 0-16,1 0-3 0,1 0 3 15,5 1-7-15,0 0 4 0,-6-2-3 0,9 2 1 16,-3-2-5-16,1-1 0 0,2-1-4 0,1 0 7 0,0 0 7 15,-2-2-7-15,-8-2-4 0,7 2-1 0,-1-5 5 16,-1 2 2-16,-4 0-6 0,-4 1-3 0,0 0-1 16,-4 0-5-16,0 0-5 0,-4 0-2 0,-1 0 5 15,-1 1-6-15,-2 2 1 0,-1-1 11 0,-1 1 6 16,0-2-5-16,-4 3-2 0,8-2 1 0,-8 2-7 16,3-1-3-16,-3 1 1 0,4-3-5 0,-4 3-4 15,0 0-1-15,0 0 0 0,0 0-1 0,0 0-2 16,0 0 2-16,0 0-2 0,0 0-12 0,0 0-31 0,-1 10-28 15,1-10-39-15,-1 4-40 0,1-4-37 16,-3 7-146-16,2-5-347 0,1-2 154 0</inkml:trace>
  <inkml:trace contextRef="#ctx0" brushRef="#br0" timeOffset="12427.34">4386 6907 92 0,'0'0'147'0,"0"0"-16"16,0 0-12-16,0 0-10 0,0 0-6 0,10 0-12 16,-8 6 15-16,4 1-2 0,0 8-14 0,-1 2-4 15,5 6-2-15,0 5 2 0,3 2 4 0,3 1-6 16,-1 0-11-16,-1 1-6 0,4-3 9 0,1 3-1 0,3 0-2 15,-3-3 2-15,7-4-2 0,-4 0-3 0,3-3-12 16,-1 0-2-16,-1-2-3 0,1-1-4 0,-2-4-3 16,-4-4-3-16,0 4-4 0,3 2-3 0,-5-5-3 15,2 0 20-15,-3 0-2 0,2 0-5 0,-3 0-4 16,0 1-2-16,-1 0-5 0,-3 1-1 0,3 1-3 16,-3-2-3-16,0 1 0 0,-4 1-5 0,2-6-2 15,-4 1 2-15,4-3-6 0,-3-1 1 0,-4 0-4 16,4-1 0-16,-2-2 5 0,-2 0 11 0,2-2 5 15,-3-1 10-15,2 5 6 0,1-4 9 0,-3-1-4 16,0 0-6-16,0 0-5 0,0 0-5 0,0 0-2 16,0 0-12-16,0 0 3 0,-8-9 2 0,7 4-4 15,-3 0-10-15,0 0-1 0,4-1 1 0,-1 0 0 16,-3 0 0-16,3 1-4 0,-2-3-2 0,2 2-5 0,-2 0-1 16,3 0 1-16,0 1 0 0,0 1 5 15,3-2-6-15,-6 2 1 0,3 0 0 0,0 4 0 16,0-7-2-16,0 7-5 0,0-5-2 0,0 5 4 0,0 0 3 15,0 0-2-15,4-3-2 0,-4 3-1 16,0 0 0-16,0 0 3 0,13 10-9 0,-8-6 12 16,0 0-4-16,2 1-3 0,-1 2 4 0,4 0-2 0,-2 0 1 15,-3 0-1-15,3 0 9 0,-2 1-10 0,-2-2-5 16,0 0 6-16,-1-1 7 0,-1-1-1 0,0 1 3 16,1 0 5-16,-2 0 5 0,-1 1-2 15,1 0-3-15,-3 0 0 0,1-1 3 0,-1 0 5 0,0 0 4 16,-2-1-1-16,1 0 0 0,3-4-4 0,-6 3 0 15,0-2-1-15,-2-1 0 0,8 0-3 0,-9-1 0 16,9 1-7-16,-10-2-3 0,2-2 4 0,6 0-7 16,-5 2 4-16,5-2-8 0,-2 2-37 0,0-3-36 15,-1 3-40-15,5 2-55 0,-5-4-54 0,5 4-51 16,-8-3-273-16,8 3-592 0,0 0 262 0</inkml:trace>
  <inkml:trace contextRef="#ctx0" brushRef="#br0" timeOffset="20844.42">5938 8011 19 0,'0'0'122'0,"0"0"-11"0,0 0-9 15,0 0-14-15,0 0-7 0,4 11 9 0,-1-5-9 16,1 9-1-16,0 3-14 0,3 6 1 16,1 5-8-16,-2 0 15 0,1 4-11 0,-1 2-2 0,4-2-4 15,-5-1-9-15,6 0-3 0,-4 0 4 0,2-3-13 16,-4-4 1-16,3 0-6 0,0-7-4 0,-5 1 0 16,4 0-4-16,-3-2-7 0,-2-1 3 0,2 1-4 15,0-2 1-15,0 0-2 0,-3-3-17 0,3-1-56 16,-3-2-72-16,-1 2-108 0,-1 0-258 0,-4-2 114 15</inkml:trace>
  <inkml:trace contextRef="#ctx0" brushRef="#br0" timeOffset="36814.19">8162 8161 8 0,'0'0'150'0,"-4"-1"-6"0,4 1 0 15,0 0-9-15,0 0-6 0,0 0-11 0,-5-2-3 16,5 2-18-16,0 0-6 0,0 0-3 0,0 0-10 0,0 0-11 16,-9 8-2-16,7-2-13 0,-1 0-3 15,3 6-5-15,-2 0-1 0,-2 7-6 0,2 5-5 16,2 2-4-16,0 2-2 0,3 2-1 0,2 5 0 0,-2 1-4 15,4-3 1-15,0 1-2 0,2 0 1 0,1-2-2 16,0-4-4-16,3-6 4 0,-3-6 0 0,-1-2 4 16,-1-6 2-16,1-1 2 0,-2-1 7 0,4-4 3 15,-2 0 5-15,1-6-3 0,0-1 3 0,4-8-7 16,4-7 4-16,-3-4-4 0,2-5 2 0,-2-1-2 16,7-16 11-16,1 4-2 0,-9 10-5 0,-1 0-2 15,-3 0-6-15,4 3 1 0,-5 2-5 0,0 1 3 16,-4 10 0-16,-1-2 8 0,0 2 5 0,-3 4 5 0,-1 3 18 15,-1-1-4-15,-4 2-3 0,0-1-10 16,-4 2-6-16,-2 3-3 0,-4 3 0 0,-3 1-7 0,-4 3-1 16,-6 4-6-16,-2 3 0 0,-1 1-2 0,-1 3-8 15,3 0 2-15,-1 0-1 0,2 2-21 0,0-5-34 16,10 1-38-16,-1-1-48 0,4-2-57 0,3-2-67 16,0-2-206-16,2-1-492 0,0-2 219 0</inkml:trace>
  <inkml:trace contextRef="#ctx0" brushRef="#br0" timeOffset="48541.43">28364 10366 71 0,'0'0'100'0,"0"0"-10"0,-6-1-14 16,6 1 5-16,0 0-5 0,-10-1 1 0,10 1-12 15,0 0-15-15,-5-2 1 0,5 2-6 0,0 0-2 0,0 0-5 16,0 0-1-16,0 0-1 0,0 0-10 16,0 0-9-16,0 0 9 0,0 0-6 0,-6-1 0 15,6 1 19-15,0 0 1 0,14-8-12 0,-3 1 1 0,3-4-3 16,4-1-3-16,5-4-3 0,0-1 8 0,2 5 12 16,-1-3-4-16,-6 8 1 0,-2-4-4 0,3 5-4 15,-4-1-1-15,-3 1-4 0,1 2 0 0,-3-1-1 16,4 0 7-16,-2 2 4 0,-1 1-3 0,-2-1-2 15,-2 2-2-15,-1-2-4 0,2 2-3 0,-3-1-4 16,-5 2 4-16,8-3-2 0,-6 2-2 0,-2 1-1 16,0 0 3-16,0 0-6 0,0 0-2 0,1 10 2 15,-7-2-4-15,-7 5 3 0,-1 2-4 0,-6 6 5 16,-1-3-5-16,-4 0 3 0,0 0-7 0,0-7 2 16,3 4-3-16,3-6 5 0,1 0 1 0,4-1 0 15,1-2 0-15,3-3 4 0,2-1 24 0,2 0-4 16,-2 1-4-16,3-1-1 0,1-1-7 0,2 2-1 15,2-3 4-15,0 0-4 0,0 0-6 0,-7-6-4 0,7 1 6 16,0 5-3-16,7-10-4 0,-5 4 1 16,5 2 3-16,0-2-13 0,1 2-34 0,-3 1-46 15,4 1-51-15,-1 1-206 0,-1 1-365 0,0-1 161 0</inkml:trace>
  <inkml:trace contextRef="#ctx0" brushRef="#br0" timeOffset="49486.15">28183 11048 30 0,'14'-1'88'0,"4"1"4"0,3-3-18 0,-3 1-4 16,3-3-11-16,0 3-2 0,-1-1-7 0,-2 1-12 15,1 1 13-15,-1 1-12 0,-5 0-5 0,-3 0-10 16,2 0 2-16,-5 2 4 0,-3-1-20 0,1 3-36 15,-1 1-22-15,-5 0-69 0,-3-3-126 0,0 0 56 0</inkml:trace>
  <inkml:trace contextRef="#ctx0" brushRef="#br0" timeOffset="49836.71">27902 11499 81 0,'19'-8'84'0,"4"-5"-8"15,-2 4-2-15,6-2-3 0,-2 1-1 0,4 1-3 16,-2 0-10-16,-2 0-6 0,-5 3-5 0,0 3-7 16,-3-2-9-16,-3 3 6 0,-1 2-3 0,-3 2-15 0,-2 1-26 15,-2-1-25-15,-3 3-41 0,-2-1-46 16,-2 3-130-16,-2-2 58 0</inkml:trace>
  <inkml:trace contextRef="#ctx0" brushRef="#br0" timeOffset="50259.03">28127 12025 122 0,'10'0'120'0,"-1"-2"-17"0,4 2-13 16,1-2-5-16,5-1-3 0,-1 0-18 0,5 0-7 15,-5-2 2-15,2 3-11 0,1-2-6 0,-3 0 0 16,-4 2-18-16,-1 2-31 0,-2 0-35 0,-5 0-107 16,0 0-160-16,-2 3 71 0</inkml:trace>
  <inkml:trace contextRef="#ctx0" brushRef="#br0" timeOffset="55011.79">10553 8084 73 0,'-6'-3'168'0,"3"0"-6"16,3 3-15-16,-5-3-15 0,1 2-9 0,4 1-19 16,0 0-8-16,-11 4-7 0,8 2-7 0,-6 5-10 15,4 0-8-15,-2 7 0 0,0 7-9 0,1 2-3 16,-3 3-9-16,5 1 3 0,-1 14-2 0,2-9 1 16,5 16 5-16,-1-16-4 0,0-1-2 0,2 1-5 0,4-4-3 15,0-4 8-15,2-4 9 0,0-9 4 0,1 0 5 16,3-5 4-16,-3-2-6 0,3-4-4 15,-1-4 2-15,6-4 3 0,-1-5-12 0,6-6-1 0,1-3-7 16,-1-5 7-16,0-4 3 0,0 1 2 0,5-16-2 16,-1 3-4-16,-5-2-7 0,-8 11-1 0,3-1-3 15,-3-1-4-15,-5 2-1 0,-3 3 13 0,-2 0-4 16,-4 8 8-16,0-1-1 0,-5 3-5 0,-3 0-6 16,-2 4-1-16,-3 1-5 0,-4 3-2 0,-2 5-1 15,-1 0-4-15,-2 5-4 0,-9 3-2 0,1 3-3 16,-2 3-2-16,-3 1 0 0,7-2 1 0,-4 2-7 15,4-1 1-15,1 3-31 0,9-5-35 0,3-1-47 16,4 0-56-16,3-1-55 0,-1 2-266 0,4-4-521 16,1 0 231-16</inkml:trace>
  <inkml:trace contextRef="#ctx0" brushRef="#br0" timeOffset="63685.87">12489 8267 10 0,'-6'2'130'0,"2"-1"-12"0,4-1-3 0,-6 5-24 16,3 1-7-16,-1 0-6 0,0 6-9 0,1 4-4 15,-5 9-4-15,3 3-9 0,2 1-2 0,1 4-8 16,1 0 4-16,1 1-7 0,0-2-11 0,2 0 7 15,2-3-11-15,0-10-3 0,1 0 1 0,4-2 19 0,1-2-5 16,3-1 3-16,-2-7-4 0,2-3-1 16,1-1-7-16,7-4 2 0,-1-4 17 0,8-5-4 15,-1-4 17-15,4-6 11 0,-3-4-8 0,8-11-5 0,-6-4-4 16,2-2-5-16,-5 1 10 0,4-4 2 0,-4-1 2 16,-2 1-3-16,-2-1-1 0,-9 13-9 15,-1 1-4-15,-4-2-5 0,-3 4-3 0,-2 4 31 0,-4 7-8 16,-2 1-4-16,-5 5-4 0,0 3-5 0,-6-1-7 15,-4 4-2-15,-3 4-5 0,-10 4-5 0,-3 6-3 16,0 7-3-16,1 3-2 0,-12 7 0 0,14-5-2 16,0 0 3-16,2 3-4 0,4-3-2 0,5-2-3 15,6-4-2-15,0 1-53 0,4-3-41 0,3 0-47 16,2-3-46-16,3 2-239 0,-3-3-450 0,4-2 199 16</inkml:trace>
  <inkml:trace contextRef="#ctx0" brushRef="#br0" timeOffset="75460.68">14906 7784 28 0,'-4'-5'169'0,"4"5"-6"0,-4-3-10 0,4 3-4 16,-1-2-24-16,1 2-7 0,0 0-11 0,0 0-15 15,0 0-8-15,0 0-11 0,0 0 2 16,1 16 16-16,3 1-4 0,0 8 2 0,-3 6-7 0,2 6 3 15,0 10-7-15,-1 0 5 0,-2 0-9 0,4-12-8 16,-3 0 7-16,3-1 8 0,-2-4-3 0,2-3-7 16,0-2-6-16,1-1-9 0,2-6-4 0,-2 0-3 15,1 0 10-15,2-3-6 0,-3-4-7 0,3 3-1 16,-1-3-8-16,0-2-3 0,-2-2-3 0,0 2-4 16,-1-3-4-16,0 0-1 0,-2 0-28 0,2 1-44 15,-1 0-59-15,-2 3-56 0,-4-3-276 0,1 1-477 16,-3-3 211-16</inkml:trace>
  <inkml:trace contextRef="#ctx0" brushRef="#br0" timeOffset="76580.81">13465 7021 57 0,'-3'-5'131'0,"3"0"-12"15,-1 1-12-15,1 4-7 0,-3-5-9 0,3 5-9 16,4-3 8-16,-4 3 14 0,4-2-14 0,-4 2-6 0,11 5 9 16,-4-2 11-16,0 6-11 0,1-1-5 0,5 4 0 15,-2 1 18-15,3 3 0 0,2 3-1 16,0 4 2-16,2 1-5 0,0 1 2 0,0 3-8 0,1-1-3 16,4 2-6-16,-5 0-6 0,3-3-2 15,-2-1-11-15,0-1 4 0,0-3-1 0,5 1 5 0,-4-5-5 16,2-1-1-16,1-2 5 0,-3-4-8 0,0 0 3 15,-1-1-13-15,4 2-6 0,-5-1-4 0,-2-1-1 16,0 2-8-16,1 0-7 0,-2 1 0 0,0 2-3 16,-2-1-2-16,-4 0-1 0,4 1 0 0,-4 2 0 15,0-2-3-15,1-1 2 0,-5-2-4 0,4-3-7 16,-5 1 0-16,1-3 0 0,-1 0-2 0,2-3 0 16,-2 3-5-16,-1-5 7 0,-2 2-4 0,1-1 0 15,0 2 5-15,-2-4-2 0,2 4 11 0,-2-4-1 16,0 0 10-16,0 0-3 0,0 0 9 0,0 0 4 15,0 0-9-15,0 0 6 0,0 0-5 0,-5-13-5 16,5 13-2-16,-2-4-5 0,2 4 0 0,-3-5-3 16,0 3-1-16,3 2-3 0,-2-7 4 0,2 2-4 15,0-3-3-15,0 0-4 0,1-3 3 0,2-1 0 16,-2 2 3-16,2 1-9 0,-1-1 1 0,-1 1-3 16,2 1 20-16,-3 2-24 0,1 1 15 0,-1-3-6 15,0 3-7-15,2 3-7 0,-1-3 1 0,-1 5 10 16,1-7-9-16,2 3 12 0,-2 2-12 0,0-4 2 15,1 2 5-15,-2 4-4 0,3-4 1 0,-3 4 2 0,2-4 19 16,-2 4-21-16,0 0-3 0,0 0 5 0,0 0-1 16,0 0-1-16,6 8 0 0,-5 0 0 0,1-5 5 15,-2 7 1-15,2-3 0 0,-1 2-5 0,-1 1-2 16,-1 1 5-16,2 0-1 0,-1 1 0 0,0-3-7 16,-1 1 6-16,2 0-3 0,-1-1 2 0,2-2 13 15,-4 2-15-15,1-2 5 0,0-1-1 0,1-1 5 16,0 0 4-16,-1-1-9 0,-1 0 8 0,1 0 4 15,-2 1 1-15,1-2 6 0,-2-1 1 0,-1 0 2 16,5-2 9-16,-10 1 5 0,5-1 12 0,5 0-2 16,-13-4-9-16,4-3 0 0,1 3-5 0,-1 0 2 15,-1-3-4-15,1-1-9 0,-1 1-4 0,-3 1-5 16,4 0 6-16,0-1-6 0,0 2-3 0,4 0-3 16,0 2-45-16,1-1-53 0,-1 2-59 0,4-1-43 0,1 3-64 15,0 0-82-15,0 0-340 0,0 11-731 16,-2-4 324-16</inkml:trace>
  <inkml:trace contextRef="#ctx0" brushRef="#br0" timeOffset="98982.01">17278 8054 3 0,'-4'-3'137'0,"-1"-1"-8"0,-1 3-7 16,-2 1-18-16,-2 1-7 0,1-1-4 0,-1 2-9 15,-1 1-19-15,1 2-1 0,-1-1-3 16,-1 4-1-16,-3 2-9 0,5 1-1 0,-2 2-8 0,1 3 1 15,2 1-3-15,-3 8 5 0,1 2-6 0,-1 1-3 16,4 2-4-16,1 2-5 0,1 1 4 16,-1 3-5-16,5-2-5 0,0-2 0 0,0 0 3 0,2-3-4 15,2-6-3-15,2-5-1 0,0 0 0 0,1-2-8 16,3-2 1-16,-1-3 2 0,2-4 1 0,3 2 9 16,-1-4-7-16,6-1 2 0,1-3 2 0,2-3-1 15,6-1-2-15,-4-2-2 0,7-10-1 0,-1 0 0 16,-1-6 10-16,1-3 3 0,8-12-7 0,-11 10 6 15,7-13-1-15,-9 12-5 0,7-11-1 0,-10 11 1 16,-2 0-1-16,-4 1-4 0,0 2-1 0,-5 1 14 16,-1 7 1-16,-4-2-1 0,-3 3 0 0,-1 0 10 15,-4 4-16-15,-1-5 8 0,-3 6 0 0,-7-3-2 0,-3 2-1 16,-5-1-5-16,-5 4 1 0,-3 3-3 16,-3 3-7-16,-1 3 3 0,-3 6-5 0,-3 1 2 15,5 6-2-15,2 1-3 0,2 3 4 0,1 6-15 0,3-5-29 16,5 1-41-16,1-1-39 0,7 1-54 0,0 1-166 15,6-3-361-15,2-3 159 0</inkml:trace>
  <inkml:trace contextRef="#ctx0" brushRef="#br0" timeOffset="108489.49">28592 9743 63 0,'-1'-4'86'0,"-1"-4"4"0,-4 0-9 15,1 3 8-15,-3-1-5 0,0 0 3 0,-1-1-6 16,2 2 0-16,-4 0-9 0,1 2 0 0,-1-2-9 16,5 1 2-16,-4 2-12 0,2 1-9 0,0-2-6 15,-3 2 2-15,2 1-5 0,0 0 1 0,0 2-13 16,-2 2 3-16,-5 3-2 0,-2 4-3 0,0 1-4 16,-3 6 0-16,-4 2 2 0,1 7-5 0,2-2-5 15,-3 4 16-15,-2 11-4 0,0 6 3 0,9-13-1 0,-4 12-4 16,3 2 4-16,9-1-5 0,-8-1-6 0,9-11 3 15,2-1 0-15,3-1-3 0,1-2-3 16,6-5 0-16,-1-6 4 0,2-2 21 0,5-1 2 0,-2-3-3 16,5 0-5-16,-3-4-3 0,8 1-3 0,1 0 0 15,1-4 0-15,-2-1-5 0,3 0-4 0,7-2 3 16,-8-2-1-16,8-1-3 0,-7-1 1 0,8-4 15 16,-1-5 4-16,1 0 1 0,2-5 6 0,-5 1-2 15,5-5-6-15,-3 0 0 0,-1-2 0 0,1-1-6 16,-3 1-2-16,-2-1-2 0,3 2 0 0,-2 0-2 15,-2-2-3-15,-4 2 0 0,1-1 1 0,-3-1 1 16,4-1 2-16,-6-1 1 0,-2-1-1 0,1 1 7 0,-5-1-3 16,-5 6-4-16,-2-8-1 0,-4 1 0 0,-5 4-3 15,-4-3-2-15,-6 3 1 0,-4 0-3 0,-4 1 0 16,-3-1-6-16,-16-1 1 0,-3 4 3 0,13 7-4 16,2-1 0-16,-2 4-1 0,4 3 0 0,3 3-3 15,6 3 1-15,2 3-3 0,5 6-14 0,-1 1-32 16,-5 11-34-16,2 2-36 0,3 1-50 0,-1 3-215 15,1 0-411-15,0-1 182 0</inkml:trace>
  <inkml:trace contextRef="#ctx0" brushRef="#br0" timeOffset="114295.33">19306 8077 88 0,'0'0'115'0,"0"0"-14"0,-5-1-8 15,5 1-11-15,-5 8-7 0,-1 1-10 0,-2 1-7 16,0 7-3-16,2 1-4 0,-7 7 5 0,4 3-7 0,-2-1-9 16,1 0 3-16,1 2 4 0,2-3-7 0,3 7-1 15,2-3-7-15,-1-5 5 0,3 0-5 16,5-7-4-16,2 0 4 0,-1-1-3 0,1 0-2 0,3 0-1 15,1 0-2-15,0-1-3 0,2-2-5 0,3 0 2 16,-1-3-6-16,1-2 2 0,-3-5 2 0,6-4-1 16,1-3 4-16,8-4 5 0,3-6 5 0,-1-6-2 15,10-10 2-15,-3-6-3 0,1-5 5 0,-3-2 0 16,-1 2 5-16,0-7-1 0,0 5 4 0,-6-2 7 16,2-2-8-16,-5 1 3 0,-3 5 1 0,-8 11-6 15,-1-1-3-15,-4 4 13 0,-4 7 9 0,-4 1 1 16,-2 7-6-16,-4-2 0 0,-7 1 0 0,-1 3-11 15,-13 0-2-15,-3 6 0 0,-1 4-9 0,-5 5 1 16,-14 8-8-16,-1 4 4 0,-4 3-3 0,0 4-1 16,4 2-5-16,2 4-1 0,4-3-2 0,4 1-10 15,10-7-27-15,2 0-42 0,4-1-43 0,1 1-57 0,0-3-215 16,4 4-413-16,1-3 182 0</inkml:trace>
  <inkml:trace contextRef="#ctx0" brushRef="#br0" timeOffset="130376.95">5730 9903 27 0,'-6'0'187'0,"2"-4"-18"0,4 4-20 0,-9 0-13 0,9 0 0 16,-10 0-6-16,5 4-15 0,1 0-12 16,-1 0-5-16,-3 4-10 0,-1 0-10 0,0 2-5 0,3 6-9 15,-3 2-11-15,1 5 1 0,3-4-5 0,-3 4-24 16,4 5-1-16,2 0-3 0,4-2 2 16,2-1 13-16,3 3 1 0,-1-5 6 0,3 5 3 0,5-6-1 15,-1 2 13-15,5-3-2 0,0-3-1 0,1 0 4 16,2-1-4-16,-4-7 6 0,1-2-1 0,1-2 1 15,0-2-5-15,3-4 1 0,-4-2-1 0,5-4 1 16,-1-1 3-16,1-6-3 0,0-5-5 0,-2-3 4 16,1-3-5-16,-4-3 4 0,0-1-7 0,-1-2 1 0,-2-2 2 15,-5 1-6-15,-1 1-2 0,-4-3 1 16,-5 1-6-16,0 2 3 0,-6 1-5 0,-7 4-3 16,0 0 1-16,-5 2 1 0,-1 5 1 0,5 7-2 15,-5 1-9-15,-3 2 1 0,-5 5-1 0,-2 4-5 16,0 8-9-16,-1 6 6 0,1 5-2 0,-2 3 4 15,3 4-19-15,-1 10-28 0,6-10-29 0,5 2-44 0,0 0-54 16,8 1-76-16,-4-2-300 0,2 3-575 0,3-4 254 16</inkml:trace>
  <inkml:trace contextRef="#ctx0" brushRef="#br0" timeOffset="144119.38">8010 10131 19 0,'-5'-4'192'15,"5"4"-3"-15,-5-3 3 0,2-1-19 0,3 4-2 16,-4-3-13-16,4 3-11 0,-5-3-20 0,5 3-9 16,-6-3-12-16,6 3-9 0,0 0-10 0,0 0-6 15,-9 8-12-15,9-1-6 0,-3 2-4 0,-1 7-8 0,3 2-5 16,1 9-3-16,1 4-3 0,2 3-6 0,-3 2-3 16,7 8-4-16,0 3-2 0,1-11-2 15,2-5-1-15,2-3 6 0,-3-4-5 0,-2-6 16 0,2-1-5 16,3-7 16-16,-2-2 8 0,0-5 3 15,-1 1 1-15,0-4-2 0,2-3 7 0,0-1 2 16,3-10-4-16,-4-2 3 0,4-7 6 0,0-5-4 0,-5-2-3 16,1-4-3-16,-2 2-7 0,-3-3 4 0,-4 4-3 15,-1 1 1-15,-1 3 9 0,-4 2 4 0,-2 6-1 16,-3-5-8-16,1 11 6 0,0-2-2 0,-2 2-7 16,-1 2-12-16,-3 4 8 0,-2 3-5 0,0 2-14 15,-1 4-1-15,-4 0-5 0,4 5-8 0,-1 2-12 16,-4 5-32-16,0 4-43 0,2-1-34 0,0 2-44 0,-2 1-56 15,6-1-62-15,2-4-54 0,1-5-228 16,-4-1-587-16,1-4 259 0</inkml:trace>
  <inkml:trace contextRef="#ctx0" brushRef="#br0" timeOffset="145252.09">6740 8945 41 0,'-3'-3'186'0,"3"3"-3"0,-4-6-2 15,4 6-7-15,-1-2-17 0,1 2 1 0,0 0-12 16,0 0-9-16,-1-5-5 0,1 5-11 0,0 0-6 15,0 0-7-15,0 0-7 0,0 0-11 0,0 0-4 16,0 0 3-16,0 0 9 0,0 0-5 0,15 9-9 16,-11-4-5-16,9 1-2 0,-4 2 7 0,2 3-11 15,4 0-1-15,-2-3-4 0,1 4-8 0,0-1 13 16,4 3 11-16,-4-2-6 0,4 1-8 0,5 1 4 16,3 0-3-16,-3-1 6 0,0 1-14 0,1 0 0 15,-1 3-1-15,-1-2 1 0,-1 1-5 0,1 2-1 16,0-3 0-16,-3-1-2 0,-5-2-8 0,4 1-4 15,1 6-1-15,0-1-1 0,2 3-8 0,-4-1-2 16,2-1-3-16,-1 0 8 0,3 1-11 0,-2-2 4 16,2 1 5-16,-2 1 4 0,4-1-7 0,3-2 1 15,-3 1 9-15,1-2-8 0,0 0 2 0,-1-2-1 0,-5-5-6 16,0 0 2-16,0-1 15 0,1-1-16 0,-2 1-4 16,-2-1-4-16,-5-1 2 0,2-4 3 15,-6 2-7-15,1-2 3 0,-1 1-4 0,0-1 0 0,-2-1-6 16,0 1 3-16,0 0 4 0,-4-2 1 0,4 1 5 15,-4-1-2-15,4 2 1 0,-4-2-2 0,0 0 1 16,5 1-5-16,-5-1-3 0,0 0-1 0,0 0 1 16,0 0 1-16,0 0-7 0,0 0 3 0,0 0 0 15,0 0 4-15,6 2-8 0,-6-2-3 0,0 0 2 16,0 0 10-16,0 0-8 0,0 0 7 0,0 0 0 16,0 0-4-16,0-9 2 0,-1 3-7 0,-1 0 1 15,-3-2 0-15,4-3-2 0,-1 0-1 0,0 2 2 16,2-2-2-16,-1 0 0 0,1 1-2 0,-3 0 0 0,5 2 4 15,-4 0 6-15,2 3-11 0,0 0 2 0,0-2-3 16,-1 2 3-16,1 1 0 0,0 4-3 0,0-8-1 16,0 8-1-16,1-4 1 0,-1 4 0 0,0-4 1 15,0 4-7-15,0 0 7 0,0 0-4 0,0 0 2 16,0 0-7-16,0-3 8 0,0 3 0 0,0 0 2 16,0 0-8-16,0 0 8 0,0 0-1 0,9 11 3 15,-6-4-3-15,1-2 1 0,-2 5 3 0,2 0 1 16,-1 2-3-16,-2 0-1 0,0 0 2 0,0 0-1 15,-1 0-1-15,0-1 2 0,0 1 0 0,0-1-3 16,-1-2 0-16,1-1 1 0,-1-2 0 0,0-1 8 16,-1 2-5-16,0-2-3 0,2 0 1 0,-3-2 7 15,3-3 18-15,-6 3 4 0,3-1-1 0,3-2 1 16,-9 0 3-16,3 0 6 0,6 0-1 0,-15-5 1 16,6-1-8-16,-2 2-7 0,0-2-1 0,2-4 1 0,-1 4-5 15,0-4-2-15,1 6-3 0,-2-5-4 0,6 5-3 16,-1 1-15-16,2-1-63 0,-1 2-64 15,1 0-53-15,4 2-59 0,0 0-63 0,0 0-81 0,0 0-384 16,-5 6-835-16,5-3 370 0</inkml:trace>
  <inkml:trace contextRef="#ctx0" brushRef="#br0" timeOffset="159531.53">10621 9928 66 0,'0'0'175'0,"-9"1"-9"0,4 2-10 0,1-2-16 16,-1 1-15-16,0 2-10 0,-2 2-10 0,1 5 7 0,-1 4-11 16,-3 10-5-16,4-6-26 0,0 7 8 0,-1 5 3 15,4 0-4-15,3 2-6 0,2-1-3 16,-2 17-6-16,3-13-3 0,4-1 0 0,2 0 10 0,2-3-6 15,1-3-7-15,-2-2-4 0,3-6 9 0,1-5-4 16,-1-6 6-16,5-2-2 0,-3-3 6 0,4-4 3 16,1-5-3-16,-2-4-4 0,6-8 4 0,-3-3 2 15,1-6-4-15,4-3-2 0,5-11-3 0,-7-1 2 16,-5 8-4-16,-2 0-7 0,-1 2-2 0,-3-2-5 0,0 2-2 16,-8 1-1-16,-3 0-1 0,-3 1 0 15,-3 1-3-15,-3 3-1 0,-5 7-4 0,-6-3-6 16,2 8-1-16,-10 0-2 0,1 2-6 0,-5 7 2 0,8 0-4 15,-1 5-4-15,-2 6-2 0,-1 2 2 16,8 0 0-16,0 4-2 0,-2 2-5 0,2 5-31 0,2 1-37 16,0 6-46-16,2-3-54 0,4 4-68 0,-3 2-81 15,-1-3-164-15,2 2-515 0,1-3 228 0</inkml:trace>
  <inkml:trace contextRef="#ctx0" brushRef="#br0" timeOffset="171875.08">12565 9750 146 0,'-7'-4'177'0,"5"2"-19"0,2 2-8 0,0 0-18 0,0 0-15 16,1 11-12-16,4 2 36 0,3 3-14 0,7 11-13 16,-2 4-13-16,1 2-4 0,7 13-9 0,-1-3-10 0,-5-11-8 15,6 11-6-15,-1-1-21 0,-7-12-6 16,2 1-3-16,-2-2-1 0,0-2-7 0,1-3-3 15,-5 0 0-15,-1-7-1 0,-1-1-37 0,-3-5-51 0,2-1-59 16,-4-3-192-16,-1-3-344 0,-1-4 153 0</inkml:trace>
  <inkml:trace contextRef="#ctx0" brushRef="#br0" timeOffset="173026.56">10994 8947 96 0,'0'-4'125'0,"-2"-1"-1"0,2 1-3 0,0 4-7 15,-3-6-13-15,3 6-8 0,-3-4-13 0,3 4-5 16,0-5-8-16,0 5-4 0,0 0 46 0,0 0-7 16,9 13-11-16,-1-6-8 0,1 3 1 0,1 4 7 15,3 0-10-15,4-3 24 0,6 7-6 0,-2-2-3 16,4 0 12-16,2-4-6 0,1 2-9 0,4 4 3 15,-2-7 5-15,5-1-2 0,1 2-1 0,-2-3 2 16,1 4-5-16,0 3-6 0,-2-1-8 0,11 10-4 16,-2 2-6-16,-12-4-1 0,12 4-5 0,-3 2-1 15,-10-7-5-15,4 0 6 0,6 6-7 0,-10-9-1 16,1 1-9-16,0 1 0 0,-4-2-5 0,1 0-3 16,-5 1-6-16,1-3-4 0,-1-1-6 0,-7-3-7 0,0-1 7 15,-1 1-5-15,-3-4-6 0,-2 0 1 16,-2-2 0-16,1-1-1 0,-3 1 5 0,0-2-5 0,-1-3-2 15,-1 0 3-15,0 2-4 0,0 0 5 0,-2-2 5 16,-1-2 12-16,5 2 3 0,-5-2-6 0,4 3 8 16,-4-3-3-16,0 0-5 0,0 0 4 0,0 0-10 15,0 0-4-15,0 0-1 0,0 0 3 0,0 0 4 16,0 0-5-16,0 0 1 0,0 0-10 0,0 0 8 16,0 0-5-16,0 0 6 0,0 0-4 0,0 0 0 15,0 0 2-15,-6-11 3 0,6 11-1 0,-4-7-5 16,1 2-6-16,2 0 2 0,-1-4-5 0,0-2 5 15,0 1-8-15,0-2 3 0,0 0 0 0,1-3-5 16,-1-1 4-16,0 0 2 0,0 6-4 0,1-2 2 16,0-2-4-16,1 4 4 0,-1-1 4 0,-1 6-6 15,2-4-8-15,-2 5 9 0,2-1-7 0,0 2 6 0,0 3-3 16,1-7 13-16,-1 7-14 0,0-3-2 0,0 3 3 16,0 0-6-16,0 0 2 0,0 0 8 15,9 13-6-15,-5-7 4 0,-2 0-7 0,2 1 4 0,0-2 1 16,0 1-5-16,2 2 6 0,1-2 5 0,-5 3-7 15,2-3 4-15,3 1-6 0,-1 0 5 0,-2 1-1 16,-2-2 3-16,2 3-4 0,1 1 0 0,-1 0-2 16,1 0 2-16,-1 1 0 0,-3-1-2 0,3-2 7 15,-3 2-1-15,2-1-2 0,-2 2 2 0,-1-3-3 16,-1 2 6-16,-2-4-5 0,3 0 9 0,0 0 0 0,-1 0-2 16,-3 0 8-16,2-2-2 0,-5 0 5 15,2 1-2-15,0-4 0 0,-1 1 9 0,-2 0 7 16,0-2-12-16,-2 0 0 0,4-3 2 0,-4 0-7 0,1-3-3 15,2 0-4-15,-2-1 2 0,3-1-9 0,1-4-11 16,1 2-60-16,1 1-49 0,2 2-51 0,0 1-68 16,1 2-76-16,-3-1-387 0,3 5-755 0,-2-2 334 15</inkml:trace>
  <inkml:trace contextRef="#ctx0" brushRef="#br0" timeOffset="194394.54">14718 9936 59 0,'-5'0'161'0,"-5"0"-9"16,2 1-10-16,-1 3-18 0,0 4-6 0,-3-1-4 15,-3 5-7-15,2 2-12 0,-6 7-1 0,2 2-13 16,1 1 6-16,1 5-6 0,3 4-3 0,-3 12 2 16,4 4-5-16,-1 5-1 0,7 0 1 0,1-6-6 15,8 2 0-15,0-2-5 0,2-14-2 0,6-2-5 16,1-7 4-16,3 0-6 0,6-5 1 0,1-8 7 15,5 2-3-15,4-12-3 0,0-8 5 0,5-4-3 16,8-10-4-16,-2-8-2 0,3-11 3 0,-5-6-7 16,18-24 2-16,-23 19-8 0,13-20-5 0,-17 20-2 15,3 2-5-15,-8-3-1 0,-3 3-1 0,-6 2-2 0,0-2-3 16,-13 16-4-16,-1-5-3 0,-8 6 0 0,-2 0 0 16,-7 3 0-16,-4 5 8 0,-2 4 0 0,-3 2 1 15,-6 10 0-15,-6 5-5 0,-3 6 0 0,-13 10-2 16,-3 5-5-16,1 1 3 0,-3 8-3 0,4 8-5 15,1 1 4-15,4 1 2 0,6 2-4 0,2-2-3 16,8 3-1-16,9-11-7 0,-2 12-37 0,5-9-45 16,5-4-60-16,4 0-74 0,-2-1-284 0,3-5-541 15,3-9 240-15</inkml:trace>
  <inkml:trace contextRef="#ctx0" brushRef="#br0" timeOffset="204662.44">16853 9790 90 0,'0'0'190'0,"0"0"-15"0,-9 1-18 0,7 7 13 15,2 1-9-15,-4 7-6 0,3 10-14 0,1 4-6 0,0 1-4 16,0 5-8-16,3-1-14 0,1 1-25 0,-1 0-8 15,3 0-7-15,5-4-9 0,-1 1-6 16,2-6-3-16,-1 0-6 0,2-3-4 0,-1-5-4 0,-5-6-3 16,2 1-1-16,1 0-3 0,-1-6-29 15,-4 1-57-15,1-1-52 0,-3-3-53 0,0-2-178 16,-2 0-365-16,-1-3 162 0</inkml:trace>
  <inkml:trace contextRef="#ctx0" brushRef="#br0" timeOffset="205602">15583 8855 15 0,'-6'-10'196'16,"6"10"-16"-16,0 0-24 0,0 0-14 0,0 0-13 15,0 0-12-15,0 0-8 0,0 0 23 0,10 13 1 16,-2-4-6-16,2 0-8 0,2 7-8 0,6 5 9 0,1-1-6 16,2 1-4-16,1 6 1 0,0-2 0 15,2 0 2-15,8 10 1 0,3 2-6 0,-2 3-6 16,-4 1-1-16,1-1-4 0,0 1-8 0,5-2 4 15,1 3 13-15,3 0 2 0,1 1-7 0,1-2-11 16,-2 1-11-16,1-4-5 0,0-2-8 0,-1-2-7 16,-11-10-3-16,-1 0 0 0,4-2-2 0,-3-2-1 15,0-1-9-15,-6-4-4 0,-2 0-1 0,-4-4-5 0,-6 0-3 16,0-4 3-16,-2 0-3 0,0 0 8 0,-5-3 9 16,2-2 10-16,-1 2 12 0,-1-1 2 0,-3-3 4 15,4 4 2-15,-3-1-4 0,-1-3-7 0,1 2-5 16,-1-2-7-16,0 0-6 0,0 0-2 0,0 0-9 15,-14-5 3-15,9 2-11 0,0-2 1 0,0-1 2 16,-3-4-8-16,3-1-2 0,0-1-3 0,-3-2 3 16,6 2-7-16,-2 1-5 0,1 2 2 0,-2 2 2 15,4 0-9-15,-2 1 6 0,2 2-1 0,-3-1-12 16,3 2 5-16,1 3 1 0,-1-6-1 0,-2 4 3 16,3 2-5-16,0 0 4 0,0 0-1 0,0 0-5 15,18 6 4-15,-13-4-6 0,3 2 5 0,-3 1 2 16,4-2-5-16,-2 1-7 0,0 1 10 0,-1 0 2 0,3 2 7 15,-2 1-14-15,-4 1 8 0,1 1 0 0,-1 3-2 16,-2 3 0-16,-2 1-1 0,-3 0 0 0,-1 1 1 16,-3-2 2-16,1-2-2 0,-2 0 1 0,-3 2 1 15,-2-3 11-15,8-4-2 0,-5-2 22 0,0 1-3 16,2-6-5-16,-3 1 2 0,1-1-4 0,2 1-4 16,1-4-2-16,1-1-5 0,-1 1-3 0,4-3-8 15,-2 0-42-15,3-5-99 0,1 7-76 0,0-2-102 16,2 4-132-16,0 0-317 0,2-6-826 0,-2 6 366 15</inkml:trace>
  <inkml:trace contextRef="#ctx0" brushRef="#br0" timeOffset="206369.01">16496 9777 105 0,'0'0'103'0,"-6"10"-5"16,3-5-13-16,-1 4-13 0,-1-1-9 0,1 2 0 15,-1-1-8-15,4-1-4 0,-3-4-7 0,-1 2 2 16,4 1-12-16,-2-3-4 0,2 0 4 0,-2-2-5 15,3-2 8-15,-1 5 8 0,1-5 2 16,0 0-7-16,0 0 5 0,0 0-11 0,5-13-3 0,-1 4-2 16,1-2-4-16,0-4 2 0,4 1 17 0,-5 0-3 15,0 6-3-15,0-3-3 0,-3 6 20 0,4-2-5 16,-4 2 11-16,-1 3-2 0,4-1 2 0,-4 3-7 16,0 0-4-16,0 0-7 0,-10 11-8 0,6-1 0 15,-2 2 0-15,-1 1-7 0,-2 1-4 0,3-3 1 16,-2 5-4-16,3-1-7 0,4 0 4 0,-2-3-19 15,2 5-68-15,2-5-78 0,-1 0-167 0,0-6-340 16,0 0 151-16</inkml:trace>
  <inkml:trace contextRef="#ctx0" brushRef="#br0" timeOffset="211964.9">16568 9726 33 0,'2'-3'52'15,"-1"-2"-6"-15,1 2-6 0,0 0-1 0,-2 3-4 0,2-4-2 16,-2 4-1-16,0 0-7 0,0 0 3 0,0 0-11 15,-12 7 8-15,7 0-3 0,-3 0-6 16,1-1 7-16,1 0 2 0,1-3-7 0,1 3-1 16,1-2 6-16,0-2-9 0,-1 1-3 0,2 0 0 0,2-3-3 15,-3 4-6-15,3-4 8 0,0 0-2 0,-5 3 4 16,5-3-9-16,0 0 1 0,0 0-3 16,0 0 0-16,0 0 2 0,0 0-1 0,0 0 7 0,0 0-4 15,0 0 2-15,0 0-8 0,15-8-25 0,-11 3-80 16,4 0-115-16,0-3 52 0</inkml:trace>
  <inkml:trace contextRef="#ctx0" brushRef="#br0" timeOffset="-198788.7">19410 9660 87 0,'0'0'147'0,"-8"5"-13"0,4 0-7 0,0 3-7 0,-4 1-15 16,0 0-1-16,-1 7 9 0,-1 0 1 0,-4 6-11 15,1 1-7-15,0 4 10 0,0 2-3 0,2 5-4 16,-6 10 1-16,7 1 3 0,-3 0-6 0,4 5 1 15,4-1-3-15,-1 6-8 0,-1-3 0 0,6-2-6 16,1-4-5-16,4-15 1 0,2-1 0 0,-1-5 2 16,3 0-4-16,-1-7 6 0,1-7 0 0,0-1-9 15,1-3 8-15,5-2 1 0,0-4-8 0,3-3 0 16,1-4-3-16,5-9 9 0,2-2-11 0,3-8 2 16,-3 0-15-16,13-17 4 0,-2-1-8 0,-3-2 2 0,0-1 0 15,-3-1-3-15,2-1-15 0,-2-5 6 16,-3 2 1-16,-4-1-4 0,-2 3-4 0,-5 2-6 15,-8 15-5-15,-2 0 2 0,-4 1 8 0,-4 12 13 0,-4 1 6 16,-3 1 0-16,-6 4-4 0,-2 1-12 0,-10 4 9 16,-5 5-8-16,-4 4-2 0,-15 6-11 0,-4 7 5 15,-5 3-2-15,4 3-2 0,0 7-4 0,-2 0-5 16,7 4 7-16,0-4-12 0,6-1-3 0,13-6-28 16,4 5-48-16,4-3-42 0,1 3-64 0,4-2-84 15,3-2-91-15,-2-1-267 0,5-7-667 0,0 0 295 16</inkml:trace>
  <inkml:trace contextRef="#ctx0" brushRef="#br0" timeOffset="-189195.63">5707 11554 84 0,'0'0'193'0,"0"0"-22"0,0 0-12 16,0 0-19-16,0 0-12 0,0 0-17 0,0 0 3 0,8 21 13 15,-3-4-11-15,3 6-11 0,1 4-22 0,2 3-13 16,0 3-7-16,2 1-5 0,1 0-7 16,0-2-2-16,0 1-5 0,2 1-4 0,-1-7-7 0,2-2-2 15,-3-2 0-15,-4-6-7 0,0-2 0 0,0 1-48 16,-3 1-59-16,-2-7-60 0,-5 0-158 0,1 1-324 16,-5-3 144-16</inkml:trace>
  <inkml:trace contextRef="#ctx0" brushRef="#br0" timeOffset="-187947.68">4305 10634 84 0,'0'0'145'15,"-4"-2"-9"-15,4 2-20 0,0-4-12 0,0 4-6 16,0 0-12-16,0 0-7 0,0 0-7 0,0 0 24 16,0 0 12-16,16 4 11 0,-10 0-16 0,4 1 28 0,3 1-4 15,1 4-14-15,5 0-9 0,3 3 3 16,1 6-3-16,1-3-1 0,3 4-8 0,0 1-9 15,0-1 3-15,0 5-5 0,1 1-9 0,7 8-4 0,-6-9-7 16,-1 1 1-16,10 8-2 0,-7-9-2 0,6 7-4 16,-10-9-1-16,2-1 7 0,0 2 1 0,0 1 1 15,-3-2-8-15,1-1-6 0,1 0-5 0,-2-1-5 16,-3 2-2-16,0-1-3 0,1-2 0 0,-3-1-5 16,-1 1-1-16,-1-2-1 0,-2-4-12 0,2 4 8 15,4 0-3-15,-9-6 3 0,-1 2-6 0,1-3-3 16,-2-3-9-16,-2 1 8 0,-1-1-2 0,0-1 3 15,-2-1-3-15,0-1 1 0,-2-2 3 0,0 1-2 16,-3 0 5-16,2-3 5 0,-1 1 2 0,-3-2 12 16,5 4 2-16,-4-2-7 0,-1-2 5 0,0 0-2 15,0 0-1-15,0 0-10 0,0 0 3 0,0 0 1 16,0 0-4-16,0 0-4 0,-2-14-8 0,-1 9 5 0,1-2-4 16,0-3 0-16,0 2 0 0,2 0 0 15,-2-1-1-15,1 3-3 0,1-1 1 0,0 2 3 16,1-2-7-16,-2 3-3 0,1 1 0 0,0 3-2 0,1-9-9 15,-1 7 9-15,0 2-8 0,2-5 4 0,-2 5 2 16,0 0-1-16,0 0 1 0,5-2 1 0,-5 2 1 16,0 0-1-16,0 0 0 0,12 2 1 0,-8 0 1 15,-4-2-1-15,8 3 0 0,-3-2-1 0,-1 0 3 16,2 3-6-16,-2-2 3 0,0 2 3 0,1-3-1 16,-1 1 1-16,1 2-3 0,-1 2 0 0,1-1 2 15,-1-2 5-15,-2 6 1 0,1-2-1 0,1 2 6 16,-3-3-4-16,-1-1 2 0,3 3-1 0,-3-2-1 15,0 0-7-15,1-1 6 0,-1-2 6 0,0 1 4 16,0 0 1-16,0-4-1 0,-1 8 9 0,-2-5 3 16,-1 2 0-16,0-1 7 0,3-1 11 0,-4 0 2 15,-3-1 7-15,8-2 3 0,-10 1 7 0,2-1-14 16,0-2 3-16,-3 1-3 0,5 0-3 0,-2-1 6 16,-1 1-2-16,3 0-4 0,-2 0-5 0,2-2-6 0,-3 1-4 15,3 1-4-15,-1 0-3 0,2-1-2 16,5 2-2-16,-11-1-5 0,11 1-1 0,-5-2 2 0,5 2-8 15,-6-1 0-15,6 1 0 0,0 0 0 0,-6-1-5 16,6 1-1-16,0 0 1 0,0 0-2 0,-4-3-2 16,4 3-1-16,0 0-1 0,0 0-3 0,0 0 4 15,0 0-4-15,0 0 3 0,0 0 0 0,0 0-3 16,0 0 2-16,0 0 0 0,0 0-2 0,-5 5 3 16,5-5-3-16,0 0 2 0,0 0 0 0,0 0-4 15,0 0 1-15,0 0 5 0,0 0-3 0,0 0-2 16,0 0 2-16,0 0-4 0,0 0 3 0,0 0-3 0,0 0 0 15,0 0 1-15,4-10-2 0,-3 7-2 16,2-1 4-16,-2 1 2 0,4-3-4 0,-2 3 1 0,1-3 0 16,1 3-3-16,0-3-10 0,-2 3-34 0,4-1-64 15,-3 1-59-15,1-1-46 0,0 0-63 0,3 3-72 16,-8 1-108-16,6-1-234 0,-6 1-754 0,5-1 333 16</inkml:trace>
  <inkml:trace contextRef="#ctx0" brushRef="#br0" timeOffset="-174136.13">8273 11637 107 0,'0'0'175'0,"-1"-3"-16"0,1 3-17 15,-5-5-2-15,2 2-3 0,0 1-5 0,3 2-11 0,-7-1-13 16,7 1-3-16,0 0-18 0,0 0-6 0,-10 5-8 16,6 1-5-16,-2 2-8 0,2 3-8 0,-4 6-6 15,-1 8-3-15,-1 4-4 0,1 2-11 0,4 1 7 16,-2 3-5-16,1 1 12 0,5-1-2 0,-2 0 7 16,6-4-5-16,-2-2-5 0,4-10 2 0,-1-2 4 15,1 0-2-15,0-7 1 0,3 0-2 0,2-2 0 16,-1-3 1-16,0-2-6 0,0-2 2 0,5-6 5 15,3-2-1-15,-3-1-4 0,0-4-2 0,6-10-4 16,-3 2-3-16,-2-6-3 0,0 2 3 0,-2-1 12 16,-4-3-2-16,0 9-4 0,-5-6-3 0,-3 6-2 15,-2-4 6-15,-2 4-2 0,-4 3 0 0,1 1 21 0,-3 1-4 16,1 5-5-16,-4 0-3 0,-2 0-2 0,0 5-9 16,-2 1 1-16,-1 1-5 0,3 4-8 0,0 1 2 15,4-1-1-15,-2 5-2 0,1-3-2 0,-2 9-57 16,5-4-59-16,-3 5-64 0,3-1-65 0,0 3-264 15,3 2-534-15,-4 1 237 0</inkml:trace>
  <inkml:trace contextRef="#ctx0" brushRef="#br0" timeOffset="-151916.78">28887 10218 81 0,'0'0'121'0,"-3"-3"-14"0,3 3 16 16,-8-3 2-16,8 3 1 0,-10 2-1 0,2-4-12 15,-2 2-9-15,0 3-10 0,-6-1-1 0,1 2-2 16,-6-3-8-16,-5 2-8 0,-4-1-4 0,1 2-7 16,-2-3-27-16,-1 3 10 0,0-3-4 0,2 2-6 0,0-1-4 15,3 1 0-15,7-1-7 0,2 2 0 16,4-2-6-16,0-1-1 0,1 2-1 0,6-2-3 15,-1 1-2-15,0-2-1 0,4 2-2 0,4-2-1 0,-10 0 0 16,10 0 3-16,0 0-4 0,0 0 0 0,0 0 2 16,19-8-6-16,-7 1 2 0,6 2-3 0,-2-5 5 15,6 2-4-15,4-4 4 0,-5 4-6 0,-3-2 3 16,1 2-3-16,-2 0-2 0,1 1 5 0,-3-2-3 16,-1 4 0-16,-3 2 1 0,-4-3 1 0,1 2 20 15,-4 0 6-15,0 3 8 0,-4 1-4 0,0 0-6 16,0 0 2-16,0 0-5 0,-25 3 1 0,6 3 8 15,-8 1 2-15,-5 1 6 0,3 2 5 0,-2-1-3 16,-1 0-1-16,-1 0-5 0,2 0 1 0,-6 0-5 16,9 0-3-16,1 1-3 0,0-3 1 0,6-2-7 15,8 0-2-15,-1-1 2 0,6-2-3 0,1 0-2 0,-5-1 1 16,8-1-5-16,4 0-5 0,-6-2-2 0,6 2-23 16,1-7-30-16,2 2-43 0,3-2-51 0,4-3-58 15,2 2-206-15,-1-4-439 0,5 0 194 0</inkml:trace>
  <inkml:trace contextRef="#ctx0" brushRef="#br0" timeOffset="-146164.04">10533 11579 25 0,'-3'-3'204'0,"3"3"-21"0,-8-1-15 0,8 1-16 15,-13 6-33-15,4 2 2 0,-4 4-15 16,-1 1-6-16,-4 9-11 0,3 6-8 0,-2 4 8 0,-1 12 0 16,0 2-7-16,9 4-3 0,-1-4-6 15,1 5-4-15,7-1-9 0,2-14-5 0,3-2-6 16,6-1-4-16,0-5-4 0,4-4-7 0,1-9 2 0,0-6 0 16,7 0-4-16,0-9-4 0,6-9-2 0,0-3 0 15,2-11-3-15,11-11 1 0,-7-8-1 0,2-4 0 16,-5-6 0-16,9-21 5 0,-14 21 1 0,-2 3 1 15,-5 0-2-15,-3 4-3 0,-6 11 1 0,-5 1 2 16,-1 2 11-16,-7-2 1 0,-5 7 4 0,-9 0 1 16,0 3-1-16,-5 1-5 0,-7 7-3 0,-1 2-4 15,-5 3-4-15,3 9 0 0,-7 2-4 0,2 8-4 16,-9 10-3-16,2 7-1 0,4 6 2 0,5 1-4 0,8 5 0 16,9-4-5-16,7-1-10 0,1 14-63 0,7 3-88 15,4-3-100-15,1-12-190 0,8-1-477 0,-2-3 212 16</inkml:trace>
  <inkml:trace contextRef="#ctx0" brushRef="#br0" timeOffset="-135383.04">12616 11816 76 0,'-1'-8'247'0,"-2"4"-14"0,-2-2-15 0,3 1-22 16,-5 1-20-16,6-1-5 0,-7 1-24 0,4 2-19 15,-3 2-10-15,-1 4-12 0,0 3-3 0,-1 6 0 0,2 4-9 16,-4 7-3-16,5 2-9 0,-2 3-11 0,2-1-6 16,2 3-4-16,4 2-5 0,2 2-5 15,5 1-9-15,-1 10 0 0,2-15-6 0,1 0-2 0,4-4-4 16,0-6 0-16,-3-5 0 0,8-2-3 0,-3-4 1 15,2-4 0-15,1-3-1 0,-2-5 2 16,2-5-6-16,1-2 2 0,4-6 1 0,-1-3-5 0,-4-5 2 16,1-1-1-16,-6-5 0 0,1-1 14 0,-4 3 2 15,-1-4 2-15,-6 2 2 0,-3-3-5 16,-8 3-3-16,2 1 4 0,-6 0 8 0,-2 4-2 0,0 8-1 16,-4 5-1-16,0 0-5 0,-5 6-3 0,-5 6-3 15,0 6-1-15,2 5 4 0,0 9-18 0,1 1-1 16,5 3 3-16,-2 3-19 0,4 4-61 0,4-4-76 0,6 0-125 15,1-2-293-15,4-7-600 0,1-3 266 16</inkml:trace>
  <inkml:trace contextRef="#ctx0" brushRef="#br0" timeOffset="-119175.28">14773 12090 169 0,'-2'2'240'15,"2"-2"-16"-15,-5 4-20 0,5-4-18 0,-12-4 16 16,6 3-8-16,-1-3-7 0,1 1-17 0,-2-2-11 15,3-3-8-15,0-2-15 0,1-2-14 0,4 0-11 0,0-4-18 16,0 2-2-16,5 0-10 0,3-3-3 0,0 2-13 16,3 2-8-16,1-1-3 0,-1 1-4 0,-2 4-8 15,0 2-1-15,4-1-4 0,-2 2 1 0,0 1 3 16,0 0-4-16,-1 2-1 0,-2-2-1 0,0 5-2 16,-1 0 3-16,0 2 4 0,-4 3 6 0,3 6 13 15,-3 7-9-15,0 6-4 0,-6 5-5 0,-2 4-1 16,0 3-2-16,-3-1 12 0,1 1-2 0,-1-2 7 15,2-1 10-15,1-4-1 0,2-4-4 0,2-5-9 16,-1-4-3-16,4-2 5 0,0-1 3 0,2-5 2 16,3 2 0-16,-2-9-10 0,4-1-4 0,2-2-4 15,3-7 1-15,4-3-6 0,2-5 0 0,-3 4-15 16,5-5-3-16,-3 1-23 0,-4 3-49 0,-2-2-66 0,-1 2-82 16,-3-1-100-16,-7 3-367 0,3 2-725 0,0-6 320 15</inkml:trace>
  <inkml:trace contextRef="#ctx0" brushRef="#br0" timeOffset="-117838.86">13429 10742 191 0,'-3'-11'199'16,"3"6"18"-16,-4-3 3 0,3 1 16 0,-3 3 3 15,4-3-10-15,-1 4-7 0,-4 0-21 0,5 1-21 0,-4-3-17 16,4 5-19-16,0-4-17 0,0 4-8 0,0 0-13 15,0 0-8-15,0 0-13 0,0 0 2 0,0 0 1 16,10 11-1-16,-6-4-13 0,1 2-2 0,4 5 3 16,4 0 4-16,-3-3-2 0,8 4 15 0,3 3-4 15,-1 0-3-15,2-1-9 0,-2 2 0 0,4 0-9 16,-1 2-4-16,3 1 6 0,-3-2-4 0,3 3-4 16,-2 3 3-16,-1-3-10 0,2 6-2 0,-3 1-1 15,1 0-4-15,-3-4-13 0,1 1-13 0,1 1 23 16,-2-2 26-16,2 0 4 0,-2-3 1 0,-2-1-8 15,0 0-2-15,1-4-13 0,-1 1 16 0,-2-5 10 0,-1 0 1 16,5 6-14-16,-1-4-6 0,-3-2-6 16,-1 0-2-16,-2-2-4 0,2 0-1 0,3 6-4 15,-5-4-5-15,-3-2-5 0,2 1-2 0,-1-1-3 0,-2-2 2 16,0-1-8-16,-1 0 1 0,-2-3-4 0,-1 2-3 16,0-3 2-16,-1-1 0 0,0-2-7 0,0 2 6 15,0-1-5-15,-2-1 5 0,2 0 0 0,-4-2 0 16,3 3-2-16,-3-3-1 0,2 2 7 0,-2-2-3 15,1 3 2-15,-1-3-2 0,3 3-2 0,-3-3 3 16,0 0-3-16,0 0-6 0,0 0 2 0,0 0-1 16,0 0 0-16,1 4-1 0,-1-4-1 0,0 0 2 15,0 0 0-15,0 0-2 0,0 0 3 0,0 0 5 0,0 0 0 16,0 0-1-16,-1-12-3 0,-2 6-3 16,2-5 0-16,-1 3-2 0,0-3-1 0,1-1 0 15,1 0 1-15,-3 2-2 0,2-3 0 0,1 2-4 0,0-2 0 16,0 2 3-16,0-1-1 0,0 2 2 0,0 0-4 15,0 0 0-15,1 4 2 0,-1 0-5 0,0 2 4 16,0 1-4-16,0-1 3 0,0 4-1 0,0-6 2 16,0 6 0-16,0-4-3 0,0 4 6 0,0 0-5 15,0 0 1-15,0 0-1 0,6 10-2 0,-4-2 5 16,-2-4-2-16,0 2 1 0,1 1 0 0,2-2-1 16,-3 3-2-16,1 2 2 0,3 1 0 0,-4 1 1 15,4-1 1-15,1 5 5 0,-4-1-13 0,3-4 4 16,0 1 3-16,-4 1-4 0,4-3 3 0,-3-1-2 15,-1-1 3-15,3-1-1 0,-2 0-1 0,-1-2 2 16,1 0-1-16,-1-1 1 0,3 1 0 0,-2-2 4 16,-1-3 0-16,0 4-2 0,0-4 0 0,0 5 0 0,0-5 9 15,0 0 4-15,0 0 5 0,0 0 8 16,-1 6 7-16,1-6 2 0,0 0 12 0,-4 3-8 16,0-1-1-16,0 2-6 0,-1 1-1 0,-5 1-8 0,2-1 1 15,-1 1-3-15,0 1-5 0,-1-3 2 0,-1 1-2 16,-1 0 0-16,2-1 6 0,2-3 7 0,-1 0-2 15,-1 0 0-15,1 0 3 0,-1-1-1 0,1-1 2 16,3 0 4-16,-1 1-7 0,7 0-5 0,-10-1-2 16,4 0-5-16,6 1-2 0,-8-2 0 0,8 2-1 0,0 0-3 15,0 0-6-15,-8 0 1 0,8 0-3 16,0 0 0-16,-5-1 2 0,5 1-7 0,0 0 0 16,0-5 5-16,0 5-3 0,5-7 1 0,2-2 3 15,-1 0-1-15,7-4-3 0,-4-1-2 0,2 2 3 0,2-2-1 16,-3 1 2-16,2-2-1 0,-3 4-1 15,-2 0 0-15,0 0-3 0,-2 4-2 0,2-2-1 0,-3 5-7 16,2 0-12-16,-4-1-32 0,3 0-41 0,-3 3-66 16,0-3-95-16,-2 5-88 0,0 0-94 0,0 0-114 15,0 0-384-15,0 0-1013 0,0 0 448 0</inkml:trace>
  <inkml:trace contextRef="#ctx0" brushRef="#br0" timeOffset="-117081.1">14231 11643 60 0,'0'0'128'0,"0"0"-11"0,-5 5-10 0,5-2-13 0,-2 0-12 16,2-3-3-16,-4 6-12 0,2-1 10 0,1-2-7 16,1-3 0-16,-2 2 1 0,2-2-7 0,0 0-2 15,0 0-9-15,0 0-8 0,0 0-5 0,0 0 0 16,-4-16-3-16,8 5-10 0,-2 1 2 0,5-7-4 16,-3 1-3-16,3-2-5 0,0 1-3 0,0 2 0 15,2 0 1-15,-5 3-4 0,1 4 0 0,-3 1 2 16,1 2 2-16,2 0-3 0,-2-1 1 0,-2 4 20 15,-1 2 0-15,0 0 2 0,0 0-8 0,0 0-4 16,-5 19 2-16,0-8-5 0,0 1-4 0,-2-2 5 0,2-1-9 16,1 1 3-16,1-3-4 0,-1 0 3 0,1 1-5 15,2 2-2-15,1-4-55 0,0-2-89 0,-2-1-150 16,2-3-310-16,0 0 138 0</inkml:trace>
  <inkml:trace contextRef="#ctx0" brushRef="#br0" timeOffset="-89600.85">17082 11923 9 0,'-6'-2'202'0,"6"2"-20"15,-5-2-15-15,5 2-16 0,0 0-12 0,-9 4-1 16,3-2-2-16,3 3-10 0,-3 4-14 0,-2-1-10 16,4 3-11-16,-3 4-8 0,0 5-7 0,-3 3-5 15,2 3 7-15,3 1-9 0,1 1-1 0,3 2-6 16,0-1-6-16,3 0 5 0,2-4-5 0,1 0-5 15,3-8-3-15,1-1 0 0,0-3 4 0,1-5-3 16,4-1 4-16,-5 0-2 0,10-6 3 0,-1-4-5 16,0-5 3-16,0-2-3 0,4-5-3 0,1-2 3 15,-5-4 7-15,3 1-8 0,-4-5 2 0,0 0-2 16,-1 0 0-16,-4-3-1 0,-2 1 3 0,0 2 2 16,-6-1 0-16,-3 5 0 0,-2 3-2 0,-3 0-4 15,-5 0-1-15,0 4-10 0,0 6 3 0,-7-2-6 16,0 4 2-16,-5 2-4 0,-1 4-6 0,-6 4 9 15,-2 3-13-15,2 3-2 0,1 0-3 0,3 0-4 0,-1 2-2 16,8-1-1-16,2 0-10 0,7-3-46 0,-1 2-52 16,3-1-77-16,2-2-82 0,0-3-284 0,0 2-586 15,0-5 259-15</inkml:trace>
  <inkml:trace contextRef="#ctx0" brushRef="#br0" timeOffset="-88197.64">15581 12122 157 0,'0'0'175'0,"-8"-3"-2"0,8 3-10 0,-6-1-8 16,6 1-16-16,0 0-12 0,0 0-11 0,0 0-14 15,-6 0-6-15,6 0-10 0,0 0-2 0,0 0 3 16,0 0 8-16,0 0 8 0,0 0-6 0,20-3-11 0,-14 2-5 16,3 0 4-16,4 1-4 0,-1-3-7 15,2 3 16-15,2 0-7 0,3-1 0 0,1 0-4 16,1 2-5-16,6-2-8 0,-4 1-3 0,-1 0-5 0,-2-1-6 15,11 2 7-15,-8-1-3 0,5 1-8 0,-7-1-4 16,0 1-1-16,2-1-7 0,-2 1 4 16,-1-1 0-16,2 0-9 0,-2 2 2 0,-3-2-2 0,2 0-2 15,-5 0 1-15,0 0 0 0,-1-2-4 0,0 1 2 16,0 0 3-16,-3-3 0 0,1 3-4 0,-2-1 6 16,2-2-1-16,-5 1 1 0,3 0 2 0,-3 0-5 15,-1 0-2-15,3 1 0 0,-2 0-2 0,-2-1-1 16,1 3-2-16,-1-2-1 0,-4 2 0 0,5-1 2 15,-5 1 6-15,8-3-1 0,-8 3-2 0,5-1 10 16,-5 1-1-16,0 0 3 0,4-3 0 0,-4 3 2 16,0 0 6-16,0 0-5 0,0 0 11 0,0 0-5 15,0 0 6-15,0 0 3 0,0 0-2 0,0 0-6 0,0 0 2 16,0 0-2-16,0 0-5 0,0 0-2 16,0 0-6-16,0 0-2 0,0 0-2 0,0 0 0 15,0 0-2-15,0 0 0 0,4-2 7 0,-4 2-4 0,0 0 1 16,0 0-6-16,0 0-8 0,-7-8 1 15,1 5-6-15,2 1 7 0,4 2-6 0,-8-5-9 0,7 3 6 16,-3-2-2-16,-1 1 0 0,-4-1-2 0,4 1-2 16,0 1 3-16,1-1 20 0,-2 0-2 0,3 1 3 15,-4 0-9-15,4 0-2 0,3 2 6 0,-9-3-1 16,9 3 1-16,-4-2-6 0,4 2-2 0,-8-4-1 16,8 4 3-16,-7-2-9 0,7 2 2 0,-5-2 0 15,2 1 2-15,3 1-5 0,-4-2-1 0,4 2-4 16,0 0 1-16,-5-3 2 0,5 3-2 0,0 0-3 15,-1-5 2-15,1 5-2 0,0 0-5 0,0 0 4 16,0 0-2-16,0 0 2 0,0 0-1 0,0 0-3 0,0 0 7 16,0 0-4-16,17 9 1 0,-11-8-3 0,-1 2-1 15,2 2 2-15,0-3 3 0,0 1-6 16,0 2 4-16,2-4 1 0,-4 3-2 0,4 0 3 0,0 0-1 16,0-1-2-16,-5 0 7 0,5-1-4 0,-3 1-3 15,2-1 0-15,0 0-3 0,-2 1 2 0,2-1 4 16,-3 0-3-16,0 0 0 0,0-1 0 0,-1 0 0 15,-4-1 3-15,5 4-3 0,-2-3 4 0,-3-1 6 16,5 6 3-16,-3-2 4 0,-2-4 1 0,1 5 2 0,1-3 4 16,-2 1 1-16,0-3 2 0,1 5 0 15,-1-5 4-15,-1 5 3 0,1-5 1 0,-3 5-4 16,1-2-1-16,-3 1-3 0,1 0 2 0,0-1-1 0,0 2 7 16,0 0-11-16,-1-1 2 0,0 2-2 0,0-1-1 15,-3 2-5-15,6-1 2 0,-5-4-3 16,6 0 1-16,-3 1 0 0,0 0 2 0,3 1-5 0,1-4-3 15,-5 3 1-15,5-3 6 0,-4 2 6 0,4-2 7 16,-1 3 2-16,1-3 4 0,0 0-3 0,-4 4 4 16,4-4 4-16,0 0-6 0,0 0 3 0,0 0 2 15,0 0-2-15,0 0-5 0,0 0 0 0,0 0 1 16,0 0-7-16,0 0 6 0,0 0 0 0,0 0-1 16,0 0 5-16,0 0-1 0,0 0 4 0,0 0 0 15,0 0-1-15,0 0-3 0,0 0-3 0,-4-14-1 16,5 4-3-16,-1-1 1 0,0 1-12 0,0-4 2 15,0 2-2-15,0 1 0 0,0-1-3 0,-1 2-6 0,1-1 5 16,-1 4-16-16,1-1 2 0,0 2-22 16,-3 2-61-16,6 0-61 0,-3 4-64 0,1-4-94 0,-1 4-74 15,0 0-95-15,1 14-552 0,-1-5-1104 0,3 2 488 16</inkml:trace>
  <inkml:trace contextRef="#ctx0" brushRef="#br0" timeOffset="-69950.3">19306 11810 119 0,'-2'-5'197'0,"2"5"-9"0,0-3-2 0,0 3-11 15,0 0-18-15,0 0-13 0,0 0-14 0,0 0-16 16,-13 14-10-16,9-3-11 0,0 8 3 0,-1 5 0 15,1 4-12-15,-1 2 5 0,4 4-9 0,-2 1-6 16,3 14-7-16,0-15-5 0,0-1-7 0,5-1-6 0,3-3 3 16,-4 0-3-16,5-5 5 0,0-8-1 15,-3-6-4-15,5 0 4 0,-1-3 3 0,0-4 12 0,3-3-5 16,-1-4-2-16,5-5 6 0,4-8-2 0,-5-4 1 16,7-3-3-16,-5-1-2 0,-4-7-3 0,-4 2-5 15,-1-1-4-15,-1 0 4 0,-7 1-4 0,-5-1-6 16,3 4 4-16,-4 0-1 0,-4 9-7 0,0 2 5 15,-2 3 1-15,2 5-13 0,-3 1-1 0,1 4-5 16,-5 4 0-16,0 2-1 0,-3 5-11 0,2 2-3 16,-5 5-18-16,1 3-42 0,1 2-61 0,1 1-73 15,6-7-102-15,-4 7-265 0,1-8-595 0,3-3 264 16</inkml:trace>
  <inkml:trace contextRef="#ctx0" brushRef="#br0" timeOffset="-68667.08">17861 10697 81 0,'-3'-3'194'0,"2"-2"16"0,0 1-5 16,-2 1-2-16,1-1-12 0,0 1-18 0,2 3-17 16,-1-4-15-16,1 4-9 0,0 0-9 0,-2-4-12 15,2 4 2-15,0 0 28 0,0 0-19 0,0 0-19 16,12 8-2-16,-5-4-8 0,2 3 0 0,1 1 8 15,-2 2 3-15,6 1-2 0,0 4 10 0,1-1-10 16,4-1-1-16,3 6-4 0,0 2-5 0,1-1-5 16,1 1-8-16,0 3-2 0,2 4-5 0,-1-2 2 15,2 1-5-15,-4 1 7 0,9 8 4 0,-9-8 6 0,1-1 0 16,-1 0-3-16,2-2-1 0,-4-2 0 16,2-2-4-16,-1 2-2 0,1-4-1 0,-4 0-3 0,2 1-5 15,-1-4-2-15,2 1-2 0,-3 3-6 0,-1-1-4 16,-5-4-3-16,1 1-7 0,-1-3 3 15,3 8-6-15,-2-7-5 0,-2-1 4 0,-1-1-5 0,-2-2-2 16,-1-2-2-16,-1 2-3 0,1 0-1 0,0-1 2 16,-3 0-6-16,4-2 0 0,-4 0-1 0,0-2-3 15,-1 1-2-15,0-4-2 0,0 2 3 0,-3-1-6 16,3-1 2-16,-4-2 0 0,4 7-1 0,-2-6-2 16,-2-1 4-16,3 2 3 0,-3-2-3 0,0 0 6 0,1 4 2 15,-1-4 3-15,0 0-3 0,0 0 4 0,0 0 1 16,0 0 1-16,0 0-4 0,0 0-4 15,0 0 1-15,0-16-1 0,0 10-1 0,0-1-5 0,0-2 2 16,1-1-5-16,-1-1 5 0,0 4-6 0,0 0-5 16,2-2 1-16,-2 1 0 0,1 0 2 15,0 4-4-15,-1-1 2 0,0 2-2 0,1-3 0 0,-1 3-1 16,0 3 2-16,0-6 0 0,0 6-4 0,0-3 2 16,2-1-1-16,-2 4 1 0,0 0-1 0,0 0 0 15,0 0-2-15,0 0 2 0,0-5 0 0,0 5-1 16,0 0 3-16,0 0-3 0,0 0-2 0,0 0 2 15,0 0-2-15,0 0 1 0,0 0 3 0,7 9-1 0,-5-6 1 16,-1 1-2-16,0 0 4 0,2 2-2 0,-2-1-2 16,0 1 3-16,2 2 1 0,-3 1 3 15,1 2-1-15,0-3 3 0,-1 3-1 0,0-3-3 0,0 1-1 16,-1-3 0-16,1-1 2 0,1 0-2 0,-1-1 2 16,-1 0 2-16,1-4 6 0,0 6 7 0,1-5 14 15,-1-1 12-15,-1 5 9 0,1-5-3 0,-3 5 0 16,0-4-5-16,3-1-9 0,-9 0 1 0,4 1-3 15,5-1 0-15,-12-2-6 0,12 2-1 0,-11-3-1 16,6 1-4-16,5 2 0 0,-16 0-5 0,9 0 6 16,0 0 11-16,7 0 7 0,-13-1 1 0,8 2 3 15,5-1-8-15,-10 0 3 0,10 0 8 0,-9 0-5 0,9 0-6 16,0 0 1-16,-9 0 5 0,9 0-12 16,-6 0 4-16,6 0-11 0,0 0-1 0,-8 1-3 0,8-1-3 15,0 0-1-15,0 0-4 0,0 0-2 0,0 0 9 16,-5 1-9-16,5-1-3 0,0 0-2 15,0 0-1-15,0 0-1 0,0 0-3 0,0 0 3 0,0 0 7 16,0 0-6-16,0 0-2 0,0 0 4 0,0 0 5 16,3-9-1-16,3-2 0 0,0 4-8 0,-1-5 5 15,3 1-5-15,2-2-5 0,3 0 1 0,-8 3-20 16,0 2-42-16,-1 2-54 0,3 2-69 0,-6 0-88 16,4 0-85-16,-4 1-86 0,3 0-120 0,-4-1-424 0,0 4-1066 15,0 0 472-15</inkml:trace>
  <inkml:trace contextRef="#ctx0" brushRef="#br0" timeOffset="-50983.68">6066 13532 41 0,'0'-3'165'0,"0"3"-6"0,-5-3-4 16,5 3-7-16,0 0 2 0,-4-3-14 0,4 3-13 15,-6 7-12-15,2 2-20 0,3 6-1 0,-3 11-10 16,0 3 4-16,4 5-4 0,1 13-7 0,2 1-5 15,2-12-7-15,4-5-6 0,-1-1-5 0,2-7-4 16,-1-6-2-16,1-4-5 0,2-4 7 0,-1-6-4 16,3 1-1-16,-2-6-3 0,4-2 1 0,-2-10 8 15,5-6-3-15,-3-6 0 0,-1-5 10 0,-2-2 8 16,5-11 11-16,-8 9 6 0,-1 0-1 0,-4 0-8 16,-1 1-4-16,-3 2 18 0,-2 3-2 0,-4 4-6 15,-3 6-2-15,-2 4 2 0,-6 0-11 0,0 2-3 16,-1 1-11-16,-2 6 0 0,-9 0-13 0,5 7 3 15,-4 5-10-15,7 0-3 0,1 5-2 0,2 1-22 16,0 0-42-16,7 5-49 0,-3 7-66 0,4 1-74 16,3-1-299-16,3 0-571 0,3-5 253 0</inkml:trace>
  <inkml:trace contextRef="#ctx0" brushRef="#br0" timeOffset="-34654.52">8041 13812 116 0,'0'0'184'15,"0"0"-4"-15,0 0-20 0,0 0-12 0,-17-1-10 16,17 1-11-16,-10 5-11 0,6 0-14 0,0 1-9 16,-1 2-7-16,1 3-12 0,-2 1-6 0,2 6-3 15,-1 7-11-15,2 3-6 0,2 2-3 0,5-1-8 0,0-1 2 16,-2-1-7-16,7-1-2 0,-1 1-4 16,1-4-6-16,1-5 8 0,-1-5-1 0,0-4 1 15,5-3-2-15,-5-1 4 0,3-3-1 0,0-4-3 0,1-2 1 16,-1-5 2-16,2-4-4 0,1-9 0 0,-2 0 1 15,-4-7 8-15,-3 6 2 0,-2-5-1 0,-3 9 1 16,-2-9 13-16,-2 2-4 0,-4 1 18 16,-5 2-6-16,-2-3-2 0,-1 7-5 0,-4 1-6 0,3 5-5 15,-3 4-3-15,0 2-4 0,1 2-4 0,4 4-2 16,-4 4-4-16,4 0-2 0,1 0-3 0,4 1-3 16,-3 0-4-16,3 4-30 0,3 0-37 0,0 1-37 15,1 0-47-15,1 0-51 0,2 0-235 0,-2 1-462 16,0-2 205-16</inkml:trace>
  <inkml:trace contextRef="#ctx0" brushRef="#br0" timeOffset="-33553.49">6507 12623 92 0,'0'0'97'0,"0"-2"-8"0,4-2-8 0,-4 4 5 16,4-3 6-16,-4 3-8 0,0 0-1 0,5-3-4 15,-5 3 5-15,8 0 25 0,-8 0-7 0,0 0-2 16,15 3-9-16,-5 0-4 0,-1 3 6 0,1-3-11 15,6 7 3-15,0-4 6 0,1 3-4 0,3-1 10 16,6 3-7-16,2 3-12 0,0 0 4 0,-1 1 1 0,5 1-2 16,-3 2 3-16,5 2 1 0,0-1-6 0,-2 3-5 15,0-1-4-15,9 7 0 0,-11-6 2 0,0 2-8 16,6 7-1-16,-10-5-6 0,1-6-2 0,3 4 3 16,-3-2 6-16,-1-2-12 0,3 0 4 0,-3-1 2 15,2-1-6-15,-1 0 2 0,4-1-8 0,-7 0-7 16,3-1-2-16,-1-1-5 0,-1 0-9 0,-1 0 3 15,-1-1-2-15,-6-2-1 0,-3-1 3 0,-1 1-5 16,2 1 1-16,-3-2-6 0,-2-4 0 0,-1 2 0 16,0-2 0-16,0 0-3 0,0 0 8 0,-3-2-7 15,1 0-3-15,-4-1 0 0,3-2 0 0,-1 0-2 16,-3 1 4-16,2-1 13 0,0 0-13 0,-4-2-3 16,4 3-1-16,-2 0 4 0,-2-3-5 0,3 2 7 0,-3-2 11 15,0 0-11-15,1 3-1 0,-1-3-2 16,0 0 11-16,0 0 7 0,0 0 0 0,0 0 9 15,4 2-5-15,-4-2 1 0,0 0 5 0,0 0 3 0,0 0-13 16,0 0 8-16,0 0-1 0,-6-16-16 0,4 7 5 16,-2-2-2-16,2-6 1 0,0 0-3 0,-1 0-7 15,-1-1-2-15,3 1 4 0,1 5 0 0,-2 0-5 16,1 3 1-16,0 1-4 0,0 1 2 0,1 2-1 16,-2-2-5-16,2 4-1 0,-1-1 4 0,1 4-6 15,0-7 5-15,0 7-9 0,0-4 3 0,0 4 2 16,1-5-1-16,-1 5-2 0,0 0-1 0,3-2 8 15,-3 2-9-15,0 0 8 0,0 0-9 0,12 9-1 16,-6-4 7-16,-2-2-3 0,1 5 17 0,1 1-18 16,0-1 0-16,-1 2-1 0,1 0 1 0,-1 1 5 0,-1 1-5 15,0 0 6-15,1-1 1 0,2 2-1 16,-4-3-11-16,-1 0 4 0,2-1 5 0,0-1-2 0,-4-1 3 16,3-3-1-16,-1 1-5 0,-2 0 14 15,0-1 10-15,0 0 16 0,1 0 6 0,-1 0 17 16,-3-1 5-16,3-3 3 0,-3 9-4 0,-1-6-1 0,-4 1-16 15,-2 1 1-15,-1-2-5 0,-1 1-7 0,-3-1 2 16,-1 0-7-16,1-1-3 0,2 1-3 0,2-2-3 16,-2 0-1-16,2-1-6 0,-2 0-3 0,5-1-6 15,3 0-3-15,-4 1-37 0,4-1-75 0,5 1-72 16,-8-2-71-16,8 2-87 0,0 0-104 0,-5-1-272 16,5 1-772-16,0 0 341 0</inkml:trace>
  <inkml:trace contextRef="#ctx0" brushRef="#br0" timeOffset="-18740.89">10475 13673 80 0,'-6'-7'165'0,"-1"2"-11"0,0-2-4 16,-2 2-9-16,1 0 13 0,-1 1-16 0,-2 1-12 15,-1 3-12-15,3 2-12 0,-1 3-14 0,0 4-5 16,-2 5-4-16,1 8-9 0,1 3 5 0,4 4-15 16,1 5 2-16,3 3-3 0,6 12-1 0,2 3 0 15,3-2-5-15,5 0-7 0,0 2 0 0,5-5-8 16,-3-15-2-16,1-5 7 0,2-5 9 0,2-2-3 15,2-6 5-15,-5-8 0 0,3-6-5 0,0-2-1 16,6-9-2-16,0-6-2 0,-1-5-3 0,-1-6 9 16,8-13 3-16,-3-7 1 0,-3 0-3 0,-2-4-1 0,-7 0-2 15,1-1-7-15,-5 3-1 0,3 3-5 16,-9 13-6-16,-6-2 2 0,-2 3 6 0,-5 4-1 16,-3-1-2-16,-6 8-3 0,-1-1-3 0,-2 10-2 15,1 3-1-15,-11 4-1 0,6 6-4 0,-7 5-2 0,3 3-8 16,-2 3 1-16,1 6-1 0,6 3-1 0,2 4-7 15,0 2-26-15,5 1-39 0,1 2-62 0,5-4-69 16,3 10-96-16,-1-4-181 0,2-2-510 0,0 0 227 16</inkml:trace>
  <inkml:trace contextRef="#ctx0" brushRef="#br0" timeOffset="-4880.47">12710 13323 50 0,'-11'9'173'15,"1"5"-19"-15,-4 0-18 0,-8 6 11 0,3 2-15 0,2 3-8 16,2-1-1-16,-2 4-2 0,2 1-12 0,2 3-7 16,4 0-1-16,-1 13-9 0,5 3 0 0,-2-1-4 15,10 0-1-15,-3-12-1 0,5 12-10 0,-1-12-6 16,1-2-6-16,8 0-1 0,-3-4-1 0,8-5 6 16,-4-1 3-16,6-5-2 0,-4-5-2 0,0-4-4 15,4-3-1-15,0-5 0 0,0-7-3 0,7-4-5 16,0-3-5-16,0-7-5 0,4-2 5 0,3-15-3 15,-2-3-1-15,3-5 6 0,-5 0-3 0,-3-5-2 16,0 2-1-16,-4-3-5 0,-3 3 1 0,-4 2-2 16,-4 1-2-16,-8 11-6 0,-1 3 2 0,-7 1-4 15,-6 2-4-15,-4 5-2 0,-5-1 2 0,-3 5-4 16,-5 3 0-16,0 8-4 0,-3 4-8 0,-1 3 9 16,-1 9-3-16,-1 5-6 0,1 5 1 0,0 4-2 0,-9 8-2 15,15-6 2-15,2 1-1 0,5 1-24 16,1-2-35-16,4 0-40 0,4 0-51 0,5-6-73 15,0 2-74-15,2-3-196 0,2-1-526 0,0 0 233 0</inkml:trace>
  <inkml:trace contextRef="#ctx0" brushRef="#br0" timeOffset="15202.49">14878 13588 141 0,'0'0'163'0,"-6"-1"-14"0,6 1-9 0,0 0-20 15,-8 10-11-15,3-6-8 0,1 7-13 0,-4 3-9 0,5 3-4 16,-3 1-7-16,1 8-9 0,3 3 2 16,-2 2-9-16,5 2-2 0,2-1-2 0,-1 1-8 15,2-1-2-15,3-2-3 0,-1-2-8 0,0-9 1 16,2-4 2-16,-2-4-8 0,2-3 0 0,1-5 1 0,2 0 2 16,1-8-2-16,-2-2 3 0,8-7 1 0,-3-11 4 15,1-4 3-15,-1-5-2 0,2-8 9 16,-7 7-3-16,3-10-3 0,-7 12-3 0,-3-1 0 0,-1 2 6 15,-2 2-5-15,-4 1 1 0,-3 1 0 0,-5 6-3 16,2 5-4-16,-3 1 5 0,-1 4-5 0,-1 3-3 16,-3 3-2-16,-4 6-2 0,4 4-8 0,-3 4 6 15,-6 11-6-15,4 1 0 0,-2 4-1 0,2 2-7 16,3 1 3-16,5 1-1 0,2-5-10 0,5-3-59 16,3 5-65-16,5-9-65 0,0-9-167 0,0-1-390 15,4-5 172-15</inkml:trace>
  <inkml:trace contextRef="#ctx0" brushRef="#br0" timeOffset="15954.89">14920 12365 5 0,'0'-5'166'0,"0"5"-8"0,0 0-10 16,0 0-2-16,0 0-12 0,-1-5-13 0,1 5-13 0,0 0-9 15,0 0-13-15,0 0-13 0,0 0-1 0,0 0 43 16,6 16-6-16,-5 2-7 0,6 7-7 0,-6 5-7 16,3 5-5-16,1 19 7 0,2 0-7 0,-4 3-10 15,1 2-4-15,4-1-14 0,-4-4 4 0,0 6-7 16,-2-1-3-16,5 0-7 0,-1-11 0 0,-2-3-2 16,0-15-2-16,-3-2-6 0,3-4 2 0,0-5-1 15,-2-3-5-15,1-4-1 0,-1-3-5 0,-2-3-1 16,3 1 2-16,-3-2 4 0,0 0 6 0,1 0 4 15,2-2 1-15,-2 2 0 0,-1-2 2 0,0-3 0 0,0 0 0 16,1 3-4-16,-1-3-3 0,0 0-1 16,0 0-4-16,0 6-4 0,0-6-2 0,0 4 1 15,0-4-4-15,0 0-5 0,0 0 1 0,0 0 2 16,0 0-6-16,0 0 3 0,-16-8 3 0,12 4-4 16,0 1 0-16,-4-3 0 0,3 1 0 0,-4-3-3 15,3 2 1-15,-2-1-3 0,-2-1 1 0,2-1-1 16,3 1 1-16,-4 0-9 0,4 1 3 0,-4-1 2 15,4 2-3-15,1-1 0 0,0 2 2 0,3 0-1 0,-3 2 0 16,0 1 0-16,-1-3 1 0,5 5-1 0,-1-3-8 16,1 3 9-16,-4-2-3 0,4 2-1 0,-2-4 0 15,2 4 3-15,0 0-2 0,-4-2 1 0,4 2-1 16,0 0-4-16,0 0 7 0,0 0 0 0,0 0 0 16,2 14 1-16,2-3 1 0,0 1 2 0,2 6-3 15,-2 1 4-15,5 6-6 0,-5 0 4 0,1-7-2 16,0 1-3-16,0-1 0 0,0-5-1 0,-1-3 3 15,0-1 6-15,0-3-2 0,-3 0 10 0,3 0-2 16,-1-3 6-16,-2 0 7 0,-1-3 5 0,0 0 14 16,14-11 0-16,-6 0 4 0,-3-5-3 0,5-2-14 15,-2 0 0-15,-2-1-5 0,3 3-6 0,-1 0-5 0,-1 1-5 16,-2 4-3-16,2 1-57 0,-3 2-80 16,-3 2-113-16,-2 0-382 0,1 1-671 0,0-2 297 15</inkml:trace>
  <inkml:trace contextRef="#ctx0" brushRef="#br0" timeOffset="58204.62">17113 13431 106 0,'0'-6'212'0,"-1"-1"-8"16,1 1-11-16,0 1-7 0,-3 0-6 0,3 5-12 15,0-6-15-15,0 6-16 0,3-5-10 0,-3 5-4 0,0 0 10 16,0 0-11-16,10 13-4 0,-2-3 3 0,2 6-5 16,3 5-9-16,1 5 2 0,3 4-4 15,-2-1-3-15,0 4-2 0,6 11-3 0,-3 0 6 16,-2-11-2-16,2 13 4 0,-4-13-4 0,-1 2 1 0,-2-3-9 15,2-3-7-15,-4-3-8 0,4 0-3 0,-5-7 1 16,-1-1 5-16,0-3-17 0,-1-5 2 0,-1 0-8 16,-2-3-7-16,-1-2-1 0,1 0-3 0,-2 0-6 15,2-2-9-15,-2 1-4 0,-1-4-5 0,1 4-5 16,1-1-1-16,-2-3-1 0,0 0-24 0,0 0-61 16,0 0-64-16,0 0-85 0,0 0-90 0,0 0-325 15,-16-17-685-15,6 6 303 0</inkml:trace>
  <inkml:trace contextRef="#ctx0" brushRef="#br0" timeOffset="59855.65">15561 12700 117 0,'-2'-5'164'0,"2"5"-8"16,0-6-7-16,0 6-6 0,0-6-3 0,0 6-22 16,0 0 0-16,0-4-15 0,0 4-6 15,0-3-13-15,0 3-9 0,0 0 32 0,0 0-7 0,0 0-7 16,14 4 10-16,-10 1-2 0,5 0-1 0,0 2-8 15,1 1 30-15,8 1-11 0,-1-1-9 0,-1 2-13 16,3-2 11-16,7 2-5 0,0 2-1 0,2-1-5 16,-3 0-6-16,5 1-3 0,-2 3-2 0,3 0 4 15,-2 2 2-15,-1 1-4 0,0 1 6 0,4 0-9 16,0 3-4-16,-1-1-5 0,-3 2-3 0,-1 3 2 16,8 9-4-16,-8-10-5 0,9 9 8 0,-9-9-5 15,0-3 4-15,-2 1 0 0,3-3-10 0,-3-1 4 16,0 1-6-16,-2-4-5 0,0 1-5 0,-1-1-8 0,1-1 1 15,-8-4 6-15,-2-2-5 0,0 2-1 0,2-1-1 16,-6-3-2-16,3 0-16 0,-5 1 9 16,0-5-3-16,-2 2-5 0,0-3 2 0,1 2-4 0,-3-1 0 15,-1-1 1-15,2 0 10 0,-4-2-18 0,5 3 4 16,-5-3-5-16,4 2 4 0,-4-2 0 0,0 0-2 16,4 1-1-16,-4-1 11 0,0 0-9 0,0 0-1 15,0 0 0-15,3 3 1 0,-3-3 1 0,0 0 2 16,0 0-6-16,0 0 1 0,0 0-9 0,0 0 11 15,0 0-2-15,0 0 0 0,0 0 2 0,0 0 2 16,0 0 8-16,0 0-8 0,0 0-5 0,0 0 0 16,1-10 1-16,-2 4 0 0,-1-1 1 0,1-2-6 15,0-1 1-15,-2 0 2 0,2 3-1 0,0 0-1 16,-1-1 3-16,1-3-3 0,0 2 0 0,0-2-1 16,1 4 7-16,-2-1-6 0,2 0-4 0,-1 2 4 15,1 3-2-15,0-1-3 0,0 0 3 0,0 4-1 0,0-5-2 16,0 5 6-16,-1-4-3 0,1 4-1 0,0 0 2 15,-3-6-4-15,3 6 3 0,0 0 0 16,0 0 1-16,1-3 0 0,-1 3-1 0,0 0-3 0,0 0 1 16,0 0 0-16,0 0-4 0,0 0 1 0,0 0 2 15,0 0-3-15,0 0 4 0,0 0-1 0,0 0 2 16,0 0 6-16,0 0-10 0,0 0 4 0,0 0 0 16,0 0-1-16,0 0 2 0,0 0 3 0,0 0-6 15,0 0 0-15,0 0-1 0,0 0 7 0,0 0-4 16,3 10 2-16,0-1 2 0,-1 1 0 0,3 1 4 15,-1 1-4-15,2 4 5 0,-2-4-5 0,1-2 0 16,-1 4 0-16,1 2 1 0,-1-5-3 0,1-1 11 16,0 0-11-16,-3-2 0 0,0 0-3 0,-1-3 0 0,1 0 0 15,-1 1 3-15,0-2 2 0,1-2 12 16,-2-2-6-16,2 6 7 0,-2-6 4 0,0 6-1 16,0-6 5-16,0 3 2 0,0-3 1 0,0 0-3 0,0 3 3 15,0-3 4-15,0 0 7 0,0 0 2 0,0 0-6 16,0 0-4-16,-6 3 1 0,6-3-4 0,-10 2-4 15,3-3 1-15,7 1-3 0,-15-1 1 0,6-1 2 16,1 1-1-16,-1-1 3 0,0-1-5 0,-2 0-2 16,1 0 4-16,1 1-5 0,0 0-4 0,1-1 0 15,-1 1-2-15,3 1-2 0,-2-2-2 0,2 2 3 16,-1 1-3-16,3-3-2 0,4 3-2 0,-6-1 3 16,6 1-5-16,-6-1 2 0,6 1 2 0,0 0-6 15,-7-1 0-15,7 1 0 0,0 0-1 0,0 0 0 16,-4-2 0-16,4 2-2 0,0 0 1 0,0 0-1 15,0 0 2-15,0 0 0 0,0 0-2 0,0 0 1 16,0 0 2-16,-1-4-2 0,1 4-2 0,0 0 3 16,0 0-3-16,0 0 0 0,0 0 1 0,0 0 0 0,0 0-2 15,0 0 0-15,0 0-3 0,0 0 5 16,0 0-1-16,0 0 0 0,0 0-2 0,0-5 1 16,0 5 4-16,4-8-3 0,1 0 1 0,0-1-4 0,4 0 6 15,0-6-2-15,0 2 0 0,1 0 7 0,-2 4-6 16,0-1 1-16,4-1-1 0,-4 3-1 0,-4 1-1 15,1 1 1-15,-1 1-1 0,0-1 3 0,1 3-5 16,-2-1 4-16,0 2-2 0,0-2 0 0,-2 2-2 16,-1 2 3-16,3-4-2 0,-3 4 1 0,2-2 3 15,-2 2-5-15,0 0 7 0,0 0-1 0,0 0-3 16,0 0 2-16,0 0-5 0,0 0 5 0,0 13 4 16,-1-7-8-16,-2 3-1 0,3 1-5 0,-2 0-35 15,0 0-66-15,4-3-73 0,-4 4-72 0,4 2-74 16,-2-2-110-16,0 0-408 0,-2 5-916 0,-2-6 406 15</inkml:trace>
  <inkml:trace contextRef="#ctx0" brushRef="#br0" timeOffset="79376.13">17926 12621 48 0,'-4'1'108'0,"4"-1"-3"0,-4 2-6 15,4-2-14-15,-5 1-4 0,5-1-11 0,0 0-9 16,-2 3-10-16,2-3-6 0,0 0 5 0,0 0-10 0,0 0-8 15,0 0 2-15,0 0-5 0,7 5-2 16,-3-2-3-16,0 0 15 0,-1 0 36 0,3 4-10 16,0 4-4-16,2 0-1 0,1 4-6 0,0 8-7 0,1 1-3 15,3 0-3-15,2-2 16 0,-2 4 4 0,4-2-2 16,-1 2-11-16,0-3-5 0,-1-3-6 16,4 3 2-16,-2-2-5 0,3-2 16 0,-1-1 2 0,-5-3-7 15,3-1-6-15,-4-3-3 0,-3-1-2 0,0-3-4 16,2-1 18-16,-3 1-8 0,1-1-1 0,-5-1-4 15,1-1-3-15,0-2-6 0,-1 0 0 0,0 2 1 16,-3-2-5-16,1 0-4 0,-3-2 9 0,5 4 2 16,-5-4-2-16,4 4 0 0,-4-4 1 0,2 1-3 15,-2-1 1-15,0 0 0 0,0 0-2 0,0 0-1 16,4 2-2-16,-4-2-2 0,0 0 2 0,0 0-1 16,0 0-4-16,0 0-2 0,0 0 0 0,0 0-2 15,0 0 0-15,0 0 0 0,0 0 2 0,4 4-1 16,-4-4-1-16,0 0-4 0,0 0 4 0,0 0-4 0,1-12 0 15,-2 6-2-15,1 1 0 0,0-4-1 16,1 0 2-16,-1-2-2 0,0 2 0 0,2 1-1 0,-2 0-2 16,0 1 3-16,1 1-1 0,-1-1 1 0,1 0-5 15,2 0 3-15,-2 4-3 0,-1-1 1 16,0 4 1-16,1-4-1 0,-1-1 2 0,0 5 0 0,0 0-5 16,1-6 3-16,-1 6 0 0,0 0-1 0,3-1-1 15,-3 1 5-15,0 0-3 0,0 0 0 0,12 8-3 16,-10-4 8-16,3-1-7 0,0 2 5 0,-1-2-2 15,1 7-7-15,-1-4 11 0,-1 0-1 0,-1 0-2 16,2 5 2-16,-2-5 1 0,0 3 0 0,-1 1-1 16,-1-3-1-16,2 1-4 0,-2 0 5 0,-2-1 0 15,1 3 2-15,1-2 3 0,0-2 9 0,0-1 5 16,-2 0 3-16,0-2 4 0,2-3-3 0,0 4-1 16,-2-1-7-16,2-3 2 0,0 0-1 0,-9 3-3 15,9-3 2-15,-11-2-9 0,11 2 1 0,-10-4 0 16,4 1 1-16,1 2-4 0,-1-1-1 0,3-2-3 15,-1 0-3-15,0 0-35 0,0-1-72 0,2 4-76 16,2 1-84-16,-4-5-208 0,4 5-513 0,0 0 226 0</inkml:trace>
  <inkml:trace contextRef="#ctx0" brushRef="#br0" timeOffset="86751.73">27773 9511 19 0,'13'-11'49'0,"1"-1"-7"0,-1 2-6 0,-4 1 1 16,1 3-8-16,-1-2-1 0,-3 4-7 0,2 1 2 15,-1-2-7-15,0 2-13 0,-1 3-10 0,-6 0-10 16,9 2-30-16,-9-2-50 0,8 5 22 0</inkml:trace>
  <inkml:trace contextRef="#ctx0" brushRef="#br0" timeOffset="91678.68">18825 13987 76 0,'-6'1'152'0,"5"1"-13"0,1-2-13 16,-9 0-11-16,9 0-12 0,0 0-9 0,0 0 1 0,0 0 1 15,0 0-12-15,0 0 1 0,0 0-10 0,24-3 1 16,-15 3-2-16,4-3-3 0,6-1-9 15,2 2-1-15,-2-1-7 0,4 0-8 0,5 2-9 0,-4 0 7 16,2 0-7-16,-6 1-3 0,2 0-4 0,1 0-3 16,-5 0 0-16,1 0-8 0,-2-1 4 15,-2-1-6-15,-3 1 3 0,0 1-15 0,-3-1-30 0,-1-1-44 16,-2 1-45-16,1-1-186 0,-5-3-324 0,1 1 144 16</inkml:trace>
  <inkml:trace contextRef="#ctx0" brushRef="#br0" timeOffset="91885.99">19038 13718 161 0,'-8'-6'187'0,"0"2"-23"0,5 0-18 15,-1 2-20-15,0-2-7 0,0 2-12 0,4 2-11 16,0 0 13-16,0 0 21 0,0 0 6 0,8 16-3 0,-1 1 4 16,6 5-10-16,4 11-9 0,1 9-13 0,2 5-9 15,5 3-13-15,-6 4-8 0,2 1-6 16,-1-1-7-16,-1-2-9 0,-1-3-4 0,-7-16-2 0,3 2-8 15,-1-10-4-15,-4-8-14 0,0-1-30 0,-7-5-25 16,5-3-35-16,-3-1-46 0,-2-5-52 0,2-2-223 16,-4 0-422-16,0 0 187 0</inkml:trace>
  <inkml:trace contextRef="#ctx0" brushRef="#br0" timeOffset="92098.74">19309 13576 156 0,'0'0'158'0,"0"0"2"0,0 0 10 0,9 15-13 16,-8-4 3-16,3 10-12 0,1 4-18 0,0 4-12 16,4-2-8-16,-2 5-12 0,4-1-11 0,0 4-9 0,2-5-9 15,3 0-5-15,-4-4-51 0,2 0-62 0,-1-13-69 16,-8-3-168-16,5-1-308 0,-1-5 137 15</inkml:trace>
  <inkml:trace contextRef="#ctx0" brushRef="#br0" timeOffset="94788.77">17963 12679 26 0,'0'0'81'15,"-1"-3"4"-15,1 3-4 0,0 0-3 0,-4-4-6 16,4 4 9-16,0 0-5 0,-6-1 8 0,6 1 4 16,0 0-1-16,0 0 3 0,-6-1-2 0,6 1 10 15,0 0-4-15,0 0-2 0,0 0 9 0,-5-3-4 16,5 3-3-16,0 0-8 0,0 0-6 0,0 0-9 15,0 0-6-15,0 0-6 0,0 0-10 0,0 0-2 16,-5 6 15-16,5-1 10 0,4 1-7 0,-3 0-7 16,3 1-6-16,0 3 7 0,-3 3 14 0,4 1-8 0,-2 2-4 15,3-1-2-15,3-1 2 0,-1 1 13 0,0 1-6 16,1-1-8-16,2-1 3 0,1-1-1 16,2-1 3-16,-2 3-6 0,6-4 5 0,3 7 3 0,2-2-3 15,-5-4-7-15,6 2 2 0,-1 0-10 0,-8 0 1 16,7 2-9-16,-3 2 1 0,0 1 5 0,-5-7-10 15,-1 4 1-15,3-2-5 0,-4 2 19 0,1 0-14 16,1-2-2-16,-2 0-3 0,-1 1 4 0,0 0-1 16,1-3-12-16,-3-3-1 0,0 0 3 0,1-1 2 15,-1 0 5-15,0-1-5 0,1-2-4 0,-2 0-5 16,-3-1 0-16,-1 0 10 0,1-2-15 0,-1 2 0 16,1-2 8-16,-1-1-12 0,-2 2-4 0,-2-3 5 15,4 2 1-15,-1 1-6 0,-3-3 4 0,0 0-9 0,4 2 5 16,-4-2-5-16,2 2 11 0,-2-2-15 0,0 0 7 15,0 0 4-15,0 0-9 0,0 0 7 16,0 0 0-16,4 3-1 0,-4-3-4 0,0 0 2 16,0 0-6-16,0 0 8 0,3 2-4 0,-3-2 0 0,0 0 3 15,5 1 1-15,-5-1-2 0,5 3-1 16,-5-3 2-16,4 1 0 0,-4-1-9 0,5 3 3 16,-5-3 1-16,0 0 3 0,0 0 4 0,0 0-2 0,5 1-5 15,-5-1-1-15,0 0 10 0,0 0 4 0,0 0-1 16,0 0-3-16,0 0 6 0,0 0 1 15,0 0 4-15,0 0-1 0,0 0 3 0,0 0-1 0,0 0 11 16,0 0-11-16,0 0-3 0,0 0 1 0,0 0-8 16,0 0 6-16,0 0-1 0,0 0 3 0,0 0-4 15,0 0 2-15,0 0-8 0,0 0 6 0,0 0 0 16,0 0-2-16,0 0 0 0,0 0-3 0,0 0 0 16,0 0-1-16,0 0 4 0,0 0 2 0,0 0 1 0,0 0-1 15,0 0 5-15,0 0-2 0,0 0 0 16,0 0-3-16,0 0 3 0,0 0-10 0,0 0 6 15,0 0 3-15,0 0-4 0,0 0-4 0,0 0-2 0,0 0 6 16,0 0-4-16,0 0-5 0,0 0 7 0,0 0-9 16,0 0 2-16,1-8 3 0,-1 8 0 0,0-8-2 15,0 2-3-15,-1 1 4 0,1-1-2 0,-1 3 3 16,1 3 1-16,-2-6-2 0,2 2 0 0,0 4 0 16,0-7-1-16,0 3 1 0,0 4-3 0,0-6-2 15,0 6 2-15,0-6 3 0,0 6-3 0,0-6 1 16,-1 4-3-16,1 2-1 0,1-8 4 0,-1 4-3 15,0-1 1-15,0-1 3 0,-1 0-1 0,1 1 1 16,0 0 1-16,-1-1 1 0,0-3-7 0,1 0 0 16,-3-1 0-16,2 2 11 0,-1 4-10 0,0-3 1 15,2 1 5-15,-1 3-5 0,-1-3 8 0,2 3-6 16,0 3-8-16,-1-6 5 0,1 6 4 0,-4-4 6 0,4 4-8 16,0 0-2-16,0-4-1 0,0 4 1 0,-1-3 2 15,1 3-2-15,0 0 1 0,0 0-1 16,0 0-1-16,0 0-4 0,-3-4 6 0,3 4 4 0,0 0-6 15,0 0 5-15,0 0-6 0,0 0 5 0,0 0-11 16,7 13 9-16,-6-5 1 0,2-3-2 0,-2 5 2 16,1 2 0-16,0 0 6 0,-1 4 3 0,2-5-9 15,-2 6 2-15,0 0-3 0,0-3 2 0,2-2-1 16,0-2-1-16,-2 1-4 0,0 0 7 0,0-1-4 0,2-1 3 16,-2-3 0-16,3 2 1 0,-3-3-7 15,-1 0 6-15,1 1-1 0,2-1 2 0,-3-2-3 16,0 0-7-16,1 2 7 0,-1-5-2 0,2 4 4 0,-2-4-3 15,0 5 3-15,0-5 3 0,0 0-8 0,0 0 5 16,2 2 2-16,-2-2 1 0,0 0 4 0,0 0 4 16,1 5 5-16,-1-5 7 0,0 0 2 0,0 0 4 15,0 0 4-15,0 0-3 0,0 0-1 0,0 0-3 16,0 0-3-16,-9-9 0 0,6 5-3 0,3 4-5 16,-10-3 1-16,3 1-1 0,1-1-5 0,-1 1-1 15,-2 1 3-15,2 0-3 0,-2 0 0 0,1 0-3 16,-2 0 0-16,2 1-2 0,8 0-1 0,-13 1-1 15,7-1 1-15,6 0-3 0,-10 1-1 0,10-1 6 16,-8 0-6-16,8 0-1 0,0 0 3 0,-5-1 0 16,5 1-2-16,0 0-2 0,0 0 2 0,-9-1-2 15,9 1 0-15,0 0 2 0,0 0-1 0,0 0-1 16,0 0 2-16,0 0-2 0,0 0 1 0,-9 1 0 16,9-1-1-16,0 0-1 0,0 0 4 0,0 0-7 15,0 0 7-15,0 0-2 0,0 0-3 0,0 0 3 0,0 0-2 16,0 0 1-16,0 0 1 0,0 0-2 0,0 0-3 15,4-10 0-15,-3 5 5 0,3-6-5 0,0-2 1 16,2 1-1-16,-1-3 0 0,3 1 3 0,1-1 3 16,-3 6-3-16,5-6 4 0,-6 5-5 0,1 1 2 15,1-1-6-15,-1 2 6 0,-1-1 0 0,1 2-3 16,-2 0 3-16,-1 2 0 0,2-2 3 0,-1 4-3 16,-3-1 0-16,2 0 0 0,-2 1 3 0,3 0-3 15,-4 3 1-15,1-4 1 0,-1 4-2 0,0 0 0 16,0 0-4-16,0 0 9 0,-4 14-10 0,-1-3 8 15,-1 0 0-15,-2 4-2 0,0 0 2 0,1 1 2 16,-2 0-7-16,-3 1 4 0,3-2-4 0,3 0 4 16,1-6-3-16,-2 0 1 0,6-2 1 0,-3-1-2 15,0-3-1-15,3 2-1 0,0-1-2 0,-2-1-1 0,3-3 3 16,0 0 5-16,0 0-5 0,0 0 4 16,0 0-3-16,14-13 3 0,-6 1-1 0,1-1 1 15,0 0-1-15,-4 1-3 0,3-2 3 0,-1 4-2 0,2-4-4 16,-4 3 6-16,4-3 1 0,-1-1-1 0,0 6 1 15,-2-3 1-15,-1 6-3 0,0-3 1 0,-1 4-1 16,0-1 4-16,-2 3-2 0,2-1 0 0,-2 1 1 16,-2 3 0-16,0 0 0 0,0 0 2 0,0 0 3 15,0 0-6-15,-13 21-1 0,4-6-6 0,0 1 7 16,-6 4-2-16,3-4 4 0,1-1-4 0,1-2 1 16,2-5 1-16,3-3-3 0,-2 1 4 0,6-2 0 15,-4-1-6-15,1-1-1 0,4-2 2 0,0 0 2 16,0 0-1-16,0 0 1 0,0-13 2 0,4 6-2 15,2-2 1-15,-2-2-7 0,5 1 4 0,-2 0 2 16,-2-1-2-16,3 4 0 0,-2-4 2 0,-1 6 0 16,-1-2 4-16,-1 1-1 0,0 3-5 0,2-1 2 15,-2 1-1-15,-1-1 2 0,1 2 2 0,-3 2 1 0,0 0 1 16,0 0-3-16,0 0 1 0,0 0 1 16,-13 15-1-16,9-10-2 0,-2 5 0 0,-2-4 3 15,0 1 0-15,2-2-5 0,1-1 1 0,0-4 1 0,2 6 3 16,1-3-3-16,2-3 1 0,-3 5 1 15,3-5 1-15,-4 2-5 0,4-2 3 0,0 0-5 16,0 0 0-16,0 0 1 0,0 0-2 0,0 0-6 0,3-11-1 16,-3 11-37-16,4-8-80 0,-2 6-70 0,1-1-77 15,-3 3-105-15,0 0-418 0,0 0-865 0,0 0 383 16</inkml:trace>
  <inkml:trace contextRef="#ctx0" brushRef="#br1" timeOffset="115668.98">14910 11721 19 0,'0'0'132'0,"0"0"-5"0,-4-3 6 15,4 3-1-15,0 0-5 0,0 0 2 0,0 0 5 16,0 0-3-16,0 0-2 0,-4 7 1 0,4-7-9 15,0 0-6-15,0 0-9 0,0 0-11 0,-7 3-8 16,7-3-14-16,0 0-5 0,-12 1-4 0,12-1-8 16,-8 1 6-16,3 1-10 0,-1-1 3 0,-2 2-7 0,2-1-3 15,0 2-6-15,-4 0-2 0,0-1-1 0,1 2-4 16,0 1-4-16,-1-2-2 0,0 1 0 16,0 1-5-16,0 2 0 0,-2 0-2 0,3 1-2 0,-5 1 2 15,4 2-4-15,0-1 0 0,-2 1 0 0,3-2-2 16,1 0 2-16,3 1 11 0,-5-1 0 0,5 1 0 15,-1-1 1-15,0 6-2 0,3-5-3 0,-2-1-2 16,1 3 0-16,1-2-2 0,3 0 3 0,-2 1 7 16,2 2-3-16,0 3 2 0,0-6-4 0,0 3 0 15,0-2-4-15,2 0-1 0,2 4-3 0,-1-3 5 16,3 2 5-16,-2-3-1 0,2 0-2 0,-3 4-1 16,3 0-1-16,-2 2 0 0,2-8 2 0,-2 7 9 15,0-5-1-15,1 0-2 0,-1-1-8 0,0-2 0 16,1 0 2-16,0 0-3 0,0 0 11 0,0 1-3 15,3 1 0-15,-3-1-2 0,5-2-2 0,-3 2-5 0,-1 0 0 16,3-3-1-16,0-1-3 0,-1 2 0 0,2 1-2 16,0-3 14-16,-1 1-3 0,1-1 6 0,-1 1-7 15,3-2-3-15,-2 1-1 0,3-1 11 0,-2-1 3 16,2 0-8-16,-3 2 1 0,-1-1 2 0,1-2-5 16,3 1 3-16,-4 0 9 0,3 1-2 0,-1-3-3 15,2-2 0-15,0 1-1 0,-3 0 17 0,0 0 0 16,2-1 1-16,-1 0-1 0,1-2-12 0,-2 1 4 15,0 0-5-15,-1 0-6 0,4-3 3 0,-4 0-8 16,1 0 11-16,-2 2-14 0,3-1 0 0,-6 0 2 16,4 0-9-16,1 0 9 0,2-1-5 0,-7 2-2 15,4-1-1-15,-4-1 3 0,3 1 3 0,-2-1-9 0,2-1 10 16,-2 1 2-16,2-3-10 0,-3 3 3 0,3-1 2 16,-2 1 8-16,-1-1-3 0,0-1 11 15,0-2-10-15,-2 2 6 0,1-7-5 0,-2 1-1 0,1 1 1 16,-1-1-2-16,1 0-3 0,-1 2 8 0,-2-1-3 15,0-6 9-15,0 2-9 0,0 0-7 0,-1 2 0 16,1-3 0-16,0 5-4 0,0-5 4 0,-1 2-3 16,-2-3 3-16,0 1-2 0,3 1-8 0,-2-1 0 15,0 5 2-15,1 2 1 0,-1-2-2 0,1 0 7 16,-2 2-8-16,1-2 0 0,1 3 11 0,-2-1 5 16,-1 0 4-16,1 1-4 0,1-1 0 0,-4-1 3 15,2 2-2-15,0-1 2 0,-1 0 0 0,2 2 5 0,-2-2 0 16,1 0-4-16,-2 1 2 0,5 0-4 0,-4-2 1 15,-2 0-4-15,3 1 6 0,-1 1 5 16,4 1 5-16,-5-1 12 0,2 3 12 0,1 0 2 0,-1-2-4 16,-1 3-7-16,1 0 13 0,-1-2 6 0,-1 1-5 15,0 2-7-15,-1-3-2 0,3 4 2 0,-3-1 1 16,-1 0 1-16,0 0-7 0,3 0 2 0,-3-1 2 16,3 2-5-16,-2 0-3 0,0-1-2 0,1 1-3 15,-2 0 3-15,1 1-1 0,0-1-6 0,1 1 1 0,-2-2-7 16,2 2 0-16,6 1-9 0,-16 0-2 15,9 1-1-15,-1 1-5 0,-3 0-1 0,4 1-1 0,-3 1-8 16,-3 2-5-16,-1 3-1 0,-5-2-19 0,4 0-39 16,-1 2-46-16,-8 2-69 0,0-1-48 15,6-1-46-15,0-2-43 0,0-1-55 0,3-2-92 0,1-4-452 16,1-4-981-16,4-2 434 0</inkml:trace>
  <inkml:trace contextRef="#ctx0" brushRef="#br1" timeOffset="119655.52">14023 11542 63 0,'6'1'124'0,"-6"-1"-7"0,0 0-8 0,0 0 10 0,0 0-7 16,8 1 4-16,-8-1 0 0,0 0 1 16,0 0 10-16,0 0 2 0,0 0-1 0,0 0-7 15,0 0-16-15,0 0-5 0,0 0-4 0,0 0-14 0,0 0-7 16,0 0-9-16,0 0-2 0,0 0-15 0,0 0 16 16,0 0-4-16,0 0 4 0,0 0 0 0,0 0 4 15,0 0 5-15,0 3 5 0,0-3-1 0,0 0-4 16,0 0-9-16,0 0-6 0,0 0-3 0,0 0-7 15,0 0-4-15,-18-4 16 0,16 0 1 0,2 4-4 16,-9-4-3-16,2 1-9 0,0-1-3 0,2 2-7 16,-1-3-3-16,1 2 0 0,0 1 0 0,-2 0 4 0,0-3 2 15,1-2-10-15,-1 1 0 0,1 0-9 0,-3 0 1 16,0 0 0-16,0-1-2 0,-1 1-1 16,1 1-3-16,1 0-1 0,-2-2-4 0,0 1 0 0,1-1 2 15,0 2-4-15,-2 1 0 0,0-3 0 0,2 2 1 16,-1-2-3-16,2 3 3 0,-2-3-1 0,1 3-5 15,-1-4 3-15,1 2-1 0,-2-1 1 0,2 2-4 16,0-1-3-16,0 0 4 0,-4 0 3 0,3 0 0 16,-3-1-1-16,4 1-5 0,-4-2 4 0,2 3 1 15,-1-1 14-15,2 0-3 0,-3-1 3 0,3-1-5 16,-4 2 4-16,2 0 6 0,2 0 2 0,0 0-6 16,0-1-4-16,-1 1-1 0,1 0-1 0,1 0-3 15,0 1-1-15,-1 0-2 0,4 1 4 0,-2-4-7 16,-1 4 2-16,-1-1-2 0,5-1 4 0,0 1-2 15,-3 3 0-15,4-2 4 0,0-2-1 0,-3 1-5 0,-1-1 2 16,3-2-5-16,-3-1 2 0,-1 2-1 0,3-1-6 16,0 0 8-16,-1-1 2 0,3 1-1 0,-5 0-4 15,3-1 3-15,0 1-3 0,-1-1 2 0,0 1-5 16,0-2-3-16,1 3 4 0,-1-3-1 0,2 4 6 16,-4-2-6-16,4 3 5 0,0 0-3 0,0-2 3 15,1 2 8-15,-2-1 3 0,-2 0-7 0,3 1-4 16,0-1 7-16,0 2-8 0,-2-2-1 0,0 0 5 0,2 0-2 15,-2-2 6-15,-2 1-4 0,4 0-6 0,-4 1 4 16,3-1-2-16,-2 0 3 0,-1-1-6 0,4 4 4 16,0-1-2-16,-1 0 4 0,-1-2-6 0,3 0-2 15,-2 0 11-15,0 2-8 0,0 1-1 0,3-3 3 16,-3 2-2-16,0-2 8 0,-1-2-4 0,3 6 0 16,0-3 4-16,-1-1 11 0,1 3 6 0,-1-4 0 15,0 2-10-15,-2 2 1 0,2-3-1 0,0-2-8 16,1 4 3-16,0 2 0 0,-1-2 6 0,1 1-3 15,1 0-2-15,-1 0-4 0,0-2 0 0,-3-2 2 16,5 3 4-16,-2-1-6 0,-1 1 0 0,3-2-5 16,-1 3-12-16,-1 0 17 0,0-1-2 0,2 1 2 15,-1 1-4-15,-1-3 5 0,-2 2-4 0,2 0-1 16,3 1 1-16,-3-1-3 0,0 2 3 0,0-3 3 0,3 2 9 16,1 3 2-16,-4-4 5 0,0 1-8 0,4 3-1 15,-6-5 2-15,3 2-7 0,3 3 4 0,-2-5 4 16,-1 3-12-16,3 2 5 0,0 0-6 0,-4-5 4 15,4 5 0-15,-3-2-4 0,3 2 1 0,0 0-3 16,-3-4 7-16,3 4 2 0,0 0 3 0,0 0 3 16,-3-3 6-16,3 3-5 0,0 0 0 0,0 0-3 15,0 0 0-15,0 0 1 0,0 0 0 0,0 0-3 16,0 0-6-16,0 0 0 0,0 0 2 0,0 0 0 0,0 0-4 16,0 0 2-16,0 0 0 0,0 0-2 15,0 0-4-15,0 0 2 0,-3 10 3 0,3-4-1 0,2 2-5 16,-2 1-4-16,0 4 2 0,1 4 3 0,2-1 3 15,-3 0 0-15,0 2-2 0,1 1 2 0,3-1-3 16,-4 1 0-16,4 2 1 0,-4-1-2 0,5 1 0 16,-4-2-12-16,2-1 8 0,2-2 6 0,-4-4-6 15,3-2 2-15,-4-2 2 0,1-1-4 0,2-2 4 16,-2 0-11-16,-1-2 17 0,3 2 0 0,-3-2 11 16,0-3-1-16,1 4 5 0,-1-4-2 0,0 0 3 15,3 3 2-15,-3-3 3 0,0 0 3 0,0 0 0 0,0 0-3 16,0 0 0-16,0 0-1 0,0 0-3 15,-4-13-7-15,1 6 0 0,2-2 0 0,-3-3 1 0,3 1-5 16,-3-1 1-16,-1-4-3 0,1-2-2 0,-1-1 0 16,-1 0 0-16,-1-7 1 0,3 8-2 0,-2 0-3 15,2-1 3-15,0 1-1 0,0 0-2 0,3 1 3 16,-1 5-2-16,0 1 6 0,1 1 1 0,1 4-1 16,-1 1-1-16,-1 1 5 0,2-2-7 0,2 0 0 15,-1 3-1-15,4 1 7 0,-1-2-7 0,1 2 1 16,4 1-1-16,0 0-1 0,1-1 0 0,4 2-2 0,-1-1-1 15,-1 1-1-15,3 0-3 0,2 1-5 0,-3 2-7 16,0-2-45-16,0 0-42 0,2 0-60 0,-2-1-35 16,-1 2-52-16,-1 1-73 0,-1-3-80 0,-7 1-334 15,2 1-794-15,-2 1 352 0</inkml:trace>
  <inkml:trace contextRef="#ctx0" brushRef="#br1" timeOffset="121908.47">12147 9858 68 0,'6'3'170'0,"-6"-3"-27"0,0 0-8 0,0 0 7 15,3 2-4-15,-3-2 3 0,0 0-3 0,0 0 1 0,0 0-2 16,0 0 0-16,0 0 4 0,0 0 4 0,0 0 0 16,0 0-15-16,0 0-12 0,0 0-11 0,0 0-13 15,0 0 3-15,-15-8-4 0,8 6-8 0,2-1-6 16,-3 0-5-16,1 2-8 0,-1-1 17 0,-1-2 0 16,-4 0-8-16,4 0-5 0,-1 0-8 0,-1 1 11 15,0-1-1-15,2 1 10 0,-2-1-19 0,1-1-1 16,-1 0-3-16,1 1 8 0,-1-4-4 0,-1 6-12 15,1-2 2-15,1-1-1 0,-2-2-15 0,1 5 1 16,-1-2-6-16,-2-3-3 0,2 2-3 0,-4 0 3 16,3 0-8-16,0 0-7 0,-3-4 6 0,-1 2-4 0,-1 0 15 15,2-1 2-15,-2 2-1 0,1-2-5 0,-1 2 1 16,-1 1-3-16,1-3 1 0,0 3-10 0,-1 0 2 16,2-1 17-16,3 3 9 0,2-1 0 0,0 1-7 15,-1-1-5-15,2 0-8 0,-2 1 4 0,4 0 0 16,-2 1-13-16,-1 0-2 0,1 0 4 0,2 0 2 15,-3-2 1-15,3 3 2 0,0-1-1 0,-2-1 7 16,2 1-6-16,-2 0-1 0,4-2-8 0,-5 2 7 16,6-1-3-16,-2 1-5 0,-2-2 1 0,1-2-7 0,-1 1 5 15,-1 1-1-15,0-1-1 0,1 0 0 0,-1-1 2 16,-1-1 1-16,2 1-9 0,-3-1-2 0,0 2 3 16,-1-1 2-16,0-1-4 0,-1 0 1 0,2 1-2 15,-1-2 4-15,5 2 2 0,-3 2-4 0,2-2-2 16,1 2 0-16,4 0 1 0,-4-1 1 0,0 0 1 15,2 1-4-15,2 0 4 0,-2 1 1 0,-2-5-2 16,2 2 3-16,-2-3-6 0,-2 0-1 0,1 1-2 16,0 0 2-16,1-1-2 0,0 0 8 0,-4 2-2 15,4-1-6-15,-1 0 3 0,0 1 9 0,-3-3-6 16,0 3-2-16,4 1-1 0,0-1-1 0,-1 1 2 0,1-2-2 16,-1 1 3-16,0 2 1 0,3 0-3 15,-2-2 2-15,2 3-2 0,-3-4-2 0,-1 4 2 0,5-5 0 16,-5 3 3-16,3-2-3 0,0 4-3 0,2-3 0 15,-3 1-2-15,1 1 5 0,4 1-3 0,-2-3 4 16,-3 2 4-16,4-1-3 0,-2 3 1 0,5-2-4 16,-5-1 1-16,1-1-4 0,-2 0 2 0,3 2 1 15,-2-1 2-15,0-1-5 0,1 2 7 0,-2-2-3 16,2 2 3-16,-1-1-5 0,2 1 4 0,-1-3-3 16,1 4 2-16,-3-3-1 0,3 2 5 0,-3 0-5 15,1-3 0-15,0 3 0 0,3 0-4 0,-3-3 6 0,3 4 0 16,0-2-4-16,-2 2-1 0,1-3 0 0,-2 4 6 15,2-3-6-15,0 1 2 0,-1 1 2 0,1 0-2 16,-2-1 5-16,2 2-2 0,0-3-6 0,-3 0 0 16,3 3 0-16,0-2 1 0,1 1 2 0,-1 1 1 15,1 0 4-15,-1-2-8 0,0 3 1 0,0-1 1 16,1-2 2-16,0 0-1 0,0 2 4 0,0 0 0 16,1 0-1-16,-1-1 1 0,1 0-4 0,3 4-1 15,-5-6 0-15,3 6 6 0,2 0 1 0,-7-4-6 16,5 0 7-16,-1 0-9 0,-1 1 2 0,4 3-3 15,-5-4 0-15,3 1 1 0,-1-1 4 0,3 4-3 16,-4-5 3-16,2 3-1 0,0-2-3 0,0 2 3 0,2 2-2 16,-4-4 8-16,4 4-3 0,-4-4-2 0,4 4 0 15,-2-3 7-15,2 3-4 0,0 0-8 0,0 0 5 16,0 0-7-16,-3-2 6 0,3 2 0 0,0 0 3 16,0 0-5-16,0 0-2 0,0 0 7 0,0 0-4 15,-5-3-1-15,5 3-1 0,0 0 2 0,0 0 2 16,0 0 2-16,0 0-7 0,0 0 6 0,0 0-2 15,0 0-1-15,0 0 1 0,0 0 0 0,0 0-2 16,0 0 1-16,0 0 7 0,-1 9-11 0,-1-3 5 16,4 0 0-16,-4 1-1 0,4 2 4 0,-4 0-4 15,2 0 1-15,0 1-1 0,0 0 3 0,0 0-4 0,2 1 4 16,-1 1-4-16,-1-1 3 0,1-1-2 0,2 1 3 16,-2 0-1-16,0 0 0 0,1 0 1 0,0-2 0 15,1-2-5-15,-3 0 5 0,2-1-1 0,-2-1-2 16,2-1-1-16,-2 0 2 0,1 1 0 0,0-3-3 15,-1-2 1-15,1 3 2 0,-1-3 2 0,0 0 0 16,0 4 1-16,0-4 1 0,0 0 7 0,0 0 2 16,0 0-1-16,0 0 7 0,0 0 1 0,0 0 2 15,0 0-1-15,0 0-3 0,0 0 2 0,0-11-1 16,0 3-3-16,-1 2-1 0,-1-4-1 0,0 1 2 16,1-2-1-16,0 1-1 0,-1-1 0 0,1 2 5 15,0-1 1-15,-2 1-1 0,2 2 0 0,0-2 0 0,-2 0 0 16,2 2-4-16,1 1 4 0,0-1-3 0,0 2-1 15,-1-1-6-15,1-1 0 0,0 3 4 0,0 0-8 16,0 4-5-16,0-8 3 0,0 8 3 0,0-7 5 16,0 5-5-16,0 2 9 0,0-8 1 0,0 8 1 15,0-6-4-15,1 4 5 0,-1 2 4 0,0-4 1 16,0 4 5-16,0 0 3 0,1-5 3 0,-1 5 0 16,0-4 4-16,0 4-9 0,0 0 8 0,0 0-4 15,3-4 4-15,-3 4-3 0,0 0 0 0,4-1-8 16,-1-2 1-16,-3 3 2 0,9-2-10 0,-3 2 5 0,0 0-7 15,-6 0-2-15,15 0-2 0,-6 3-4 16,3 0-5-16,-1 0-27 0,-2 2-60 0,9 2-87 0,0 6-101 16,1 6-115-16,4 0-511 0,-2 4-970 0,-6 2 429 15</inkml:trace>
  <inkml:trace contextRef="#ctx0" brushRef="#br1" timeOffset="128495.17">14474 15954 149 0,'0'0'134'16,"0"0"-2"-16,-8-14-9 0,5 4 0 0,-2-2-7 0,2-4 4 15,-1 0-5-15,-2-4-9 0,-2-6-2 16,-3-3-5-16,2-2-7 0,-2 1 0 0,-1 0-7 16,3 0-6-16,-4-1-9 0,-2-2-4 0,-2 1-3 15,-2-11-10-15,2 12-1 0,6 1-7 0,-5-2 23 0,2 4-6 16,5 2 8-16,2 8-1 0,-1 1-4 0,2 2-6 16,3 3-4-16,-1 1-4 0,0 4-3 15,3-2-7-15,-2 5-3 0,5-2-2 0,-1 1 2 0,4 0 4 16,-1 1-1-16,5 2-3 0,1 0 11 0,8 4-1 15,0 2-3-15,9 5 12 0,1 1-1 0,3 2 2 16,-1-3-7-16,2 8-3 0,0 2-4 0,-1-3 0 16,-2 1-6-16,1-1-3 0,-1-1-6 0,-5 2-3 15,5-2-2-15,-7 2 0 0,1 1-4 0,-2 1-2 16,-6-6 2-16,-2 0-1 0,1 0-16 0,-2 0-6 16,0-1 2-16,-1 0 2 0,-2 2-1 0,2 0 0 15,-5-4-1-15,0 2 0 0,-1 1 1 0,0-3-6 16,-1 2-32-16,1-1-38 0,-3 0-43 0,-1 0-48 15,1-4-43-15,-1 0-55 0,-4-1-187 0,1 1-489 16,-3 0 217-16</inkml:trace>
  <inkml:trace contextRef="#ctx0" brushRef="#br1" timeOffset="128691.15">14519 15787 12 0,'0'-4'141'0,"0"-2"-15"0,0-1 0 0,0-4-11 16,1-1-13-16,3 1-10 0,1-5-10 0,-1 4-10 15,1-2-2-15,4-1-14 0,-1 3-2 16,-2 3 4-16,2 0-8 0,0 3-41 0,2-1-54 0,-3 2-63 16,0 3-61-16,-2 0-183 0,0 1 81 0</inkml:trace>
  <inkml:trace contextRef="#ctx0" brushRef="#br1" timeOffset="129196.81">15181 16634 19 0,'-14'-5'171'0,"6"-4"-18"0,3 0 2 15,-3-1 8-15,-3-5-16 0,-1-9-15 0,-2-1-17 16,-1-1 5-16,2-4-14 0,-1-2-12 0,1-2 0 16,2 2 2-16,1 0-8 0,1-1-5 0,-3 2-7 15,5 0-5-15,1 5 9 0,0 0-4 0,2 6 6 16,4 4-7-16,0 2-6 0,0 5-9 0,0-2-6 16,3 4 0-16,-2-2 6 0,5 4-7 0,1 4 4 15,2 1-5-15,1 1-3 0,5 6 0 0,4 3 4 16,4 7-4-16,4 1-6 0,-5 0-4 0,1 1 4 15,1 2-11-15,2-1 0 0,-4-1-5 0,-1 0-1 16,2 0-6-16,2 0 6 0,-5-2-13 0,-3-6 1 16,-2 0-1-16,-1 0 0 0,0 0-2 0,-4-3-4 15,-2-1 4-15,4 1-4 0,-6-2 1 0,4-2-8 16,-5 2-41-16,-1-3-47 0,0-1-48 0,-1 2-57 16,-1-1-61-16,-2-3-168 0,-5 8-456 0,2-3 202 15</inkml:trace>
  <inkml:trace contextRef="#ctx0" brushRef="#br1" timeOffset="129348.94">15244 16594 154 0,'-6'-10'152'0,"0"-5"-7"16,2-1-11-16,0-3-16 0,1-6 6 0,3 0-10 0,1 6-13 16,0 0-6-16,3 0-12 0,2 0-12 0,-2 3-7 15,3-1-12-15,-1 3 3 0,-1 4-70 0,3-1-74 16,-7 3-138-16,3-3-245 0,-3 5 108 15</inkml:trace>
  <inkml:trace contextRef="#ctx0" brushRef="#br1" timeOffset="130904.17">14024 11504 19 0,'3'-5'120'0,"-3"3"-14"0,0-3-8 16,0 5-14-16,2-5-9 0,-2 5-11 0,4-2-2 16,-4 2-9-16,0 0-2 0,0 0 14 0,0 0 2 15,0 0 1-15,0 0-1 0,0 0-3 0,0 0-3 16,4 13-1-16,-4-9 2 0,0 2-5 0,0 0-1 15,0-3-8-15,0 3-3 0,-3 1-5 0,3-2-4 16,0 3 1-16,-1 0-10 0,-1-1 0 0,2 0-3 16,-4-2-1-16,4 1-2 0,-3-1-3 0,2-1-3 0,1-4 4 15,0 5 19-15,0-2 11 0,0-3 8 16,-2 4 13-16,2-4 2 0,0 0-8 0,0 0-7 16,0 0-2-16,-2-16-9 0,0 6-1 0,-1 2-4 0,3-3-6 15,0-6-2-15,0 2-2 0,-2 4-2 0,2 0-4 16,2 0-3-16,-2 4-2 0,0 1-2 0,0 0-2 15,3 2-2-15,-1-3-1 0,0 5 0 0,1-3-2 16,4 3-1-16,-1 2 4 0,-6 0 1 0,9 0-1 16,-2 2 0-16,0-1-3 0,-2 3 0 0,0-2-2 15,2 2 2-15,-2 0-1 0,-1 0 0 0,2 3 4 16,-5 1 2-16,3 0 4 0,-4 3-4 0,0 1 2 16,0-1-3-16,-1-1-1 0,-3 1-2 0,-1 2-1 0,0-3-1 15,0-4 2-15,2 0 13 0,-2 0-2 16,1-2 9-16,-1 0 1 0,-2-2-4 0,4 0-3 15,-4-2-3-15,7 0-4 0,-9-4 2 0,4-2-4 0,0 2-3 16,4-1-3-16,-3-1 1 0,4 1-4 0,-2-1-3 16,0 2-34-16,2-2-82 0,0 6-91 0,0 0-274 15,2-3-516-15,-2 3 228 0</inkml:trace>
  <inkml:trace contextRef="#ctx0" brushRef="#br1" timeOffset="132865.94">12153 9708 26 0,'3'4'85'0,"-2"1"9"0,3 0-13 16,-3-1-5-16,2 5-12 0,-2-4-4 0,2 1-9 15,-2 1 3-15,-1-2 36 0,0 2-12 0,0-1-7 16,3-1 8-16,-3 1 0 0,0-1-8 0,-3 3-9 15,-1-1-4-15,3-1-5 0,-2 0-7 0,1 0-7 16,-1 0 4-16,-1-1 25 0,-2-1-1 0,5-1-2 0,-2-1 7 16,3 2-6-16,0-4 4 0,-5 2 2 0,5-2 5 15,0 0-5-15,0 0-9 0,-8 0-7 0,8 0-7 16,-5-4-3-16,5-1-6 0,-1-1-4 0,-2-1-1 16,3 1-4-16,0-2-4 0,0 0-3 0,4-3 1 15,-1 3-1-15,-2-3-1 0,4 5-3 0,-1-1-6 16,0 2 1-16,-3 1-2 0,3-2-4 0,2 4 2 15,-2 1 1-15,1 0-4 0,-5 1 3 0,8 2 5 16,-8-2-2-16,9 2 0 0,-5 2-2 0,-1 1 1 16,0-4-1-16,-2 4 5 0,1 1 1 0,-4-2-2 15,1-1 5-15,1-3 7 0,-1 9 9 0,-2-7 1 16,3-2-4-16,-6 4 3 0,2-2 4 0,4-2-8 0,-9 0 0 16,9 0-2-16,-9-2-4 0,9 2-3 15,-6-4-4-15,1 2-2 0,1-5-3 0,0 4-1 0,0-8-2 16,4 5-4-16,0-2-5 0,0 1-71 0,0-1-91 15,3 3-108-15,-2-2-183 0,-1 2-486 0,0 1 216 16</inkml:trace>
  <inkml:trace contextRef="#ctx0" brushRef="#br1" timeOffset="137253.21">13601 15493 45 0,'-6'-2'166'0,"2"-2"-20"0,-1 3-10 0,5 1-14 0,-10-2 14 15,10 2-15-15,-16 2-12 0,6-1-9 0,2 3-10 16,-3-2-12-16,-1 2-7 0,1 1-3 0,0 3-7 15,-2 1 12-15,0 2-5 0,0 5-2 0,4-1-11 16,-1 2-5-16,0 9-3 0,2 0-6 0,0 4 6 16,6 0 13-16,2 2-3 0,5 1-5 0,-1 3-3 15,-2 0-7-15,11 9-2 0,1-13-6 0,2-2 2 16,1-2-1-16,0-3-2 0,5 1-2 0,1-3-5 16,-8-8-2-16,8 1 2 0,-4-7 2 0,-1-1-4 0,1-2 3 15,3-2-8-15,-4-4 0 0,1-1 2 16,-2-2-3-16,-1-3 1 0,-4-1 3 0,1 0-4 15,-2-4-1-15,-2 2 4 0,1 0 0 0,-5 1 3 16,-1-2-1-16,-2 2 25 0,-2 1 1 0,-2-1-6 0,-2-2-8 16,-1 0 1-16,-6 1-6 0,-1-2-1 0,0-2-2 15,-1 1 14-15,4 4 10 0,0 1 15 16,3 1-18-16,-2-1-8 0,4 2-3 0,0 1-4 16,1-1-1-16,2 0-7 0,1 0 2 0,1-1-6 0,2-1-2 15,4-2-4-15,-1 1-1 0,3 0-4 0,2-2-6 16,0 3-13-16,0-3-53 0,3 3-62 0,3-2-66 15,-4 5-88-15,-2-3-203 0,0 2-519 16,1 0 230-16</inkml:trace>
  <inkml:trace contextRef="#ctx0" brushRef="#br1" timeOffset="138087.34">14240 16492 82 0,'-5'-4'175'0,"0"3"-1"16,-3 0-17-16,4-1-12 0,4 2 1 0,-13 0-12 15,6-1-15-15,-1 4-16 0,8-3-7 16,-12 0-7-16,4 1-9 0,0 5-9 0,1-1-7 0,-1 2-4 16,0 4-7-16,-2 1-8 0,0 2 4 0,1 2-11 15,1 2-7-15,-2 7-2 0,1 0 14 0,4 3 1 16,0-3-5-16,-2 2-4 0,5 4-3 0,-1-2-3 16,3 5 16-16,3-1 0 0,-2 0-11 0,3-3 2 15,0 1-1-15,1 0 10 0,3-3-5 0,-1-1-3 16,2-2 11-16,3-7 0 0,0 3-3 0,-1-4-2 15,5 5-9-15,-2-8-3 0,2-3 1 0,-1-1-3 16,2-2-3-16,1-3-2 0,2 0 1 0,-1-5 2 16,3-3-7-16,-3-1 0 0,-1-3-1 0,1-1-5 15,-1 1 1-15,4-7 1 0,-6 3-4 0,0-3 1 16,-2 3-2-16,-3-3 1 0,-3 5 0 0,2-4-4 16,-3 4 9-16,-1 4 12 0,-5-1 2 0,3 1 2 15,-4-2-1-15,0 0-4 0,-4 3-1 0,-1-3 2 16,0-1 14-16,-1 5-14 0,-6-4-3 0,-1 2 8 15,-1 2-6-15,3-1 42 0,2 0 12 0,1 2-1 16,1 1 4-16,0-3-14 0,7 4-13 0,-8-3 3 16,8 3-11-16,-8-1-4 0,8 1-4 0,-5-3 0 15,3 1-9-15,2 2-4 0,0 0-2 0,10-17-2 16,-2 5-3-16,-2 1-3 0,3-3-8 0,3 0 13 16,-2-1-18-16,0-2-23 0,0 0-66 0,-1 2-69 0,-1-1-90 15,-1 1-106-15,-2-1-235 0,-3 4-629 16,-2 0 279-16</inkml:trace>
  <inkml:trace contextRef="#ctx0" brushRef="#br1" timeOffset="160222.25">14681 14790 35 0,'-9'-3'77'0,"9"3"-10"0,-7 2-4 0,7-2 10 0,-9 1-7 16,2 1-8-16,1-1-5 0,-2 1 1 0,2-2-12 15,-5 3-5-15,0 0 2 0,1 0-2 0,1 0-8 16,-4 0-3-16,2 1-2 0,-3-1-5 0,1 2 1 16,-5-1-3-16,1 2-1 0,-2-1 3 0,2 2-6 15,-3-3-5-15,3 3 5 0,-3 0 1 0,-2 0-3 16,-4 0-3-16,6-1 2 0,4 0 1 0,-5-1-2 15,2 0-1-15,1 1 1 0,4-2 0 0,-6 1 22 16,4-2 0-16,-3-1-12 0,0 0 5 0,1 1-6 16,-1-1 0-16,1 2-3 0,-1-2-3 0,0 1 0 15,-1 1-3-15,0 1 5 0,1 0-4 0,2 0-2 16,-4 1-6-16,4 0 3 0,-1 0 0 0,1 1 4 16,0 0-5-16,0 2 8 0,3-2-7 0,-4 3-6 0,1-1-1 15,2-2 3-15,-3 4-1 0,2 0 4 16,-2-2-2-16,0 1 1 0,1-1-3 0,-1 2-1 15,-1-2-2-15,1-1 2 0,2-1-1 0,-1 0 3 0,-1 0 6 16,-1-1-6-16,4-1 0 0,2-2 0 0,-1 2 3 16,-2 1-5-16,6-4-2 0,-7 3 5 15,0 0-5-15,4 0 3 0,-5 2 7 0,1 0-12 16,-7 8 4-16,5-5-4 0,-4 6 5 0,-3-1-2 0,5 1 7 16,-2 1-6-16,7-6 0 0,-5 5-4 0,5-2 5 15,1-3 4-15,1-1-4 0,-3 1-7 0,3 1 5 16,-1-3 4-16,-2 2 0 0,3 1-5 0,-1-3 5 15,-2-1-1-15,-1 0 0 0,3 1-5 0,-3-1 1 16,1 0 6-16,0-2-6 0,0 1 6 0,-1 0-4 16,-1 0-3-16,2 1 3 0,-1-2 1 0,3-1 1 15,-2 4-4-15,7-4-1 0,-4 2 5 0,-1 0-5 16,-3 0 6-16,4 3-2 0,-4 1-5 0,0-1 5 16,2-3-4-16,0 0 6 0,2 0-6 0,1 0-3 15,4-2 7-15,-1 0 0 0,2-2-2 0,2 1-4 16,2-1 12-16,0 0-11 0,-2-2 7 0,4 2-3 0,2-3-3 15,-4 6 1-15,4-6-3 0,-2 4 14 16,2-4-15-16,2 7 2 0,0-4 3 0,0-1-1 16,0 2 3-16,4 1-6 0,-2 1 8 0,0-1-5 15,2 2 5-15,2 1-1 0,2 2-1 0,2-1 19 0,-2 5 5 16,4-1-2-16,0 1-1 0,0 0 12 16,0 1-4-16,2-1 4 0,0 5-1 0,1-5-6 15,1 5-7-15,2 4 20 0,-1-5 5 0,-1 1-5 0,0 3 3 16,3 2-6-16,-2 0-8 0,1 5 0 0,-2-4-6 15,1 5 4-15,0 1 5 0,3-1-1 16,1 11-3-16,-4-10 1 0,4 11-2 0,-5-11-5 16,0 1-6-16,-1-3 3 0,11 10-1 0,-13-10-2 0,2-2 2 15,1 1-5-15,2 0-1 0,-3-4-4 0,2 2 5 16,0-1-6-16,3-2 9 0,-3 0 0 0,-5 1-6 16,4-2-1-16,2-1 5 0,-3-2-9 0,1 2 5 15,2 0 2-15,1-1-4 0,-6 0 3 0,4 0-1 16,-2 3-1-16,-2-3-3 0,2 3 5 0,-2-1-5 15,1 2 0-15,-4 0-2 0,0 1 15 0,-2-2-2 16,1 1-1-16,-3-5-2 0,-1-2-1 0,0-1-2 16,1-2 1-16,0 0-2 0,-3-2-2 15,1-1 3-15,-1 1-21 0,2-3 0 0,0 1 5 0,-2-1 2 16,3 1-1-16,-4 0 0 0,2 1 2 0,2 0 0 16,-3 1-2-16,0 1-5 0,4 1 7 0,-3-3 4 15,2 4 0-15,0 0-2 0,-3 1-4 0,1 0 5 16,2 4-2-16,-4-5 3 0,1 0-2 0,-1 1 1 15,0-5-2-15,1 1 3 0,0 1 3 0,-4-3-8 16,3 0 0-16,-1-3-1 0,2 4 5 0,-1-4-3 16,-3 2-3-16,1-2 5 0,1-3 3 0,-3 3-5 15,4-3 4-15,-2 0-1 0,1 2 1 0,-1-1-2 16,1 1 0-16,-1-2 2 0,1 1-2 0,1-1-2 16,-1 2 1-16,2 0 2 0,0-1-2 0,0 0 0 15,-1-1 3-15,1 2 1 0,0 0 0 0,1 0 1 16,2 0-2-16,0 2-2 0,-3-3-1 0,1 0 2 15,0 4 2-15,-1-2-6 0,3 1 6 0,-4 2 0 16,1 0-9-16,0-2 8 0,3 3 0 0,-3-4 1 16,0 5-4-16,-1-5 4 0,1-1-4 0,-1-1 0 15,1 1 7-15,0-1 3 0,-1-3 4 0,0 2-1 16,0-2-1-16,1 2 5 0,-1-2-4 0,1 0 1 16,0 0 3-16,-1-1-8 0,-4-1-1 0,9 2 5 15,-5-1 1-15,-4-1-5 0,11 0 3 0,-11 0-2 16,10-2-3-16,-3 3 4 0,-1 0-5 0,0-1 2 15,-6 0-1-15,14-2-1 0,-7 0 5 0,4-2 0 16,2-2 1-16,-4 1-2 0,6-2 8 0,2-2-7 16,2-3-1-16,-1 0-3 0,3-3 0 0,1-1 2 15,-5 3 2-15,4-7-5 0,2 2 3 0,-2 1-3 16,-1 0 1-16,-4 5 3 0,7-5 0 0,-9 4 2 16,9-2 0-16,-1 0 0 0,-3 5 4 0,4-5 0 15,0 1-4-15,0-2 4 0,0 4-1 0,3-1-7 16,-1-3 6-16,-1 3-2 0,0-2-1 0,0-1-1 15,0 3 2-15,-1-5-1 0,-1 1-2 0,2 2 4 16,0-2 0-16,0 2 6 0,1 0-3 0,-1-2 5 16,-1 2 7-16,-4 3-16 0,3-4 4 0,2 3 1 0,4-2 2 15,-3 3-2-15,0 2 4 0,0-3-1 0,0 1-1 16,2-1 1-16,-1 2-5 0,-2-3 1 16,1 3 1-16,1-3 0 0,-2 0 2 0,3 1 0 15,0-1-2-15,-3 3 9 0,2 0 1 0,-2-5-5 16,2 3 0-16,-9 1-1 0,8-1-4 0,-1 1-1 0,-6 1 3 15,-3 0-3-15,3 0-2 0,-5 0 4 0,5 1 1 16,-5-1-4-16,1 0 1 0,-1 3 0 0,0-3 0 16,-2 4 0-16,-2 0-1 0,2-2 1 15,-2 3 0-15,1 0 5 0,-1 0-8 0,0 0 0 16,0 0-1-16,1-1-1 0,-6 3 1 0,1-1 2 16,0 2 0-16,-1 1-4 0,0-2 6 0,0 2 5 15,1-2 6-15,-4 1-7 0,3 1 1 0,-4 2 2 16,4-3 0-16,-4 3 2 0,1-4-3 0,2-1-2 15,-2 1 4-15,-1 4-4 0,0-8-1 0,0 4 0 16,3 1 4-16,-3-1 0 0,-3-3 4 0,3 3-7 16,-4-3-4-16,3 0 14 0,-3 1 16 0,3-3 3 15,-3-1-6-15,-1-1-4 0,1 0-3 0,-1-1-12 0,1-1 8 16,0 1-2-16,3-1-1 0,-3-1-8 16,-2-2 1-16,2 0-3 0,0 0 0 0,-1-2-9 15,-3 5 4-15,3-3 7 0,-4-1-13 0,0-7 3 16,0 7 2-16,-1-7-3 0,-3 4 2 0,1-3-3 15,-2 1-1-15,-2 0-6 0,-3-3 5 0,0 3 1 16,0-2-3-16,-3 0 2 0,3 1-5 0,-3 1 2 16,2 1 0-16,2 0 3 0,-1 1 1 0,1 0-6 15,1 0 1-15,-2 0 3 0,6 4-4 0,-3-5-1 16,-1 1 1-16,-1 1 6 0,1 1-1 0,0-3-7 16,-1 0 6-16,0 2-13 0,-3-3 8 0,3 2 2 15,-2 0 0-15,2-1 6 0,-1 0-5 0,-3 3 0 16,3-1-1-16,1-2-1 0,4 7 1 0,-4-4 2 15,4 4-3-15,1 1-3 0,1 0 0 0,-1 0 6 16,5 3-4-16,-3-2 2 0,4 2 0 0,-2-4-5 16,2 3-4-16,-4-2 6 0,4-3 1 0,-1 7-1 15,2-6 3-15,-6 1 0 0,3 1 4 0,0-4-6 16,-2 3 0-16,-1 0-2 0,-2 0 6 0,4 1-5 16,-3-2 4-16,3 3 0 0,-3 3 3 0,3-2-9 15,0 3 6-15,1 0-3 0,0 2 4 0,0-1-2 16,1 2 0-16,2-2 2 0,-1 3 0 0,-3-2-4 15,5 2 0-15,0-1 1 0,-1 0-2 0,-1 0-3 16,2 0 6-16,-2 1 0 0,0-3 1 0,1 3-2 16,-1-3 2-16,-3 0 3 0,2 0-7 0,2 0 4 15,-2 2-4-15,-2-3 3 0,5 1-1 0,-4 0 0 16,3-2-5-16,-1 1 3 0,2-2 4 0,-3 2-1 16,3 0 3-16,-1-2-9 0,0 2 1 0,-1 1 9 15,3 0-5-15,2 2 3 0,-2 0 4 0,4 5-15 16,-7-10 5-16,4 6 3 0,3 4-1 0,-9-7 2 15,6 3 2-15,3 4-1 0,-6-6 0 0,6 6-5 16,-8-8 10-16,4 7-7 0,4 1 1 0,-8-6 2 16,8 6 0-16,-7-6 0 0,7 6-2 0,-5-6 2 15,5 6-3-15,-4-5 3 0,4 5-3 0,0 0 0 16,-6-7 3-16,6 7 1 0,0 0-10 0,-8-4-3 16,8 4 9-16,0 0-14 0,0 0-19 0,0 0-53 15,0 0-32-15,0 0-59 0,0 0-82 0,0 0-84 16,14 25-224-16,-9-15-613 0,-2 1 271 0</inkml:trace>
  <inkml:trace contextRef="#ctx0" brushRef="#br1" timeOffset="174851.56">28989 2661 43 0,'0'0'215'0,"-2"-5"-6"0,2 5-15 0,-2-2-9 0,2 2-19 16,0 0-12-16,0 0-15 0,0 0-14 0,0 0-10 15,0 0-16-15,0 0-9 0,0 0-9 0,0 0-8 16,0 0-6-16,0 0-3 0,0 0 8 0,0 0-4 15,9-3-3-15,-9 3 6 0,8 0-5 0,-8 0-6 16,12 0-4-16,-6-1-8 0,3 0-3 0,0 0 2 16,4 2 1-16,2-2-1 0,-2-2 5 0,1 2-4 15,-1-1-5-15,1-1 0 0,3-1 1 0,-3 1 0 16,-3 1 2-16,2-2 22 0,2-1-11 0,-4 3 2 16,1 0-4-16,1-1 1 0,-4-1-2 0,5 1-3 15,-5 3-7-15,0-1-4 0,0 0-2 0,-3-1-5 16,-2 1-6-16,3 1 8 0,-7 0-2 0,12-1-6 15,-8 2 0-15,-4-1-1 0,10-1-12 0,-10 1 19 16,8-1-16-16,-8 1-4 0,0 0 2 0,5 1 2 16,-5-1 0-16,0 0-2 0,0 0 9 0,0 0 0 15,7 1-5-15,-7-1 8 0,0 0 5 0,0 0 2 16,0 0 12-16,0 0 3 0,0 0 9 0,0 0-6 16,0 0-3-16,0 0-4 0,0 0 10 0,0 0-24 15,0 0 6-15,0 0-14 0,-22-1 8 0,22 1 1 16,-10-2-10-16,2 2-4 0,3-1 3 0,5 1-9 15,-12-3 12-15,6 3-12 0,6 0-5 0,-10-1 2 16,2 1 2-16,8 0 0 0,-9-2 1 0,4 1-6 16,5 1 1-16,-13 0-9 0,13 0 16 0,-9-1-8 15,9 1-6-15,-7-1 9 0,7 1-10 0,-7-1 4 16,7 1 8-16,0 0-14 0,-7 0 6 0,7 0 2 16,0 0-10-16,0 0 3 0,0 0 1 0,0 0 13 15,-7 0-29-15,7 0 17 0,0 0-6 0,0 3 4 16,0-3 5-16,0 0 2 0,7 9-7 0,-3-4 4 15,1-3 1-15,2 0 0 0,0 3 7 0,0-2-3 0,1-1-4 16,3 0 6-16,1 0 7 0,-2-1 0 16,3-1 7-16,0 1-6 0,-2-2 6 0,3 1 10 15,-1 0 2-15,-3-1-5 0,1-1 3 0,0 1-4 0,-5 0 4 16,0 2-15-16,-6-1 2 0,11-1 7 0,-5 0-12 16,-6 1 2-16,7 0-9 0,-7 0 3 0,0 0-5 15,0 0-3-15,6 1-24 0,-6-1-71 0,0 0-77 16,0 0-77-16,0 0-113 0,0 0-364 0,0 0-783 15,0 0 346-15</inkml:trace>
  <inkml:trace contextRef="#ctx0" brushRef="#br1" timeOffset="176451.81">27695 3350 34 0,'1'3'134'0,"3"3"-17"0,-1-4-15 16,-1 3-4-16,2-2-9 0,0 5-10 16,1-6-8-16,-1 3-8 0,1-1 8 0,4 0 3 0,-3 0-5 15,2-1-7-15,1 1-8 0,4-1 0 0,0 1-6 16,1 0-3-16,-3-4-6 0,2 5 3 15,5-2-5-15,-2 3 8 0,-3-4 0 0,1 1 3 0,-2-1 2 16,3 1 20-16,-5 0-7 0,3-2-10 0,-3 0 2 16,4 1 5-16,-5 0 2 0,4-2-8 0,-4 0 6 15,-1 0 1-15,-2-1-9 0,3 1-2 0,-9 0-5 16,8-1-4-16,-8 1 5 0,6 0 13 0,-6 0 0 16,0 0 5-16,9 0 4 0,-9 0-2 0,0 0-7 15,0 0-4-15,0 0-3 0,0 0-7 0,0 0-4 16,0 0-7-16,-20 7 0 0,12-4-5 0,-2 0-1 0,-3 2-5 15,-1-1-3-15,1 2 2 0,-1-2-8 16,-3 1 3-16,0 1 1 0,6-2 11 0,-3-1-2 16,0 0 3-16,1-1-2 0,1-1-6 0,0 0 1 15,-1 0-2-15,1-1-4 0,3-1-2 0,-4 0 0 0,1 1 1 16,3-1-5-16,-1 0-2 0,4 0 2 16,-2 1-3-16,-1 0-2 0,9 0 0 0,-14 0 4 15,9 0-3-15,-1-2-4 0,6 2 0 0,-8 2 3 0,8-2-4 16,-8-2 1-16,8 2-2 0,0 0 1 15,-5 2-2-15,5-2 0 0,0 0 5 0,0 0 0 16,0 0 2-16,0 0-3 0,0 0 3 0,0 0-1 0,0 0-2 16,0 0 2-16,19 3-1 0,-11-2 4 0,-2 0-5 15,7-1 1-15,0 2 8 0,-3-2-5 0,4 0-1 16,4-2 5-16,-4 2 5 0,0 0-1 0,5-2-4 16,-7 1 1-16,2 0 1 0,-3 1-1 15,4-3 0-15,-3 3 4 0,1-1 6 0,-1-1 0 0,-1 1-1 16,-4 1 2-16,1-1-3 0,-4-1-1 0,4 2-3 15,-8 0 18-15,6-1 14 0,-6 1 9 0,7-1 11 16,-7 1-4-16,0 0-2 0,0 0-11 0,0 0 1 16,0 0 2-16,0 0-17 0,-27-2-7 0,12 4-3 15,-5-2-2-15,2 0 2 0,-1-2-8 0,-4 4 1 16,7-5 0-16,-5 2 16 0,5-1 5 0,-5-1-6 16,8 1 9-16,-1 0-7 0,4-1 0 0,-4 2-4 15,5-3-6-15,-2 2-3 0,0 0 1 0,4 0-5 16,0 0 0-16,0 1-1 0,-2 0-13 0,4 0 10 15,-1-2-7-15,1 2 5 0,5 1-2 0,-9 0-3 16,9 0 0-16,-5-3 2 0,5 3-7 0,0 0-1 16,0 0-2-16,0 0-1 0,-2-2 0 0,2 2-3 15,0 0 4-15,0 0-3 0,11-4 20 0,-6 3-21 16,4 0 1-16,0 1 0 0,5 0-2 0,-3 0 6 0,5 0 0 16,1 0-3-16,-1-1 2 0,1-1-1 15,-2 0 2-15,2 1 5 0,-4 0-7 0,1 0-1 16,-3-1 0-16,1 2 0 0,-4 0-4 0,3-2 4 0,-3 2-3 15,-1-1 8-15,-7 1 5 0,9 1 0 0,-2-2 7 16,-7 1 6-16,0 0 11 0,7 1 2 0,-7-1 1 16,0 0-3-16,0 0 1 0,0 0-3 0,0 0-6 15,0 0 1-15,0 0-4 0,0 0-3 0,0 0-3 16,-27-1-3-16,22-1-1 0,-1 1-9 0,6 1 1 16,-9 0-68-16,9 0-93 0,-11 1-97 0,4-1-136 15,1 3-389-15,-3 1-844 0,1-2 374 0</inkml:trace>
  <inkml:trace contextRef="#ctx0" brushRef="#br1" timeOffset="213450.55">28473 10326 26 0,'0'0'76'0,"0"0"-4"0,0 0 6 16,0 0-1-16,0 0-12 0,0 0 5 0,0 0-13 15,0 0 4-15,0 0-10 0,0 0-8 0,0 0 1 16,0 0-7-16,0 0-3 0,0 0-8 0,0 0 4 15,0 0-1-15,0 0 2 0,18 0-4 0,-10-1-4 16,3-1 10-16,0 1-2 0,0-2-2 0,3 2-3 16,-3 0 0-16,1 0-2 0,1 1-5 0,-4-1 6 15,5-2-2-15,-5 2-12 0,1 0 20 0,-1-1 10 0,0 1 0 16,-1 0-3-16,2-2-3 0,-2 1 6 0,-3 1-7 16,1 0-4-16,-2 0-1 0,-4 1-4 15,9-2-3-15,-7 0 0 0,-2 2 4 0,0 0 9 0,7-2 5 16,-7 2 0-16,0 0 6 0,0 0 3 0,0 0-9 15,0 0 5-15,0 0-1 0,4-2-9 0,-4 2-2 16,0 0-4-16,0 0 2 0,0 0-6 0,0 0-6 16,-9-5 2-16,9 5-8 0,0 0 3 0,0 0-4 15,0 0 3-15,-5-3 1 0,5 3-5 0,0 0-4 16,0 0-1-16,0 0-1 0,0 0 1 0,0 0-18 16,0 0-41-16,0 0-27 0,0 0-46 0,-4 10-206 15,1-6-359-15,2-1 160 0</inkml:trace>
  <inkml:trace contextRef="#ctx0" brushRef="#br1" timeOffset="214257.55">27967 10929 53 0,'7'-1'90'0,"-7"1"-12"0,18-2-1 15,-8 0-16-15,3 0 7 0,-2-1-18 0,6-1-6 16,-2 0 8-16,0 2-18 0,1-3 1 0,0-1 2 15,-3 4-10-15,0-2-1 0,-2-2-7 0,1 2-12 0,-1 2-25 16,-3 1-21-16,-3 1-79 0,0 0-126 16,-5 0 56-16</inkml:trace>
  <inkml:trace contextRef="#ctx0" brushRef="#br1" timeOffset="214525.08">27909 11454 30 0,'7'0'66'0,"3"1"0"0,-2-1-33 16,1 3-26-16,-3 1-23 0,-2 2-15 0,0 0-35 15,-3 0 16-15</inkml:trace>
  <inkml:trace contextRef="#ctx0" brushRef="#br1" timeOffset="-214527.82">27930 12048 95 0,'14'-7'111'16,"4"-3"-8"-16,0 3-11 0,0-1-9 0,-1 0-14 16,-2 4 0-16,3-5-3 0,-5 5-15 0,-3 2-3 15,3-1-5-15,-2 3-18 0,1 0-27 0,-1-1-46 16,-4 2-87-16,-1-1-145 0,-6 0 65 0</inkml:trace>
  <inkml:trace contextRef="#ctx0" brushRef="#br1" timeOffset="-197398.5">9769 4512 24 0,'10'-5'91'0,"-4"0"-6"0,6-1-9 0,2-5-8 15,0 2-4-15,0-3 3 0,0-2-8 0,0 2 0 16,1-2-7-16,-2 2-7 0,1-1 2 0,-1 2-5 15,1-1 13-15,-5 5-1 0,-3 1 1 0,2-1-11 16,-3 2-2-16,0 4 6 0,-1-3 6 0,0 0-1 16,-3 3 14-16,-1 1 13 0,7-3 5 0,-7 3 0 0,0 0 11 15,0 0-10-15,0 0-13 0,-13 13 1 0,3-1-9 16,-6 1 3-16,-3 5-9 0,-3 3 8 16,-2-2-2-16,1-3 15 0,1 2 0 0,6-4 19 0,0-5 2 15,1 0-4-15,5-6-14 0,2 1-4 0,2 1-4 16,1-3-5-16,1 0-6 0,0-1-5 0,4-1-9 15,0 0-6-15,0 0-1 0,0 0-3 0,0 0-2 16,10-16-3-16,-1 8-3 0,3 0-8 0,-2 1 0 16,4-4-2-16,-1 5-1 0,1-6-3 0,-3 6 0 15,1 1-1-15,-3-2-4 0,3 1 1 0,-1 2-4 16,0 0 1-16,-2 2-4 0,-5-1-8 0,1 2-30 16,-5 1-41-16,0 0-39 0,5 5-54 0,-6 2-42 15,1 5-73-15,-9 2-163 0,2 1-479 0,-3 3 212 16</inkml:trace>
  <inkml:trace contextRef="#ctx0" brushRef="#br1" timeOffset="-196014.41">901 8338 10 0,'2'-13'100'0,"2"1"-11"15,3-2-7-15,1-3-1 0,0 0-9 0,0 1-3 16,2-1-8-16,-4-1 2 0,2 1-9 0,3 2-2 15,-3-1 3-15,0 3-10 0,-3 3 2 0,1 2-2 16,-2 2 7-16,1 1-2 0,-2 0 28 0,-3 1 8 16,2 1 6-16,0-1 7 0,-2 4-3 0,2-4 0 15,-2 4-5-15,0 0-12 0,0 0-7 0,-9 10-2 16,4 0-11-16,-5 3-5 0,2 5-5 0,-2-2-3 16,2 2-6-16,1 0-35 0,-2 7-52 0,3-8-64 15,-2 7-220-15,3 2-357 0,-5 0 158 0</inkml:trace>
  <inkml:trace contextRef="#ctx0" brushRef="#br1" timeOffset="-175095.56">28562 9751 56 0,'0'0'144'0,"3"-4"-1"0,-3 4 0 16,0 0-3-16,0 0-1 0,0 0-9 0,0 0-10 15,0 0-15-15,0 0-7 0,0 0-11 0,0 0-7 16,-6-5-7-16,6 5-8 0,0 0-6 0,0 0-6 0,-4-3-5 15,4 3-5-15,0 0-8 0,-5-3-3 16,5 3 0-16,-4-1-5 0,4 1 13 0,-4-4 2 16,4 4-1-16,-7-2-3 0,7 2-2 0,-8 0-7 0,8 0 1 15,0 0 4-15,-11-1-6 0,11 1-1 16,-12 0-7-16,6 1 1 0,6-1-1 0,-11 0-6 16,4 0-1-16,7 0 2 0,-10 1-6 0,3-1 4 0,7 0-2 15,-13 2-4-15,8-2 1 0,-2 3 2 0,0-2-2 16,2 0-3-16,-4 3 1 0,4-3 1 0,-4 1-1 15,4 1 3-15,-3 0 13 0,3-2 4 0,1 1 4 16,-2-1-5-16,2 0 4 0,0 3-9 0,4-4-1 16,-9 6-2-16,5-4-1 0,-2 2-3 0,2-2-1 15,-1 2-1-15,1 1 3 0,-1-1-7 0,1 1 3 16,-3 1-3-16,0-1 1 0,0 2-3 0,-1-1-1 16,4 0 1-16,-3-1-1 0,2 0-1 0,1 0 2 0,-5 1 4 15,2-2 1-15,1 1 3 0,-2 1-1 16,2 1 0-16,-2 0 1 0,3-3 0 0,-4 3 1 0,8-2-1 15,-4 1 1-15,1 0-3 0,-4 2-3 0,4-3 1 16,1 2-1-16,0-1-1 0,-1 1 0 0,3-2-1 16,-2 1-1-16,1 0 0 0,-1-1 1 0,-1 0 2 15,-1 3-4-15,5-3 3 0,-4 0-4 0,4 0 3 16,-2-1-1-16,-2 0 5 0,2 2 4 0,0-2-1 16,1 1 1-16,-2-2 0 0,2 1 0 0,1-1-3 15,0 3 1-15,-2-2-2 0,0 1-1 0,2 1 5 16,-2 0-5-16,0-1-4 0,2 2 4 0,0-2-2 15,0-2 3-15,0-3-7 0,0 9-1 0,0-8 3 16,0 4-1-16,0 0 0 0,0 2 1 0,-4-2-3 16,3 2 4-16,1-1 1 0,0 1-4 0,-2 0 0 0,2 1 2 15,-3-2 5-15,3 1 1 0,-1 1 6 0,-2-1-3 16,3 0 1-16,-1 1-2 0,-1-2 4 0,2 0-6 16,0 2-1-16,-2-1 2 0,4 0 0 0,-4-3-6 15,2 0 2-15,0-4-2 0,0 8-1 0,0-5 2 16,0-3-1-16,0 4-1 0,0-4 6 0,-2 4-11 15,2-4 2-15,0 7 3 0,2-2-4 0,-2 1-1 16,0-4 4-16,0-2-2 0,0 7 1 0,0-4-3 16,2 1 4-16,-2-4-2 0,2 5 0 0,-1-2 0 0,2 1-1 15,-2-1 2-15,2 1-2 0,-1 0 0 16,3-1 3-16,-1 0-1 0,0 1-3 0,1 1 1 16,-1-2 0-16,5 3 2 0,-7-3-1 0,5-1-3 0,-2 2 0 15,0-1 3-15,0 1-2 0,0 0-1 0,2-3 6 16,-5 1-3-16,2 1 4 0,1 0-2 0,-1 0-3 15,4-2 5-15,-3 1 0 0,-1 1 1 0,2 0 3 16,-1-1 3-16,2 0-2 0,-1-1 0 0,-1 0-1 16,0 0 4-16,0 1-3 0,1-1 0 0,-3 0-3 15,4 0 10-15,-7-1-9 0,10 0-3 0,-10 0 4 16,10-1-2-16,-5 0 4 0,5 1-5 0,-4-1 5 16,1-1-1-16,0 1-4 0,1 1 5 0,0-1 0 0,0 1-3 15,-2-1-5-15,3 1 6 0,-9 0 0 0,9 0-2 16,-1-2 4-16,-3 2-6 0,-5 0-2 0,0 0 1 15,13-2 0-15,-11 1 1 0,6 1 1 0,-8 0 2 16,10-2-2-16,-4-2 1 0,1 2-2 0,-1-2 0 16,2 1 0-16,0-2 4 0,1 0-2 0,0-1 2 15,-2-1-2-15,3 1-3 0,-1 1 6 0,-2-1-5 16,-1 3 2-16,2-1 3 0,-2 0-7 0,-3 1 7 16,1 0-5-16,2 0 2 0,0 0-5 0,-2 1 7 15,0-2 0-15,1-1 1 0,0 1 2 0,3 0-3 16,-2-4-2-16,-1 4-4 0,3 1 7 0,0-6 0 0,-2 3 0 15,3 0-1-15,-4-1-1 0,3 0-1 0,-3 0 2 16,0 1-1-16,1 3-4 0,-2-3 0 16,0 1-2-16,-1 3 8 0,-1-2 0 0,2 2-2 0,-2-1-2 15,-2 3 3-15,3-7-8 0,0 1 1 0,-1-1 7 16,3-2-3-16,-1 1 0 0,-2-3-2 0,1 1-3 16,0 1 11-16,1-1-7 0,-2 3-2 0,0 0-4 15,-1 3 0-15,3-4 3 0,-2-1-4 0,1 1 4 16,-1 0 2-16,1-2-7 0,0 4 5 0,-1-2-5 15,1 2-1-15,-1 0 11 0,0-4-8 0,0 2 1 16,-1 3 1-16,1-1 0 0,-2 2 2 0,2-1 9 16,-2 2-6-16,0-3 1 0,0 0-3 0,0 1 1 0,0-1 3 15,0 1-6-15,0-3 3 0,-2 1-1 0,2-2-3 16,-2 4 4-16,2-1-4 0,0 2 4 16,0 4-2-16,2-8 1 0,-4 2-2 0,2 3-1 0,2-2 2 15,-2 5 1-15,-2-6-2 0,1 2 2 16,0 0 0-16,0 0-5 0,-1 0-2 0,0 1 8 0,0-2 1 15,0 0-11-15,-2 3 17 0,1-1-10 0,1 0 3 16,-2-1 0-16,3 0 1 0,-4 1 2 0,2 0 1 16,-1-1-3-16,0 0 4 0,1 1-11 0,0-1 6 15,-2 2 5-15,0-2-8 0,1-1 4 0,-1 3 0 16,-1-2-4-16,0 2 3 0,0 0 1 0,0-2 6 16,-2-1-3-16,0 4 5 0,3 0 4 0,-4-1-5 0,4 0 4 15,0 1-2-15,-3-3 2 0,4 3 0 16,4 1-6-16,-6-2 4 0,1 1-6 0,5 1 3 0,-4-3 2 15,4 3-9-15,0 0-5 0,-9 0-2 0,9 0-30 16,-8 1-31-16,3 1-45 0,-1 0-54 0,-3 0-72 16,3-2-77-16,-6 3-314 0,5-1-676 0,0-1 299 15</inkml:trace>
  <inkml:trace contextRef="#ctx0" brushRef="#br1" timeOffset="-131828.54">15283 11706 66 0,'-1'-1'98'0,"1"1"-3"15,0 0 0-15,0 0-21 0,0 0 0 0,0 0-8 0,0 0 5 16,0 0 0-16,0 0-2 0,0 0 7 0,0 0 2 15,0 0 2-15,0 0-1 0,0 0-9 0,0 0-7 16,0 0 0-16,0 0-7 0,-7-2-4 0,7 2-11 16,-7-3-4-16,2 3-2 0,5 0-1 0,-10-2 25 15,10 2-3-15,-11 0-5 0,5-1-3 0,6 1-9 16,-12 3-3-16,6-3-2 0,6 0-4 0,-9 0-4 16,5 1-4-16,4-1 0 0,-11 0-2 0,6 1-2 15,-2 0-4-15,7-1-1 0,-10 0 0 0,1 0 2 0,1-1 15 16,2 2 12-16,-2 1 3 0,-2-1-4 0,2 1 2 15,1 0-2-15,-2 0 8 0,1-1-5 16,-1 0-3-16,1 0-3 0,-3-1-3 0,1 3-3 0,-1-3-5 16,0 2-7-16,0-1 6 0,2 0-5 0,-3 1-1 15,1-1-4-15,0 2-2 0,-1-2 2 0,3 1-2 16,-4 0-4-16,5 1 2 0,-2-1-3 0,2 0 0 16,-2 1-1-16,1 1 0 0,1-1 0 0,-3 1-2 15,1 0 3-15,-1 2-1 0,0-2 7 0,1 1 15 16,-1 0 0-16,0-3-2 0,1 1-1 0,-2-2-6 15,0 1 0-15,0 1-4 0,-2-2-1 0,4 0 3 16,-2 1-7-16,1-1-1 0,-1 2-2 0,2 0 2 16,-3 1-1-16,3 0 0 0,-3-1-1 0,3 2-4 15,-2-1 1-15,2 1-1 0,1 2-1 0,0-3-1 16,-2 1 2-16,3 1-2 0,1 1-1 0,1-5 1 16,3 3-2-16,-1-3 2 0,0 0-2 0,0 1 0 15,4-3 2-15,-6 5-5 0,6-5 3 0,-4 0 0 0,4 0-1 16,-4 3 3-16,4-3-2 0,0 0-2 0,-3 4 3 15,3-4 0-15,-2 2-1 0,2-2 1 16,0 0-1-16,0 0 2 0,-9 3-5 0,9-3 3 0,-4 0 0 16,4 0 2-16,0 0 2 0,0 0 4 0,-5 1-7 15,5-1 1-15,0 0 1 0,0 0 2 0,0 0 1 16,0 0-4-16,0 0 3 0,0 0-3 0,-5 1 3 16,5-1-5-16,0 0 1 0,0 0-2 0,0 0 2 15,0 0 0-15,0 0-5 0,0 0 5 0,0 0 0 16,0 0-3-16,1 6 3 0,-1 1 1 0,4 2 1 15,-1 3 1-15,1 0 4 0,1 3 5 0,0 5 10 16,0-2 6-16,-1 1-8 0,1 0 4 0,-1 0 0 16,3 6-3-16,1-7 9 0,1 5 1 0,-3-6-1 0,2 0-5 15,1 1-2-15,-1-3-4 0,-1 1-1 0,1 2-1 16,2-2-1-16,-2 1-4 0,2-1-1 16,0-2 4-16,0 1-5 0,-2 0 1 0,2-3 3 0,2 2-1 15,-6-2 1-15,4 1-4 0,-2 1-1 0,0-3 3 16,-4 1-3-16,2 2 2 0,0-1-3 0,-2 2-1 15,0 1 2-15,0 3-3 0,1-2-2 0,-2-1 0 16,-1-3 2-16,-1-2-6 0,2-2 4 0,-2-2-1 16,2-1-3-16,-2-2 4 0,-1 0-3 0,1 1 0 15,1-3 1-15,-2-2 1 0,2 6-2 0,-2-6 4 16,0 3 0-16,0-3 9 0,1 4-2 0,-1-4-2 16,0 0 2-16,0 0-1 0,0 4-2 0,0-4-4 15,0 0 1-15,0 0 3 0,0 0-8 0,0 0 11 16,-2 3-6-16,2-3-2 0,0 0-1 0,0 0 7 15,0 0-9-15,0 0 2 0,0 0-3 0,0 0-2 16,0 0 4-16,0 0 2 0,0 0-2 0,0 0-2 16,0 0 2-16,0 0 1 0,15-7 3 0,-8 4-6 15,-1 0 6-15,3-1-6 0,-3 2 6 0,2 0-3 0,1-1-3 16,-3 2 1-16,2-1 2 0,2 0-3 16,4 2-1-16,-1-1 2 0,-2 0-2 0,1-2 7 0,3 0 1 15,2-3 7-15,2 0-7 0,2-1 4 0,-3-1 2 16,1 0-7-16,5-1 6 0,-2 2-7 0,5 0 6 15,-1-1-3-15,-5 3-1 0,1 0 3 0,4-2-4 16,-5 3 4-16,-2 1-3 0,-5 1 1 0,4-3 5 16,1 2 1-16,0 1-8 0,-6-1 3 0,-3 1 1 15,4-1-4-15,-1 1 5 0,1 0-12 0,-5-2 11 16,3 2-5-16,-2-2 10 0,-1 1-4 0,0-2 3 16,1 0 6-16,-1-1-3 0,-1 0-2 0,-1-3 7 15,2 4-7-15,-4 0 4 0,3-3 2 0,-2 1-4 16,1 3 2-16,-2-1 9 0,-1 0-14 0,-2-1-2 15,2 5 1-15,0-4 1 0,-3 2-2 0,3 1 5 16,-4 2-3-16,0 0-15 0,3-3 16 0,-3 3-6 0,2-4 2 16,-2 4-3-16,0 0-2 0,5-1 0 0,-5 1 1 15,0 0 0-15,0 0-3 0,0 0 7 0,1-5-5 16,-1 5 1-16,0 0 9 0,0 0 1 0,0 0 7 16,0 0 14-16,3-5-16 0,-3 0 4 0,0 2-2 15,0-1-3-15,0-2 7 0,0 6 4 0,0-8 0 16,0 4-1-16,-3-1-4 0,3 5 2 0,-1-6 4 15,-1 3-3-15,-1-1-1 0,1-3-3 0,-1 2-3 16,1-2 0-16,-1 1-4 0,0-1-5 0,-2-3-1 16,0-2 4-16,1 0 0 0,-7-1-7 0,3-4 2 15,0-2-2-15,-4-9-1 0,-1 2 0 0,3-2-1 16,-3-3-3-16,3-1 1 0,-3 2-2 0,3-3 2 16,-2 0-5-16,2 0 0 0,-4 2 6 0,0 2-4 0,1 3-3 15,4 1-1-15,-7 0 6 0,7 10-2 16,-2 0-1-16,0 0 0 0,4 5-1 0,2 1 2 15,-1 1-1-15,1 5-2 0,2-3-1 0,1 2-3 0,1 1-7 16,-2 1-17-16,3 2-24 0,0 0-5 0,0 0-53 16,0 0-57-16,24 8-27 0,-13 0-55 0,2-1-77 15,2 8-96-15,-3 0-273 0,1 1-751 0,-8 0 332 16</inkml:trace>
  <inkml:trace contextRef="#ctx0" brushRef="#br1" timeOffset="-122200.8">14106 11498 82 0,'-1'4'134'0,"1"-4"3"0,-3 3-15 15,3-3-15-15,0 0-11 0,0 0-6 0,0 4-15 0,0-4-6 16,0 0-4-16,0 0-5 0,0 0 4 0,0 0-1 15,0 0-3-15,0 0 4 0,0 0-7 0,0 0 0 16,0 0-1-16,0 0 5 0,0 0-1 0,0 7-10 16,-1-5-2-16,0 6-3 0,-6-1-3 0,6-1-2 15,-5 3 3-15,2 0-4 0,-1-1-3 0,-2 2 2 16,2 0 5-16,0-1 7 0,0 0-3 0,0-1 2 16,1-3 6-16,0 0 5 0,0-1-9 0,0 0-4 0,3-3 1 15,-3 2-6-15,4-3-2 0,0 0-4 0,0 0-6 16,-14-8-4-16,13 4-1 0,-3-1-2 15,2-1-3-15,0-1-2 0,1 1 0 0,0-3-5 0,1 2 0 16,1-1-2-16,0-2 0 0,3 4 1 0,0 0-5 16,-1 0 0-16,1-1 0 0,2 2-1 0,0 1 0 15,-2 1-1-15,2-2 1 0,2 0-1 0,-4 3 2 16,2 2-1-16,-6 0-4 0,12 0 4 0,-8 2-3 16,1 0 3-16,-1 3-1 0,1 5 2 0,-3 1-3 15,1-1-1-15,-2 4 1 0,-1 1-2 0,-1 3 3 16,-2-1 0-16,1 0 1 0,-6-1 9 0,4-3 8 15,-1-4 1-15,1 2-3 0,-2-1 9 0,-2-4-1 0,3-3 2 16,0 0 3-16,1 1-6 0,-1-4 1 16,5 0-5-16,-14-7 0 0,8 0-5 0,3 0-3 0,-5-2-2 15,4-1-2-15,3-1 4 0,-4 0-7 0,4 0 2 16,0 0 5-16,1 4-8 0,1 2-1 16,3-3-1-16,-2 3 1 0,1 0 1 0,1 1 0 0,0-1-3 15,-1 1-2-15,3 1 2 0,0 1-2 0,0 0 0 16,-1 1 1-16,3-1 0 0,-8 2-2 0,9 0 1 15,-9 0 0-15,10 3 2 0,-6 2-4 0,1 0 2 16,-1 1 1-16,-3 2 3 0,3 0-7 0,-4 0 0 16,0 2 3-16,0 0-1 0,0 2-1 0,-4-2 2 0,3 1-2 15,-3-2 4-15,3-2 5 0,-3 2 2 16,0-3 6-16,3-1 6 0,-2 1 2 0,-2-2-4 16,4-1 1-16,-1-1-4 0,2-2-3 0,0 0 0 0,0 0 0 15,0 0-5-15,0 0 1 0,-2-12 0 0,4 6-7 16,0-1 3-16,-2 0-2 0,1 1-2 0,4-1 3 15,-5 1-2-15,4 1 2 0,-4 0-7 0,1 0 2 16,2 3 4-16,-3-2-5 0,0 4-1 0,0 0 4 16,4-5-3-16,-4 5-1 0,0-3-3 0,0 3-14 15,0 0-54-15,0 0-61 0,0 0-60 0,1-4-64 16,-1 4-250-16,0 0-546 0,0 0 242 0</inkml:trace>
  <inkml:trace contextRef="#ctx0" brushRef="#br1" timeOffset="-120984.95">12157 9945 61 0,'-5'8'67'0,"0"-2"13"0,1-1-1 0,-1 1 8 0,0-4-4 15,-3 0-4-15,3-1-6 0,5-1-2 0,-14-4 2 16,5-3-2-16,-1 0-17 0,0-3-4 0,-2-2-4 16,3 2 3-16,2-1 12 0,-4-2-8 0,4-1-4 15,0 3-3-15,2 0-8 0,1 1-7 0,3 1 1 16,0 2-9-16,1 1-5 0,2 0 5 0,1-1-1 16,1 1 0-16,3 1-7 0,1 0 4 0,1 2 2 15,1 1-2-15,2 0 28 0,-1 4-5 0,3 1-3 0,-4 2 1 16,2 3-6-16,-2 1-3 0,-1 5-2 15,-2-2-1-15,-1 2 1 0,-1 4-8 0,-4 1 16 16,2-1 2-16,-6 0-1 0,-3-1 9 0,1-4 6 0,0-3 3 16,-3 0 4-16,-5 2-2 0,4-5-5 0,0-1 15 15,-2-5-6-15,-1-1-2 0,2-1 13 0,-3-1-2 16,4-2-2-16,0-3-12 0,2 0-6 0,-2-2-4 16,5 0-5-16,1-1-7 0,1 3 1 0,2-6-5 15,-1 4-3-15,3-3-2 0,1 1-4 0,1 2-4 16,-1-3 1-16,5 2 9 0,0 1 3 0,-2-2 14 0,3 1 1 15,1 2-10-15,-3 1 3 0,0 0-2 16,2 2 2-16,-2 1 1 0,-1 2-2 0,-1 1 2 16,-5 1 3-16,9 3-2 0,-5 1-2 0,-3 1 2 15,3 3-10-15,-4-1-1 0,-4 4 3 0,3-3 20 16,-3 3 4-16,0-2 3 0,3-1 5 0,-3-2 5 0,0 0 5 16,0-3 0-16,1 1 1 0,-1-3-5 0,4-1-4 15,-6 1-2-15,6-1-6 0,-7 2-14 0,7-2-1 16,0 0-2-16,-4-7-9 0,2 1-3 0,2-2-12 15,2 4-2-15,-2-4-21 0,4 3-64 0,1-3-68 16,0 4-91-16,5-2-113 0,-2 5-331 0,0 4-727 16,-3-2 321-16</inkml:trace>
  <inkml:trace contextRef="#ctx0" brushRef="#br1" timeOffset="-119613.16">14106 11608 5 0,'0'0'85'0,"0"0"0"0,0 0-9 15,0 0-8-15,0 0-2 0,0 0-10 0,0 0-18 16,0 0-30-16,0 0-52 0,0 0-31 0,0 0-79 16,0 0 35-16</inkml:trace>
  <inkml:trace contextRef="#ctx0" brushRef="#br1" timeOffset="-118598.08">14534 4422 43 0,'0'0'157'0,"0"0"-10"0,0 0-24 0,-6-4-8 16,6 4-11-16,0 0-9 0,-14 4 10 0,6-2-9 16,-1 3-6-16,-4 0-6 0,3 1-10 0,-3 2-11 15,-5 1 14-15,4 0-3 0,-5 0-8 0,-2 8-3 0,-2 0-18 16,2 1 9-16,-2-3-7 0,3 3-7 0,-1 0 2 16,-2 2-6-16,2 1-4 0,2-1-4 15,6-4 0-15,1-1 0 0,2-1-9 0,1-7 2 16,2 5-4-16,1-4 0 0,2-2-3 0,0 1-3 0,-1 0 1 15,2-3-1-15,1 1-3 0,1 0 0 0,1 1-5 16,1-1 1-16,-1-1 0 0,3 2-2 0,1-1-37 16,2 0-62-16,-1-1-62 0,-2-1-144 0,0 2-328 15,-1-2 145-15</inkml:trace>
  <inkml:trace contextRef="#ctx0" brushRef="#br1" timeOffset="-117315.4">1353 11683 39 0,'-7'14'82'0,"-3"4"-12"16,-2 3-6-16,-1 7 3 0,-4-2 6 0,3 2-9 16,-5 4-5-16,-1-2 0 0,-6 9 11 0,-1 1-8 15,-1 1-3-15,-2-2-2 0,1 2 2 16,-3-3-9-16,1 0 1 0,7-9-1 0,-4 9 10 0,8-11-4 15,0-5 6-15,1-4-3 0,8-4-4 0,2-6 0 16,0-1-10-16,5-3-5 0,-1 1-1 0,1-2-2 16,4-2-5-16,0-1-2 0,0 0-8 15,0 0 3-15,12-7-11 0,-5 1 6 0,6 0-12 16,3-1-35-16,8-6-49 0,-1 0-48 0,-9 1-121 0,10-4-265 16,-9 1 118-16</inkml:trace>
  <inkml:trace contextRef="#ctx0" brushRef="#br1" timeOffset="-115694.4">12473 4277 154 0,'-3'5'168'0,"1"3"-14"0,-4 1-11 0,-2 7-16 0,-3 1-15 15,-3 4-9-15,-4 7-14 0,-3 1-7 0,0 2-9 16,1-2-4-16,-3 1-3 0,1-3 7 0,0-1-7 15,3-6-7-15,6-5-7 0,2-2-2 16,5-5-5-16,-1 0-4 0,2-1-5 0,0-3-8 0,1 1 0 16,0-3-3-16,3 1-3 0,1-3-1 0,0 0-4 15,0 0 0-15,0 0-4 0,15-7-11 0,-8 0-65 16,0-3-70-16,4-5-158 0,-5 1-313 0,0-1 139 16</inkml:trace>
  <inkml:trace contextRef="#ctx0" brushRef="#br1" timeOffset="-114231.93">1214 9567 76 0,'-5'3'98'0,"1"3"-8"0,-3 3-5 0,-3 6-4 16,-1 0-8-16,0 2-2 0,-5 9-15 0,2 1 10 16,0 2 3-16,-3 3-8 0,-6 13-15 0,3 0 16 15,-4 0-7-15,4 2 11 0,-3 0-1 0,3 1-12 16,-3-2 1-16,0 2-7 0,1-4-3 0,3-1 0 16,1-10-2-16,5 0-5 0,-5-4-6 0,5-2 0 15,2-1-4-15,-2-3-5 0,4-6 0 0,0-2-5 16,4-7 10-16,-1 3-10 0,3-5 4 0,1 0-2 0,-1-2-9 15,2 1 14-15,-2-2-9 0,3-3 1 16,0 0 0-16,0 0-4 0,0 0 5 0,7-21-5 16,-2 2-1-16,6-7 2 0,2-3-1 0,-4-1-1 15,7-1 1-15,0 0-3 0,-2 3-4 0,-1-1 0 16,2 1 3-16,-1 1-2 0,0 3-1 0,-5 5 4 16,-1 1-1-16,2 0-5 0,-1 3 0 0,-3 6 3 0,-1 0-1 15,-1 3-5-15,0 2 3 0,-1 0 0 16,-2 1 0-16,3-1 0 0,-4 4 2 0,1-4-4 15,-1 4-1-15,0 0-12 0,5 12-42 0,-4-5-35 16,2 2-30-16,-2 7-160 0,-1 0-302 0,0 0 134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04B14-9B4F-44E4-8518-955CF4D64FA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8E8C-3F4D-43F9-BD8E-2343BC97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1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58E8C-3F4D-43F9-BD8E-2343BC97F9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0684-03FE-4A17-8270-52048F328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DE91-0CEC-4A07-A548-AC63CD4E4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F8139-1580-4CAC-9EA0-DC4B46C2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7EE5-5B2F-477E-93EA-A5DC62DE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7123-0BC9-4B4D-9F55-0C177558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6B01-CB22-4423-887B-D010C4DF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54351-8C18-4040-BA38-609B2B19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B684-ED37-418E-9085-B58EB331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B713-AE0E-4965-9504-7BF08D7E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33D25-A6B9-43D5-8A60-E6954ECB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C79A1-3923-49B0-905A-52DDAF3B0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79B2A-1474-4CC9-BA46-EF1438044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FC748-290D-47F7-BDFB-F1D4701D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1B20-CC5A-4102-AACB-0FD94ED4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F350-B13A-4D36-B76C-B3D6D177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3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628E-BAD1-4702-A8A1-73B52748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DFC6-665E-4AE1-AE9B-084926B8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AA91-C716-4032-A843-86196627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2D24-BA76-4F1C-9D50-47DC8842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5766D-A782-47AD-AA09-CAB0312A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A973-B395-4D61-9E7F-87C3C048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1B81A-8838-4177-BF85-1AFBD430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AA1D2-808A-4AA6-B753-AF90E79D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817F-9BFD-4162-B3A1-FD638255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D3F62-6546-4539-AD9F-A0ADC087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0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C18C-DBDE-42F7-9A43-6E0F1B8F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432B-3A97-4072-BE93-D90EC6C7E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FAD43-33AE-4061-ACC7-F56038FE1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C498C-E86B-4A77-BEB8-944E8076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38277-E129-41FD-91F1-09A6D32E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79A9-92B5-4361-98C9-1E5F9B7A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7A35-1996-4C9C-BEA2-A81EF3A2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4DAAF-1583-4CC2-9028-E46A78A9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3E94F-4052-4C15-B911-8457051CA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92635-F8C9-46C6-91A8-D2200C17B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A4236-2BF0-4ACB-B4F5-45821326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7334B-C9EA-4D8D-AC8A-8ED23662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0BAC5-15B9-496D-A8DB-EEAF93C6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56DF6-D196-4EFF-BE04-92B35AB6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2069-2AC3-4683-A083-06452BD4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5C894-0043-4363-A796-C5D2BB4A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D23E3-AE56-40F0-9210-E71D2B60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FD69E-5B16-43EF-A484-AC2495F5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5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D38F2-15CB-455E-9D7A-16159317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1E54D-2A4D-48CC-B878-8C8A77F2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15B98-0907-41A6-B6D5-BEB30C5D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7286-C301-4C76-A0C2-3B5A5A49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C3C6-FCFE-4EA0-9A6C-75585520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C6EFD-1B59-4574-9E33-563B2A685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77B4-2E42-403C-92E7-84ABBA6E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438AE-D7D6-40FD-BB19-8ABEF0F8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9DBD2-FA5F-4571-96C5-F245C38B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5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0ADC-2E93-466A-8258-B9036837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D7B2C-600B-479E-B3D9-372332941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438B-F30E-46F6-BF94-FDA2E6A97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93D89-DAC6-4FBB-AD15-07023E75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3D48B-68CD-48FA-B731-62745654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AA6C8-1899-4875-9BCA-B9CA0726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7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11002-FD9C-4999-918A-572FD2E7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31D9-2BE1-4674-910C-8BD29C1A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9537-0273-4583-AF92-14C2ACA78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C2BE-181C-40B6-B63A-DEE659A33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0E71-7A99-4513-BB96-8AD5FBBC7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4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36E7-829E-4248-9E8E-AB8A38677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FFAB3-30A7-4D76-B7AF-DE1EFFBBD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8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2777-302D-41DA-9C96-77350253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CBCCE-D136-4236-B48E-52C5FDAF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96" y="1762125"/>
            <a:ext cx="2152650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33B38D-35C0-4912-B281-3F373D0B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54" y="1828800"/>
            <a:ext cx="3409950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0FBB1E-25BA-4018-A852-426D367D4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592" y="2752726"/>
            <a:ext cx="6496050" cy="350520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0246571-5310-441C-9011-86C3ED4E5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749592" y="2638925"/>
            <a:ext cx="6657782" cy="36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6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2777-302D-41DA-9C96-77350253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CBCCE-D136-4236-B48E-52C5FDAF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96" y="1762125"/>
            <a:ext cx="2152650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33B38D-35C0-4912-B281-3F373D0B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54" y="1828800"/>
            <a:ext cx="3409950" cy="52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B47EC-7980-4CFE-887D-89627CAC6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751" y="2738438"/>
            <a:ext cx="64579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9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2777-302D-41DA-9C96-77350253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CBCCE-D136-4236-B48E-52C5FDAF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96" y="1762125"/>
            <a:ext cx="2152650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33B38D-35C0-4912-B281-3F373D0B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54" y="1828800"/>
            <a:ext cx="3409950" cy="523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E953A-3B70-4121-A080-38AC2FE7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792" y="2767013"/>
            <a:ext cx="64198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6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9070-63A2-42C3-AC03-35084679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1AF5D-A698-4AA3-87F4-30277AD13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195" y="1973179"/>
            <a:ext cx="2905125" cy="12382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536414-24B2-4E75-A607-64D95D056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557" y="1973179"/>
            <a:ext cx="70675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2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E6CA-1E90-4A47-A7A0-D5C64BEE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86F980-F4B7-4425-9CA1-D0EA86DD1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36307"/>
            <a:ext cx="7105650" cy="409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F71EF1-A73A-4C2A-B60E-27EBA6CB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734" y="2071336"/>
            <a:ext cx="30384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7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BED3-335F-4EE5-9248-0E800353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9AD00-A463-4070-A194-6A7D0FB7B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628" y="2149492"/>
            <a:ext cx="7105650" cy="3857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83DFE5-BA59-4C87-B32B-11604D03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839" y="2149492"/>
            <a:ext cx="29622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52D7-0C1B-4E0A-9E47-E74E542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BBCC3B-E6C8-42AB-A719-F5E1BD441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349" y="1446441"/>
            <a:ext cx="9205302" cy="51532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377080" y="2214720"/>
              <a:ext cx="236160" cy="473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3840" y="2210040"/>
                <a:ext cx="241920" cy="48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02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2C22-4D2B-4CE6-8021-B32F119A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58AFE6-B9B2-4121-AE4B-FA5FE198E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636322"/>
              </p:ext>
            </p:extLst>
          </p:nvPr>
        </p:nvGraphicFramePr>
        <p:xfrm>
          <a:off x="122400" y="2280406"/>
          <a:ext cx="8251194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371">
                  <a:extLst>
                    <a:ext uri="{9D8B030D-6E8A-4147-A177-3AD203B41FA5}">
                      <a16:colId xmlns:a16="http://schemas.microsoft.com/office/drawing/2014/main" val="36183983"/>
                    </a:ext>
                  </a:extLst>
                </a:gridCol>
                <a:gridCol w="555429">
                  <a:extLst>
                    <a:ext uri="{9D8B030D-6E8A-4147-A177-3AD203B41FA5}">
                      <a16:colId xmlns:a16="http://schemas.microsoft.com/office/drawing/2014/main" val="3877641649"/>
                    </a:ext>
                  </a:extLst>
                </a:gridCol>
                <a:gridCol w="623313">
                  <a:extLst>
                    <a:ext uri="{9D8B030D-6E8A-4147-A177-3AD203B41FA5}">
                      <a16:colId xmlns:a16="http://schemas.microsoft.com/office/drawing/2014/main" val="3538869226"/>
                    </a:ext>
                  </a:extLst>
                </a:gridCol>
                <a:gridCol w="589371">
                  <a:extLst>
                    <a:ext uri="{9D8B030D-6E8A-4147-A177-3AD203B41FA5}">
                      <a16:colId xmlns:a16="http://schemas.microsoft.com/office/drawing/2014/main" val="3397740197"/>
                    </a:ext>
                  </a:extLst>
                </a:gridCol>
                <a:gridCol w="589371">
                  <a:extLst>
                    <a:ext uri="{9D8B030D-6E8A-4147-A177-3AD203B41FA5}">
                      <a16:colId xmlns:a16="http://schemas.microsoft.com/office/drawing/2014/main" val="1760897230"/>
                    </a:ext>
                  </a:extLst>
                </a:gridCol>
                <a:gridCol w="589371">
                  <a:extLst>
                    <a:ext uri="{9D8B030D-6E8A-4147-A177-3AD203B41FA5}">
                      <a16:colId xmlns:a16="http://schemas.microsoft.com/office/drawing/2014/main" val="3116009022"/>
                    </a:ext>
                  </a:extLst>
                </a:gridCol>
                <a:gridCol w="589371">
                  <a:extLst>
                    <a:ext uri="{9D8B030D-6E8A-4147-A177-3AD203B41FA5}">
                      <a16:colId xmlns:a16="http://schemas.microsoft.com/office/drawing/2014/main" val="2960735517"/>
                    </a:ext>
                  </a:extLst>
                </a:gridCol>
                <a:gridCol w="589371">
                  <a:extLst>
                    <a:ext uri="{9D8B030D-6E8A-4147-A177-3AD203B41FA5}">
                      <a16:colId xmlns:a16="http://schemas.microsoft.com/office/drawing/2014/main" val="273964309"/>
                    </a:ext>
                  </a:extLst>
                </a:gridCol>
                <a:gridCol w="589371">
                  <a:extLst>
                    <a:ext uri="{9D8B030D-6E8A-4147-A177-3AD203B41FA5}">
                      <a16:colId xmlns:a16="http://schemas.microsoft.com/office/drawing/2014/main" val="1404190136"/>
                    </a:ext>
                  </a:extLst>
                </a:gridCol>
                <a:gridCol w="589371">
                  <a:extLst>
                    <a:ext uri="{9D8B030D-6E8A-4147-A177-3AD203B41FA5}">
                      <a16:colId xmlns:a16="http://schemas.microsoft.com/office/drawing/2014/main" val="1242942838"/>
                    </a:ext>
                  </a:extLst>
                </a:gridCol>
                <a:gridCol w="589371">
                  <a:extLst>
                    <a:ext uri="{9D8B030D-6E8A-4147-A177-3AD203B41FA5}">
                      <a16:colId xmlns:a16="http://schemas.microsoft.com/office/drawing/2014/main" val="339901174"/>
                    </a:ext>
                  </a:extLst>
                </a:gridCol>
                <a:gridCol w="589371">
                  <a:extLst>
                    <a:ext uri="{9D8B030D-6E8A-4147-A177-3AD203B41FA5}">
                      <a16:colId xmlns:a16="http://schemas.microsoft.com/office/drawing/2014/main" val="2791210165"/>
                    </a:ext>
                  </a:extLst>
                </a:gridCol>
                <a:gridCol w="589371">
                  <a:extLst>
                    <a:ext uri="{9D8B030D-6E8A-4147-A177-3AD203B41FA5}">
                      <a16:colId xmlns:a16="http://schemas.microsoft.com/office/drawing/2014/main" val="1505326252"/>
                    </a:ext>
                  </a:extLst>
                </a:gridCol>
                <a:gridCol w="589371">
                  <a:extLst>
                    <a:ext uri="{9D8B030D-6E8A-4147-A177-3AD203B41FA5}">
                      <a16:colId xmlns:a16="http://schemas.microsoft.com/office/drawing/2014/main" val="3096671418"/>
                    </a:ext>
                  </a:extLst>
                </a:gridCol>
              </a:tblGrid>
              <a:tr h="295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58981"/>
                  </a:ext>
                </a:extLst>
              </a:tr>
              <a:tr h="29550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60444"/>
                  </a:ext>
                </a:extLst>
              </a:tr>
              <a:tr h="29550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45126"/>
                  </a:ext>
                </a:extLst>
              </a:tr>
              <a:tr h="29550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99933"/>
                  </a:ext>
                </a:extLst>
              </a:tr>
              <a:tr h="2955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690347"/>
                  </a:ext>
                </a:extLst>
              </a:tr>
              <a:tr h="29550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58426"/>
                  </a:ext>
                </a:extLst>
              </a:tr>
              <a:tr h="2955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99128"/>
                  </a:ext>
                </a:extLst>
              </a:tr>
              <a:tr h="29550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185584"/>
                  </a:ext>
                </a:extLst>
              </a:tr>
              <a:tr h="29550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28869"/>
                  </a:ext>
                </a:extLst>
              </a:tr>
              <a:tr h="2955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602789"/>
                  </a:ext>
                </a:extLst>
              </a:tr>
              <a:tr h="29550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54707"/>
                  </a:ext>
                </a:extLst>
              </a:tr>
              <a:tr h="29550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2551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C39CB4F-0AB1-495E-BCA8-FB6ED136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7" y="462074"/>
            <a:ext cx="4388963" cy="1228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630141-8C59-4CC8-8F8F-9CAD2BCA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337" y="364186"/>
            <a:ext cx="1936463" cy="1424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E1A16-1692-49B0-9500-F2FB81738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789" y="2280406"/>
            <a:ext cx="3227439" cy="1912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7877C1-E2D4-47A1-A900-8D61D1945495}"/>
              </a:ext>
            </a:extLst>
          </p:cNvPr>
          <p:cNvSpPr/>
          <p:nvPr/>
        </p:nvSpPr>
        <p:spPr>
          <a:xfrm>
            <a:off x="9512064" y="4321077"/>
            <a:ext cx="1474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Smith -Waterman</a:t>
            </a:r>
          </a:p>
        </p:txBody>
      </p:sp>
    </p:spTree>
    <p:extLst>
      <p:ext uri="{BB962C8B-B14F-4D97-AF65-F5344CB8AC3E}">
        <p14:creationId xmlns:p14="http://schemas.microsoft.com/office/powerpoint/2010/main" val="10008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CA89-AD12-4C65-ACBF-E63CC1A7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DA298-6794-4C9B-AA48-ED9289582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5751297"/>
            <a:ext cx="523875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70C11-DD1C-4FB5-8869-CDCB7EF95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996" y="1616672"/>
            <a:ext cx="7426743" cy="362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7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58AFE6-B9B2-4121-AE4B-FA5FE198E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005901"/>
              </p:ext>
            </p:extLst>
          </p:nvPr>
        </p:nvGraphicFramePr>
        <p:xfrm>
          <a:off x="131925" y="1289804"/>
          <a:ext cx="7183277" cy="4006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42">
                  <a:extLst>
                    <a:ext uri="{9D8B030D-6E8A-4147-A177-3AD203B41FA5}">
                      <a16:colId xmlns:a16="http://schemas.microsoft.com/office/drawing/2014/main" val="36183983"/>
                    </a:ext>
                  </a:extLst>
                </a:gridCol>
                <a:gridCol w="752177">
                  <a:extLst>
                    <a:ext uri="{9D8B030D-6E8A-4147-A177-3AD203B41FA5}">
                      <a16:colId xmlns:a16="http://schemas.microsoft.com/office/drawing/2014/main" val="3877641649"/>
                    </a:ext>
                  </a:extLst>
                </a:gridCol>
                <a:gridCol w="844106">
                  <a:extLst>
                    <a:ext uri="{9D8B030D-6E8A-4147-A177-3AD203B41FA5}">
                      <a16:colId xmlns:a16="http://schemas.microsoft.com/office/drawing/2014/main" val="3538869226"/>
                    </a:ext>
                  </a:extLst>
                </a:gridCol>
                <a:gridCol w="798142">
                  <a:extLst>
                    <a:ext uri="{9D8B030D-6E8A-4147-A177-3AD203B41FA5}">
                      <a16:colId xmlns:a16="http://schemas.microsoft.com/office/drawing/2014/main" val="3397740197"/>
                    </a:ext>
                  </a:extLst>
                </a:gridCol>
                <a:gridCol w="798142">
                  <a:extLst>
                    <a:ext uri="{9D8B030D-6E8A-4147-A177-3AD203B41FA5}">
                      <a16:colId xmlns:a16="http://schemas.microsoft.com/office/drawing/2014/main" val="1760897230"/>
                    </a:ext>
                  </a:extLst>
                </a:gridCol>
                <a:gridCol w="798142">
                  <a:extLst>
                    <a:ext uri="{9D8B030D-6E8A-4147-A177-3AD203B41FA5}">
                      <a16:colId xmlns:a16="http://schemas.microsoft.com/office/drawing/2014/main" val="3116009022"/>
                    </a:ext>
                  </a:extLst>
                </a:gridCol>
                <a:gridCol w="798142">
                  <a:extLst>
                    <a:ext uri="{9D8B030D-6E8A-4147-A177-3AD203B41FA5}">
                      <a16:colId xmlns:a16="http://schemas.microsoft.com/office/drawing/2014/main" val="2960735517"/>
                    </a:ext>
                  </a:extLst>
                </a:gridCol>
                <a:gridCol w="798142">
                  <a:extLst>
                    <a:ext uri="{9D8B030D-6E8A-4147-A177-3AD203B41FA5}">
                      <a16:colId xmlns:a16="http://schemas.microsoft.com/office/drawing/2014/main" val="273964309"/>
                    </a:ext>
                  </a:extLst>
                </a:gridCol>
                <a:gridCol w="798142">
                  <a:extLst>
                    <a:ext uri="{9D8B030D-6E8A-4147-A177-3AD203B41FA5}">
                      <a16:colId xmlns:a16="http://schemas.microsoft.com/office/drawing/2014/main" val="1404190136"/>
                    </a:ext>
                  </a:extLst>
                </a:gridCol>
              </a:tblGrid>
              <a:tr h="6676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58981"/>
                  </a:ext>
                </a:extLst>
              </a:tr>
              <a:tr h="66768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60444"/>
                  </a:ext>
                </a:extLst>
              </a:tr>
              <a:tr h="66768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45126"/>
                  </a:ext>
                </a:extLst>
              </a:tr>
              <a:tr h="667683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99933"/>
                  </a:ext>
                </a:extLst>
              </a:tr>
              <a:tr h="66768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690347"/>
                  </a:ext>
                </a:extLst>
              </a:tr>
              <a:tr h="667683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5842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783335" y="643475"/>
            <a:ext cx="1117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ACCGAGA</a:t>
            </a:r>
          </a:p>
          <a:p>
            <a:r>
              <a:rPr lang="en-US" dirty="0"/>
              <a:t>AGAT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83335" y="1463756"/>
            <a:ext cx="14140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Match=+1</a:t>
            </a:r>
          </a:p>
          <a:p>
            <a:r>
              <a:rPr lang="en-US" dirty="0"/>
              <a:t>Mismatch=-1</a:t>
            </a:r>
          </a:p>
          <a:p>
            <a:r>
              <a:rPr lang="en-US" dirty="0"/>
              <a:t>Gap=-2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E1A16-1692-49B0-9500-F2FB8173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133" y="2861431"/>
            <a:ext cx="3227439" cy="1912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73960" y="931680"/>
              <a:ext cx="10314000" cy="5432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560" y="920880"/>
                <a:ext cx="10330920" cy="54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908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4287-AA71-4DC4-93E5-FE9588FB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DP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55F8-8784-47EB-92B5-D89D89D3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s(</a:t>
            </a:r>
            <a:r>
              <a:rPr lang="en-US" dirty="0" err="1"/>
              <a:t>a,b</a:t>
            </a:r>
            <a:r>
              <a:rPr lang="en-US" dirty="0"/>
              <a:t>) = score of aligning a and b </a:t>
            </a:r>
          </a:p>
          <a:p>
            <a:r>
              <a:rPr lang="en-US" dirty="0"/>
              <a:t>F(</a:t>
            </a:r>
            <a:r>
              <a:rPr lang="en-US" dirty="0" err="1"/>
              <a:t>i,j</a:t>
            </a:r>
            <a:r>
              <a:rPr lang="en-US" dirty="0"/>
              <a:t>) = optimal similarity of A(1:i) and B(1:j)</a:t>
            </a:r>
          </a:p>
          <a:p>
            <a:r>
              <a:rPr lang="en-US" dirty="0"/>
              <a:t>Recurrence relation</a:t>
            </a:r>
          </a:p>
          <a:p>
            <a:r>
              <a:rPr lang="en-US" dirty="0"/>
              <a:t>Assume linear gap penalty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ED65E-2D8C-4FCC-820D-0AE53E36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4918302" cy="21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2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E81341-3BD4-42D2-AD4C-364E3BFE957D}"/>
              </a:ext>
            </a:extLst>
          </p:cNvPr>
          <p:cNvSpPr/>
          <p:nvPr/>
        </p:nvSpPr>
        <p:spPr>
          <a:xfrm>
            <a:off x="8713884" y="130233"/>
            <a:ext cx="2632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Align AACGATA  with AATA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F9B84F-BB23-459A-B14F-F7D26CA0905D}"/>
              </a:ext>
            </a:extLst>
          </p:cNvPr>
          <p:cNvSpPr/>
          <p:nvPr/>
        </p:nvSpPr>
        <p:spPr>
          <a:xfrm>
            <a:off x="8713884" y="499565"/>
            <a:ext cx="15198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Match = +1</a:t>
            </a:r>
          </a:p>
          <a:p>
            <a:r>
              <a:rPr lang="en-US" dirty="0"/>
              <a:t>Mismatch = -1</a:t>
            </a:r>
          </a:p>
          <a:p>
            <a:r>
              <a:rPr lang="en-US" dirty="0"/>
              <a:t>Gap = -2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87814-F0CF-4961-9EA7-D5E996D25131}"/>
              </a:ext>
            </a:extLst>
          </p:cNvPr>
          <p:cNvSpPr/>
          <p:nvPr/>
        </p:nvSpPr>
        <p:spPr>
          <a:xfrm>
            <a:off x="8713884" y="1422895"/>
            <a:ext cx="27709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Steps: </a:t>
            </a:r>
          </a:p>
          <a:p>
            <a:r>
              <a:rPr lang="en-US" dirty="0"/>
              <a:t>1- Scoring matrix</a:t>
            </a:r>
          </a:p>
          <a:p>
            <a:r>
              <a:rPr lang="en-US" dirty="0"/>
              <a:t>2- Trace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highest value in   the scoring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back </a:t>
            </a:r>
          </a:p>
          <a:p>
            <a:r>
              <a:rPr lang="en-US" dirty="0"/>
              <a:t>3- Alignment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5080"/>
              </p:ext>
            </p:extLst>
          </p:nvPr>
        </p:nvGraphicFramePr>
        <p:xfrm>
          <a:off x="252359" y="375533"/>
          <a:ext cx="7729590" cy="5844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265">
                  <a:extLst>
                    <a:ext uri="{9D8B030D-6E8A-4147-A177-3AD203B41FA5}">
                      <a16:colId xmlns:a16="http://schemas.microsoft.com/office/drawing/2014/main" val="3330649551"/>
                    </a:ext>
                  </a:extLst>
                </a:gridCol>
                <a:gridCol w="1288265">
                  <a:extLst>
                    <a:ext uri="{9D8B030D-6E8A-4147-A177-3AD203B41FA5}">
                      <a16:colId xmlns:a16="http://schemas.microsoft.com/office/drawing/2014/main" val="3571309140"/>
                    </a:ext>
                  </a:extLst>
                </a:gridCol>
                <a:gridCol w="1288265">
                  <a:extLst>
                    <a:ext uri="{9D8B030D-6E8A-4147-A177-3AD203B41FA5}">
                      <a16:colId xmlns:a16="http://schemas.microsoft.com/office/drawing/2014/main" val="1896903199"/>
                    </a:ext>
                  </a:extLst>
                </a:gridCol>
                <a:gridCol w="1288265">
                  <a:extLst>
                    <a:ext uri="{9D8B030D-6E8A-4147-A177-3AD203B41FA5}">
                      <a16:colId xmlns:a16="http://schemas.microsoft.com/office/drawing/2014/main" val="2028013934"/>
                    </a:ext>
                  </a:extLst>
                </a:gridCol>
                <a:gridCol w="1288265">
                  <a:extLst>
                    <a:ext uri="{9D8B030D-6E8A-4147-A177-3AD203B41FA5}">
                      <a16:colId xmlns:a16="http://schemas.microsoft.com/office/drawing/2014/main" val="3680021441"/>
                    </a:ext>
                  </a:extLst>
                </a:gridCol>
                <a:gridCol w="1288265">
                  <a:extLst>
                    <a:ext uri="{9D8B030D-6E8A-4147-A177-3AD203B41FA5}">
                      <a16:colId xmlns:a16="http://schemas.microsoft.com/office/drawing/2014/main" val="592937339"/>
                    </a:ext>
                  </a:extLst>
                </a:gridCol>
              </a:tblGrid>
              <a:tr h="6493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806031"/>
                  </a:ext>
                </a:extLst>
              </a:tr>
              <a:tr h="649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55243"/>
                  </a:ext>
                </a:extLst>
              </a:tr>
              <a:tr h="649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945828"/>
                  </a:ext>
                </a:extLst>
              </a:tr>
              <a:tr h="649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165570"/>
                  </a:ext>
                </a:extLst>
              </a:tr>
              <a:tr h="649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749622"/>
                  </a:ext>
                </a:extLst>
              </a:tr>
              <a:tr h="649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305289"/>
                  </a:ext>
                </a:extLst>
              </a:tr>
              <a:tr h="649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360131"/>
                  </a:ext>
                </a:extLst>
              </a:tr>
              <a:tr h="649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68581"/>
                  </a:ext>
                </a:extLst>
              </a:tr>
              <a:tr h="649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3056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690480" y="407520"/>
              <a:ext cx="11350800" cy="62092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520" y="402480"/>
                <a:ext cx="1136088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747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M Matrices">
            <a:extLst>
              <a:ext uri="{FF2B5EF4-FFF2-40B4-BE49-F238E27FC236}">
                <a16:creationId xmlns:a16="http://schemas.microsoft.com/office/drawing/2014/main" id="{5874934F-D49F-4C65-9F57-150415935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76" y="0"/>
            <a:ext cx="5671380" cy="37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E81341-3BD4-42D2-AD4C-364E3BFE957D}"/>
              </a:ext>
            </a:extLst>
          </p:cNvPr>
          <p:cNvSpPr/>
          <p:nvPr/>
        </p:nvSpPr>
        <p:spPr>
          <a:xfrm>
            <a:off x="8700358" y="3939849"/>
            <a:ext cx="2353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Align ADHLL  with AKSL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9B84F-BB23-459A-B14F-F7D26CA0905D}"/>
              </a:ext>
            </a:extLst>
          </p:cNvPr>
          <p:cNvSpPr/>
          <p:nvPr/>
        </p:nvSpPr>
        <p:spPr>
          <a:xfrm>
            <a:off x="7563171" y="5755425"/>
            <a:ext cx="15198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Match = +1</a:t>
            </a:r>
          </a:p>
          <a:p>
            <a:r>
              <a:rPr lang="en-US" dirty="0"/>
              <a:t>Mismatch = -1</a:t>
            </a:r>
          </a:p>
          <a:p>
            <a:r>
              <a:rPr lang="en-US" dirty="0"/>
              <a:t>Gap = 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887814-F0CF-4961-9EA7-D5E996D25131}"/>
              </a:ext>
            </a:extLst>
          </p:cNvPr>
          <p:cNvSpPr/>
          <p:nvPr/>
        </p:nvSpPr>
        <p:spPr>
          <a:xfrm>
            <a:off x="9486133" y="4647430"/>
            <a:ext cx="2489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Steps: </a:t>
            </a:r>
          </a:p>
          <a:p>
            <a:r>
              <a:rPr lang="en-US" dirty="0"/>
              <a:t>1- Scoring matrix</a:t>
            </a:r>
          </a:p>
          <a:p>
            <a:r>
              <a:rPr lang="en-US" dirty="0"/>
              <a:t>2- Trace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highest value in   the scoring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back </a:t>
            </a:r>
          </a:p>
          <a:p>
            <a:r>
              <a:rPr lang="en-US" dirty="0"/>
              <a:t>3- Alignment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98817"/>
              </p:ext>
            </p:extLst>
          </p:nvPr>
        </p:nvGraphicFramePr>
        <p:xfrm>
          <a:off x="134987" y="117135"/>
          <a:ext cx="6189612" cy="4350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602">
                  <a:extLst>
                    <a:ext uri="{9D8B030D-6E8A-4147-A177-3AD203B41FA5}">
                      <a16:colId xmlns:a16="http://schemas.microsoft.com/office/drawing/2014/main" val="3330649551"/>
                    </a:ext>
                  </a:extLst>
                </a:gridCol>
                <a:gridCol w="1031602">
                  <a:extLst>
                    <a:ext uri="{9D8B030D-6E8A-4147-A177-3AD203B41FA5}">
                      <a16:colId xmlns:a16="http://schemas.microsoft.com/office/drawing/2014/main" val="3571309140"/>
                    </a:ext>
                  </a:extLst>
                </a:gridCol>
                <a:gridCol w="1031602">
                  <a:extLst>
                    <a:ext uri="{9D8B030D-6E8A-4147-A177-3AD203B41FA5}">
                      <a16:colId xmlns:a16="http://schemas.microsoft.com/office/drawing/2014/main" val="1896903199"/>
                    </a:ext>
                  </a:extLst>
                </a:gridCol>
                <a:gridCol w="1031602">
                  <a:extLst>
                    <a:ext uri="{9D8B030D-6E8A-4147-A177-3AD203B41FA5}">
                      <a16:colId xmlns:a16="http://schemas.microsoft.com/office/drawing/2014/main" val="2028013934"/>
                    </a:ext>
                  </a:extLst>
                </a:gridCol>
                <a:gridCol w="1031602">
                  <a:extLst>
                    <a:ext uri="{9D8B030D-6E8A-4147-A177-3AD203B41FA5}">
                      <a16:colId xmlns:a16="http://schemas.microsoft.com/office/drawing/2014/main" val="3680021441"/>
                    </a:ext>
                  </a:extLst>
                </a:gridCol>
                <a:gridCol w="1031602">
                  <a:extLst>
                    <a:ext uri="{9D8B030D-6E8A-4147-A177-3AD203B41FA5}">
                      <a16:colId xmlns:a16="http://schemas.microsoft.com/office/drawing/2014/main" val="592937339"/>
                    </a:ext>
                  </a:extLst>
                </a:gridCol>
              </a:tblGrid>
              <a:tr h="6214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806031"/>
                  </a:ext>
                </a:extLst>
              </a:tr>
              <a:tr h="621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55243"/>
                  </a:ext>
                </a:extLst>
              </a:tr>
              <a:tr h="621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45828"/>
                  </a:ext>
                </a:extLst>
              </a:tr>
              <a:tr h="621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65570"/>
                  </a:ext>
                </a:extLst>
              </a:tr>
              <a:tr h="621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49622"/>
                  </a:ext>
                </a:extLst>
              </a:tr>
              <a:tr h="621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05289"/>
                  </a:ext>
                </a:extLst>
              </a:tr>
              <a:tr h="621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601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333000" y="7200"/>
              <a:ext cx="10692720" cy="68533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880" y="1080"/>
                <a:ext cx="10710720" cy="68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18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2AB5-E6F6-458B-8105-E20E2283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885B-8B00-427E-A00E-3EF93801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4625"/>
          </a:xfrm>
        </p:spPr>
        <p:txBody>
          <a:bodyPr>
            <a:normAutofit/>
          </a:bodyPr>
          <a:lstStyle/>
          <a:p>
            <a:r>
              <a:rPr lang="en-US" dirty="0"/>
              <a:t>Suppose we have a long DNA sequence (e.g., 4000 bp) and we want to compare it with the complete genome in the yeast (12.5Mbp). </a:t>
            </a:r>
          </a:p>
          <a:p>
            <a:r>
              <a:rPr lang="en-US" dirty="0"/>
              <a:t>What if only a portion of our query, say 200 bp length, has strong similarity to a gene in yeast.</a:t>
            </a:r>
          </a:p>
        </p:txBody>
      </p:sp>
    </p:spTree>
    <p:extLst>
      <p:ext uri="{BB962C8B-B14F-4D97-AF65-F5344CB8AC3E}">
        <p14:creationId xmlns:p14="http://schemas.microsoft.com/office/powerpoint/2010/main" val="364844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75B8-F033-45E5-B029-A96DA7FD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local alignment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6FB97E-618F-4784-9A12-8DA13A94DE5B}"/>
              </a:ext>
            </a:extLst>
          </p:cNvPr>
          <p:cNvSpPr/>
          <p:nvPr/>
        </p:nvSpPr>
        <p:spPr>
          <a:xfrm>
            <a:off x="742977" y="1828800"/>
            <a:ext cx="67826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3000" dirty="0"/>
              <a:t>Given two strings 		x = x</a:t>
            </a:r>
            <a:r>
              <a:rPr lang="nb-NO" sz="3000" baseline="-25000" dirty="0"/>
              <a:t>1</a:t>
            </a:r>
            <a:r>
              <a:rPr lang="nb-NO" sz="3000" dirty="0"/>
              <a:t>……x</a:t>
            </a:r>
            <a:r>
              <a:rPr lang="nb-NO" sz="3000" baseline="-25000" dirty="0"/>
              <a:t>M</a:t>
            </a:r>
            <a:r>
              <a:rPr lang="nb-NO" sz="3000" dirty="0"/>
              <a:t>, </a:t>
            </a:r>
          </a:p>
          <a:p>
            <a:r>
              <a:rPr lang="nb-NO" sz="3000" dirty="0"/>
              <a:t>				           y = y</a:t>
            </a:r>
            <a:r>
              <a:rPr lang="nb-NO" sz="3000" baseline="-25000" dirty="0"/>
              <a:t>1</a:t>
            </a:r>
            <a:r>
              <a:rPr lang="nb-NO" sz="3000" dirty="0"/>
              <a:t>……y</a:t>
            </a:r>
            <a:r>
              <a:rPr lang="nb-NO" sz="3000" baseline="-25000" dirty="0"/>
              <a:t>N</a:t>
            </a:r>
            <a:endParaRPr lang="en-US" sz="3000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9C0F8-4708-41C7-9E22-78CCF76273F7}"/>
              </a:ext>
            </a:extLst>
          </p:cNvPr>
          <p:cNvSpPr/>
          <p:nvPr/>
        </p:nvSpPr>
        <p:spPr>
          <a:xfrm>
            <a:off x="742977" y="3200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Find substrings x’, y’ whose similarity (optimal global alignment value) is maximum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70729-59CA-470A-AF40-54D08617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18" y="4786312"/>
            <a:ext cx="3448050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85910-A77A-4B0E-8812-2EA318C8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34" y="2844463"/>
            <a:ext cx="3588389" cy="33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B7E5-5008-451F-83C4-231428F3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alignment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B957E5-C703-4AED-8F3D-07A752B02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997" y="1828800"/>
            <a:ext cx="8541168" cy="43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0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E74F-3398-4A2B-9C7F-4A8AA730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sequence alignment (Smith -Waterman)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D205D-3B59-4E04-8099-23B539EE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</a:t>
            </a:r>
            <a:r>
              <a:rPr lang="en-US" dirty="0" err="1"/>
              <a:t>i</a:t>
            </a:r>
            <a:r>
              <a:rPr lang="en-US" dirty="0"/>
              <a:t> j) = optimal local similarity among suffixes of A(1:i) and B(1:j)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3B2F6-60DA-4B94-9AE2-F8A7E8E0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478" y="3014302"/>
            <a:ext cx="5199703" cy="308169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5F66787-3182-416C-BECE-363A6EF4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537" y="3014302"/>
            <a:ext cx="51149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83AD28-8C15-492E-BC8B-695931138B3D}"/>
              </a:ext>
            </a:extLst>
          </p:cNvPr>
          <p:cNvSpPr/>
          <p:nvPr/>
        </p:nvSpPr>
        <p:spPr>
          <a:xfrm>
            <a:off x="1787129" y="6096000"/>
            <a:ext cx="223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Needleman&amp;Wunsch</a:t>
            </a: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D83E89-7BE9-4A47-AFE1-3DA864774444}"/>
              </a:ext>
            </a:extLst>
          </p:cNvPr>
          <p:cNvSpPr/>
          <p:nvPr/>
        </p:nvSpPr>
        <p:spPr>
          <a:xfrm>
            <a:off x="8407147" y="6096000"/>
            <a:ext cx="1842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Smith -Waterman</a:t>
            </a:r>
          </a:p>
        </p:txBody>
      </p:sp>
    </p:spTree>
    <p:extLst>
      <p:ext uri="{BB962C8B-B14F-4D97-AF65-F5344CB8AC3E}">
        <p14:creationId xmlns:p14="http://schemas.microsoft.com/office/powerpoint/2010/main" val="342810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2777-302D-41DA-9C96-77350253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CBCCE-D136-4236-B48E-52C5FDAF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96" y="1762125"/>
            <a:ext cx="2152650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33B38D-35C0-4912-B281-3F373D0B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54" y="1828800"/>
            <a:ext cx="3409950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0FBB1E-25BA-4018-A852-426D367D4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592" y="2752726"/>
            <a:ext cx="64960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4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382</Words>
  <Application>Microsoft Office PowerPoint</Application>
  <PresentationFormat>Widescreen</PresentationFormat>
  <Paragraphs>151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 to Bioinformatics</vt:lpstr>
      <vt:lpstr>The DP recurrence relation</vt:lpstr>
      <vt:lpstr>PowerPoint Presentation</vt:lpstr>
      <vt:lpstr>PowerPoint Presentation</vt:lpstr>
      <vt:lpstr>Local sequence alignment</vt:lpstr>
      <vt:lpstr>The local alignment problem</vt:lpstr>
      <vt:lpstr>Local alignment</vt:lpstr>
      <vt:lpstr>Local sequence alignment (Smith -Waterman)</vt:lpstr>
      <vt:lpstr>Example</vt:lpstr>
      <vt:lpstr>Example</vt:lpstr>
      <vt:lpstr>Example</vt:lpstr>
      <vt:lpstr>Example</vt:lpstr>
      <vt:lpstr>Example</vt:lpstr>
      <vt:lpstr>Example</vt:lpstr>
      <vt:lpstr>Example</vt:lpstr>
      <vt:lpstr>Another Example</vt:lpstr>
      <vt:lpstr>PowerPoint Presentation</vt:lpstr>
      <vt:lpstr>Another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타야라히랄</cp:lastModifiedBy>
  <cp:revision>93</cp:revision>
  <dcterms:created xsi:type="dcterms:W3CDTF">2021-09-10T08:40:26Z</dcterms:created>
  <dcterms:modified xsi:type="dcterms:W3CDTF">2022-09-21T02:05:30Z</dcterms:modified>
</cp:coreProperties>
</file>