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92199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92199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921999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921999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921999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921999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7825"/>
            <a:ext cx="8520600" cy="47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kinase inhibitors binding modes with machine learning and reduced descriptor 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5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Inadequate kinase regulation has been linked to a variety of illnesses, including cancer, infectious disease, and cardiovascular disease. From a drug design standpoint, this connection awarded kinases a high significance, indicating the importance of studying kinases while looking for a potential cure for disorders like cancer. The binding characteristics of these inhibitors have been disclosed using X-ray crystal structures of kinase-inhibitor complexes. Inhibitors bind to the target kinase in a variety of ways, depending on specific binding sites and conformational features.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It's crucial to understand these binding mechanisms in order to study and improve kinase inhibition while searching for prospective kinase-targeting medicines. The importance of computational tools for understanding the behavior of kinase inhibitors is growing as a result of the enormous amount of data accessible. Because there were limited samples available, distinguishing between allosteric and non-allosteric inhibitors was the most difficult challenge, yet our model produced a 19% higher MCC value than the prior study according to the </a:t>
            </a:r>
            <a:r>
              <a:rPr lang="en"/>
              <a:t>research paper</a:t>
            </a:r>
            <a:r>
              <a:rPr lang="en"/>
              <a:t>. The lack of capacity to distinguish between types I and II may be due to the low selectivity of inhibitors of these types.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last</a:t>
            </a:r>
            <a:r>
              <a:rPr lang="en"/>
              <a:t>, data  demonstrated on machine learning, when combined with other computational tools, may effectively aid in discovering inhibitor binding modalities. Predictions are likely to improve as more structural data for kinase-inhibitor complexes becomes available.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