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0"/>
  </p:notesMasterIdLst>
  <p:sldIdLst>
    <p:sldId id="590" r:id="rId2"/>
    <p:sldId id="591" r:id="rId3"/>
    <p:sldId id="264" r:id="rId4"/>
    <p:sldId id="265" r:id="rId5"/>
    <p:sldId id="267" r:id="rId6"/>
    <p:sldId id="269" r:id="rId7"/>
    <p:sldId id="545" r:id="rId8"/>
    <p:sldId id="546" r:id="rId9"/>
    <p:sldId id="266" r:id="rId10"/>
    <p:sldId id="544" r:id="rId11"/>
    <p:sldId id="589" r:id="rId12"/>
    <p:sldId id="257" r:id="rId13"/>
    <p:sldId id="436" r:id="rId14"/>
    <p:sldId id="437" r:id="rId15"/>
    <p:sldId id="258" r:id="rId16"/>
    <p:sldId id="260" r:id="rId17"/>
    <p:sldId id="438" r:id="rId18"/>
    <p:sldId id="395" r:id="rId19"/>
    <p:sldId id="593" r:id="rId20"/>
    <p:sldId id="594" r:id="rId21"/>
    <p:sldId id="261" r:id="rId22"/>
    <p:sldId id="262" r:id="rId23"/>
    <p:sldId id="403" r:id="rId24"/>
    <p:sldId id="439" r:id="rId25"/>
    <p:sldId id="401" r:id="rId26"/>
    <p:sldId id="441" r:id="rId27"/>
    <p:sldId id="440" r:id="rId28"/>
    <p:sldId id="5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63" autoAdjust="0"/>
  </p:normalViewPr>
  <p:slideViewPr>
    <p:cSldViewPr snapToGrid="0">
      <p:cViewPr>
        <p:scale>
          <a:sx n="80" d="100"/>
          <a:sy n="80" d="100"/>
        </p:scale>
        <p:origin x="782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72e65871ca4ff38" providerId="LiveId" clId="{06A04B13-733A-443F-9C75-D47BEFCD2C93}"/>
    <pc:docChg chg="undo custSel addSld delSld modSld sldOrd modMainMaster">
      <pc:chgData name="" userId="f72e65871ca4ff38" providerId="LiveId" clId="{06A04B13-733A-443F-9C75-D47BEFCD2C93}" dt="2021-09-04T15:56:43.687" v="491" actId="2696"/>
      <pc:docMkLst>
        <pc:docMk/>
      </pc:docMkLst>
      <pc:sldChg chg="modSp add">
        <pc:chgData name="" userId="f72e65871ca4ff38" providerId="LiveId" clId="{06A04B13-733A-443F-9C75-D47BEFCD2C93}" dt="2021-08-22T19:46:11.353" v="355" actId="1076"/>
        <pc:sldMkLst>
          <pc:docMk/>
          <pc:sldMk cId="159482300" sldId="257"/>
        </pc:sldMkLst>
        <pc:spChg chg="mod">
          <ac:chgData name="" userId="f72e65871ca4ff38" providerId="LiveId" clId="{06A04B13-733A-443F-9C75-D47BEFCD2C93}" dt="2021-08-22T19:45:59.777" v="353"/>
          <ac:spMkLst>
            <pc:docMk/>
            <pc:sldMk cId="159482300" sldId="257"/>
            <ac:spMk id="2" creationId="{16A657D3-5F7F-47CB-98F6-354266DEBCC9}"/>
          </ac:spMkLst>
        </pc:spChg>
        <pc:picChg chg="mod">
          <ac:chgData name="" userId="f72e65871ca4ff38" providerId="LiveId" clId="{06A04B13-733A-443F-9C75-D47BEFCD2C93}" dt="2021-08-22T19:46:11.353" v="355" actId="1076"/>
          <ac:picMkLst>
            <pc:docMk/>
            <pc:sldMk cId="159482300" sldId="257"/>
            <ac:picMk id="4" creationId="{2709E93A-E8A2-4359-9E6B-DC65D54C492E}"/>
          </ac:picMkLst>
        </pc:picChg>
      </pc:sldChg>
      <pc:sldChg chg="addSp delSp modSp add">
        <pc:chgData name="" userId="f72e65871ca4ff38" providerId="LiveId" clId="{06A04B13-733A-443F-9C75-D47BEFCD2C93}" dt="2021-08-22T19:46:46.306" v="366" actId="1076"/>
        <pc:sldMkLst>
          <pc:docMk/>
          <pc:sldMk cId="1704874098" sldId="258"/>
        </pc:sldMkLst>
        <pc:spChg chg="mod">
          <ac:chgData name="" userId="f72e65871ca4ff38" providerId="LiveId" clId="{06A04B13-733A-443F-9C75-D47BEFCD2C93}" dt="2021-08-22T19:46:43.337" v="365"/>
          <ac:spMkLst>
            <pc:docMk/>
            <pc:sldMk cId="1704874098" sldId="258"/>
            <ac:spMk id="2" creationId="{C22E38FC-B39E-4EF9-A537-C9E34D357C47}"/>
          </ac:spMkLst>
        </pc:spChg>
        <pc:spChg chg="mod">
          <ac:chgData name="" userId="f72e65871ca4ff38" providerId="LiveId" clId="{06A04B13-733A-443F-9C75-D47BEFCD2C93}" dt="2021-08-22T19:19:14.358" v="182" actId="1076"/>
          <ac:spMkLst>
            <pc:docMk/>
            <pc:sldMk cId="1704874098" sldId="258"/>
            <ac:spMk id="3" creationId="{847AC8F5-FF37-4BD5-AAA5-5E8AFD700C3D}"/>
          </ac:spMkLst>
        </pc:spChg>
        <pc:spChg chg="add del">
          <ac:chgData name="" userId="f72e65871ca4ff38" providerId="LiveId" clId="{06A04B13-733A-443F-9C75-D47BEFCD2C93}" dt="2021-08-22T19:46:42.116" v="363"/>
          <ac:spMkLst>
            <pc:docMk/>
            <pc:sldMk cId="1704874098" sldId="258"/>
            <ac:spMk id="5" creationId="{69B3D7C6-E8BD-409F-9C29-C37673D7AD1F}"/>
          </ac:spMkLst>
        </pc:spChg>
        <pc:picChg chg="mod">
          <ac:chgData name="" userId="f72e65871ca4ff38" providerId="LiveId" clId="{06A04B13-733A-443F-9C75-D47BEFCD2C93}" dt="2021-08-22T19:46:46.306" v="366" actId="1076"/>
          <ac:picMkLst>
            <pc:docMk/>
            <pc:sldMk cId="1704874098" sldId="258"/>
            <ac:picMk id="4" creationId="{262A8FCA-65FC-403A-BBE6-65E06C522803}"/>
          </ac:picMkLst>
        </pc:picChg>
      </pc:sldChg>
      <pc:sldChg chg="modSp add">
        <pc:chgData name="" userId="f72e65871ca4ff38" providerId="LiveId" clId="{06A04B13-733A-443F-9C75-D47BEFCD2C93}" dt="2021-08-22T19:47:18.008" v="370"/>
        <pc:sldMkLst>
          <pc:docMk/>
          <pc:sldMk cId="3432632998" sldId="260"/>
        </pc:sldMkLst>
        <pc:spChg chg="mod">
          <ac:chgData name="" userId="f72e65871ca4ff38" providerId="LiveId" clId="{06A04B13-733A-443F-9C75-D47BEFCD2C93}" dt="2021-08-22T19:47:18.008" v="370"/>
          <ac:spMkLst>
            <pc:docMk/>
            <pc:sldMk cId="3432632998" sldId="260"/>
            <ac:spMk id="2" creationId="{AE39EE9B-4C11-466B-B26D-7DBF1A0EEF7E}"/>
          </ac:spMkLst>
        </pc:spChg>
        <pc:spChg chg="mod">
          <ac:chgData name="" userId="f72e65871ca4ff38" providerId="LiveId" clId="{06A04B13-733A-443F-9C75-D47BEFCD2C93}" dt="2021-08-22T19:40:38.868" v="290" actId="27636"/>
          <ac:spMkLst>
            <pc:docMk/>
            <pc:sldMk cId="3432632998" sldId="260"/>
            <ac:spMk id="3" creationId="{88B80B4C-E123-4568-B2DA-2B78D99BE834}"/>
          </ac:spMkLst>
        </pc:spChg>
      </pc:sldChg>
      <pc:sldChg chg="add">
        <pc:chgData name="" userId="f72e65871ca4ff38" providerId="LiveId" clId="{06A04B13-733A-443F-9C75-D47BEFCD2C93}" dt="2021-08-22T18:43:01.898" v="142"/>
        <pc:sldMkLst>
          <pc:docMk/>
          <pc:sldMk cId="3199932131" sldId="261"/>
        </pc:sldMkLst>
      </pc:sldChg>
      <pc:sldChg chg="modSp add del">
        <pc:chgData name="" userId="f72e65871ca4ff38" providerId="LiveId" clId="{06A04B13-733A-443F-9C75-D47BEFCD2C93}" dt="2021-08-23T16:01:04.203" v="464"/>
        <pc:sldMkLst>
          <pc:docMk/>
          <pc:sldMk cId="2185655213" sldId="262"/>
        </pc:sldMkLst>
        <pc:spChg chg="mod">
          <ac:chgData name="" userId="f72e65871ca4ff38" providerId="LiveId" clId="{06A04B13-733A-443F-9C75-D47BEFCD2C93}" dt="2021-08-22T19:40:38.878" v="291" actId="27636"/>
          <ac:spMkLst>
            <pc:docMk/>
            <pc:sldMk cId="2185655213" sldId="262"/>
            <ac:spMk id="2" creationId="{41E26685-CA1B-4F32-9D4F-BAD11C6E438C}"/>
          </ac:spMkLst>
        </pc:spChg>
        <pc:picChg chg="mod">
          <ac:chgData name="" userId="f72e65871ca4ff38" providerId="LiveId" clId="{06A04B13-733A-443F-9C75-D47BEFCD2C93}" dt="2021-08-22T19:21:02.095" v="183" actId="1036"/>
          <ac:picMkLst>
            <pc:docMk/>
            <pc:sldMk cId="2185655213" sldId="262"/>
            <ac:picMk id="10" creationId="{CD0A5DA8-7F34-4C10-933D-909E8643D897}"/>
          </ac:picMkLst>
        </pc:picChg>
      </pc:sldChg>
      <pc:sldChg chg="modSp">
        <pc:chgData name="" userId="f72e65871ca4ff38" providerId="LiveId" clId="{06A04B13-733A-443F-9C75-D47BEFCD2C93}" dt="2021-08-22T19:42:21.611" v="311"/>
        <pc:sldMkLst>
          <pc:docMk/>
          <pc:sldMk cId="4190812863" sldId="264"/>
        </pc:sldMkLst>
        <pc:spChg chg="mod">
          <ac:chgData name="" userId="f72e65871ca4ff38" providerId="LiveId" clId="{06A04B13-733A-443F-9C75-D47BEFCD2C93}" dt="2021-08-22T19:42:21.611" v="311"/>
          <ac:spMkLst>
            <pc:docMk/>
            <pc:sldMk cId="4190812863" sldId="264"/>
            <ac:spMk id="2" creationId="{19212821-7444-4444-A249-5E6669F1C5DD}"/>
          </ac:spMkLst>
        </pc:spChg>
        <pc:spChg chg="mod">
          <ac:chgData name="" userId="f72e65871ca4ff38" providerId="LiveId" clId="{06A04B13-733A-443F-9C75-D47BEFCD2C93}" dt="2021-08-22T19:40:45.302" v="297" actId="27636"/>
          <ac:spMkLst>
            <pc:docMk/>
            <pc:sldMk cId="4190812863" sldId="264"/>
            <ac:spMk id="3" creationId="{6A6C79B3-DE68-4B3C-AB53-8B3BB8CEA046}"/>
          </ac:spMkLst>
        </pc:spChg>
      </pc:sldChg>
      <pc:sldChg chg="modSp">
        <pc:chgData name="" userId="f72e65871ca4ff38" providerId="LiveId" clId="{06A04B13-733A-443F-9C75-D47BEFCD2C93}" dt="2021-08-22T19:42:24.919" v="313"/>
        <pc:sldMkLst>
          <pc:docMk/>
          <pc:sldMk cId="2846056851" sldId="265"/>
        </pc:sldMkLst>
        <pc:spChg chg="mod">
          <ac:chgData name="" userId="f72e65871ca4ff38" providerId="LiveId" clId="{06A04B13-733A-443F-9C75-D47BEFCD2C93}" dt="2021-08-22T19:42:24.919" v="313"/>
          <ac:spMkLst>
            <pc:docMk/>
            <pc:sldMk cId="2846056851" sldId="265"/>
            <ac:spMk id="2" creationId="{4DDC575D-7662-4951-8723-4969EBD88043}"/>
          </ac:spMkLst>
        </pc:spChg>
      </pc:sldChg>
      <pc:sldChg chg="modSp ord">
        <pc:chgData name="" userId="f72e65871ca4ff38" providerId="LiveId" clId="{06A04B13-733A-443F-9C75-D47BEFCD2C93}" dt="2021-08-23T15:16:59.121" v="461"/>
        <pc:sldMkLst>
          <pc:docMk/>
          <pc:sldMk cId="3205392951" sldId="266"/>
        </pc:sldMkLst>
        <pc:spChg chg="mod">
          <ac:chgData name="" userId="f72e65871ca4ff38" providerId="LiveId" clId="{06A04B13-733A-443F-9C75-D47BEFCD2C93}" dt="2021-08-22T19:42:28.850" v="315"/>
          <ac:spMkLst>
            <pc:docMk/>
            <pc:sldMk cId="3205392951" sldId="266"/>
            <ac:spMk id="2" creationId="{26405E55-1F53-4602-9DCB-F5BF1FB69F27}"/>
          </ac:spMkLst>
        </pc:spChg>
        <pc:picChg chg="mod">
          <ac:chgData name="" userId="f72e65871ca4ff38" providerId="LiveId" clId="{06A04B13-733A-443F-9C75-D47BEFCD2C93}" dt="2021-08-22T19:43:02.071" v="324" actId="14100"/>
          <ac:picMkLst>
            <pc:docMk/>
            <pc:sldMk cId="3205392951" sldId="266"/>
            <ac:picMk id="6" creationId="{3EB1B18F-53BA-45F2-9AA9-2542865F7167}"/>
          </ac:picMkLst>
        </pc:picChg>
      </pc:sldChg>
      <pc:sldChg chg="modSp">
        <pc:chgData name="" userId="f72e65871ca4ff38" providerId="LiveId" clId="{06A04B13-733A-443F-9C75-D47BEFCD2C93}" dt="2021-08-22T19:43:14.696" v="326" actId="1076"/>
        <pc:sldMkLst>
          <pc:docMk/>
          <pc:sldMk cId="1816656981" sldId="267"/>
        </pc:sldMkLst>
        <pc:spChg chg="mod">
          <ac:chgData name="" userId="f72e65871ca4ff38" providerId="LiveId" clId="{06A04B13-733A-443F-9C75-D47BEFCD2C93}" dt="2021-08-22T19:43:14.696" v="326" actId="1076"/>
          <ac:spMkLst>
            <pc:docMk/>
            <pc:sldMk cId="1816656981" sldId="267"/>
            <ac:spMk id="5" creationId="{4C67ADC8-64DC-4EA6-AEA7-D32A57874944}"/>
          </ac:spMkLst>
        </pc:spChg>
        <pc:cxnChg chg="mod">
          <ac:chgData name="" userId="f72e65871ca4ff38" providerId="LiveId" clId="{06A04B13-733A-443F-9C75-D47BEFCD2C93}" dt="2021-08-22T19:43:14.696" v="326" actId="1076"/>
          <ac:cxnSpMkLst>
            <pc:docMk/>
            <pc:sldMk cId="1816656981" sldId="267"/>
            <ac:cxnSpMk id="7" creationId="{4165DBB2-759A-4829-BBAF-69BCD20F6953}"/>
          </ac:cxnSpMkLst>
        </pc:cxnChg>
        <pc:cxnChg chg="mod">
          <ac:chgData name="" userId="f72e65871ca4ff38" providerId="LiveId" clId="{06A04B13-733A-443F-9C75-D47BEFCD2C93}" dt="2021-08-22T19:43:14.696" v="326" actId="1076"/>
          <ac:cxnSpMkLst>
            <pc:docMk/>
            <pc:sldMk cId="1816656981" sldId="267"/>
            <ac:cxnSpMk id="12" creationId="{0AC85622-9E27-436F-9AEF-79427C17AE8D}"/>
          </ac:cxnSpMkLst>
        </pc:cxnChg>
        <pc:cxnChg chg="mod">
          <ac:chgData name="" userId="f72e65871ca4ff38" providerId="LiveId" clId="{06A04B13-733A-443F-9C75-D47BEFCD2C93}" dt="2021-08-22T19:43:14.696" v="326" actId="1076"/>
          <ac:cxnSpMkLst>
            <pc:docMk/>
            <pc:sldMk cId="1816656981" sldId="267"/>
            <ac:cxnSpMk id="16" creationId="{6788CD17-256A-409C-8535-989255D12494}"/>
          </ac:cxnSpMkLst>
        </pc:cxnChg>
        <pc:cxnChg chg="mod">
          <ac:chgData name="" userId="f72e65871ca4ff38" providerId="LiveId" clId="{06A04B13-733A-443F-9C75-D47BEFCD2C93}" dt="2021-08-22T19:43:14.696" v="326" actId="1076"/>
          <ac:cxnSpMkLst>
            <pc:docMk/>
            <pc:sldMk cId="1816656981" sldId="267"/>
            <ac:cxnSpMk id="19" creationId="{AFFDA0CA-D588-4721-AB85-BD3E446245F4}"/>
          </ac:cxnSpMkLst>
        </pc:cxnChg>
      </pc:sldChg>
      <pc:sldChg chg="addSp modSp">
        <pc:chgData name="" userId="f72e65871ca4ff38" providerId="LiveId" clId="{06A04B13-733A-443F-9C75-D47BEFCD2C93}" dt="2021-08-22T19:43:35.919" v="333" actId="20577"/>
        <pc:sldMkLst>
          <pc:docMk/>
          <pc:sldMk cId="2784436558" sldId="269"/>
        </pc:sldMkLst>
        <pc:spChg chg="add mod">
          <ac:chgData name="" userId="f72e65871ca4ff38" providerId="LiveId" clId="{06A04B13-733A-443F-9C75-D47BEFCD2C93}" dt="2021-08-22T19:43:35.919" v="333" actId="20577"/>
          <ac:spMkLst>
            <pc:docMk/>
            <pc:sldMk cId="2784436558" sldId="269"/>
            <ac:spMk id="10" creationId="{B5E272A8-628F-4220-8231-4EBF128A049A}"/>
          </ac:spMkLst>
        </pc:spChg>
      </pc:sldChg>
      <pc:sldChg chg="delSp modSp add">
        <pc:chgData name="" userId="f72e65871ca4ff38" providerId="LiveId" clId="{06A04B13-733A-443F-9C75-D47BEFCD2C93}" dt="2021-08-22T19:47:37.772" v="376"/>
        <pc:sldMkLst>
          <pc:docMk/>
          <pc:sldMk cId="3021345536" sldId="395"/>
        </pc:sldMkLst>
        <pc:spChg chg="mod">
          <ac:chgData name="" userId="f72e65871ca4ff38" providerId="LiveId" clId="{06A04B13-733A-443F-9C75-D47BEFCD2C93}" dt="2021-08-22T19:47:37.772" v="376"/>
          <ac:spMkLst>
            <pc:docMk/>
            <pc:sldMk cId="3021345536" sldId="395"/>
            <ac:spMk id="2" creationId="{302F0ADA-095F-46EA-996D-4341E7826381}"/>
          </ac:spMkLst>
        </pc:spChg>
        <pc:spChg chg="del">
          <ac:chgData name="" userId="f72e65871ca4ff38" providerId="LiveId" clId="{06A04B13-733A-443F-9C75-D47BEFCD2C93}" dt="2021-08-22T19:15:46.988" v="178" actId="478"/>
          <ac:spMkLst>
            <pc:docMk/>
            <pc:sldMk cId="3021345536" sldId="395"/>
            <ac:spMk id="5" creationId="{4DF8198D-3E80-4916-BE8A-EA80AB1226D9}"/>
          </ac:spMkLst>
        </pc:spChg>
        <pc:picChg chg="mod">
          <ac:chgData name="" userId="f72e65871ca4ff38" providerId="LiveId" clId="{06A04B13-733A-443F-9C75-D47BEFCD2C93}" dt="2021-08-22T19:47:34.749" v="374" actId="1076"/>
          <ac:picMkLst>
            <pc:docMk/>
            <pc:sldMk cId="3021345536" sldId="395"/>
            <ac:picMk id="4" creationId="{5A38430D-9EF9-446C-94D1-0F46599E3F59}"/>
          </ac:picMkLst>
        </pc:picChg>
      </pc:sldChg>
      <pc:sldChg chg="modSp add">
        <pc:chgData name="" userId="f72e65871ca4ff38" providerId="LiveId" clId="{06A04B13-733A-443F-9C75-D47BEFCD2C93}" dt="2021-08-22T19:40:38.894" v="294" actId="27636"/>
        <pc:sldMkLst>
          <pc:docMk/>
          <pc:sldMk cId="2253378806" sldId="401"/>
        </pc:sldMkLst>
        <pc:spChg chg="mod">
          <ac:chgData name="" userId="f72e65871ca4ff38" providerId="LiveId" clId="{06A04B13-733A-443F-9C75-D47BEFCD2C93}" dt="2021-08-22T19:40:38.894" v="294" actId="27636"/>
          <ac:spMkLst>
            <pc:docMk/>
            <pc:sldMk cId="2253378806" sldId="401"/>
            <ac:spMk id="2" creationId="{2B06FD00-EB19-4815-9056-B437A80E60FD}"/>
          </ac:spMkLst>
        </pc:spChg>
      </pc:sldChg>
      <pc:sldChg chg="add">
        <pc:chgData name="" userId="f72e65871ca4ff38" providerId="LiveId" clId="{06A04B13-733A-443F-9C75-D47BEFCD2C93}" dt="2021-08-23T16:01:04.203" v="464"/>
        <pc:sldMkLst>
          <pc:docMk/>
          <pc:sldMk cId="1967594040" sldId="403"/>
        </pc:sldMkLst>
      </pc:sldChg>
      <pc:sldChg chg="modSp add">
        <pc:chgData name="" userId="f72e65871ca4ff38" providerId="LiveId" clId="{06A04B13-733A-443F-9C75-D47BEFCD2C93}" dt="2021-08-22T19:46:20.387" v="358" actId="14100"/>
        <pc:sldMkLst>
          <pc:docMk/>
          <pc:sldMk cId="2060554801" sldId="436"/>
        </pc:sldMkLst>
        <pc:spChg chg="mod">
          <ac:chgData name="" userId="f72e65871ca4ff38" providerId="LiveId" clId="{06A04B13-733A-443F-9C75-D47BEFCD2C93}" dt="2021-08-22T19:46:20.387" v="358" actId="14100"/>
          <ac:spMkLst>
            <pc:docMk/>
            <pc:sldMk cId="2060554801" sldId="436"/>
            <ac:spMk id="2" creationId="{45861281-D62E-4B66-8F0A-D0F83AFE63D4}"/>
          </ac:spMkLst>
        </pc:spChg>
        <pc:spChg chg="mod">
          <ac:chgData name="" userId="f72e65871ca4ff38" providerId="LiveId" clId="{06A04B13-733A-443F-9C75-D47BEFCD2C93}" dt="2021-08-22T19:40:45.327" v="298" actId="27636"/>
          <ac:spMkLst>
            <pc:docMk/>
            <pc:sldMk cId="2060554801" sldId="436"/>
            <ac:spMk id="3" creationId="{6F96CDF0-4DCD-4B23-93FB-9C99D0610656}"/>
          </ac:spMkLst>
        </pc:spChg>
      </pc:sldChg>
      <pc:sldChg chg="modSp add">
        <pc:chgData name="" userId="f72e65871ca4ff38" providerId="LiveId" clId="{06A04B13-733A-443F-9C75-D47BEFCD2C93}" dt="2021-08-22T19:46:33.533" v="361" actId="14100"/>
        <pc:sldMkLst>
          <pc:docMk/>
          <pc:sldMk cId="3280305211" sldId="437"/>
        </pc:sldMkLst>
        <pc:spChg chg="mod">
          <ac:chgData name="" userId="f72e65871ca4ff38" providerId="LiveId" clId="{06A04B13-733A-443F-9C75-D47BEFCD2C93}" dt="2021-08-22T19:46:33.533" v="361" actId="14100"/>
          <ac:spMkLst>
            <pc:docMk/>
            <pc:sldMk cId="3280305211" sldId="437"/>
            <ac:spMk id="2" creationId="{09F9B770-6D37-4218-8627-DD8B56EED366}"/>
          </ac:spMkLst>
        </pc:spChg>
      </pc:sldChg>
      <pc:sldChg chg="modSp add">
        <pc:chgData name="" userId="f72e65871ca4ff38" providerId="LiveId" clId="{06A04B13-733A-443F-9C75-D47BEFCD2C93}" dt="2021-08-22T19:47:24.887" v="372"/>
        <pc:sldMkLst>
          <pc:docMk/>
          <pc:sldMk cId="3824774339" sldId="438"/>
        </pc:sldMkLst>
        <pc:spChg chg="mod">
          <ac:chgData name="" userId="f72e65871ca4ff38" providerId="LiveId" clId="{06A04B13-733A-443F-9C75-D47BEFCD2C93}" dt="2021-08-22T19:47:24.887" v="372"/>
          <ac:spMkLst>
            <pc:docMk/>
            <pc:sldMk cId="3824774339" sldId="438"/>
            <ac:spMk id="2" creationId="{ECEEA5D7-6599-4344-8F66-8A2C18D40242}"/>
          </ac:spMkLst>
        </pc:spChg>
      </pc:sldChg>
      <pc:sldChg chg="modSp add">
        <pc:chgData name="" userId="f72e65871ca4ff38" providerId="LiveId" clId="{06A04B13-733A-443F-9C75-D47BEFCD2C93}" dt="2021-08-22T19:40:38.888" v="293" actId="27636"/>
        <pc:sldMkLst>
          <pc:docMk/>
          <pc:sldMk cId="2366106814" sldId="439"/>
        </pc:sldMkLst>
        <pc:spChg chg="mod">
          <ac:chgData name="" userId="f72e65871ca4ff38" providerId="LiveId" clId="{06A04B13-733A-443F-9C75-D47BEFCD2C93}" dt="2021-08-22T19:40:38.888" v="293" actId="27636"/>
          <ac:spMkLst>
            <pc:docMk/>
            <pc:sldMk cId="2366106814" sldId="439"/>
            <ac:spMk id="2" creationId="{9A0699A2-8E4E-49FC-AAAD-D95294ADAF65}"/>
          </ac:spMkLst>
        </pc:spChg>
      </pc:sldChg>
      <pc:sldChg chg="modSp add">
        <pc:chgData name="" userId="f72e65871ca4ff38" providerId="LiveId" clId="{06A04B13-733A-443F-9C75-D47BEFCD2C93}" dt="2021-08-22T19:30:17.916" v="191" actId="14100"/>
        <pc:sldMkLst>
          <pc:docMk/>
          <pc:sldMk cId="302080660" sldId="440"/>
        </pc:sldMkLst>
        <pc:spChg chg="mod">
          <ac:chgData name="" userId="f72e65871ca4ff38" providerId="LiveId" clId="{06A04B13-733A-443F-9C75-D47BEFCD2C93}" dt="2021-08-22T19:30:17.916" v="191" actId="14100"/>
          <ac:spMkLst>
            <pc:docMk/>
            <pc:sldMk cId="302080660" sldId="440"/>
            <ac:spMk id="2" creationId="{E79B215C-8227-4374-A1D1-C3634D331FEB}"/>
          </ac:spMkLst>
        </pc:spChg>
        <pc:spChg chg="mod">
          <ac:chgData name="" userId="f72e65871ca4ff38" providerId="LiveId" clId="{06A04B13-733A-443F-9C75-D47BEFCD2C93}" dt="2021-08-22T19:23:21.681" v="185" actId="14100"/>
          <ac:spMkLst>
            <pc:docMk/>
            <pc:sldMk cId="302080660" sldId="440"/>
            <ac:spMk id="3" creationId="{073C03E2-E898-4923-9F89-431B13A6AAB3}"/>
          </ac:spMkLst>
        </pc:spChg>
      </pc:sldChg>
      <pc:sldChg chg="modSp add">
        <pc:chgData name="" userId="f72e65871ca4ff38" providerId="LiveId" clId="{06A04B13-733A-443F-9C75-D47BEFCD2C93}" dt="2021-08-22T19:23:05.214" v="184" actId="1076"/>
        <pc:sldMkLst>
          <pc:docMk/>
          <pc:sldMk cId="1056523215" sldId="441"/>
        </pc:sldMkLst>
        <pc:picChg chg="mod">
          <ac:chgData name="" userId="f72e65871ca4ff38" providerId="LiveId" clId="{06A04B13-733A-443F-9C75-D47BEFCD2C93}" dt="2021-08-22T19:23:05.214" v="184" actId="1076"/>
          <ac:picMkLst>
            <pc:docMk/>
            <pc:sldMk cId="1056523215" sldId="441"/>
            <ac:picMk id="4" creationId="{A03961ED-4462-4CDC-828C-0D0D3A7FAEDC}"/>
          </ac:picMkLst>
        </pc:picChg>
      </pc:sldChg>
      <pc:sldChg chg="modSp">
        <pc:chgData name="" userId="f72e65871ca4ff38" providerId="LiveId" clId="{06A04B13-733A-443F-9C75-D47BEFCD2C93}" dt="2021-08-22T19:45:43.086" v="348" actId="1076"/>
        <pc:sldMkLst>
          <pc:docMk/>
          <pc:sldMk cId="0" sldId="544"/>
        </pc:sldMkLst>
        <pc:spChg chg="mod">
          <ac:chgData name="" userId="f72e65871ca4ff38" providerId="LiveId" clId="{06A04B13-733A-443F-9C75-D47BEFCD2C93}" dt="2021-08-22T19:45:38.734" v="347" actId="1076"/>
          <ac:spMkLst>
            <pc:docMk/>
            <pc:sldMk cId="0" sldId="544"/>
            <ac:spMk id="66562" creationId="{8EC61F8E-8DD6-4DC9-BBB5-3FDCA60D9F09}"/>
          </ac:spMkLst>
        </pc:spChg>
        <pc:spChg chg="mod">
          <ac:chgData name="" userId="f72e65871ca4ff38" providerId="LiveId" clId="{06A04B13-733A-443F-9C75-D47BEFCD2C93}" dt="2021-08-22T19:45:43.086" v="348" actId="1076"/>
          <ac:spMkLst>
            <pc:docMk/>
            <pc:sldMk cId="0" sldId="544"/>
            <ac:spMk id="78850" creationId="{0274ED1E-446B-44C0-8F28-5D45ED5E5004}"/>
          </ac:spMkLst>
        </pc:spChg>
      </pc:sldChg>
      <pc:sldChg chg="addSp modSp">
        <pc:chgData name="" userId="f72e65871ca4ff38" providerId="LiveId" clId="{06A04B13-733A-443F-9C75-D47BEFCD2C93}" dt="2021-08-22T19:43:57.807" v="337" actId="14100"/>
        <pc:sldMkLst>
          <pc:docMk/>
          <pc:sldMk cId="0" sldId="545"/>
        </pc:sldMkLst>
        <pc:spChg chg="mod">
          <ac:chgData name="" userId="f72e65871ca4ff38" providerId="LiveId" clId="{06A04B13-733A-443F-9C75-D47BEFCD2C93}" dt="2021-08-22T19:43:57.807" v="337" actId="14100"/>
          <ac:spMkLst>
            <pc:docMk/>
            <pc:sldMk cId="0" sldId="545"/>
            <ac:spMk id="24578" creationId="{8203BD47-A926-42EE-B391-99A397419915}"/>
          </ac:spMkLst>
        </pc:spChg>
        <pc:spChg chg="mod">
          <ac:chgData name="" userId="f72e65871ca4ff38" providerId="LiveId" clId="{06A04B13-733A-443F-9C75-D47BEFCD2C93}" dt="2021-08-22T18:31:34.219" v="3" actId="1076"/>
          <ac:spMkLst>
            <pc:docMk/>
            <pc:sldMk cId="0" sldId="545"/>
            <ac:spMk id="24580" creationId="{B7EE0D91-819D-4621-8B4C-5C742525187E}"/>
          </ac:spMkLst>
        </pc:spChg>
        <pc:spChg chg="mod">
          <ac:chgData name="" userId="f72e65871ca4ff38" providerId="LiveId" clId="{06A04B13-733A-443F-9C75-D47BEFCD2C93}" dt="2021-08-22T18:31:34.219" v="3" actId="1076"/>
          <ac:spMkLst>
            <pc:docMk/>
            <pc:sldMk cId="0" sldId="545"/>
            <ac:spMk id="36866" creationId="{1397A39D-FB3F-4A41-B716-105CCA453CB9}"/>
          </ac:spMkLst>
        </pc:spChg>
        <pc:picChg chg="add mod">
          <ac:chgData name="" userId="f72e65871ca4ff38" providerId="LiveId" clId="{06A04B13-733A-443F-9C75-D47BEFCD2C93}" dt="2021-08-22T18:32:07.550" v="11" actId="1076"/>
          <ac:picMkLst>
            <pc:docMk/>
            <pc:sldMk cId="0" sldId="545"/>
            <ac:picMk id="2" creationId="{D1F87FBE-B903-4B27-8F7B-87DC86B5582C}"/>
          </ac:picMkLst>
        </pc:picChg>
      </pc:sldChg>
      <pc:sldChg chg="modSp">
        <pc:chgData name="" userId="f72e65871ca4ff38" providerId="LiveId" clId="{06A04B13-733A-443F-9C75-D47BEFCD2C93}" dt="2021-08-22T19:45:08.285" v="342" actId="1076"/>
        <pc:sldMkLst>
          <pc:docMk/>
          <pc:sldMk cId="0" sldId="546"/>
        </pc:sldMkLst>
        <pc:spChg chg="mod">
          <ac:chgData name="" userId="f72e65871ca4ff38" providerId="LiveId" clId="{06A04B13-733A-443F-9C75-D47BEFCD2C93}" dt="2021-08-22T19:44:08.073" v="340" actId="27636"/>
          <ac:spMkLst>
            <pc:docMk/>
            <pc:sldMk cId="0" sldId="546"/>
            <ac:spMk id="28674" creationId="{9F4A4088-1653-4612-88D7-2A4E83240484}"/>
          </ac:spMkLst>
        </pc:spChg>
        <pc:spChg chg="mod">
          <ac:chgData name="" userId="f72e65871ca4ff38" providerId="LiveId" clId="{06A04B13-733A-443F-9C75-D47BEFCD2C93}" dt="2021-08-22T19:45:08.285" v="342" actId="1076"/>
          <ac:spMkLst>
            <pc:docMk/>
            <pc:sldMk cId="0" sldId="546"/>
            <ac:spMk id="28676" creationId="{B9572529-2783-43BF-B3F0-A6BAA1640F6E}"/>
          </ac:spMkLst>
        </pc:spChg>
      </pc:sldChg>
      <pc:sldChg chg="modSp">
        <pc:chgData name="" userId="f72e65871ca4ff38" providerId="LiveId" clId="{06A04B13-733A-443F-9C75-D47BEFCD2C93}" dt="2021-09-04T15:11:15.384" v="487" actId="1076"/>
        <pc:sldMkLst>
          <pc:docMk/>
          <pc:sldMk cId="0" sldId="589"/>
        </pc:sldMkLst>
        <pc:spChg chg="mod">
          <ac:chgData name="" userId="f72e65871ca4ff38" providerId="LiveId" clId="{06A04B13-733A-443F-9C75-D47BEFCD2C93}" dt="2021-08-22T19:45:52.484" v="351" actId="14100"/>
          <ac:spMkLst>
            <pc:docMk/>
            <pc:sldMk cId="0" sldId="589"/>
            <ac:spMk id="79874" creationId="{C0438C0E-DBA6-46F3-8F15-68BAAAD59A6F}"/>
          </ac:spMkLst>
        </pc:spChg>
        <pc:spChg chg="mod">
          <ac:chgData name="" userId="f72e65871ca4ff38" providerId="LiveId" clId="{06A04B13-733A-443F-9C75-D47BEFCD2C93}" dt="2021-09-04T15:11:15.384" v="487" actId="1076"/>
          <ac:spMkLst>
            <pc:docMk/>
            <pc:sldMk cId="0" sldId="589"/>
            <ac:spMk id="92162" creationId="{5730CAC5-A92B-4149-ADFB-8401ED07DCE3}"/>
          </ac:spMkLst>
        </pc:spChg>
      </pc:sldChg>
      <pc:sldChg chg="modSp add">
        <pc:chgData name="" userId="f72e65871ca4ff38" providerId="LiveId" clId="{06A04B13-733A-443F-9C75-D47BEFCD2C93}" dt="2021-08-23T17:04:59.738" v="485" actId="20577"/>
        <pc:sldMkLst>
          <pc:docMk/>
          <pc:sldMk cId="2539847471" sldId="590"/>
        </pc:sldMkLst>
        <pc:spChg chg="mod">
          <ac:chgData name="" userId="f72e65871ca4ff38" providerId="LiveId" clId="{06A04B13-733A-443F-9C75-D47BEFCD2C93}" dt="2021-08-23T17:04:59.738" v="485" actId="20577"/>
          <ac:spMkLst>
            <pc:docMk/>
            <pc:sldMk cId="2539847471" sldId="590"/>
            <ac:spMk id="2" creationId="{1CBFBF5B-2110-49D7-BA31-64B71D09FEAA}"/>
          </ac:spMkLst>
        </pc:spChg>
        <pc:spChg chg="mod">
          <ac:chgData name="" userId="f72e65871ca4ff38" providerId="LiveId" clId="{06A04B13-733A-443F-9C75-D47BEFCD2C93}" dt="2021-08-23T14:56:47.936" v="432" actId="20577"/>
          <ac:spMkLst>
            <pc:docMk/>
            <pc:sldMk cId="2539847471" sldId="590"/>
            <ac:spMk id="3" creationId="{9903EFC4-536C-445F-93EE-DFA17A30D979}"/>
          </ac:spMkLst>
        </pc:spChg>
      </pc:sldChg>
      <pc:sldChg chg="modSp add">
        <pc:chgData name="" userId="f72e65871ca4ff38" providerId="LiveId" clId="{06A04B13-733A-443F-9C75-D47BEFCD2C93}" dt="2021-08-22T19:42:13.551" v="309" actId="207"/>
        <pc:sldMkLst>
          <pc:docMk/>
          <pc:sldMk cId="3056363727" sldId="591"/>
        </pc:sldMkLst>
        <pc:spChg chg="mod">
          <ac:chgData name="" userId="f72e65871ca4ff38" providerId="LiveId" clId="{06A04B13-733A-443F-9C75-D47BEFCD2C93}" dt="2021-08-22T19:42:13.551" v="309" actId="207"/>
          <ac:spMkLst>
            <pc:docMk/>
            <pc:sldMk cId="3056363727" sldId="591"/>
            <ac:spMk id="2" creationId="{233F579B-9290-4A78-B9A5-BA8941512195}"/>
          </ac:spMkLst>
        </pc:spChg>
        <pc:spChg chg="mod">
          <ac:chgData name="" userId="f72e65871ca4ff38" providerId="LiveId" clId="{06A04B13-733A-443F-9C75-D47BEFCD2C93}" dt="2021-08-22T19:41:07.561" v="301"/>
          <ac:spMkLst>
            <pc:docMk/>
            <pc:sldMk cId="3056363727" sldId="591"/>
            <ac:spMk id="3" creationId="{B5A60C2A-CB84-4A8A-A1F7-23D79CF10F3B}"/>
          </ac:spMkLst>
        </pc:spChg>
      </pc:sldChg>
      <pc:sldChg chg="modSp add">
        <pc:chgData name="" userId="f72e65871ca4ff38" providerId="LiveId" clId="{06A04B13-733A-443F-9C75-D47BEFCD2C93}" dt="2021-08-22T19:18:35.155" v="181" actId="1076"/>
        <pc:sldMkLst>
          <pc:docMk/>
          <pc:sldMk cId="4163702386" sldId="593"/>
        </pc:sldMkLst>
        <pc:picChg chg="mod">
          <ac:chgData name="" userId="f72e65871ca4ff38" providerId="LiveId" clId="{06A04B13-733A-443F-9C75-D47BEFCD2C93}" dt="2021-08-22T19:18:35.155" v="181" actId="1076"/>
          <ac:picMkLst>
            <pc:docMk/>
            <pc:sldMk cId="4163702386" sldId="593"/>
            <ac:picMk id="4" creationId="{3F05F0D4-9EEF-4DA9-8613-1E619C564E54}"/>
          </ac:picMkLst>
        </pc:picChg>
      </pc:sldChg>
      <pc:sldChg chg="add">
        <pc:chgData name="" userId="f72e65871ca4ff38" providerId="LiveId" clId="{06A04B13-733A-443F-9C75-D47BEFCD2C93}" dt="2021-08-22T18:43:01.898" v="142"/>
        <pc:sldMkLst>
          <pc:docMk/>
          <pc:sldMk cId="253308594" sldId="594"/>
        </pc:sldMkLst>
      </pc:sldChg>
      <pc:sldChg chg="addSp delSp modSp add del delAnim modAnim">
        <pc:chgData name="" userId="f72e65871ca4ff38" providerId="LiveId" clId="{06A04B13-733A-443F-9C75-D47BEFCD2C93}" dt="2021-09-04T15:56:43.687" v="491" actId="2696"/>
        <pc:sldMkLst>
          <pc:docMk/>
          <pc:sldMk cId="3995874835" sldId="595"/>
        </pc:sldMkLst>
        <pc:spChg chg="del">
          <ac:chgData name="" userId="f72e65871ca4ff38" providerId="LiveId" clId="{06A04B13-733A-443F-9C75-D47BEFCD2C93}" dt="2021-08-23T14:57:49.523" v="434"/>
          <ac:spMkLst>
            <pc:docMk/>
            <pc:sldMk cId="3995874835" sldId="595"/>
            <ac:spMk id="3" creationId="{F583BF5B-FD7A-4EBD-A0CE-CF56CFDAC548}"/>
          </ac:spMkLst>
        </pc:spChg>
        <pc:spChg chg="add del mod">
          <ac:chgData name="" userId="f72e65871ca4ff38" providerId="LiveId" clId="{06A04B13-733A-443F-9C75-D47BEFCD2C93}" dt="2021-09-04T15:51:34.490" v="489"/>
          <ac:spMkLst>
            <pc:docMk/>
            <pc:sldMk cId="3995874835" sldId="595"/>
            <ac:spMk id="5" creationId="{0D90E264-839A-4D4D-A450-D269875DBF89}"/>
          </ac:spMkLst>
        </pc:spChg>
        <pc:spChg chg="add del mod">
          <ac:chgData name="" userId="f72e65871ca4ff38" providerId="LiveId" clId="{06A04B13-733A-443F-9C75-D47BEFCD2C93}" dt="2021-09-04T15:03:17.685" v="486"/>
          <ac:spMkLst>
            <pc:docMk/>
            <pc:sldMk cId="3995874835" sldId="595"/>
            <ac:spMk id="6" creationId="{6DE99912-5441-4977-B2D0-BE9CAE502B9B}"/>
          </ac:spMkLst>
        </pc:spChg>
        <pc:spChg chg="add mod">
          <ac:chgData name="" userId="f72e65871ca4ff38" providerId="LiveId" clId="{06A04B13-733A-443F-9C75-D47BEFCD2C93}" dt="2021-09-04T15:56:38.351" v="490" actId="478"/>
          <ac:spMkLst>
            <pc:docMk/>
            <pc:sldMk cId="3995874835" sldId="595"/>
            <ac:spMk id="9" creationId="{8A2C5031-8DD8-4ABC-A77B-FD7A8A2E35F4}"/>
          </ac:spMkLst>
        </pc:spChg>
        <pc:picChg chg="add del mod">
          <ac:chgData name="" userId="f72e65871ca4ff38" providerId="LiveId" clId="{06A04B13-733A-443F-9C75-D47BEFCD2C93}" dt="2021-09-04T15:15:11.921" v="488" actId="478"/>
          <ac:picMkLst>
            <pc:docMk/>
            <pc:sldMk cId="3995874835" sldId="595"/>
            <ac:picMk id="3" creationId="{764E220E-E95A-47FA-831C-BE4653515C74}"/>
          </ac:picMkLst>
        </pc:picChg>
        <pc:picChg chg="add del mod">
          <ac:chgData name="" userId="f72e65871ca4ff38" providerId="LiveId" clId="{06A04B13-733A-443F-9C75-D47BEFCD2C93}" dt="2021-08-23T14:58:02.576" v="436" actId="478"/>
          <ac:picMkLst>
            <pc:docMk/>
            <pc:sldMk cId="3995874835" sldId="595"/>
            <ac:picMk id="4" creationId="{97096666-3029-4678-9BB4-5C20EB47ED4F}"/>
          </ac:picMkLst>
        </pc:picChg>
        <pc:picChg chg="add del mod">
          <ac:chgData name="" userId="f72e65871ca4ff38" providerId="LiveId" clId="{06A04B13-733A-443F-9C75-D47BEFCD2C93}" dt="2021-09-04T15:56:38.351" v="490" actId="478"/>
          <ac:picMkLst>
            <pc:docMk/>
            <pc:sldMk cId="3995874835" sldId="595"/>
            <ac:picMk id="7" creationId="{06584161-23D2-48D2-AC3C-323A29E80FC7}"/>
          </ac:picMkLst>
        </pc:picChg>
      </pc:sldChg>
      <pc:sldChg chg="modSp add">
        <pc:chgData name="" userId="f72e65871ca4ff38" providerId="LiveId" clId="{06A04B13-733A-443F-9C75-D47BEFCD2C93}" dt="2021-08-23T15:12:48.196" v="460" actId="113"/>
        <pc:sldMkLst>
          <pc:docMk/>
          <pc:sldMk cId="1393070045" sldId="596"/>
        </pc:sldMkLst>
        <pc:spChg chg="mod">
          <ac:chgData name="" userId="f72e65871ca4ff38" providerId="LiveId" clId="{06A04B13-733A-443F-9C75-D47BEFCD2C93}" dt="2021-08-23T15:12:48.196" v="460" actId="113"/>
          <ac:spMkLst>
            <pc:docMk/>
            <pc:sldMk cId="1393070045" sldId="596"/>
            <ac:spMk id="3" creationId="{F2CC9127-9823-4D1C-98EA-25AD7E06442B}"/>
          </ac:spMkLst>
        </pc:spChg>
      </pc:sldChg>
      <pc:sldMasterChg chg="setBg">
        <pc:chgData name="" userId="f72e65871ca4ff38" providerId="LiveId" clId="{06A04B13-733A-443F-9C75-D47BEFCD2C93}" dt="2021-08-22T19:41:22.460" v="302"/>
        <pc:sldMasterMkLst>
          <pc:docMk/>
          <pc:sldMasterMk cId="3656075284" sldId="2147483793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sz="3200" b="1" dirty="0">
                <a:solidFill>
                  <a:schemeClr val="tx1"/>
                </a:solidFill>
              </a:rPr>
              <a:t>Speech Recognition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Conversational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2020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 formatCode="0.0%">
                  <c:v>0.90300000000000002</c:v>
                </c:pt>
                <c:pt idx="3" formatCode="0.0%">
                  <c:v>0.441</c:v>
                </c:pt>
                <c:pt idx="4" formatCode="0.0%">
                  <c:v>0.39800000000000002</c:v>
                </c:pt>
                <c:pt idx="5" formatCode="0.0%">
                  <c:v>0.35899999999999999</c:v>
                </c:pt>
                <c:pt idx="6" formatCode="0.0%">
                  <c:v>0.185</c:v>
                </c:pt>
                <c:pt idx="7" formatCode="0.0%">
                  <c:v>0.17599999999999999</c:v>
                </c:pt>
                <c:pt idx="8" formatCode="0.0%">
                  <c:v>0.19400000000000001</c:v>
                </c:pt>
                <c:pt idx="9" formatCode="0.0%">
                  <c:v>0.129</c:v>
                </c:pt>
                <c:pt idx="10" formatCode="0.0%">
                  <c:v>0.107</c:v>
                </c:pt>
                <c:pt idx="11" formatCode="0.0%">
                  <c:v>8.8999999999999996E-2</c:v>
                </c:pt>
                <c:pt idx="12" formatCode="0.0%">
                  <c:v>7.5999999999999998E-2</c:v>
                </c:pt>
                <c:pt idx="13" formatCode="0.0%">
                  <c:v>5.5E-2</c:v>
                </c:pt>
                <c:pt idx="14" formatCode="0.0%">
                  <c:v>4.9000000000000002E-2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48-4BD0-9A32-AB23DEFA1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6915784"/>
        <c:axId val="1966627528"/>
      </c:scatterChart>
      <c:valAx>
        <c:axId val="1966915784"/>
        <c:scaling>
          <c:orientation val="minMax"/>
          <c:max val="201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2000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627528"/>
        <c:crosses val="max"/>
        <c:crossBetween val="midCat"/>
      </c:valAx>
      <c:valAx>
        <c:axId val="1966627528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2000" dirty="0"/>
                  <a:t>Word error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915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C99D2-046C-409C-887A-6F33280D030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92BD9-53B7-4649-82BA-1D75C995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5FDB0-6C98-4260-9445-703AE0BD8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5FDB0-6C98-4260-9445-703AE0BD8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95137D86-A5EE-42A5-AB49-9358F8A92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CBF54A3-3986-4A0E-9763-E4A0F572FA81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CF83976-4A1F-4EDA-A200-966B59B4C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1095528-7A21-4D3D-B9CD-ABFF1FF13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4063"/>
            <a:ext cx="5360987" cy="4316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6" tIns="47503" rIns="95006" bIns="4750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id="{A8E88570-69AE-410C-BC5E-AD3E53D1E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144D801-D944-4A6F-BCC5-71112CDE67D3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17B8F9A-B671-49CD-B5DB-042851A8A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7AB6A37-16D1-4B04-A388-F1678D771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4063"/>
            <a:ext cx="5360987" cy="4316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6" tIns="47503" rIns="95006" bIns="4750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>
            <a:extLst>
              <a:ext uri="{FF2B5EF4-FFF2-40B4-BE49-F238E27FC236}">
                <a16:creationId xmlns:a16="http://schemas.microsoft.com/office/drawing/2014/main" id="{A993E0CE-D706-4024-ACDE-E89BA0459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890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5BBA2C8-9063-47DB-B2F1-8B39813CF748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C774798-35C9-4104-A592-8C1C771A8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62A633E-14EB-4449-88F4-A296836F2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A4F50-B3CE-4FBC-A1EA-07E02636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86102-12DB-4FB1-8D7F-C371FC739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B4F67-634F-4C44-A49F-4C075933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7BA12-728E-4275-9E30-B707D621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D4A3F-F17F-46EF-BBC8-801C478E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9D4D-4D5F-4E47-8BB9-975CB8F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94D03-CF06-4380-9013-CA99B70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4098-76FF-4D77-B0D0-69C23732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06E16-EC9F-49E5-958D-8C2371DC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D7F7B-D7CC-4707-B2B6-0CE176F0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ACB463-8A13-4204-9BB9-D6078451D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CB64D-C61E-4E5F-9F24-EA773800F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CCBC6-A92A-4314-AFC6-EC896BCF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95099-6D2F-4FC2-BACA-BAD11470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2C97D-7B57-42CE-94AF-FDCF351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467" y="749300"/>
            <a:ext cx="2540000" cy="584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1F1EF1-B748-4CCB-ACEB-D56E6E193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D8ECC1-BC69-4454-BA50-8FEF0308BF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ABCCDF-76EC-47A9-9305-FFED03AC1F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E90D7-616D-44B7-91AE-469F8E0D2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00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89C0-185F-41B8-B5DF-D71645A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ECDC7-7D2A-4317-BA64-30CB8C5A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1F63D-5182-4B11-8CCC-5415F7E6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FC4AC-AC82-4875-9F37-5E5743E2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D5A82-B170-4794-92E6-D351C0BA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36013-DCAD-48CE-83F2-6743035E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33238-2655-41E0-8C36-48F39828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95737-6F8E-4F7D-8D40-1CD37A8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DBEA6-334F-4F6B-9588-B5E1C26B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27217-0C25-4406-A076-44BBB3C0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4DE3-9CE5-4BC7-B7E3-5A72A949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77632-54B8-4DD6-BF7E-ED604C5FF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CF120-8478-40E8-92B5-45FFE1848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C67D4-9DA1-4412-A5E6-B55A6ED6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CB2FD-354A-45B5-8487-A814711E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30EB2-26E0-450A-B71B-2BD64532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61706-2B33-4668-84E4-7D930AA1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04E19-5A57-4C92-9087-A1C153E9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60CDD-3148-402A-828A-BE81DA158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F1C9C-7039-4EBC-BDA8-C194FD81D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51BF36-4542-4103-9E0C-228184F1E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57DBF-AE0B-41E8-B2CA-2FD2EF64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15C28C-E659-4A08-B29E-2669E42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C7383B-5587-4C3F-BF42-60D6AFA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CDD9-B430-4750-BB28-E3D49CB9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D817E7-CDF5-4CC1-B499-07EDC32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2081FD-A405-4305-BFDD-CCF96941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5F93-3DC5-4430-A1C2-95CA3239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1A017A-54F4-4685-8F5F-78331189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C4AD8-BD68-4D5D-9B99-6A205E32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663D0-0AF8-48AF-AE7E-65512341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016F-E55F-4DF4-86E7-60C52345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DB6D8-6F63-4A90-A7E1-2CE8FEB8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6CC98-68E9-4865-8D43-7A142ADF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6F947-B715-4F3E-9A96-6CB05FE1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710C-A6A0-4217-82D8-B956C691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10C9F-69E5-4655-8D67-33B0B174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ED75F-DBA7-4361-B73C-B465AEFA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C878A4-5258-46B6-A070-92D34E8D5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4ED99-9710-4AB6-AACE-FDA095FA5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81C55-3A9E-4332-9155-08244185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6BE46-07BF-463E-B279-A3C4FDEE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E825E-A0D1-4DF8-8ACC-65320CBD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D4BA94-8CC3-40A1-8271-80DBE841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E5AE3-B925-409B-B334-B3437812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FA5BC-BA8D-42A0-ADF4-D787ED5FA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B753-057E-4D86-BDF9-C670E6EC392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1DF14-4F86-4AAD-A58B-9106FDE33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D2B93-D4B0-4958-B0CD-1A0434DE9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2975-0A7E-46B3-8E63-E8FC14C9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genbank/" TargetMode="External"/><Relationship Id="rId7" Type="http://schemas.openxmlformats.org/officeDocument/2006/relationships/hyperlink" Target="http://genome.ucsc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csb.org/" TargetMode="External"/><Relationship Id="rId5" Type="http://schemas.openxmlformats.org/officeDocument/2006/relationships/hyperlink" Target="http://www.ebi.ac.uk/services/proteins" TargetMode="External"/><Relationship Id="rId4" Type="http://schemas.openxmlformats.org/officeDocument/2006/relationships/hyperlink" Target="http://cancergenome.nih.gov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ibreai/a-glimpse-into-deep-learning-for-recommender-systems-d66ae068177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BF5B-2110-49D7-BA31-64B71D09F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Deep learning and Bioinformatics,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EFC4-536C-445F-93EE-DFA17A30D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School of International Engineering and Science</a:t>
            </a:r>
          </a:p>
          <a:p>
            <a:endParaRPr lang="en-US" dirty="0"/>
          </a:p>
          <a:p>
            <a:r>
              <a:rPr lang="en-US" dirty="0"/>
              <a:t>Hilal Tayara</a:t>
            </a:r>
          </a:p>
          <a:p>
            <a:r>
              <a:rPr lang="en-US" dirty="0"/>
              <a:t>Assistant Professor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4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EC61F8E-8DD6-4DC9-BBB5-3FDCA60D9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9812" y="305422"/>
            <a:ext cx="5226188" cy="8673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Where to get data?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0274ED1E-446B-44C0-8F28-5D45ED5E5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9812" y="1172818"/>
            <a:ext cx="7885112" cy="53292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GenBank</a:t>
            </a:r>
          </a:p>
          <a:p>
            <a:pPr lvl="1"/>
            <a:r>
              <a:rPr lang="en-US" altLang="en-US" dirty="0">
                <a:hlinkClick r:id="rId3"/>
              </a:rPr>
              <a:t>http://www.ncbi.nlm.nih.gov/genbank/</a:t>
            </a:r>
            <a:endParaRPr lang="en-US" altLang="en-US" dirty="0"/>
          </a:p>
          <a:p>
            <a:r>
              <a:rPr lang="en-US" altLang="en-US" sz="2400" dirty="0"/>
              <a:t>The Cancer Genome Atlas</a:t>
            </a:r>
          </a:p>
          <a:p>
            <a:pPr lvl="1"/>
            <a:r>
              <a:rPr lang="en-US" altLang="en-US" dirty="0">
                <a:hlinkClick r:id="rId4"/>
              </a:rPr>
              <a:t>http://cancergenome.nih.gov/</a:t>
            </a:r>
            <a:endParaRPr lang="en-US" altLang="en-US" dirty="0"/>
          </a:p>
          <a:p>
            <a:r>
              <a:rPr lang="en-US" altLang="en-US" sz="2400" dirty="0"/>
              <a:t>Protein Databases</a:t>
            </a:r>
          </a:p>
          <a:p>
            <a:pPr lvl="1"/>
            <a:r>
              <a:rPr lang="en-US" altLang="en-US" dirty="0" err="1"/>
              <a:t>UniPort</a:t>
            </a:r>
            <a:r>
              <a:rPr lang="en-US" altLang="en-US" dirty="0"/>
              <a:t>, </a:t>
            </a:r>
            <a:r>
              <a:rPr lang="en-US" altLang="en-US" dirty="0" err="1"/>
              <a:t>IntAct</a:t>
            </a:r>
            <a:r>
              <a:rPr lang="en-US" altLang="en-US" dirty="0"/>
              <a:t> and others at EBI: </a:t>
            </a:r>
            <a:r>
              <a:rPr lang="en-US" altLang="en-US" dirty="0">
                <a:hlinkClick r:id="rId5"/>
              </a:rPr>
              <a:t>http://www.ebi.ac.uk/services/proteins</a:t>
            </a:r>
            <a:endParaRPr lang="en-US" altLang="en-US" dirty="0"/>
          </a:p>
          <a:p>
            <a:pPr lvl="1"/>
            <a:r>
              <a:rPr lang="en-US" altLang="en-US" dirty="0"/>
              <a:t>PDB: </a:t>
            </a:r>
            <a:r>
              <a:rPr lang="en-US" altLang="en-US" dirty="0">
                <a:hlinkClick r:id="rId6"/>
              </a:rPr>
              <a:t>http://www.rcsb.org/</a:t>
            </a:r>
            <a:endParaRPr lang="en-US" altLang="en-US" dirty="0"/>
          </a:p>
          <a:p>
            <a:r>
              <a:rPr lang="en-US" altLang="en-US" sz="2400" dirty="0"/>
              <a:t>UCSC Genome Browser:</a:t>
            </a:r>
          </a:p>
          <a:p>
            <a:pPr lvl="1"/>
            <a:r>
              <a:rPr lang="en-US" altLang="en-US" dirty="0">
                <a:hlinkClick r:id="rId7"/>
              </a:rPr>
              <a:t>http://genome.ucsc.edu/</a:t>
            </a:r>
            <a:endParaRPr lang="en-US" altLang="en-US" dirty="0"/>
          </a:p>
          <a:p>
            <a:r>
              <a:rPr lang="en-US" altLang="en-US" sz="2400" dirty="0"/>
              <a:t>And many others</a:t>
            </a:r>
          </a:p>
          <a:p>
            <a:pPr>
              <a:buFontTx/>
              <a:buNone/>
            </a:pPr>
            <a:r>
              <a:rPr lang="en-US" altLang="en-US" dirty="0"/>
              <a:t>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C0438C0E-DBA6-46F3-8F15-68BAAAD5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24" y="231858"/>
            <a:ext cx="5248776" cy="9855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Current problems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730CAC5-A92B-4149-ADFB-8401ED07DCE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94824" y="1217448"/>
            <a:ext cx="9615824" cy="5268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Next generation sequencing</a:t>
            </a:r>
          </a:p>
          <a:p>
            <a:r>
              <a:rPr lang="en-US" altLang="en-US" dirty="0"/>
              <a:t>Gene regulation</a:t>
            </a:r>
          </a:p>
          <a:p>
            <a:r>
              <a:rPr lang="en-US" altLang="en-US" dirty="0"/>
              <a:t>Epigenetics and genetics of diseases, aging</a:t>
            </a:r>
          </a:p>
          <a:p>
            <a:pPr lvl="1"/>
            <a:r>
              <a:rPr lang="en-US" altLang="en-US" dirty="0"/>
              <a:t>SNPs, DNA methylation, histone modification</a:t>
            </a:r>
          </a:p>
          <a:p>
            <a:r>
              <a:rPr lang="en-US" altLang="en-US" dirty="0"/>
              <a:t>Comparison of whole genomes</a:t>
            </a:r>
          </a:p>
          <a:p>
            <a:r>
              <a:rPr lang="en-US" altLang="en-US" dirty="0"/>
              <a:t>Computational systems biology</a:t>
            </a:r>
          </a:p>
          <a:p>
            <a:pPr lvl="1"/>
            <a:r>
              <a:rPr lang="en-US" altLang="en-US" dirty="0"/>
              <a:t>Complexity, dynamics</a:t>
            </a:r>
          </a:p>
          <a:p>
            <a:pPr lvl="1"/>
            <a:r>
              <a:rPr lang="en-US" altLang="en-US" dirty="0"/>
              <a:t>the DREAM challenge</a:t>
            </a:r>
          </a:p>
          <a:p>
            <a:r>
              <a:rPr lang="en-US" altLang="en-US" dirty="0"/>
              <a:t>Structural bioinformatics, molecular dynamics simulations</a:t>
            </a:r>
          </a:p>
          <a:p>
            <a:r>
              <a:rPr lang="en-US" altLang="en-US" dirty="0"/>
              <a:t>Text mining</a:t>
            </a:r>
          </a:p>
          <a:p>
            <a:r>
              <a:rPr lang="en-US" altLang="en-US" dirty="0"/>
              <a:t>…. and many more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57D3-5F7F-47CB-98F6-354266DE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09E93A-E8A2-4359-9E6B-DC65D54C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650" y="2034346"/>
            <a:ext cx="6642833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161388-903C-4866-80C5-5B833059AB20}"/>
              </a:ext>
            </a:extLst>
          </p:cNvPr>
          <p:cNvSpPr/>
          <p:nvPr/>
        </p:nvSpPr>
        <p:spPr>
          <a:xfrm>
            <a:off x="221517" y="2266771"/>
            <a:ext cx="5181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subfield of artificial intelligence “field of study that gives computers the ability to learn without being explicitly programmed” [A. Samuel, 1959]</a:t>
            </a:r>
          </a:p>
        </p:txBody>
      </p:sp>
    </p:spTree>
    <p:extLst>
      <p:ext uri="{BB962C8B-B14F-4D97-AF65-F5344CB8AC3E}">
        <p14:creationId xmlns:p14="http://schemas.microsoft.com/office/powerpoint/2010/main" val="15948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1281-D62E-4B66-8F0A-D0F83AFE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076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Why AI/ML approaches to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6CDF0-4DCD-4B23-93FB-9C99D061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Solving complex problems with huge amounts of data but little theory.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[Peng et al., 2010] diverse AI applications “from knowledge-based reasoning to learning and discovering novel biomedical knowledge”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Generalization, reliability, and accuracy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[Leung et al., 2016] ML can “infer models that are capable of generalizing to new contexts (improving the longevity and quality of life for millions of individuals, both now and in years to come”)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Coiera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2003] AI approaches “actually have proven their reliability and accuracy on repeated occasions”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Predictive modeling under uncertainty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Angermueller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al., 2016] ML can “drive predictive models without a need for strong assumptions about underlying mechanisms (which are frequently unknown or insufficiently defined)”</a:t>
            </a:r>
          </a:p>
        </p:txBody>
      </p:sp>
    </p:spTree>
    <p:extLst>
      <p:ext uri="{BB962C8B-B14F-4D97-AF65-F5344CB8AC3E}">
        <p14:creationId xmlns:p14="http://schemas.microsoft.com/office/powerpoint/2010/main" val="206055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B770-6D37-4218-8627-DD8B56EE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790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Why AI/ML approaches to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90E9-74E4-43FB-B0FC-6DC3E315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high-throughput data modeling </a:t>
            </a:r>
          </a:p>
          <a:p>
            <a:pPr lvl="1"/>
            <a:r>
              <a:rPr lang="en-US" dirty="0"/>
              <a:t>[Leung et al., 2016] “ML plays a central role by turning high-throughput measurements into specialized or general-purpose predictive models”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EC91D-9D77-4670-9E06-9528AAB3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384550"/>
            <a:ext cx="6181725" cy="32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0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38FC-B39E-4EF9-A537-C9E34D35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Deep Learning</a:t>
            </a:r>
          </a:p>
        </p:txBody>
      </p:sp>
      <p:pic>
        <p:nvPicPr>
          <p:cNvPr id="4" name="Picture 2" descr="Image result for deep learning">
            <a:extLst>
              <a:ext uri="{FF2B5EF4-FFF2-40B4-BE49-F238E27FC236}">
                <a16:creationId xmlns:a16="http://schemas.microsoft.com/office/drawing/2014/main" id="{262A8FCA-65FC-403A-BBE6-65E06C5228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6204" y="1964381"/>
            <a:ext cx="5754148" cy="33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7AC8F5-FF37-4BD5-AAA5-5E8AFD700C3D}"/>
              </a:ext>
            </a:extLst>
          </p:cNvPr>
          <p:cNvSpPr/>
          <p:nvPr/>
        </p:nvSpPr>
        <p:spPr>
          <a:xfrm>
            <a:off x="838200" y="1964381"/>
            <a:ext cx="3981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“new” ML technique that has a long “history” </a:t>
            </a:r>
          </a:p>
          <a:p>
            <a:r>
              <a:rPr lang="en-US" dirty="0"/>
              <a:t>deep learning is driving the recent AI boom </a:t>
            </a:r>
          </a:p>
        </p:txBody>
      </p:sp>
    </p:spTree>
    <p:extLst>
      <p:ext uri="{BB962C8B-B14F-4D97-AF65-F5344CB8AC3E}">
        <p14:creationId xmlns:p14="http://schemas.microsoft.com/office/powerpoint/2010/main" val="170487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EE9B-4C11-466B-B26D-7DBF1A0E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0B4C-E123-4568-B2DA-2B78D99B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b="1" dirty="0"/>
              <a:t>What exactly is deep learning</a:t>
            </a:r>
            <a:r>
              <a:rPr lang="en-GB" dirty="0"/>
              <a:t> ? </a:t>
            </a:r>
          </a:p>
          <a:p>
            <a:pPr marL="0" indent="0">
              <a:buNone/>
              <a:defRPr/>
            </a:pPr>
            <a:r>
              <a:rPr lang="en-GB" b="1" dirty="0"/>
              <a:t>Why is it generally better than other methods on image, speech and certain other types of data such as biological data? </a:t>
            </a:r>
          </a:p>
          <a:p>
            <a:pPr marL="0" indent="0">
              <a:buNone/>
              <a:defRPr/>
            </a:pPr>
            <a:r>
              <a:rPr lang="en-GB" b="1" dirty="0">
                <a:solidFill>
                  <a:srgbClr val="FF0000"/>
                </a:solidFill>
              </a:rPr>
              <a:t>The short answer</a:t>
            </a:r>
          </a:p>
          <a:p>
            <a:pPr marL="514350" indent="-514350">
              <a:buAutoNum type="arabicPeriod"/>
              <a:defRPr/>
            </a:pPr>
            <a:r>
              <a:rPr lang="en-GB" dirty="0"/>
              <a:t>‘Deep Learning’ means using a neural network with several layers of nodes between input and output.</a:t>
            </a:r>
          </a:p>
          <a:p>
            <a:pPr marL="514350" indent="-514350">
              <a:buAutoNum type="arabicPeriod"/>
              <a:defRPr/>
            </a:pPr>
            <a:r>
              <a:rPr lang="en-GB" dirty="0"/>
              <a:t>The series of layers between input &amp; output </a:t>
            </a:r>
            <a:r>
              <a:rPr lang="en-GB" u="sng" dirty="0"/>
              <a:t>do  feature identification and processing</a:t>
            </a:r>
            <a:r>
              <a:rPr lang="en-GB" dirty="0"/>
              <a:t> in a series of stages, just as our brains seem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3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A5D7-6599-4344-8F66-8A2C18D4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983E-284A-4692-93F2-4F75013F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key driving forces </a:t>
            </a:r>
          </a:p>
          <a:p>
            <a:pPr marL="457200" lvl="1" indent="0">
              <a:buNone/>
            </a:pPr>
            <a:r>
              <a:rPr lang="en-US" dirty="0"/>
              <a:t>1. big data </a:t>
            </a:r>
          </a:p>
          <a:p>
            <a:pPr marL="457200" lvl="1" indent="0">
              <a:buNone/>
            </a:pPr>
            <a:r>
              <a:rPr lang="en-US" dirty="0"/>
              <a:t>2. power of parallel/distributed computing </a:t>
            </a:r>
          </a:p>
          <a:p>
            <a:pPr marL="457200" lvl="1" indent="0">
              <a:buNone/>
            </a:pPr>
            <a:r>
              <a:rPr lang="en-US" dirty="0"/>
              <a:t>3. sophisticated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402A6-F5B8-4189-99EE-11640F7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6405"/>
            <a:ext cx="5397500" cy="29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7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0ADA-095F-46EA-996D-4341E782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0330"/>
          </a:xfrm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Deep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38430D-9EF9-446C-94D1-0F46599E3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350" y="2723322"/>
            <a:ext cx="6693763" cy="32349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13A35-CCD3-4757-BC0B-03159083CBE5}"/>
              </a:ext>
            </a:extLst>
          </p:cNvPr>
          <p:cNvSpPr/>
          <p:nvPr/>
        </p:nvSpPr>
        <p:spPr>
          <a:xfrm>
            <a:off x="117865" y="3251453"/>
            <a:ext cx="4765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traditional model of pattern recognition (since the late 50’s) </a:t>
            </a:r>
          </a:p>
          <a:p>
            <a:r>
              <a:rPr lang="en-US" dirty="0"/>
              <a:t>fixed/engineered features (or kernel) + trainable classifier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332EF-B745-4C93-A764-94E7577B030B}"/>
              </a:ext>
            </a:extLst>
          </p:cNvPr>
          <p:cNvSpPr/>
          <p:nvPr/>
        </p:nvSpPr>
        <p:spPr>
          <a:xfrm>
            <a:off x="117865" y="4737785"/>
            <a:ext cx="5222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end-to-end learning/feature learning/deep learning </a:t>
            </a:r>
          </a:p>
          <a:p>
            <a:r>
              <a:rPr lang="en-US" dirty="0"/>
              <a:t>trainable features (or kernel) + trainable classifier</a:t>
            </a:r>
          </a:p>
        </p:txBody>
      </p:sp>
    </p:spTree>
    <p:extLst>
      <p:ext uri="{BB962C8B-B14F-4D97-AF65-F5344CB8AC3E}">
        <p14:creationId xmlns:p14="http://schemas.microsoft.com/office/powerpoint/2010/main" val="302134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592E-0DEB-4745-B070-4F48E300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Deep Learning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5B8EA-FB07-472E-B3B6-F81B269D4EEA}"/>
              </a:ext>
            </a:extLst>
          </p:cNvPr>
          <p:cNvSpPr/>
          <p:nvPr/>
        </p:nvSpPr>
        <p:spPr>
          <a:xfrm>
            <a:off x="905312" y="1506022"/>
            <a:ext cx="391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Why do we need it? Image recognition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5F0D4-9EEF-4DA9-8613-1E619C56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875354"/>
            <a:ext cx="8722040" cy="492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0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F579B-9290-4A78-B9A5-BA894151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60C2A-CB84-4A8A-A1F7-23D79CF1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Bioinformatics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Data resources</a:t>
            </a:r>
          </a:p>
          <a:p>
            <a:pPr lvl="1"/>
            <a:r>
              <a:rPr lang="en-US" dirty="0"/>
              <a:t>Research topics</a:t>
            </a:r>
          </a:p>
          <a:p>
            <a:endParaRPr lang="en-US" dirty="0"/>
          </a:p>
          <a:p>
            <a:r>
              <a:rPr lang="en-US" dirty="0"/>
              <a:t>AI for bioinformatics</a:t>
            </a:r>
          </a:p>
          <a:p>
            <a:pPr lvl="1"/>
            <a:r>
              <a:rPr lang="en-US" dirty="0"/>
              <a:t>What is AI?</a:t>
            </a:r>
          </a:p>
          <a:p>
            <a:pPr lvl="1"/>
            <a:r>
              <a:rPr lang="en-US" dirty="0"/>
              <a:t>Why AI for bioinformatics? 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Deep learning workflow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6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AF4-2716-4482-8315-AECAC67F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Deep Learning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365608-F48B-439D-B6A2-35B24BC03ED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9259" y="1690688"/>
          <a:ext cx="11196918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14E97E4-04AC-4601-A0D1-89643AA3C3A3}"/>
              </a:ext>
            </a:extLst>
          </p:cNvPr>
          <p:cNvSpPr/>
          <p:nvPr/>
        </p:nvSpPr>
        <p:spPr>
          <a:xfrm>
            <a:off x="905312" y="1506022"/>
            <a:ext cx="401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Why do we need it? Speech recognition </a:t>
            </a:r>
          </a:p>
        </p:txBody>
      </p:sp>
    </p:spTree>
    <p:extLst>
      <p:ext uri="{BB962C8B-B14F-4D97-AF65-F5344CB8AC3E}">
        <p14:creationId xmlns:p14="http://schemas.microsoft.com/office/powerpoint/2010/main" val="25330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A375-63A7-434D-8805-C372110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Deep Learning</a:t>
            </a:r>
            <a:endParaRPr lang="en-US" dirty="0"/>
          </a:p>
        </p:txBody>
      </p:sp>
      <p:pic>
        <p:nvPicPr>
          <p:cNvPr id="4" name="Content Placeholder 3" descr="3013.jpg">
            <a:extLst>
              <a:ext uri="{FF2B5EF4-FFF2-40B4-BE49-F238E27FC236}">
                <a16:creationId xmlns:a16="http://schemas.microsoft.com/office/drawing/2014/main" id="{54A2957A-AD52-40E5-B017-5BAB5344C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216D05-3E02-4453-A98D-32658EE377B3}"/>
              </a:ext>
            </a:extLst>
          </p:cNvPr>
          <p:cNvSpPr/>
          <p:nvPr/>
        </p:nvSpPr>
        <p:spPr>
          <a:xfrm>
            <a:off x="3698644" y="6311899"/>
            <a:ext cx="479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DeepMind’s AlphaGo beats Lee Sedol 4-1 in Go 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3C9A7-1F15-462D-BE40-5E55413DB583}"/>
              </a:ext>
            </a:extLst>
          </p:cNvPr>
          <p:cNvSpPr/>
          <p:nvPr/>
        </p:nvSpPr>
        <p:spPr>
          <a:xfrm>
            <a:off x="905312" y="1506022"/>
            <a:ext cx="391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Why do we need it? Strategies learning</a:t>
            </a:r>
          </a:p>
        </p:txBody>
      </p:sp>
    </p:spTree>
    <p:extLst>
      <p:ext uri="{BB962C8B-B14F-4D97-AF65-F5344CB8AC3E}">
        <p14:creationId xmlns:p14="http://schemas.microsoft.com/office/powerpoint/2010/main" val="319993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6685-CA1B-4F32-9D4F-BAD11C6E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Deep Learning in biology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5736B-B93B-4C9B-BB51-14E6CD6D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2AD135-4D72-4712-9D98-530CB55F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686"/>
            <a:ext cx="12192000" cy="4803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E60441-5B77-4285-BAC2-597674AC0930}"/>
              </a:ext>
            </a:extLst>
          </p:cNvPr>
          <p:cNvSpPr/>
          <p:nvPr/>
        </p:nvSpPr>
        <p:spPr>
          <a:xfrm>
            <a:off x="2961313" y="5478012"/>
            <a:ext cx="931178" cy="302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5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574D-D120-4699-8E94-F56BA817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Deep Learning in biology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F57E-2DE7-4A36-85EE-EC6751CB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221F8-2C03-492F-B51E-31D7868B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517"/>
            <a:ext cx="12192000" cy="4804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A0C6A2-79D6-464C-B9DC-72B4AA88C88E}"/>
              </a:ext>
            </a:extLst>
          </p:cNvPr>
          <p:cNvSpPr/>
          <p:nvPr/>
        </p:nvSpPr>
        <p:spPr>
          <a:xfrm>
            <a:off x="8103765" y="3993160"/>
            <a:ext cx="931178" cy="302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99A2-8E4E-49FC-AAAD-D95294AD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Classical machine learning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9F3A14-8C6D-4ADF-A78C-2F5851843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364"/>
            <a:ext cx="10515600" cy="2696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7D0A8-BC0D-4E42-BA79-9391AB1249C7}"/>
              </a:ext>
            </a:extLst>
          </p:cNvPr>
          <p:cNvSpPr/>
          <p:nvPr/>
        </p:nvSpPr>
        <p:spPr>
          <a:xfrm>
            <a:off x="838200" y="49718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preprocessing </a:t>
            </a:r>
            <a:endParaRPr lang="ar-SY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feature engineering </a:t>
            </a:r>
            <a:endParaRPr lang="ar-SY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model selection &amp; learning </a:t>
            </a:r>
            <a:endParaRPr lang="ar-SY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366106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FD00-EB19-4815-9056-B437A80E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Deep learning workflow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370A43-E2DE-471B-BFEF-34D6C723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349" y="3366156"/>
            <a:ext cx="2742931" cy="1384660"/>
          </a:xfrm>
          <a:prstGeom prst="rect">
            <a:avLst/>
          </a:prstGeom>
        </p:spPr>
      </p:pic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1DA39E20-7371-4545-98F4-DB95F6C4F1FC}"/>
              </a:ext>
            </a:extLst>
          </p:cNvPr>
          <p:cNvSpPr/>
          <p:nvPr/>
        </p:nvSpPr>
        <p:spPr>
          <a:xfrm>
            <a:off x="3027580" y="3465753"/>
            <a:ext cx="2714641" cy="11681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model</a:t>
            </a:r>
          </a:p>
          <a:p>
            <a:pPr algn="ctr"/>
            <a:r>
              <a:rPr lang="en-US" dirty="0"/>
              <a:t>CNN/RNN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579195-B66F-41C4-AAE4-603B9CB7C5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8553" y="2575126"/>
          <a:ext cx="20828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62903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4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87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83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82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4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9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36692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628B25-AB53-454D-B391-2D69BB0CB5CA}"/>
              </a:ext>
            </a:extLst>
          </p:cNvPr>
          <p:cNvCxnSpPr>
            <a:stCxn id="15" idx="2"/>
          </p:cNvCxnSpPr>
          <p:nvPr/>
        </p:nvCxnSpPr>
        <p:spPr>
          <a:xfrm>
            <a:off x="2483145" y="4058486"/>
            <a:ext cx="4446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7D9697-305E-4DAD-8A47-75B784824003}"/>
              </a:ext>
            </a:extLst>
          </p:cNvPr>
          <p:cNvCxnSpPr/>
          <p:nvPr/>
        </p:nvCxnSpPr>
        <p:spPr>
          <a:xfrm>
            <a:off x="5870093" y="4049836"/>
            <a:ext cx="4446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D359E7-7987-490E-9158-FBDFB9B2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60986" y="2650449"/>
            <a:ext cx="3117424" cy="266537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B4319-7C66-483D-A692-1EF7CEA04635}"/>
              </a:ext>
            </a:extLst>
          </p:cNvPr>
          <p:cNvCxnSpPr/>
          <p:nvPr/>
        </p:nvCxnSpPr>
        <p:spPr>
          <a:xfrm>
            <a:off x="6764705" y="4049836"/>
            <a:ext cx="4446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8D9D3-B05B-439E-A785-D5069690DA72}"/>
              </a:ext>
            </a:extLst>
          </p:cNvPr>
          <p:cNvCxnSpPr/>
          <p:nvPr/>
        </p:nvCxnSpPr>
        <p:spPr>
          <a:xfrm>
            <a:off x="9652384" y="3965708"/>
            <a:ext cx="4446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A78504-6DB3-45EC-A007-5D5F29B2191E}"/>
              </a:ext>
            </a:extLst>
          </p:cNvPr>
          <p:cNvSpPr/>
          <p:nvPr/>
        </p:nvSpPr>
        <p:spPr>
          <a:xfrm>
            <a:off x="10096997" y="3781042"/>
            <a:ext cx="123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25337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D077-9BE0-4976-927E-1EC1B5C6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Deep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961ED-4462-4CDC-828C-0D0D3A7FA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2159994"/>
            <a:ext cx="7391400" cy="2847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A6A152-DFD9-4562-AF6F-6BE184909A4D}"/>
              </a:ext>
            </a:extLst>
          </p:cNvPr>
          <p:cNvSpPr/>
          <p:nvPr/>
        </p:nvSpPr>
        <p:spPr>
          <a:xfrm>
            <a:off x="10309052" y="6492875"/>
            <a:ext cx="18277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rPr>
              <a:t>source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rPr>
              <a:t>Koumakis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rPr>
              <a:t> et al. 2020</a:t>
            </a:r>
          </a:p>
        </p:txBody>
      </p:sp>
    </p:spTree>
    <p:extLst>
      <p:ext uri="{BB962C8B-B14F-4D97-AF65-F5344CB8AC3E}">
        <p14:creationId xmlns:p14="http://schemas.microsoft.com/office/powerpoint/2010/main" val="105652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215C-8227-4374-A1D1-C3634D33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Deep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3E2-E898-4923-9F89-431B13A6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5408611"/>
            <a:ext cx="10515600" cy="813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Number of publications (log-scale) for 14 biological topics. For each topic, the three bars show the number of publications mentioning the terms ‘RNN’, ‘CNN’, and ‘deep learning’,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BB280-CB36-43BA-9B22-2512E083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2237521"/>
            <a:ext cx="9486900" cy="26041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746060-647A-435C-BB70-5390D4A73207}"/>
              </a:ext>
            </a:extLst>
          </p:cNvPr>
          <p:cNvSpPr/>
          <p:nvPr/>
        </p:nvSpPr>
        <p:spPr>
          <a:xfrm>
            <a:off x="10737466" y="6574666"/>
            <a:ext cx="1359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0" dirty="0">
                <a:solidFill>
                  <a:schemeClr val="bg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Source Li et al. 2020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54BB-C906-4847-9627-AC2DFCFA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9127-9823-4D1C-98EA-25AD7E06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End of part 1</a:t>
            </a:r>
          </a:p>
        </p:txBody>
      </p:sp>
    </p:spTree>
    <p:extLst>
      <p:ext uri="{BB962C8B-B14F-4D97-AF65-F5344CB8AC3E}">
        <p14:creationId xmlns:p14="http://schemas.microsoft.com/office/powerpoint/2010/main" val="139307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2821-7444-4444-A249-5E6669F1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Bioinformatics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79B3-DE68-4B3C-AB53-8B3BB8CE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Bioinformatics is an interdisciplinary field that develops methods and software tools for understanding biological data, in particular when the data sets are large and complex. </a:t>
            </a:r>
          </a:p>
          <a:p>
            <a:endParaRPr lang="en-US" dirty="0"/>
          </a:p>
          <a:p>
            <a:r>
              <a:rPr lang="en-US" dirty="0"/>
              <a:t>As an interdisciplinary field of science, bioinformatics combines biology, computer science, information engineering, mathematics and statistics to analyze and interpret the biological data.</a:t>
            </a:r>
          </a:p>
          <a:p>
            <a:endParaRPr lang="en-US" dirty="0"/>
          </a:p>
          <a:p>
            <a:r>
              <a:rPr lang="en-US" dirty="0"/>
              <a:t>Bioinformatics has been used for in silico analyses of biological queries using mathematical and statistical techniques.</a:t>
            </a:r>
          </a:p>
        </p:txBody>
      </p:sp>
    </p:spTree>
    <p:extLst>
      <p:ext uri="{BB962C8B-B14F-4D97-AF65-F5344CB8AC3E}">
        <p14:creationId xmlns:p14="http://schemas.microsoft.com/office/powerpoint/2010/main" val="419081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575D-7662-4951-8723-4969EBD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Bioinformatics</a:t>
            </a:r>
          </a:p>
        </p:txBody>
      </p:sp>
      <p:pic>
        <p:nvPicPr>
          <p:cNvPr id="2050" name="Picture 2" descr="BIOINFORMATICS – World Congress on Advancements in Proteomics and  Bioinformatics Research">
            <a:extLst>
              <a:ext uri="{FF2B5EF4-FFF2-40B4-BE49-F238E27FC236}">
                <a16:creationId xmlns:a16="http://schemas.microsoft.com/office/drawing/2014/main" id="{97470BBB-179F-4590-9667-6B6B1F0724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7112" y="2096294"/>
            <a:ext cx="50577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5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67ADC8-64DC-4EA6-AEA7-D32A57874944}"/>
              </a:ext>
            </a:extLst>
          </p:cNvPr>
          <p:cNvSpPr txBox="1"/>
          <p:nvPr/>
        </p:nvSpPr>
        <p:spPr>
          <a:xfrm>
            <a:off x="4153384" y="664695"/>
            <a:ext cx="3885231" cy="590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  <a:ea typeface="+mj-ea"/>
                <a:cs typeface="+mj-cs"/>
              </a:rPr>
              <a:t>Bioinformatics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65DBB2-759A-4829-BBAF-69BCD20F695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297245" y="1255626"/>
            <a:ext cx="4798755" cy="13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AEBA02-CFBE-4348-A984-4FA6E58335A7}"/>
              </a:ext>
            </a:extLst>
          </p:cNvPr>
          <p:cNvSpPr txBox="1"/>
          <p:nvPr/>
        </p:nvSpPr>
        <p:spPr>
          <a:xfrm>
            <a:off x="851449" y="2604533"/>
            <a:ext cx="8915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Biology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09941-30C2-4212-A8E1-92E98F1122EB}"/>
              </a:ext>
            </a:extLst>
          </p:cNvPr>
          <p:cNvSpPr txBox="1"/>
          <p:nvPr/>
        </p:nvSpPr>
        <p:spPr>
          <a:xfrm>
            <a:off x="3235884" y="2604533"/>
            <a:ext cx="6339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C85622-9E27-436F-9AEF-79427C17AE8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3552862" y="1255626"/>
            <a:ext cx="2543138" cy="13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38269B-C904-451F-8802-5C49759850D9}"/>
              </a:ext>
            </a:extLst>
          </p:cNvPr>
          <p:cNvSpPr txBox="1"/>
          <p:nvPr/>
        </p:nvSpPr>
        <p:spPr>
          <a:xfrm>
            <a:off x="7028970" y="2604533"/>
            <a:ext cx="8050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88CD17-256A-409C-8535-989255D12494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096000" y="1255626"/>
            <a:ext cx="1335485" cy="13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3FA3F9-138A-4A60-82E5-53FC5039AE34}"/>
              </a:ext>
            </a:extLst>
          </p:cNvPr>
          <p:cNvSpPr txBox="1"/>
          <p:nvPr/>
        </p:nvSpPr>
        <p:spPr>
          <a:xfrm>
            <a:off x="9853715" y="2604533"/>
            <a:ext cx="11394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FDA0CA-D588-4721-AB85-BD3E446245F4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6096000" y="1255626"/>
            <a:ext cx="4327422" cy="134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9F1076-7A84-4824-AEB5-A2201BB74A84}"/>
              </a:ext>
            </a:extLst>
          </p:cNvPr>
          <p:cNvSpPr/>
          <p:nvPr/>
        </p:nvSpPr>
        <p:spPr>
          <a:xfrm>
            <a:off x="720336" y="3175576"/>
            <a:ext cx="17374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is the biological question or problem?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why do we need this method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412328-805A-410E-81F7-3C4FC33D1683}"/>
              </a:ext>
            </a:extLst>
          </p:cNvPr>
          <p:cNvSpPr/>
          <p:nvPr/>
        </p:nvSpPr>
        <p:spPr>
          <a:xfrm>
            <a:off x="3138311" y="3175576"/>
            <a:ext cx="2675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What is the input data? – What other supportive data can be used?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518B7-987E-4958-AE9F-80B500E1E6DB}"/>
              </a:ext>
            </a:extLst>
          </p:cNvPr>
          <p:cNvSpPr/>
          <p:nvPr/>
        </p:nvSpPr>
        <p:spPr>
          <a:xfrm>
            <a:off x="6442435" y="3175576"/>
            <a:ext cx="3002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How is the biological problem is formulated computationally?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DC24C-EE35-4A2D-9BB5-DA1209B2236A}"/>
              </a:ext>
            </a:extLst>
          </p:cNvPr>
          <p:cNvSpPr/>
          <p:nvPr/>
        </p:nvSpPr>
        <p:spPr>
          <a:xfrm>
            <a:off x="9708445" y="3050808"/>
            <a:ext cx="2483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What is the computational algorithm? </a:t>
            </a:r>
          </a:p>
          <a:p>
            <a:r>
              <a:rPr lang="en-US" dirty="0"/>
              <a:t>– How about its performance/limitation?</a:t>
            </a:r>
          </a:p>
        </p:txBody>
      </p:sp>
    </p:spTree>
    <p:extLst>
      <p:ext uri="{BB962C8B-B14F-4D97-AF65-F5344CB8AC3E}">
        <p14:creationId xmlns:p14="http://schemas.microsoft.com/office/powerpoint/2010/main" val="18166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4" grpId="0" animBg="1"/>
      <p:bldP spid="17" grpId="0" animBg="1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ing Blocks of the Genetic Code - ASHG">
            <a:extLst>
              <a:ext uri="{FF2B5EF4-FFF2-40B4-BE49-F238E27FC236}">
                <a16:creationId xmlns:a16="http://schemas.microsoft.com/office/drawing/2014/main" id="{0B46CD68-3EB2-4591-B74E-7287EB69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1604209"/>
            <a:ext cx="3977492" cy="41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eiro:Protein TERF2 PDB 1h6p.png – Wikipédia, a enciclopédia livre">
            <a:extLst>
              <a:ext uri="{FF2B5EF4-FFF2-40B4-BE49-F238E27FC236}">
                <a16:creationId xmlns:a16="http://schemas.microsoft.com/office/drawing/2014/main" id="{FD537005-B6E4-40E0-8EDA-C4DAD9E1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00" y="2394284"/>
            <a:ext cx="3041393" cy="20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7745D-660D-448D-8645-1701EC374D1E}"/>
              </a:ext>
            </a:extLst>
          </p:cNvPr>
          <p:cNvSpPr txBox="1"/>
          <p:nvPr/>
        </p:nvSpPr>
        <p:spPr>
          <a:xfrm>
            <a:off x="5697370" y="5085348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Protein</a:t>
            </a:r>
          </a:p>
        </p:txBody>
      </p:sp>
      <p:pic>
        <p:nvPicPr>
          <p:cNvPr id="1038" name="Picture 14" descr="Rat Transparent Png - Mouse Animal, Png Download , Transparent Png Image -  PNGitem">
            <a:extLst>
              <a:ext uri="{FF2B5EF4-FFF2-40B4-BE49-F238E27FC236}">
                <a16:creationId xmlns:a16="http://schemas.microsoft.com/office/drawing/2014/main" id="{0E7CE92B-C361-4DF9-BCA7-3058868F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153" y="5069067"/>
            <a:ext cx="1208191" cy="11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FCC65C-C6AC-482B-B829-0592F8A7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458" y="3428999"/>
            <a:ext cx="1530386" cy="945744"/>
          </a:xfrm>
          <a:prstGeom prst="rect">
            <a:avLst/>
          </a:prstGeom>
        </p:spPr>
      </p:pic>
      <p:pic>
        <p:nvPicPr>
          <p:cNvPr id="1042" name="Picture 18" descr="Butterfly PNG Clip Art | Gallery Yopriceville - High-Quality Images and  Transparent PNG Free Clipart">
            <a:extLst>
              <a:ext uri="{FF2B5EF4-FFF2-40B4-BE49-F238E27FC236}">
                <a16:creationId xmlns:a16="http://schemas.microsoft.com/office/drawing/2014/main" id="{D8EAA57F-D5B7-4A05-99A1-F8A7179C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458" y="1163292"/>
            <a:ext cx="1452861" cy="145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EBB4EC-30B7-4D63-B684-52C7EA51CF09}"/>
              </a:ext>
            </a:extLst>
          </p:cNvPr>
          <p:cNvSpPr/>
          <p:nvPr/>
        </p:nvSpPr>
        <p:spPr>
          <a:xfrm>
            <a:off x="5426425" y="3244334"/>
            <a:ext cx="133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ＭＳ Ｐゴシック" charset="0"/>
              </a:rPr>
              <a:t>Scales of life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E272A8-628F-4220-8231-4EBF128A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278443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203BD47-A926-42EE-B391-99A397419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8731" y="357809"/>
            <a:ext cx="11128652" cy="8778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Molecular Biology Information - DNA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1397A39D-FB3F-4A41-B716-105CCA453C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01369" y="1729266"/>
            <a:ext cx="2984500" cy="31686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Raw DNA Sequence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Coding or Not?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Parse into genes?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4 bases: AGCT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~1 </a:t>
            </a:r>
            <a:r>
              <a:rPr lang="en-US" altLang="en-US" sz="2000" dirty="0" err="1">
                <a:solidFill>
                  <a:srgbClr val="000000"/>
                </a:solidFill>
              </a:rPr>
              <a:t>Kb</a:t>
            </a:r>
            <a:r>
              <a:rPr lang="en-US" altLang="en-US" sz="2000" dirty="0">
                <a:solidFill>
                  <a:srgbClr val="000000"/>
                </a:solidFill>
              </a:rPr>
              <a:t> in a gene, ~2 Mb in genome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~3 Gb Human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B7EE0D91-819D-4621-8B4C-5C7425251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579" y="1388664"/>
            <a:ext cx="4876800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atggcaattaaaattggtatcaatggttttggtcgtatcggccgtatcgtattccgtgca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gcacaacaccgtgatgacattgaagttgtaggtattaacgacttaatcgacgttgaatac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atggcttatatgttgaaatatgattcaactcacggtcgtttcgacggcactgttgaagtg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aaagatggtaacttagtggttaatggtaaaactatccgtgtaactgcagaacgtgatcca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gcaaacttaaactggggtgcaatcggtgttgatatcgctgttgaagcgactggtttattc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ttaactgatgaaactgctcgtaaacatatcactgcaggcgcaaaaaaagttgtattaact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ggcccatctaaagatgcaacccctatgttcgttcgtggtgtaaacttcaacgcatacgca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ggtcaagatatcgtttctaacgcatcttgtacaacaaactgtttagctcctttagcacgt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gttgttcatgaaactttcggtatcaaagatggtttaatgaccactgttcacgcaacgact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gcaactcaaaaaactgtggatggtccatcagctaaagactggcgcggcggccgcggtgca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tcacaaaacatcattccatcttcaacaggtgcagcgaaagcagtaggtaaagtattacct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gcattaaacggtaaattaactggtatggctttccgtgttccaacgccaaacgtatctgtt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gttgatttaacagttaatcttgaaaaaccagcttcttatgatgcaatcaaacaagcaatc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aaagatgcagcggaaggtaaaacgttcaatggcgaattaaaaggcgtattaggttacact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gaagatgctgttgtttctactgacttcaacggttgtgctttaacttctgtatttgatgca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gacgctggtatcgcattaactgattctttcgttaaattggtatc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. . .</a:t>
            </a:r>
          </a:p>
          <a:p>
            <a:pPr>
              <a:defRPr/>
            </a:pP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. . .   </a:t>
            </a: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caaaaatagggttaatatgaatctcgatctccattttgttcatcgtattcaa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caacaagccaaaactcgtacaaatatgaccgcacttcgctataaagaacacggcttgtgg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cgagatatctcttggaaaaactttcaagagcaactcaatcaactttctcgagcattgctt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gctcacaatattgacgtacaagataaaatcgccatttttgcccataatatggaacgttgg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gttgttcatgaaactttcggtatcaaagatggtttaatgaccactgttcacgcaacgact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acaatcgttgacattgcgaccttacaaattcgagcaatcacagtgcctatttacgcaacc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aatacagcccagcaagcagaatttatcctaaatcacgccgatgtaaaaattctcttcgtc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ggcgatcaagagcaatacgatcaaacattggaaattgctcatcattgtccaaaattacaa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 err="1">
                <a:solidFill>
                  <a:srgbClr val="000000"/>
                </a:solidFill>
                <a:latin typeface="Courier New" charset="0"/>
              </a:rPr>
              <a:t>aaaattgtagcaatgaaatccaccattcaattacaacaagatcctctttcttgcacttgg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>
                <a:latin typeface="Courier New" charset="0"/>
              </a:rPr>
              <a:t>                      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1000" dirty="0">
              <a:latin typeface="Courier New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F87FBE-B903-4B27-8F7B-87DC86B55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812" y="1388664"/>
            <a:ext cx="3896819" cy="3063487"/>
          </a:xfrm>
          <a:prstGeom prst="rect">
            <a:avLst/>
          </a:prstGeom>
        </p:spPr>
      </p:pic>
    </p:spTree>
  </p:cSld>
  <p:clrMapOvr>
    <a:masterClrMapping/>
  </p:clrMapOvr>
  <p:transition advTm="3716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F4A4088-1653-4612-88D7-2A4E83240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145" y="324436"/>
            <a:ext cx="8907211" cy="1117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Molecular Biology Information: </a:t>
            </a:r>
            <a:b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Protein Sequence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B27D978F-1409-4CAB-BF73-53C74204E5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04145" y="1442036"/>
            <a:ext cx="8067675" cy="3095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20 letter alphabet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ACDEFGHIKLMNPQRSTVWY  </a:t>
            </a:r>
            <a:r>
              <a:rPr lang="en-US" altLang="en-US" dirty="0">
                <a:solidFill>
                  <a:srgbClr val="000000"/>
                </a:solidFill>
              </a:rPr>
              <a:t>but not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BJOUXZ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Strings of  ~300 aa in an average protein (in bacteria),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 ~200 aa in a domain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Millions of known protein sequences</a:t>
            </a: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pPr lvl="2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B9572529-2783-43BF-B3F0-A6BAA1640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45" y="4847223"/>
            <a:ext cx="6553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d1dhfa_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LNCIVAVSQ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NM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GIGKNGDLPW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PP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LRNEFRYFQRMT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TTSSVEGKQ-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NLVIMGKKTWFSI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 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d8dfr__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LNSIVAVCQ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NM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GIGKDGNLPW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PP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LRNEYKYFQRMT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STSHVEGKQ-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NAVIMGKKTWFSI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 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d4dfra_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ISLIAALAV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DR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VIGMENAMPW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N-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LPADLAWFKRNT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L--------N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KPVIMGRHTWESI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 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d3dfr__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TAFLWAQDR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DG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LIGKDGHLPW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H-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LPDDLHYFRAQT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V--------G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KIMVVGRRTYESF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 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          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            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        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             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    </a:t>
            </a:r>
          </a:p>
          <a:p>
            <a:pPr>
              <a:defRPr/>
            </a:pP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d1dhfa_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LNCIVAVSQ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NM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GIGKNGDLPW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PP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LRNEFRYFQRMT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TTSSVEGKQ-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NLVIMGKKTWFSI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d8dfr__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LNSIVAVCQ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NM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GIGKDGNLPW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PP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LRNEYKYFQRMT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STSHVEGKQ-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NAVIMGKKTWFSI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d4dfra_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ISLIAALAV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DR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VIGMENAMPW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-N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LPADLAWFKRNT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LD--------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KPVIMGRHTWESI</a:t>
            </a:r>
            <a:endParaRPr lang="en-US" sz="1000" dirty="0">
              <a:solidFill>
                <a:srgbClr val="000000"/>
              </a:solidFill>
              <a:latin typeface="Courier New" charset="0"/>
            </a:endParaRP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d3dfr__ 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TAFLWAQDR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NG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LIGKDGHLPW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-H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LPDDLHYFRAQT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VG--------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KIMVVGRRTYESF</a:t>
            </a:r>
            <a:r>
              <a:rPr lang="en-US" sz="1000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>
              <a:defRPr/>
            </a:pPr>
            <a:endParaRPr lang="en-US" sz="1000" dirty="0">
              <a:solidFill>
                <a:srgbClr val="000000"/>
              </a:solidFill>
              <a:latin typeface="Courier New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71A30F-99B7-4D18-B647-BEF7E6BB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40" y="839201"/>
            <a:ext cx="2705100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463F89-95C7-47F8-8F7E-BCB5DE00795A}"/>
              </a:ext>
            </a:extLst>
          </p:cNvPr>
          <p:cNvSpPr/>
          <p:nvPr/>
        </p:nvSpPr>
        <p:spPr>
          <a:xfrm>
            <a:off x="8930440" y="5725526"/>
            <a:ext cx="2604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https://www.uniprot.org/</a:t>
            </a:r>
          </a:p>
        </p:txBody>
      </p:sp>
    </p:spTree>
  </p:cSld>
  <p:clrMapOvr>
    <a:masterClrMapping/>
  </p:clrMapOvr>
  <p:transition advTm="5457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5E55-1F53-4602-9DCB-F5BF1FB6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Bioinformatics and databases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6F7E6D-15B4-4C30-B2C5-1C66CFB05D41}"/>
              </a:ext>
            </a:extLst>
          </p:cNvPr>
          <p:cNvSpPr/>
          <p:nvPr/>
        </p:nvSpPr>
        <p:spPr>
          <a:xfrm>
            <a:off x="982133" y="16906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High‐throughput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explosive 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multi‐type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multi‐scale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Heterogeneous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F986C-212B-4CF0-868E-C7F5AB7785BD}"/>
              </a:ext>
            </a:extLst>
          </p:cNvPr>
          <p:cNvSpPr/>
          <p:nvPr/>
        </p:nvSpPr>
        <p:spPr>
          <a:xfrm>
            <a:off x="526255" y="4461550"/>
            <a:ext cx="7125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Requirements for the methods </a:t>
            </a:r>
          </a:p>
          <a:p>
            <a:r>
              <a:rPr lang="en-US" dirty="0"/>
              <a:t>Data needs to be stored in efficient ontology‐based database systems</a:t>
            </a:r>
          </a:p>
          <a:p>
            <a:r>
              <a:rPr lang="en-US" dirty="0"/>
              <a:t> The huge amount of data requires efficient methods </a:t>
            </a:r>
          </a:p>
          <a:p>
            <a:r>
              <a:rPr lang="en-US" dirty="0"/>
              <a:t>Exponential growth requires scalable methods </a:t>
            </a:r>
          </a:p>
          <a:p>
            <a:r>
              <a:rPr lang="en-US" dirty="0"/>
              <a:t>The low signal‐to‐noise ratio requires accurate methods </a:t>
            </a:r>
          </a:p>
          <a:p>
            <a:r>
              <a:rPr lang="en-US" dirty="0"/>
              <a:t>Multiple types of data requires data integrative methods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1B18F-53BA-45F2-9AA9-2542865F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65" y="1177970"/>
            <a:ext cx="4678016" cy="33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9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1034</Words>
  <Application>Microsoft Office PowerPoint</Application>
  <PresentationFormat>와이드스크린</PresentationFormat>
  <Paragraphs>193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맑은 고딕</vt:lpstr>
      <vt:lpstr>MS PGothic</vt:lpstr>
      <vt:lpstr>MS PGothic</vt:lpstr>
      <vt:lpstr>Arial</vt:lpstr>
      <vt:lpstr>Arial Black</vt:lpstr>
      <vt:lpstr>Calibri</vt:lpstr>
      <vt:lpstr>Calibri Light</vt:lpstr>
      <vt:lpstr>Courier New</vt:lpstr>
      <vt:lpstr>Source Sans Pro</vt:lpstr>
      <vt:lpstr>Times New Roman</vt:lpstr>
      <vt:lpstr>Wingdings</vt:lpstr>
      <vt:lpstr>Office 테마</vt:lpstr>
      <vt:lpstr>Deep learning and Bioinformatics, Part 1</vt:lpstr>
      <vt:lpstr>Contents</vt:lpstr>
      <vt:lpstr>Bioinformatics </vt:lpstr>
      <vt:lpstr>Bioinformatics</vt:lpstr>
      <vt:lpstr>PowerPoint 프레젠테이션</vt:lpstr>
      <vt:lpstr>Genome</vt:lpstr>
      <vt:lpstr>Molecular Biology Information - DNA</vt:lpstr>
      <vt:lpstr>Molecular Biology Information:  Protein Sequence</vt:lpstr>
      <vt:lpstr>Bioinformatics and databases</vt:lpstr>
      <vt:lpstr>Where to get data?</vt:lpstr>
      <vt:lpstr>Current problems</vt:lpstr>
      <vt:lpstr>Machine learning</vt:lpstr>
      <vt:lpstr>Why AI/ML approaches to bioinformatics?</vt:lpstr>
      <vt:lpstr>Why AI/ML approaches to bioinformatics?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 in biology</vt:lpstr>
      <vt:lpstr>Deep Learning in biology</vt:lpstr>
      <vt:lpstr>Classical machine learning workflow</vt:lpstr>
      <vt:lpstr>Deep learning workflow</vt:lpstr>
      <vt:lpstr>Deep learning</vt:lpstr>
      <vt:lpstr>Deep learning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hilal tayara</dc:creator>
  <cp:lastModifiedBy>hilal tayara</cp:lastModifiedBy>
  <cp:revision>7</cp:revision>
  <dcterms:created xsi:type="dcterms:W3CDTF">2021-08-22T18:20:56Z</dcterms:created>
  <dcterms:modified xsi:type="dcterms:W3CDTF">2021-09-04T15:57:36Z</dcterms:modified>
</cp:coreProperties>
</file>