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72285" autoAdjust="0"/>
  </p:normalViewPr>
  <p:slideViewPr>
    <p:cSldViewPr snapToGrid="0">
      <p:cViewPr varScale="1">
        <p:scale>
          <a:sx n="112" d="100"/>
          <a:sy n="112" d="100"/>
        </p:scale>
        <p:origin x="24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72e65871ca4ff38" providerId="LiveId" clId="{138E2E66-0C1A-431C-900D-D98D8195B26E}"/>
    <pc:docChg chg="custSel addSld delSld modSld">
      <pc:chgData name="" userId="f72e65871ca4ff38" providerId="LiveId" clId="{138E2E66-0C1A-431C-900D-D98D8195B26E}" dt="2021-02-28T12:38:11.024" v="73" actId="27636"/>
      <pc:docMkLst>
        <pc:docMk/>
      </pc:docMkLst>
      <pc:sldChg chg="modSp">
        <pc:chgData name="" userId="f72e65871ca4ff38" providerId="LiveId" clId="{138E2E66-0C1A-431C-900D-D98D8195B26E}" dt="2021-02-28T12:01:26.533" v="31" actId="113"/>
        <pc:sldMkLst>
          <pc:docMk/>
          <pc:sldMk cId="465804323" sldId="256"/>
        </pc:sldMkLst>
        <pc:spChg chg="mod">
          <ac:chgData name="" userId="f72e65871ca4ff38" providerId="LiveId" clId="{138E2E66-0C1A-431C-900D-D98D8195B26E}" dt="2021-02-28T12:01:20.588" v="30" actId="113"/>
          <ac:spMkLst>
            <pc:docMk/>
            <pc:sldMk cId="465804323" sldId="256"/>
            <ac:spMk id="2" creationId="{00000000-0000-0000-0000-000000000000}"/>
          </ac:spMkLst>
        </pc:spChg>
        <pc:spChg chg="mod">
          <ac:chgData name="" userId="f72e65871ca4ff38" providerId="LiveId" clId="{138E2E66-0C1A-431C-900D-D98D8195B26E}" dt="2021-02-28T12:01:26.533" v="31" actId="113"/>
          <ac:spMkLst>
            <pc:docMk/>
            <pc:sldMk cId="465804323" sldId="256"/>
            <ac:spMk id="3" creationId="{00000000-0000-0000-0000-000000000000}"/>
          </ac:spMkLst>
        </pc:spChg>
      </pc:sldChg>
      <pc:sldChg chg="del">
        <pc:chgData name="" userId="f72e65871ca4ff38" providerId="LiveId" clId="{138E2E66-0C1A-431C-900D-D98D8195B26E}" dt="2021-02-28T12:20:29.690" v="33" actId="2696"/>
        <pc:sldMkLst>
          <pc:docMk/>
          <pc:sldMk cId="2684914432" sldId="281"/>
        </pc:sldMkLst>
      </pc:sldChg>
      <pc:sldChg chg="del">
        <pc:chgData name="" userId="f72e65871ca4ff38" providerId="LiveId" clId="{138E2E66-0C1A-431C-900D-D98D8195B26E}" dt="2021-02-28T12:22:08.210" v="34" actId="2696"/>
        <pc:sldMkLst>
          <pc:docMk/>
          <pc:sldMk cId="41144110" sldId="300"/>
        </pc:sldMkLst>
      </pc:sldChg>
      <pc:sldChg chg="del">
        <pc:chgData name="" userId="f72e65871ca4ff38" providerId="LiveId" clId="{138E2E66-0C1A-431C-900D-D98D8195B26E}" dt="2021-02-28T12:22:33.065" v="35" actId="2696"/>
        <pc:sldMkLst>
          <pc:docMk/>
          <pc:sldMk cId="3146086255" sldId="314"/>
        </pc:sldMkLst>
      </pc:sldChg>
      <pc:sldChg chg="del">
        <pc:chgData name="" userId="f72e65871ca4ff38" providerId="LiveId" clId="{138E2E66-0C1A-431C-900D-D98D8195B26E}" dt="2021-02-28T12:22:35.525" v="36" actId="2696"/>
        <pc:sldMkLst>
          <pc:docMk/>
          <pc:sldMk cId="889023546" sldId="315"/>
        </pc:sldMkLst>
      </pc:sldChg>
      <pc:sldChg chg="del">
        <pc:chgData name="" userId="f72e65871ca4ff38" providerId="LiveId" clId="{138E2E66-0C1A-431C-900D-D98D8195B26E}" dt="2021-02-28T12:22:58.724" v="37" actId="2696"/>
        <pc:sldMkLst>
          <pc:docMk/>
          <pc:sldMk cId="617446533" sldId="329"/>
        </pc:sldMkLst>
      </pc:sldChg>
      <pc:sldChg chg="del">
        <pc:chgData name="" userId="f72e65871ca4ff38" providerId="LiveId" clId="{138E2E66-0C1A-431C-900D-D98D8195B26E}" dt="2021-02-28T12:35:23.527" v="68" actId="2696"/>
        <pc:sldMkLst>
          <pc:docMk/>
          <pc:sldMk cId="226151981" sldId="331"/>
        </pc:sldMkLst>
      </pc:sldChg>
      <pc:sldChg chg="modSp modNotesTx">
        <pc:chgData name="" userId="f72e65871ca4ff38" providerId="LiveId" clId="{138E2E66-0C1A-431C-900D-D98D8195B26E}" dt="2021-02-28T12:35:31.636" v="69" actId="20577"/>
        <pc:sldMkLst>
          <pc:docMk/>
          <pc:sldMk cId="1238631379" sldId="332"/>
        </pc:sldMkLst>
        <pc:spChg chg="mod">
          <ac:chgData name="" userId="f72e65871ca4ff38" providerId="LiveId" clId="{138E2E66-0C1A-431C-900D-D98D8195B26E}" dt="2021-02-28T12:04:37.694" v="32" actId="1076"/>
          <ac:spMkLst>
            <pc:docMk/>
            <pc:sldMk cId="1238631379" sldId="332"/>
            <ac:spMk id="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6:16.438" v="70" actId="1076"/>
        <pc:sldMkLst>
          <pc:docMk/>
          <pc:sldMk cId="582805931" sldId="336"/>
        </pc:sldMkLst>
        <pc:spChg chg="mod">
          <ac:chgData name="" userId="f72e65871ca4ff38" providerId="LiveId" clId="{138E2E66-0C1A-431C-900D-D98D8195B26E}" dt="2021-02-28T12:36:16.438" v="70" actId="1076"/>
          <ac:spMkLst>
            <pc:docMk/>
            <pc:sldMk cId="582805931" sldId="336"/>
            <ac:spMk id="4" creationId="{00000000-0000-0000-0000-000000000000}"/>
          </ac:spMkLst>
        </pc:spChg>
        <pc:picChg chg="mod">
          <ac:chgData name="" userId="f72e65871ca4ff38" providerId="LiveId" clId="{138E2E66-0C1A-431C-900D-D98D8195B26E}" dt="2021-02-28T12:36:16.438" v="70" actId="1076"/>
          <ac:picMkLst>
            <pc:docMk/>
            <pc:sldMk cId="582805931" sldId="336"/>
            <ac:picMk id="5" creationId="{00000000-0000-0000-0000-000000000000}"/>
          </ac:picMkLst>
        </pc:picChg>
      </pc:sldChg>
      <pc:sldChg chg="modSp">
        <pc:chgData name="" userId="f72e65871ca4ff38" providerId="LiveId" clId="{138E2E66-0C1A-431C-900D-D98D8195B26E}" dt="2021-02-28T12:38:04.905" v="71" actId="14100"/>
        <pc:sldMkLst>
          <pc:docMk/>
          <pc:sldMk cId="4059995833" sldId="340"/>
        </pc:sldMkLst>
        <pc:spChg chg="mod">
          <ac:chgData name="" userId="f72e65871ca4ff38" providerId="LiveId" clId="{138E2E66-0C1A-431C-900D-D98D8195B26E}" dt="2021-02-28T12:38:04.905" v="71" actId="14100"/>
          <ac:spMkLst>
            <pc:docMk/>
            <pc:sldMk cId="4059995833" sldId="340"/>
            <ac:spMk id="9222" creationId="{00000000-0000-0000-0000-000000000000}"/>
          </ac:spMkLst>
        </pc:spChg>
      </pc:sldChg>
      <pc:sldChg chg="modSp">
        <pc:chgData name="" userId="f72e65871ca4ff38" providerId="LiveId" clId="{138E2E66-0C1A-431C-900D-D98D8195B26E}" dt="2021-02-28T12:38:11.024" v="73" actId="27636"/>
        <pc:sldMkLst>
          <pc:docMk/>
          <pc:sldMk cId="3285004471" sldId="341"/>
        </pc:sldMkLst>
        <pc:spChg chg="mod">
          <ac:chgData name="" userId="f72e65871ca4ff38" providerId="LiveId" clId="{138E2E66-0C1A-431C-900D-D98D8195B26E}" dt="2021-02-28T12:38:11.024" v="73" actId="27636"/>
          <ac:spMkLst>
            <pc:docMk/>
            <pc:sldMk cId="3285004471" sldId="341"/>
            <ac:spMk id="3" creationId="{00000000-0000-0000-0000-000000000000}"/>
          </ac:spMkLst>
        </pc:spChg>
      </pc:sldChg>
      <pc:sldChg chg="addSp delSp modSp add modAnim">
        <pc:chgData name="" userId="f72e65871ca4ff38" providerId="LiveId" clId="{138E2E66-0C1A-431C-900D-D98D8195B26E}" dt="2021-02-28T12:33:20.691" v="54" actId="1036"/>
        <pc:sldMkLst>
          <pc:docMk/>
          <pc:sldMk cId="3886741605" sldId="343"/>
        </pc:sldMkLst>
        <pc:spChg chg="del">
          <ac:chgData name="" userId="f72e65871ca4ff38" providerId="LiveId" clId="{138E2E66-0C1A-431C-900D-D98D8195B26E}" dt="2021-02-28T12:32:27.495" v="39"/>
          <ac:spMkLst>
            <pc:docMk/>
            <pc:sldMk cId="3886741605" sldId="343"/>
            <ac:spMk id="3" creationId="{1970AA8F-9F4D-4D6B-9C9C-D008C39F6B26}"/>
          </ac:spMkLst>
        </pc:spChg>
        <pc:picChg chg="add mod">
          <ac:chgData name="" userId="f72e65871ca4ff38" providerId="LiveId" clId="{138E2E66-0C1A-431C-900D-D98D8195B26E}" dt="2021-02-28T12:33:20.691" v="54" actId="1036"/>
          <ac:picMkLst>
            <pc:docMk/>
            <pc:sldMk cId="3886741605" sldId="343"/>
            <ac:picMk id="4" creationId="{DD669AA0-FE96-4B60-9AD4-9E4D270AA1F6}"/>
          </ac:picMkLst>
        </pc:picChg>
      </pc:sldChg>
      <pc:sldChg chg="addSp delSp modSp add modAnim">
        <pc:chgData name="" userId="f72e65871ca4ff38" providerId="LiveId" clId="{138E2E66-0C1A-431C-900D-D98D8195B26E}" dt="2021-02-28T12:33:27.471" v="56" actId="1076"/>
        <pc:sldMkLst>
          <pc:docMk/>
          <pc:sldMk cId="1508486109" sldId="344"/>
        </pc:sldMkLst>
        <pc:spChg chg="del">
          <ac:chgData name="" userId="f72e65871ca4ff38" providerId="LiveId" clId="{138E2E66-0C1A-431C-900D-D98D8195B26E}" dt="2021-02-28T12:32:41.827" v="44"/>
          <ac:spMkLst>
            <pc:docMk/>
            <pc:sldMk cId="1508486109" sldId="344"/>
            <ac:spMk id="3" creationId="{66B53FAC-82E9-419C-959E-D4F45139F9B0}"/>
          </ac:spMkLst>
        </pc:spChg>
        <pc:picChg chg="add mod">
          <ac:chgData name="" userId="f72e65871ca4ff38" providerId="LiveId" clId="{138E2E66-0C1A-431C-900D-D98D8195B26E}" dt="2021-02-28T12:33:27.471" v="56" actId="1076"/>
          <ac:picMkLst>
            <pc:docMk/>
            <pc:sldMk cId="1508486109" sldId="344"/>
            <ac:picMk id="4" creationId="{3A836C38-7967-4ABD-A8F0-FF9A5AE10EAA}"/>
          </ac:picMkLst>
        </pc:picChg>
      </pc:sldChg>
      <pc:sldChg chg="addSp delSp modSp add modAnim">
        <pc:chgData name="" userId="f72e65871ca4ff38" providerId="LiveId" clId="{138E2E66-0C1A-431C-900D-D98D8195B26E}" dt="2021-02-28T12:33:36.354" v="58" actId="1076"/>
        <pc:sldMkLst>
          <pc:docMk/>
          <pc:sldMk cId="3763641421" sldId="345"/>
        </pc:sldMkLst>
        <pc:spChg chg="del">
          <ac:chgData name="" userId="f72e65871ca4ff38" providerId="LiveId" clId="{138E2E66-0C1A-431C-900D-D98D8195B26E}" dt="2021-02-28T12:32:45.964" v="45"/>
          <ac:spMkLst>
            <pc:docMk/>
            <pc:sldMk cId="3763641421" sldId="345"/>
            <ac:spMk id="3" creationId="{2D465901-8F33-4720-A56F-79DA92BA60EC}"/>
          </ac:spMkLst>
        </pc:spChg>
        <pc:picChg chg="add mod">
          <ac:chgData name="" userId="f72e65871ca4ff38" providerId="LiveId" clId="{138E2E66-0C1A-431C-900D-D98D8195B26E}" dt="2021-02-28T12:33:36.354" v="58" actId="1076"/>
          <ac:picMkLst>
            <pc:docMk/>
            <pc:sldMk cId="3763641421" sldId="345"/>
            <ac:picMk id="4" creationId="{C06D5479-6550-408D-9A3D-CDE7AF962074}"/>
          </ac:picMkLst>
        </pc:picChg>
      </pc:sldChg>
      <pc:sldChg chg="addSp delSp modSp add modAnim">
        <pc:chgData name="" userId="f72e65871ca4ff38" providerId="LiveId" clId="{138E2E66-0C1A-431C-900D-D98D8195B26E}" dt="2021-02-28T12:33:42.436" v="60" actId="1076"/>
        <pc:sldMkLst>
          <pc:docMk/>
          <pc:sldMk cId="144350197" sldId="346"/>
        </pc:sldMkLst>
        <pc:spChg chg="del">
          <ac:chgData name="" userId="f72e65871ca4ff38" providerId="LiveId" clId="{138E2E66-0C1A-431C-900D-D98D8195B26E}" dt="2021-02-28T12:32:50.356" v="46"/>
          <ac:spMkLst>
            <pc:docMk/>
            <pc:sldMk cId="144350197" sldId="346"/>
            <ac:spMk id="3" creationId="{056202C5-6A00-43D7-A1D4-9439E4E0A55F}"/>
          </ac:spMkLst>
        </pc:spChg>
        <pc:picChg chg="add mod">
          <ac:chgData name="" userId="f72e65871ca4ff38" providerId="LiveId" clId="{138E2E66-0C1A-431C-900D-D98D8195B26E}" dt="2021-02-28T12:33:42.436" v="60" actId="1076"/>
          <ac:picMkLst>
            <pc:docMk/>
            <pc:sldMk cId="144350197" sldId="346"/>
            <ac:picMk id="4" creationId="{85035CE4-F2E2-42AB-BB2F-CBF19FCC2172}"/>
          </ac:picMkLst>
        </pc:picChg>
      </pc:sldChg>
      <pc:sldChg chg="addSp delSp modSp add modAnim">
        <pc:chgData name="" userId="f72e65871ca4ff38" providerId="LiveId" clId="{138E2E66-0C1A-431C-900D-D98D8195B26E}" dt="2021-02-28T12:33:52.846" v="62" actId="1076"/>
        <pc:sldMkLst>
          <pc:docMk/>
          <pc:sldMk cId="2915460760" sldId="347"/>
        </pc:sldMkLst>
        <pc:spChg chg="del">
          <ac:chgData name="" userId="f72e65871ca4ff38" providerId="LiveId" clId="{138E2E66-0C1A-431C-900D-D98D8195B26E}" dt="2021-02-28T12:32:55.966" v="47"/>
          <ac:spMkLst>
            <pc:docMk/>
            <pc:sldMk cId="2915460760" sldId="347"/>
            <ac:spMk id="3" creationId="{40D2B7AB-5A33-4FA1-9074-C96172C944BC}"/>
          </ac:spMkLst>
        </pc:spChg>
        <pc:picChg chg="add mod">
          <ac:chgData name="" userId="f72e65871ca4ff38" providerId="LiveId" clId="{138E2E66-0C1A-431C-900D-D98D8195B26E}" dt="2021-02-28T12:33:52.846" v="62" actId="1076"/>
          <ac:picMkLst>
            <pc:docMk/>
            <pc:sldMk cId="2915460760" sldId="347"/>
            <ac:picMk id="4" creationId="{C7CBB5F8-5698-43A9-825A-3C7CAC52FC33}"/>
          </ac:picMkLst>
        </pc:picChg>
      </pc:sldChg>
      <pc:sldChg chg="addSp delSp modSp add modAnim">
        <pc:chgData name="" userId="f72e65871ca4ff38" providerId="LiveId" clId="{138E2E66-0C1A-431C-900D-D98D8195B26E}" dt="2021-02-28T12:34:05.702" v="65" actId="1076"/>
        <pc:sldMkLst>
          <pc:docMk/>
          <pc:sldMk cId="2783645537" sldId="348"/>
        </pc:sldMkLst>
        <pc:spChg chg="del">
          <ac:chgData name="" userId="f72e65871ca4ff38" providerId="LiveId" clId="{138E2E66-0C1A-431C-900D-D98D8195B26E}" dt="2021-02-28T12:33:03.593" v="50"/>
          <ac:spMkLst>
            <pc:docMk/>
            <pc:sldMk cId="2783645537" sldId="348"/>
            <ac:spMk id="3" creationId="{3E99A0E6-F9CA-4BFF-9F07-658D7D0F495E}"/>
          </ac:spMkLst>
        </pc:spChg>
        <pc:picChg chg="add mod">
          <ac:chgData name="" userId="f72e65871ca4ff38" providerId="LiveId" clId="{138E2E66-0C1A-431C-900D-D98D8195B26E}" dt="2021-02-28T12:34:05.702" v="65" actId="1076"/>
          <ac:picMkLst>
            <pc:docMk/>
            <pc:sldMk cId="2783645537" sldId="348"/>
            <ac:picMk id="4" creationId="{C7D9599D-ABCB-4E94-9C03-DF13DB264EFF}"/>
          </ac:picMkLst>
        </pc:picChg>
      </pc:sldChg>
      <pc:sldChg chg="addSp delSp modSp add modAnim">
        <pc:chgData name="" userId="f72e65871ca4ff38" providerId="LiveId" clId="{138E2E66-0C1A-431C-900D-D98D8195B26E}" dt="2021-02-28T12:34:13.061" v="67" actId="1076"/>
        <pc:sldMkLst>
          <pc:docMk/>
          <pc:sldMk cId="203929312" sldId="349"/>
        </pc:sldMkLst>
        <pc:spChg chg="del">
          <ac:chgData name="" userId="f72e65871ca4ff38" providerId="LiveId" clId="{138E2E66-0C1A-431C-900D-D98D8195B26E}" dt="2021-02-28T12:33:07.869" v="51"/>
          <ac:spMkLst>
            <pc:docMk/>
            <pc:sldMk cId="203929312" sldId="349"/>
            <ac:spMk id="3" creationId="{51339990-301D-4D59-94E3-5FDE2320DF4A}"/>
          </ac:spMkLst>
        </pc:spChg>
        <pc:picChg chg="add mod">
          <ac:chgData name="" userId="f72e65871ca4ff38" providerId="LiveId" clId="{138E2E66-0C1A-431C-900D-D98D8195B26E}" dt="2021-02-28T12:34:13.061" v="67" actId="1076"/>
          <ac:picMkLst>
            <pc:docMk/>
            <pc:sldMk cId="203929312" sldId="349"/>
            <ac:picMk id="4" creationId="{B97DFCB5-8722-4B46-BC4C-D154C129C9FE}"/>
          </ac:picMkLst>
        </pc:picChg>
      </pc:sldChg>
    </pc:docChg>
  </pc:docChgLst>
  <pc:docChgLst>
    <pc:chgData name="타야라히랄" userId="4cbd64cf-559c-4aef-b363-525ec37fb7ad" providerId="ADAL" clId="{50F2E044-7873-4D04-8538-BB8D4A71277C}"/>
    <pc:docChg chg="delSld modSld">
      <pc:chgData name="타야라히랄" userId="4cbd64cf-559c-4aef-b363-525ec37fb7ad" providerId="ADAL" clId="{50F2E044-7873-4D04-8538-BB8D4A71277C}" dt="2022-03-07T01:34:54.324" v="2" actId="47"/>
      <pc:docMkLst>
        <pc:docMk/>
      </pc:docMkLst>
      <pc:sldChg chg="modSp mod">
        <pc:chgData name="타야라히랄" userId="4cbd64cf-559c-4aef-b363-525ec37fb7ad" providerId="ADAL" clId="{50F2E044-7873-4D04-8538-BB8D4A71277C}" dt="2022-03-04T10:35:43.335" v="1" actId="1076"/>
        <pc:sldMkLst>
          <pc:docMk/>
          <pc:sldMk cId="1549071304" sldId="267"/>
        </pc:sldMkLst>
        <pc:spChg chg="mod">
          <ac:chgData name="타야라히랄" userId="4cbd64cf-559c-4aef-b363-525ec37fb7ad" providerId="ADAL" clId="{50F2E044-7873-4D04-8538-BB8D4A71277C}" dt="2022-03-04T10:35:43.335" v="1" actId="1076"/>
          <ac:spMkLst>
            <pc:docMk/>
            <pc:sldMk cId="1549071304" sldId="267"/>
            <ac:spMk id="5" creationId="{00000000-0000-0000-0000-000000000000}"/>
          </ac:spMkLst>
        </pc:spChg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4044344443" sldId="283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2691567126" sldId="284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151489172" sldId="285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850199546" sldId="286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666093068" sldId="287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448954264" sldId="288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2386767448" sldId="290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031001860" sldId="291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013584921" sldId="292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525827375" sldId="293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4170596965" sldId="294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341276468" sldId="295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49234709" sldId="296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373780315" sldId="297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2694449009" sldId="298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343649605" sldId="299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755032956" sldId="301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665868028" sldId="302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855817184" sldId="303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990808734" sldId="304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814114841" sldId="305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2671021887" sldId="306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392218540" sldId="307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419442994" sldId="308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2504830669" sldId="309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559686014" sldId="310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948657273" sldId="312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53605130" sldId="313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159259926" sldId="316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2620710532" sldId="317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467942691" sldId="318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635880438" sldId="319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614561149" sldId="320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299890307" sldId="321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545759982" sldId="322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2792715902" sldId="323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3538926665" sldId="324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4006200167" sldId="325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2839571767" sldId="326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2615926182" sldId="327"/>
        </pc:sldMkLst>
      </pc:sldChg>
      <pc:sldChg chg="del">
        <pc:chgData name="타야라히랄" userId="4cbd64cf-559c-4aef-b363-525ec37fb7ad" providerId="ADAL" clId="{50F2E044-7873-4D04-8538-BB8D4A71277C}" dt="2022-03-07T01:34:54.324" v="2" actId="47"/>
        <pc:sldMkLst>
          <pc:docMk/>
          <pc:sldMk cId="1601980177" sldId="328"/>
        </pc:sldMkLst>
      </pc:sldChg>
      <pc:sldMasterChg chg="delSldLayout">
        <pc:chgData name="타야라히랄" userId="4cbd64cf-559c-4aef-b363-525ec37fb7ad" providerId="ADAL" clId="{50F2E044-7873-4D04-8538-BB8D4A71277C}" dt="2022-03-07T01:34:54.324" v="2" actId="47"/>
        <pc:sldMasterMkLst>
          <pc:docMk/>
          <pc:sldMasterMk cId="583239573" sldId="2147483714"/>
        </pc:sldMasterMkLst>
        <pc:sldLayoutChg chg="del">
          <pc:chgData name="타야라히랄" userId="4cbd64cf-559c-4aef-b363-525ec37fb7ad" providerId="ADAL" clId="{50F2E044-7873-4D04-8538-BB8D4A71277C}" dt="2022-03-07T01:34:54.324" v="2" actId="47"/>
          <pc:sldLayoutMkLst>
            <pc:docMk/>
            <pc:sldMasterMk cId="583239573" sldId="2147483714"/>
            <pc:sldLayoutMk cId="2269955636" sldId="214748372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797C7-C8CE-4404-AFC9-C8AE6764DDDC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87188-9EE5-4107-BD58-B90E8726A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0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C87188-9EE5-4107-BD58-B90E8726A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81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05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74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9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1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5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0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1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7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EF9E-273F-4B6A-87CA-42E96AD543C9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BEB4F-E30E-4965-B89D-FA6AAA60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2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Digital Engineering 1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Lecture 2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580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Symbols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AND</a:t>
            </a:r>
          </a:p>
          <a:p>
            <a:pPr lvl="1"/>
            <a:r>
              <a:rPr lang="en-US" altLang="ko-KR" dirty="0"/>
              <a:t>Dot (    )</a:t>
            </a:r>
          </a:p>
          <a:p>
            <a:pPr lvl="1"/>
            <a:r>
              <a:rPr lang="en-US" altLang="ko-KR" dirty="0"/>
              <a:t>Imagine it to be like multiplication</a:t>
            </a:r>
          </a:p>
          <a:p>
            <a:pPr lvl="1"/>
            <a:r>
              <a:rPr lang="en-US" altLang="ko-KR" dirty="0"/>
              <a:t>Example x    y</a:t>
            </a:r>
          </a:p>
          <a:p>
            <a:pPr lvl="1"/>
            <a:r>
              <a:rPr lang="en-US" altLang="ko-KR" dirty="0"/>
              <a:t>Called “x and y”</a:t>
            </a:r>
          </a:p>
          <a:p>
            <a:r>
              <a:rPr lang="en-US" altLang="ko-KR" b="1" dirty="0"/>
              <a:t>OR</a:t>
            </a:r>
          </a:p>
          <a:p>
            <a:pPr lvl="1"/>
            <a:r>
              <a:rPr lang="en-US" altLang="ko-KR" dirty="0"/>
              <a:t>Plus ( + )</a:t>
            </a:r>
          </a:p>
          <a:p>
            <a:pPr lvl="1"/>
            <a:r>
              <a:rPr lang="en-US" altLang="ko-KR" dirty="0"/>
              <a:t>Imagine it to be like addition</a:t>
            </a:r>
          </a:p>
          <a:p>
            <a:pPr lvl="1"/>
            <a:r>
              <a:rPr lang="en-US" altLang="ko-KR" dirty="0"/>
              <a:t>Example  </a:t>
            </a:r>
            <a:r>
              <a:rPr lang="en-US" altLang="ko-KR" dirty="0" err="1"/>
              <a:t>x+y</a:t>
            </a:r>
            <a:endParaRPr lang="en-US" altLang="ko-KR" dirty="0"/>
          </a:p>
          <a:p>
            <a:pPr lvl="1"/>
            <a:r>
              <a:rPr lang="en-US" altLang="ko-KR" dirty="0"/>
              <a:t>Called “x or y”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58" y="2377218"/>
            <a:ext cx="295275" cy="25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84" y="3194904"/>
            <a:ext cx="2952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5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Symbols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608021"/>
          </a:xfrm>
        </p:spPr>
        <p:txBody>
          <a:bodyPr/>
          <a:lstStyle/>
          <a:p>
            <a:r>
              <a:rPr lang="en-US" altLang="ko-KR" b="1" dirty="0"/>
              <a:t>NOT</a:t>
            </a:r>
          </a:p>
          <a:p>
            <a:pPr lvl="1"/>
            <a:r>
              <a:rPr lang="en-US" altLang="ko-KR" dirty="0"/>
              <a:t>Closing single quote ’</a:t>
            </a:r>
          </a:p>
          <a:p>
            <a:pPr lvl="1"/>
            <a:r>
              <a:rPr lang="en-US" altLang="ko-KR" dirty="0"/>
              <a:t>Also over-line	  and ! symbol</a:t>
            </a:r>
          </a:p>
          <a:p>
            <a:pPr lvl="1"/>
            <a:r>
              <a:rPr lang="en-US" altLang="ko-KR" dirty="0"/>
              <a:t>Example: x’, x,	!x</a:t>
            </a:r>
          </a:p>
          <a:p>
            <a:r>
              <a:rPr lang="en-US" altLang="ko-KR" b="1" dirty="0"/>
              <a:t>Calling</a:t>
            </a:r>
          </a:p>
          <a:p>
            <a:pPr lvl="1"/>
            <a:r>
              <a:rPr lang="en-US" altLang="ko-KR" dirty="0"/>
              <a:t>x complement</a:t>
            </a:r>
          </a:p>
          <a:p>
            <a:pPr lvl="1"/>
            <a:r>
              <a:rPr lang="en-US" altLang="ko-KR" dirty="0"/>
              <a:t>“not of x”</a:t>
            </a:r>
          </a:p>
          <a:p>
            <a:pPr lvl="1"/>
            <a:r>
              <a:rPr lang="en-US" altLang="ko-KR" dirty="0"/>
              <a:t>Simpler: “x bar”</a:t>
            </a:r>
          </a:p>
          <a:p>
            <a:endParaRPr lang="ko-KR" altLang="en-US" dirty="0"/>
          </a:p>
        </p:txBody>
      </p:sp>
      <p:sp>
        <p:nvSpPr>
          <p:cNvPr id="4" name="object 16"/>
          <p:cNvSpPr/>
          <p:nvPr/>
        </p:nvSpPr>
        <p:spPr>
          <a:xfrm>
            <a:off x="3546230" y="300110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6"/>
          <p:cNvSpPr/>
          <p:nvPr/>
        </p:nvSpPr>
        <p:spPr>
          <a:xfrm>
            <a:off x="3241430" y="335573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064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Symbols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556" y="2785036"/>
            <a:ext cx="5992887" cy="24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78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Symbols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205" y="2833809"/>
            <a:ext cx="6163590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8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Symbols</a:t>
            </a:r>
            <a:endParaRPr lang="ko-KR" altLang="en-US" dirty="0"/>
          </a:p>
        </p:txBody>
      </p:sp>
      <p:grpSp>
        <p:nvGrpSpPr>
          <p:cNvPr id="5" name="object 14"/>
          <p:cNvGrpSpPr/>
          <p:nvPr/>
        </p:nvGrpSpPr>
        <p:grpSpPr>
          <a:xfrm>
            <a:off x="5114561" y="3292843"/>
            <a:ext cx="1217930" cy="462280"/>
            <a:chOff x="4376007" y="5420582"/>
            <a:chExt cx="1217930" cy="462280"/>
          </a:xfrm>
        </p:grpSpPr>
        <p:sp>
          <p:nvSpPr>
            <p:cNvPr id="6" name="object 15"/>
            <p:cNvSpPr/>
            <p:nvPr/>
          </p:nvSpPr>
          <p:spPr>
            <a:xfrm>
              <a:off x="4386326" y="5430901"/>
              <a:ext cx="1196975" cy="441325"/>
            </a:xfrm>
            <a:custGeom>
              <a:avLst/>
              <a:gdLst/>
              <a:ahLst/>
              <a:cxnLst/>
              <a:rect l="l" t="t" r="r" b="b"/>
              <a:pathLst>
                <a:path w="1196975" h="441325">
                  <a:moveTo>
                    <a:pt x="1196975" y="209486"/>
                  </a:moveTo>
                  <a:lnTo>
                    <a:pt x="901700" y="211074"/>
                  </a:lnTo>
                </a:path>
                <a:path w="1196975" h="441325">
                  <a:moveTo>
                    <a:pt x="0" y="209486"/>
                  </a:moveTo>
                  <a:lnTo>
                    <a:pt x="312674" y="211074"/>
                  </a:lnTo>
                </a:path>
                <a:path w="1196975" h="441325">
                  <a:moveTo>
                    <a:pt x="755650" y="210286"/>
                  </a:moveTo>
                  <a:lnTo>
                    <a:pt x="312674" y="441261"/>
                  </a:lnTo>
                  <a:lnTo>
                    <a:pt x="312674" y="0"/>
                  </a:lnTo>
                  <a:lnTo>
                    <a:pt x="755650" y="210286"/>
                  </a:lnTo>
                  <a:close/>
                </a:path>
              </a:pathLst>
            </a:custGeom>
            <a:ln w="206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6"/>
            <p:cNvSpPr/>
            <p:nvPr/>
          </p:nvSpPr>
          <p:spPr>
            <a:xfrm>
              <a:off x="5150707" y="5571331"/>
              <a:ext cx="138112" cy="1397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44"/>
          <p:cNvSpPr txBox="1"/>
          <p:nvPr/>
        </p:nvSpPr>
        <p:spPr>
          <a:xfrm>
            <a:off x="4921680" y="3391985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45"/>
          <p:cNvSpPr/>
          <p:nvPr/>
        </p:nvSpPr>
        <p:spPr>
          <a:xfrm>
            <a:off x="6447204" y="3450736"/>
            <a:ext cx="63500" cy="1905"/>
          </a:xfrm>
          <a:custGeom>
            <a:avLst/>
            <a:gdLst/>
            <a:ahLst/>
            <a:cxnLst/>
            <a:rect l="l" t="t" r="r" b="b"/>
            <a:pathLst>
              <a:path w="63500" h="1904">
                <a:moveTo>
                  <a:pt x="-10318" y="825"/>
                </a:moveTo>
                <a:lnTo>
                  <a:pt x="73818" y="825"/>
                </a:lnTo>
              </a:path>
            </a:pathLst>
          </a:custGeom>
          <a:ln w="22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6"/>
          <p:cNvSpPr txBox="1"/>
          <p:nvPr/>
        </p:nvSpPr>
        <p:spPr>
          <a:xfrm>
            <a:off x="6422819" y="3409359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i="1" dirty="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48"/>
          <p:cNvSpPr txBox="1"/>
          <p:nvPr/>
        </p:nvSpPr>
        <p:spPr>
          <a:xfrm>
            <a:off x="4893358" y="3927214"/>
            <a:ext cx="1485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(c) NOT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2141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Boolean</a:t>
            </a:r>
            <a:r>
              <a:rPr lang="en-US" altLang="ko-KR" spc="-100" dirty="0"/>
              <a:t> </a:t>
            </a:r>
            <a:r>
              <a:rPr lang="en-US" altLang="ko-KR" spc="-5" dirty="0"/>
              <a:t>Algebra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720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Named after George Boole</a:t>
            </a:r>
          </a:p>
          <a:p>
            <a:r>
              <a:rPr lang="en-US" altLang="ko-KR" sz="2400" dirty="0"/>
              <a:t>Axioms</a:t>
            </a:r>
          </a:p>
          <a:p>
            <a:pPr lvl="1"/>
            <a:r>
              <a:rPr lang="en-US" altLang="ko-KR" sz="2000" dirty="0"/>
              <a:t>0 · 0  = 0</a:t>
            </a:r>
          </a:p>
          <a:p>
            <a:pPr lvl="1"/>
            <a:r>
              <a:rPr lang="en-US" altLang="ko-KR" sz="2000" dirty="0"/>
              <a:t>0 + 0 = 0</a:t>
            </a:r>
          </a:p>
          <a:p>
            <a:pPr lvl="1"/>
            <a:r>
              <a:rPr lang="en-US" altLang="ko-KR" sz="2000" dirty="0"/>
              <a:t>0’ = 1</a:t>
            </a:r>
          </a:p>
          <a:p>
            <a:r>
              <a:rPr lang="en-US" altLang="ko-KR" sz="2400" dirty="0"/>
              <a:t>Duality</a:t>
            </a:r>
          </a:p>
          <a:p>
            <a:pPr lvl="1"/>
            <a:r>
              <a:rPr lang="en-US" altLang="ko-KR" sz="2000" dirty="0"/>
              <a:t>1 · 1  =1</a:t>
            </a:r>
          </a:p>
          <a:p>
            <a:pPr lvl="1"/>
            <a:r>
              <a:rPr lang="en-US" altLang="ko-KR" sz="2000" dirty="0"/>
              <a:t>1 + 1 = 1</a:t>
            </a:r>
          </a:p>
          <a:p>
            <a:pPr lvl="1"/>
            <a:r>
              <a:rPr lang="en-US" altLang="ko-KR" sz="2000" dirty="0"/>
              <a:t>1’ = 0</a:t>
            </a:r>
          </a:p>
          <a:p>
            <a:r>
              <a:rPr lang="en-US" altLang="ko-KR" sz="2400" dirty="0"/>
              <a:t>0 + 1 = 1 + 0 = 1</a:t>
            </a:r>
          </a:p>
          <a:p>
            <a:r>
              <a:rPr lang="en-US" altLang="ko-KR" sz="2400" dirty="0"/>
              <a:t>0·1 = 1·0 = 0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0582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Single Variable</a:t>
            </a:r>
            <a:r>
              <a:rPr lang="en-US" altLang="ko-KR" spc="-50" dirty="0"/>
              <a:t> </a:t>
            </a:r>
            <a:r>
              <a:rPr lang="en-US" altLang="ko-KR" spc="-10" dirty="0"/>
              <a:t>Theorems</a:t>
            </a:r>
            <a:endParaRPr lang="ko-KR" altLang="en-US" dirty="0"/>
          </a:p>
        </p:txBody>
      </p:sp>
      <p:graphicFrame>
        <p:nvGraphicFramePr>
          <p:cNvPr id="4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610271"/>
              </p:ext>
            </p:extLst>
          </p:nvPr>
        </p:nvGraphicFramePr>
        <p:xfrm>
          <a:off x="1002952" y="1890834"/>
          <a:ext cx="4108573" cy="3857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4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2096">
                <a:tc>
                  <a:txBody>
                    <a:bodyPr/>
                    <a:lstStyle/>
                    <a:p>
                      <a:pPr marL="31750" indent="0">
                        <a:lnSpc>
                          <a:spcPts val="248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11">
                <a:tc>
                  <a:txBody>
                    <a:bodyPr/>
                    <a:lstStyle/>
                    <a:p>
                      <a:pPr marL="31750" indent="0">
                        <a:lnSpc>
                          <a:spcPts val="285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66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marL="31750" indent="0">
                        <a:lnSpc>
                          <a:spcPts val="285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!x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038">
                <a:tc>
                  <a:txBody>
                    <a:bodyPr/>
                    <a:lstStyle/>
                    <a:p>
                      <a:pPr marL="31750" indent="0">
                        <a:lnSpc>
                          <a:spcPts val="2845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!x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 indent="0">
                        <a:lnSpc>
                          <a:spcPts val="2845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223">
                <a:tc>
                  <a:txBody>
                    <a:bodyPr/>
                    <a:lstStyle/>
                    <a:p>
                      <a:pPr marL="31750" indent="0">
                        <a:lnSpc>
                          <a:spcPts val="2850"/>
                        </a:lnSpc>
                        <a:buClr>
                          <a:srgbClr val="C33A47"/>
                        </a:buClr>
                        <a:buSzPct val="75000"/>
                        <a:buFont typeface="Arial" panose="020B0604020202020204" pitchFamily="34" charset="0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850"/>
                        </a:lnSpc>
                      </a:pPr>
                      <a:r>
                        <a:rPr sz="2400" b="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85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3855" indent="-364490">
                        <a:lnSpc>
                          <a:spcPts val="2850"/>
                        </a:lnSpc>
                        <a:buChar char="·"/>
                        <a:tabLst>
                          <a:tab pos="36449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 · … x =</a:t>
                      </a:r>
                      <a:r>
                        <a:rPr sz="2400" spc="-1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13"/>
          <p:cNvSpPr txBox="1"/>
          <p:nvPr/>
        </p:nvSpPr>
        <p:spPr>
          <a:xfrm>
            <a:off x="1022002" y="5785803"/>
            <a:ext cx="1645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Courier New"/>
                <a:cs typeface="Courier New"/>
              </a:rPr>
              <a:t>!!x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0044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</a:t>
            </a:r>
            <a:r>
              <a:rPr lang="en-US" altLang="ko-KR" spc="-5" dirty="0"/>
              <a:t>Variable</a:t>
            </a:r>
            <a:r>
              <a:rPr lang="en-US" altLang="ko-KR" spc="-50" dirty="0"/>
              <a:t> </a:t>
            </a:r>
            <a:r>
              <a:rPr lang="en-US" altLang="ko-KR" spc="-10" dirty="0"/>
              <a:t>Theorems</a:t>
            </a:r>
            <a:endParaRPr lang="ko-KR" altLang="en-US" dirty="0"/>
          </a:p>
        </p:txBody>
      </p:sp>
      <p:graphicFrame>
        <p:nvGraphicFramePr>
          <p:cNvPr id="4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06438"/>
              </p:ext>
            </p:extLst>
          </p:nvPr>
        </p:nvGraphicFramePr>
        <p:xfrm>
          <a:off x="819150" y="2202047"/>
          <a:ext cx="2780029" cy="784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2096">
                <a:tc>
                  <a:txBody>
                    <a:bodyPr/>
                    <a:lstStyle/>
                    <a:p>
                      <a:pPr marL="31750" indent="0">
                        <a:lnSpc>
                          <a:spcPts val="248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3185" indent="0" algn="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indent="0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indent="0" algn="r">
                        <a:lnSpc>
                          <a:spcPts val="248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442">
                <a:tc>
                  <a:txBody>
                    <a:bodyPr/>
                    <a:lstStyle/>
                    <a:p>
                      <a:pPr marL="31750" indent="0">
                        <a:lnSpc>
                          <a:spcPts val="2850"/>
                        </a:lnSpc>
                        <a:buClr>
                          <a:srgbClr val="C33A47"/>
                        </a:buClr>
                        <a:buSzPct val="75000"/>
                        <a:buFont typeface="Wingdings"/>
                        <a:buNone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82550" indent="0" algn="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 indent="0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4130" indent="0" algn="r">
                        <a:lnSpc>
                          <a:spcPts val="2850"/>
                        </a:lnSpc>
                        <a:buFont typeface="Arial" panose="020B0604020202020204" pitchFamily="34" charset="0"/>
                        <a:buNone/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13"/>
          <p:cNvSpPr txBox="1"/>
          <p:nvPr/>
        </p:nvSpPr>
        <p:spPr>
          <a:xfrm>
            <a:off x="838200" y="3302364"/>
            <a:ext cx="3331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Both are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commutative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10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2" y="277254"/>
            <a:ext cx="10515600" cy="1325563"/>
          </a:xfrm>
        </p:spPr>
        <p:txBody>
          <a:bodyPr/>
          <a:lstStyle/>
          <a:p>
            <a:r>
              <a:rPr lang="en-US" altLang="ko-KR" spc="-5" dirty="0"/>
              <a:t>Three Variable</a:t>
            </a:r>
            <a:r>
              <a:rPr lang="en-US" altLang="ko-KR" spc="-80" dirty="0"/>
              <a:t> </a:t>
            </a:r>
            <a:r>
              <a:rPr lang="en-US" altLang="ko-KR" dirty="0"/>
              <a:t>Theorems</a:t>
            </a:r>
            <a:endParaRPr lang="ko-KR" altLang="en-US" dirty="0"/>
          </a:p>
        </p:txBody>
      </p:sp>
      <p:sp>
        <p:nvSpPr>
          <p:cNvPr id="5" name="object 13"/>
          <p:cNvSpPr txBox="1"/>
          <p:nvPr/>
        </p:nvSpPr>
        <p:spPr>
          <a:xfrm>
            <a:off x="468312" y="1541000"/>
            <a:ext cx="2704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Associative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15"/>
          <p:cNvSpPr txBox="1"/>
          <p:nvPr/>
        </p:nvSpPr>
        <p:spPr>
          <a:xfrm>
            <a:off x="468312" y="3347634"/>
            <a:ext cx="2519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Distributive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16"/>
          <p:cNvSpPr txBox="1"/>
          <p:nvPr/>
        </p:nvSpPr>
        <p:spPr>
          <a:xfrm>
            <a:off x="535940" y="4233623"/>
            <a:ext cx="29019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D2040E"/>
              </a:buClr>
              <a:buSzPct val="75000"/>
              <a:tabLst>
                <a:tab pos="449580" algn="l"/>
                <a:tab pos="450215" algn="l"/>
              </a:tabLst>
            </a:pPr>
            <a:r>
              <a:rPr sz="2000" dirty="0">
                <a:latin typeface="Courier New"/>
                <a:cs typeface="Courier New"/>
              </a:rPr>
              <a:t>x · </a:t>
            </a:r>
            <a:r>
              <a:rPr sz="2000" spc="-5" dirty="0">
                <a:latin typeface="Courier New"/>
                <a:cs typeface="Courier New"/>
              </a:rPr>
              <a:t>(y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z)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(x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17"/>
          <p:cNvSpPr txBox="1"/>
          <p:nvPr/>
        </p:nvSpPr>
        <p:spPr>
          <a:xfrm>
            <a:off x="2987992" y="4233622"/>
            <a:ext cx="2160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· </a:t>
            </a:r>
            <a:r>
              <a:rPr sz="2000" spc="-5" dirty="0">
                <a:latin typeface="Courier New"/>
                <a:cs typeface="Courier New"/>
              </a:rPr>
              <a:t>y) </a:t>
            </a:r>
            <a:r>
              <a:rPr sz="2000" dirty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(x </a:t>
            </a:r>
            <a:r>
              <a:rPr sz="2000" dirty="0">
                <a:latin typeface="Courier New"/>
                <a:cs typeface="Courier New"/>
              </a:rPr>
              <a:t>·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z)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535940" y="4944617"/>
            <a:ext cx="60280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C33A47"/>
              </a:buClr>
              <a:buSzPct val="75000"/>
              <a:tabLst>
                <a:tab pos="354965" algn="l"/>
                <a:tab pos="355600" algn="l"/>
              </a:tabLst>
            </a:pPr>
            <a:r>
              <a:rPr sz="2400" dirty="0">
                <a:latin typeface="Courier New"/>
                <a:cs typeface="Courier New"/>
              </a:rPr>
              <a:t>x + </a:t>
            </a:r>
            <a:r>
              <a:rPr sz="2400" spc="-5" dirty="0">
                <a:latin typeface="Courier New"/>
                <a:cs typeface="Courier New"/>
              </a:rPr>
              <a:t>(y </a:t>
            </a:r>
            <a:r>
              <a:rPr sz="2400" dirty="0">
                <a:latin typeface="Courier New"/>
                <a:cs typeface="Courier New"/>
              </a:rPr>
              <a:t>· </a:t>
            </a:r>
            <a:r>
              <a:rPr sz="2400" spc="-5" dirty="0">
                <a:latin typeface="Courier New"/>
                <a:cs typeface="Courier New"/>
              </a:rPr>
              <a:t>z)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latin typeface="Courier New"/>
                <a:cs typeface="Courier New"/>
              </a:rPr>
              <a:t>(x </a:t>
            </a:r>
            <a:r>
              <a:rPr sz="2400" dirty="0">
                <a:latin typeface="Courier New"/>
                <a:cs typeface="Courier New"/>
              </a:rPr>
              <a:t>+ </a:t>
            </a:r>
            <a:r>
              <a:rPr sz="2400" spc="-5" dirty="0">
                <a:latin typeface="Courier New"/>
                <a:cs typeface="Courier New"/>
              </a:rPr>
              <a:t>y) </a:t>
            </a:r>
            <a:r>
              <a:rPr sz="2400" dirty="0">
                <a:latin typeface="Courier New"/>
                <a:cs typeface="Courier New"/>
              </a:rPr>
              <a:t>· </a:t>
            </a:r>
            <a:r>
              <a:rPr sz="2400" spc="-5" dirty="0">
                <a:latin typeface="Courier New"/>
                <a:cs typeface="Courier New"/>
              </a:rPr>
              <a:t>(x </a:t>
            </a:r>
            <a:r>
              <a:rPr sz="2400" dirty="0">
                <a:latin typeface="Courier New"/>
                <a:cs typeface="Courier New"/>
              </a:rPr>
              <a:t>+</a:t>
            </a:r>
            <a:r>
              <a:rPr sz="2400" spc="-17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z)</a:t>
            </a:r>
            <a:endParaRPr sz="2400" dirty="0">
              <a:latin typeface="Courier New"/>
              <a:cs typeface="Courier New"/>
            </a:endParaRP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65999"/>
              </p:ext>
            </p:extLst>
          </p:nvPr>
        </p:nvGraphicFramePr>
        <p:xfrm>
          <a:off x="600242" y="2247246"/>
          <a:ext cx="4775500" cy="784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0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2396">
                <a:tc>
                  <a:txBody>
                    <a:bodyPr/>
                    <a:lstStyle/>
                    <a:p>
                      <a:pPr marL="31114" indent="0">
                        <a:lnSpc>
                          <a:spcPts val="2480"/>
                        </a:lnSpc>
                        <a:buClr>
                          <a:srgbClr val="D2040E"/>
                        </a:buClr>
                        <a:buSzPct val="75000"/>
                        <a:buFont typeface="Wingdings"/>
                        <a:buNone/>
                        <a:tabLst>
                          <a:tab pos="499109" algn="l"/>
                          <a:tab pos="49974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6395" marR="82550" indent="-366395" algn="r">
                        <a:lnSpc>
                          <a:spcPts val="2480"/>
                        </a:lnSpc>
                        <a:buChar char="·"/>
                        <a:tabLst>
                          <a:tab pos="366395" algn="l"/>
                        </a:tabLst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z)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48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y)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·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z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50">
                <a:tc>
                  <a:txBody>
                    <a:bodyPr/>
                    <a:lstStyle/>
                    <a:p>
                      <a:pPr marL="31114" indent="0">
                        <a:lnSpc>
                          <a:spcPts val="2845"/>
                        </a:lnSpc>
                        <a:buClr>
                          <a:srgbClr val="D2040E"/>
                        </a:buClr>
                        <a:buSzPct val="75000"/>
                        <a:buFont typeface="Wingdings"/>
                        <a:buNone/>
                        <a:tabLst>
                          <a:tab pos="499109" algn="l"/>
                          <a:tab pos="499745" algn="l"/>
                        </a:tabLst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z)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5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y)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2845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48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err="1"/>
              <a:t>DeMorgan’s</a:t>
            </a:r>
            <a:r>
              <a:rPr lang="en-US" altLang="ko-KR" spc="-110" dirty="0"/>
              <a:t> </a:t>
            </a:r>
            <a:r>
              <a:rPr lang="en-US" altLang="ko-KR" dirty="0"/>
              <a:t>Theorem</a:t>
            </a:r>
            <a:endParaRPr lang="ko-KR" altLang="en-US" dirty="0"/>
          </a:p>
        </p:txBody>
      </p:sp>
      <p:grpSp>
        <p:nvGrpSpPr>
          <p:cNvPr id="4" name="object 18"/>
          <p:cNvGrpSpPr/>
          <p:nvPr/>
        </p:nvGrpSpPr>
        <p:grpSpPr>
          <a:xfrm>
            <a:off x="961386" y="2163948"/>
            <a:ext cx="5245735" cy="1012825"/>
            <a:chOff x="1620809" y="1689164"/>
            <a:chExt cx="5245735" cy="1012825"/>
          </a:xfrm>
        </p:grpSpPr>
        <p:sp>
          <p:nvSpPr>
            <p:cNvPr id="5" name="object 19"/>
            <p:cNvSpPr/>
            <p:nvPr/>
          </p:nvSpPr>
          <p:spPr>
            <a:xfrm>
              <a:off x="1628429" y="1696784"/>
              <a:ext cx="2498090" cy="0"/>
            </a:xfrm>
            <a:custGeom>
              <a:avLst/>
              <a:gdLst/>
              <a:ahLst/>
              <a:cxnLst/>
              <a:rect l="l" t="t" r="r" b="b"/>
              <a:pathLst>
                <a:path w="2498090">
                  <a:moveTo>
                    <a:pt x="0" y="0"/>
                  </a:moveTo>
                  <a:lnTo>
                    <a:pt x="2497479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0"/>
            <p:cNvSpPr/>
            <p:nvPr/>
          </p:nvSpPr>
          <p:spPr>
            <a:xfrm>
              <a:off x="1628429" y="1711907"/>
              <a:ext cx="4843145" cy="967105"/>
            </a:xfrm>
            <a:custGeom>
              <a:avLst/>
              <a:gdLst/>
              <a:ahLst/>
              <a:cxnLst/>
              <a:rect l="l" t="t" r="r" b="b"/>
              <a:pathLst>
                <a:path w="4843145" h="967105">
                  <a:moveTo>
                    <a:pt x="2939318" y="0"/>
                  </a:moveTo>
                  <a:lnTo>
                    <a:pt x="3283663" y="0"/>
                  </a:lnTo>
                </a:path>
                <a:path w="4843145" h="967105">
                  <a:moveTo>
                    <a:pt x="3473150" y="0"/>
                  </a:moveTo>
                  <a:lnTo>
                    <a:pt x="3849300" y="0"/>
                  </a:lnTo>
                </a:path>
                <a:path w="4843145" h="967105">
                  <a:moveTo>
                    <a:pt x="4442876" y="0"/>
                  </a:moveTo>
                  <a:lnTo>
                    <a:pt x="4843102" y="0"/>
                  </a:lnTo>
                </a:path>
                <a:path w="4843145" h="967105">
                  <a:moveTo>
                    <a:pt x="0" y="966743"/>
                  </a:moveTo>
                  <a:lnTo>
                    <a:pt x="2133070" y="966743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1"/>
            <p:cNvSpPr/>
            <p:nvPr/>
          </p:nvSpPr>
          <p:spPr>
            <a:xfrm>
              <a:off x="4590634" y="2693788"/>
              <a:ext cx="2268220" cy="0"/>
            </a:xfrm>
            <a:custGeom>
              <a:avLst/>
              <a:gdLst/>
              <a:ahLst/>
              <a:cxnLst/>
              <a:rect l="l" t="t" r="r" b="b"/>
              <a:pathLst>
                <a:path w="2268220">
                  <a:moveTo>
                    <a:pt x="0" y="0"/>
                  </a:moveTo>
                  <a:lnTo>
                    <a:pt x="344345" y="0"/>
                  </a:lnTo>
                </a:path>
                <a:path w="2268220">
                  <a:moveTo>
                    <a:pt x="655252" y="0"/>
                  </a:moveTo>
                  <a:lnTo>
                    <a:pt x="1031253" y="0"/>
                  </a:lnTo>
                </a:path>
                <a:path w="2268220">
                  <a:moveTo>
                    <a:pt x="1867521" y="0"/>
                  </a:moveTo>
                  <a:lnTo>
                    <a:pt x="2268044" y="0"/>
                  </a:lnTo>
                </a:path>
              </a:pathLst>
            </a:cu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22"/>
          <p:cNvSpPr txBox="1"/>
          <p:nvPr/>
        </p:nvSpPr>
        <p:spPr>
          <a:xfrm>
            <a:off x="3650784" y="3124746"/>
            <a:ext cx="254825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Bookman Uralic"/>
                <a:cs typeface="Bookman Uralic"/>
              </a:rPr>
              <a:t>X</a:t>
            </a:r>
            <a:r>
              <a:rPr sz="2625" spc="120" baseline="-12698" dirty="0">
                <a:latin typeface="Georgia"/>
                <a:cs typeface="Georgia"/>
              </a:rPr>
              <a:t>1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95" dirty="0">
                <a:latin typeface="Bookman Uralic"/>
                <a:cs typeface="Bookman Uralic"/>
              </a:rPr>
              <a:t>X</a:t>
            </a:r>
            <a:r>
              <a:rPr sz="2625" spc="142" baseline="-12698" dirty="0">
                <a:latin typeface="Georgia"/>
                <a:cs typeface="Georgia"/>
              </a:rPr>
              <a:t>2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Bookman Uralic"/>
                <a:cs typeface="Bookman Uralic"/>
              </a:rPr>
              <a:t>...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i="1" spc="55" dirty="0">
                <a:latin typeface="Bookman Uralic"/>
                <a:cs typeface="Bookman Uralic"/>
              </a:rPr>
              <a:t>X</a:t>
            </a:r>
            <a:r>
              <a:rPr sz="2625" i="1" spc="82" baseline="-12698" dirty="0">
                <a:latin typeface="Bookman Uralic"/>
                <a:cs typeface="Bookman Uralic"/>
              </a:rPr>
              <a:t>n</a:t>
            </a:r>
            <a:endParaRPr sz="2625" baseline="-12698">
              <a:latin typeface="Bookman Uralic"/>
              <a:cs typeface="Bookman Uralic"/>
            </a:endParaRPr>
          </a:p>
        </p:txBody>
      </p:sp>
      <p:sp>
        <p:nvSpPr>
          <p:cNvPr id="9" name="object 23"/>
          <p:cNvSpPr txBox="1"/>
          <p:nvPr/>
        </p:nvSpPr>
        <p:spPr>
          <a:xfrm>
            <a:off x="929817" y="2182643"/>
            <a:ext cx="488251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2722880" algn="l"/>
              </a:tabLst>
            </a:pPr>
            <a:r>
              <a:rPr sz="4350" spc="104" baseline="-1915" dirty="0">
                <a:latin typeface="Symbol"/>
                <a:cs typeface="Symbol"/>
              </a:rPr>
              <a:t></a:t>
            </a:r>
            <a:r>
              <a:rPr sz="2350" i="1" spc="70" dirty="0">
                <a:latin typeface="Bookman Uralic"/>
                <a:cs typeface="Bookman Uralic"/>
              </a:rPr>
              <a:t>X</a:t>
            </a:r>
            <a:r>
              <a:rPr sz="2625" spc="104" baseline="-12698" dirty="0">
                <a:latin typeface="Georgia"/>
                <a:cs typeface="Georgia"/>
              </a:rPr>
              <a:t>1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95" dirty="0">
                <a:latin typeface="Bookman Uralic"/>
                <a:cs typeface="Bookman Uralic"/>
              </a:rPr>
              <a:t>X</a:t>
            </a:r>
            <a:r>
              <a:rPr sz="2625" spc="142" baseline="-12698" dirty="0">
                <a:latin typeface="Georgia"/>
                <a:cs typeface="Georgia"/>
              </a:rPr>
              <a:t>2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Bookman Uralic"/>
                <a:cs typeface="Bookman Uralic"/>
              </a:rPr>
              <a:t>... </a:t>
            </a:r>
            <a:r>
              <a:rPr sz="2350" spc="5" dirty="0">
                <a:latin typeface="Symbol"/>
                <a:cs typeface="Symbol"/>
              </a:rPr>
              <a:t></a:t>
            </a:r>
            <a:r>
              <a:rPr sz="2350" spc="-175" dirty="0">
                <a:latin typeface="Times New Roman"/>
                <a:cs typeface="Times New Roman"/>
              </a:rPr>
              <a:t> </a:t>
            </a:r>
            <a:r>
              <a:rPr sz="2350" i="1" spc="60" dirty="0">
                <a:latin typeface="Bookman Uralic"/>
                <a:cs typeface="Bookman Uralic"/>
              </a:rPr>
              <a:t>X</a:t>
            </a:r>
            <a:r>
              <a:rPr sz="2625" i="1" spc="89" baseline="-12698" dirty="0">
                <a:latin typeface="Bookman Uralic"/>
                <a:cs typeface="Bookman Uralic"/>
              </a:rPr>
              <a:t>n</a:t>
            </a:r>
            <a:r>
              <a:rPr sz="2625" i="1" spc="30" baseline="-12698" dirty="0">
                <a:latin typeface="Bookman Uralic"/>
                <a:cs typeface="Bookman Uralic"/>
              </a:rPr>
              <a:t> </a:t>
            </a:r>
            <a:r>
              <a:rPr sz="4350" spc="-284" baseline="-1915" dirty="0">
                <a:latin typeface="Symbol"/>
                <a:cs typeface="Symbol"/>
              </a:rPr>
              <a:t></a:t>
            </a:r>
            <a:r>
              <a:rPr sz="4350" spc="-284" baseline="-1915" dirty="0">
                <a:latin typeface="Times New Roman"/>
                <a:cs typeface="Times New Roman"/>
              </a:rPr>
              <a:t>	</a:t>
            </a:r>
            <a:r>
              <a:rPr sz="2350" spc="5" dirty="0">
                <a:latin typeface="Symbol"/>
                <a:cs typeface="Symbol"/>
              </a:rPr>
              <a:t></a:t>
            </a:r>
            <a:r>
              <a:rPr sz="2350" spc="110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Bookman Uralic"/>
                <a:cs typeface="Bookman Uralic"/>
              </a:rPr>
              <a:t>X</a:t>
            </a:r>
            <a:r>
              <a:rPr sz="2625" spc="120" baseline="-12698" dirty="0">
                <a:latin typeface="Georgia"/>
                <a:cs typeface="Georgia"/>
              </a:rPr>
              <a:t>1</a:t>
            </a:r>
            <a:r>
              <a:rPr sz="2625" spc="277" baseline="-12698" dirty="0">
                <a:latin typeface="Georgia"/>
                <a:cs typeface="Georgia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95" dirty="0">
                <a:latin typeface="Bookman Uralic"/>
                <a:cs typeface="Bookman Uralic"/>
              </a:rPr>
              <a:t>X</a:t>
            </a:r>
            <a:r>
              <a:rPr sz="2625" spc="142" baseline="-12698" dirty="0">
                <a:latin typeface="Georgia"/>
                <a:cs typeface="Georgia"/>
              </a:rPr>
              <a:t>2</a:t>
            </a:r>
            <a:r>
              <a:rPr sz="2625" spc="254" baseline="-12698" dirty="0">
                <a:latin typeface="Georgia"/>
                <a:cs typeface="Georgia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385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Bookman Uralic"/>
                <a:cs typeface="Bookman Uralic"/>
              </a:rPr>
              <a:t>...</a:t>
            </a:r>
            <a:r>
              <a:rPr sz="2350" i="1" spc="-434" dirty="0">
                <a:latin typeface="Bookman Uralic"/>
                <a:cs typeface="Bookman Uralic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60" dirty="0">
                <a:latin typeface="Bookman Uralic"/>
                <a:cs typeface="Bookman Uralic"/>
              </a:rPr>
              <a:t>X</a:t>
            </a:r>
            <a:r>
              <a:rPr sz="2625" i="1" spc="89" baseline="-12698" dirty="0">
                <a:latin typeface="Bookman Uralic"/>
                <a:cs typeface="Bookman Uralic"/>
              </a:rPr>
              <a:t>n</a:t>
            </a:r>
            <a:endParaRPr sz="2625" baseline="-12698" dirty="0">
              <a:latin typeface="Bookman Uralic"/>
              <a:cs typeface="Bookman Uralic"/>
            </a:endParaRPr>
          </a:p>
        </p:txBody>
      </p:sp>
      <p:sp>
        <p:nvSpPr>
          <p:cNvPr id="10" name="object 24"/>
          <p:cNvSpPr txBox="1"/>
          <p:nvPr/>
        </p:nvSpPr>
        <p:spPr>
          <a:xfrm>
            <a:off x="929817" y="3050756"/>
            <a:ext cx="2225040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4350" spc="104" baseline="-1915" dirty="0">
                <a:latin typeface="Symbol"/>
                <a:cs typeface="Symbol"/>
              </a:rPr>
              <a:t></a:t>
            </a:r>
            <a:r>
              <a:rPr sz="2350" i="1" spc="70" dirty="0">
                <a:latin typeface="Bookman Uralic"/>
                <a:cs typeface="Bookman Uralic"/>
              </a:rPr>
              <a:t>X</a:t>
            </a:r>
            <a:r>
              <a:rPr sz="2625" spc="104" baseline="-12698" dirty="0">
                <a:latin typeface="Georgia"/>
                <a:cs typeface="Georgia"/>
              </a:rPr>
              <a:t>1</a:t>
            </a:r>
            <a:r>
              <a:rPr sz="2625" spc="270" baseline="-12698" dirty="0">
                <a:latin typeface="Georgia"/>
                <a:cs typeface="Georgia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i="1" spc="95" dirty="0">
                <a:latin typeface="Bookman Uralic"/>
                <a:cs typeface="Bookman Uralic"/>
              </a:rPr>
              <a:t>X</a:t>
            </a:r>
            <a:r>
              <a:rPr sz="2625" spc="142" baseline="-12698" dirty="0">
                <a:latin typeface="Georgia"/>
                <a:cs typeface="Georgia"/>
              </a:rPr>
              <a:t>2</a:t>
            </a:r>
            <a:r>
              <a:rPr sz="2625" spc="262" baseline="-12698" dirty="0">
                <a:latin typeface="Georgia"/>
                <a:cs typeface="Georgia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390" dirty="0">
                <a:latin typeface="Times New Roman"/>
                <a:cs typeface="Times New Roman"/>
              </a:rPr>
              <a:t> </a:t>
            </a:r>
            <a:r>
              <a:rPr sz="2350" i="1" spc="-10" dirty="0">
                <a:latin typeface="Bookman Uralic"/>
                <a:cs typeface="Bookman Uralic"/>
              </a:rPr>
              <a:t>...</a:t>
            </a:r>
            <a:r>
              <a:rPr sz="2350" i="1" spc="-434" dirty="0">
                <a:latin typeface="Bookman Uralic"/>
                <a:cs typeface="Bookman Uralic"/>
              </a:rPr>
              <a:t> </a:t>
            </a:r>
            <a:r>
              <a:rPr sz="2350" dirty="0">
                <a:latin typeface="Symbol"/>
                <a:cs typeface="Symbol"/>
              </a:rPr>
              <a:t>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60" dirty="0">
                <a:latin typeface="Bookman Uralic"/>
                <a:cs typeface="Bookman Uralic"/>
              </a:rPr>
              <a:t>X</a:t>
            </a:r>
            <a:r>
              <a:rPr sz="2625" i="1" spc="89" baseline="-12698" dirty="0">
                <a:latin typeface="Bookman Uralic"/>
                <a:cs typeface="Bookman Uralic"/>
              </a:rPr>
              <a:t>n</a:t>
            </a:r>
            <a:r>
              <a:rPr sz="2625" i="1" baseline="-12698" dirty="0">
                <a:latin typeface="Bookman Uralic"/>
                <a:cs typeface="Bookman Uralic"/>
              </a:rPr>
              <a:t> </a:t>
            </a:r>
            <a:r>
              <a:rPr sz="4350" spc="-284" baseline="-1915" dirty="0">
                <a:latin typeface="Symbol"/>
                <a:cs typeface="Symbol"/>
              </a:rPr>
              <a:t></a:t>
            </a:r>
            <a:endParaRPr sz="4350" baseline="-1915" dirty="0">
              <a:latin typeface="Symbol"/>
              <a:cs typeface="Symbol"/>
            </a:endParaRPr>
          </a:p>
        </p:txBody>
      </p:sp>
      <p:sp>
        <p:nvSpPr>
          <p:cNvPr id="12" name="object 27"/>
          <p:cNvSpPr/>
          <p:nvPr/>
        </p:nvSpPr>
        <p:spPr>
          <a:xfrm>
            <a:off x="2171683" y="4847794"/>
            <a:ext cx="1624330" cy="772160"/>
          </a:xfrm>
          <a:custGeom>
            <a:avLst/>
            <a:gdLst/>
            <a:ahLst/>
            <a:cxnLst/>
            <a:rect l="l" t="t" r="r" b="b"/>
            <a:pathLst>
              <a:path w="1624329" h="772160">
                <a:moveTo>
                  <a:pt x="0" y="0"/>
                </a:moveTo>
                <a:lnTo>
                  <a:pt x="530624" y="0"/>
                </a:lnTo>
              </a:path>
              <a:path w="1624329" h="772160">
                <a:moveTo>
                  <a:pt x="887930" y="0"/>
                </a:moveTo>
                <a:lnTo>
                  <a:pt x="1092973" y="0"/>
                </a:lnTo>
              </a:path>
              <a:path w="1624329" h="772160">
                <a:moveTo>
                  <a:pt x="1253222" y="0"/>
                </a:moveTo>
                <a:lnTo>
                  <a:pt x="1418821" y="0"/>
                </a:lnTo>
              </a:path>
              <a:path w="1624329" h="772160">
                <a:moveTo>
                  <a:pt x="0" y="771798"/>
                </a:moveTo>
                <a:lnTo>
                  <a:pt x="633145" y="771798"/>
                </a:lnTo>
              </a:path>
              <a:path w="1624329" h="772160">
                <a:moveTo>
                  <a:pt x="990451" y="771798"/>
                </a:moveTo>
                <a:lnTo>
                  <a:pt x="1195494" y="771798"/>
                </a:lnTo>
              </a:path>
              <a:path w="1624329" h="772160">
                <a:moveTo>
                  <a:pt x="1458190" y="771798"/>
                </a:moveTo>
                <a:lnTo>
                  <a:pt x="1623914" y="771798"/>
                </a:lnTo>
              </a:path>
            </a:pathLst>
          </a:custGeom>
          <a:ln w="12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8"/>
          <p:cNvSpPr txBox="1"/>
          <p:nvPr/>
        </p:nvSpPr>
        <p:spPr>
          <a:xfrm>
            <a:off x="2171683" y="5560159"/>
            <a:ext cx="15989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42315" algn="l"/>
              </a:tabLst>
            </a:pPr>
            <a:r>
              <a:rPr sz="1950" i="1" spc="25" dirty="0">
                <a:latin typeface="Bookman Uralic"/>
                <a:cs typeface="Bookman Uralic"/>
              </a:rPr>
              <a:t>X</a:t>
            </a:r>
            <a:r>
              <a:rPr sz="1950" i="1" spc="125" dirty="0">
                <a:latin typeface="Bookman Uralic"/>
                <a:cs typeface="Bookman Uralic"/>
              </a:rPr>
              <a:t> </a:t>
            </a:r>
            <a:r>
              <a:rPr sz="1950" spc="20" dirty="0">
                <a:latin typeface="Symbol"/>
                <a:cs typeface="Symbol"/>
              </a:rPr>
              <a:t>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950" i="1" spc="25" dirty="0">
                <a:latin typeface="Bookman Uralic"/>
                <a:cs typeface="Bookman Uralic"/>
              </a:rPr>
              <a:t>Y	</a:t>
            </a:r>
            <a:r>
              <a:rPr sz="1950" spc="20" dirty="0">
                <a:latin typeface="Symbol"/>
                <a:cs typeface="Symbol"/>
              </a:rPr>
              <a:t>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i="1" spc="25" dirty="0">
                <a:latin typeface="Bookman Uralic"/>
                <a:cs typeface="Bookman Uralic"/>
              </a:rPr>
              <a:t>X</a:t>
            </a:r>
            <a:r>
              <a:rPr sz="1950" i="1" spc="55" dirty="0">
                <a:latin typeface="Bookman Uralic"/>
                <a:cs typeface="Bookman Uralic"/>
              </a:rPr>
              <a:t> </a:t>
            </a:r>
            <a:r>
              <a:rPr sz="1950" spc="20" dirty="0">
                <a:latin typeface="Symbol"/>
                <a:cs typeface="Symbol"/>
              </a:rPr>
              <a:t>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i="1" spc="25" dirty="0">
                <a:latin typeface="Bookman Uralic"/>
                <a:cs typeface="Bookman Uralic"/>
              </a:rPr>
              <a:t>Y</a:t>
            </a:r>
            <a:endParaRPr sz="1950">
              <a:latin typeface="Bookman Uralic"/>
              <a:cs typeface="Bookman Uralic"/>
            </a:endParaRPr>
          </a:p>
        </p:txBody>
      </p:sp>
      <p:sp>
        <p:nvSpPr>
          <p:cNvPr id="14" name="object 29"/>
          <p:cNvSpPr txBox="1"/>
          <p:nvPr/>
        </p:nvSpPr>
        <p:spPr>
          <a:xfrm>
            <a:off x="2171683" y="4788347"/>
            <a:ext cx="1393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40080" algn="l"/>
              </a:tabLst>
            </a:pPr>
            <a:r>
              <a:rPr sz="1950" i="1" spc="25" dirty="0">
                <a:latin typeface="Bookman Uralic"/>
                <a:cs typeface="Bookman Uralic"/>
              </a:rPr>
              <a:t>X</a:t>
            </a:r>
            <a:r>
              <a:rPr sz="1950" i="1" spc="30" dirty="0">
                <a:latin typeface="Bookman Uralic"/>
                <a:cs typeface="Bookman Uralic"/>
              </a:rPr>
              <a:t> </a:t>
            </a:r>
            <a:r>
              <a:rPr sz="1950" spc="40" dirty="0">
                <a:latin typeface="Symbol"/>
                <a:cs typeface="Symbol"/>
              </a:rPr>
              <a:t></a:t>
            </a:r>
            <a:r>
              <a:rPr sz="1950" i="1" spc="40" dirty="0">
                <a:latin typeface="Bookman Uralic"/>
                <a:cs typeface="Bookman Uralic"/>
              </a:rPr>
              <a:t>Y	</a:t>
            </a:r>
            <a:r>
              <a:rPr sz="1950" spc="20" dirty="0">
                <a:latin typeface="Symbol"/>
                <a:cs typeface="Symbol"/>
              </a:rPr>
              <a:t></a:t>
            </a:r>
            <a:r>
              <a:rPr sz="1950" spc="20" dirty="0">
                <a:latin typeface="Times New Roman"/>
                <a:cs typeface="Times New Roman"/>
              </a:rPr>
              <a:t> </a:t>
            </a:r>
            <a:r>
              <a:rPr sz="1950" i="1" spc="25" dirty="0">
                <a:latin typeface="Bookman Uralic"/>
                <a:cs typeface="Bookman Uralic"/>
              </a:rPr>
              <a:t>X</a:t>
            </a:r>
            <a:r>
              <a:rPr sz="1950" i="1" spc="-204" dirty="0">
                <a:latin typeface="Bookman Uralic"/>
                <a:cs typeface="Bookman Uralic"/>
              </a:rPr>
              <a:t> </a:t>
            </a:r>
            <a:r>
              <a:rPr sz="1950" spc="40" dirty="0">
                <a:latin typeface="Symbol"/>
                <a:cs typeface="Symbol"/>
              </a:rPr>
              <a:t></a:t>
            </a:r>
            <a:r>
              <a:rPr sz="1950" i="1" spc="40" dirty="0">
                <a:latin typeface="Bookman Uralic"/>
                <a:cs typeface="Bookman Uralic"/>
              </a:rPr>
              <a:t>Y</a:t>
            </a:r>
            <a:endParaRPr sz="1950" dirty="0">
              <a:latin typeface="Bookman Uralic"/>
              <a:cs typeface="Bookman Uralic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7397" y="4788347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altLang="ko-KR" b="1" dirty="0">
                <a:solidFill>
                  <a:srgbClr val="FF3300"/>
                </a:solidFill>
                <a:latin typeface="Arial"/>
                <a:cs typeface="Arial"/>
              </a:rPr>
              <a:t>Note that</a:t>
            </a: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84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Binary Switch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33" y="2114551"/>
            <a:ext cx="4751876" cy="153626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303" y="4204277"/>
            <a:ext cx="2260639" cy="14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3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Light Controlled by a Switch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79" y="2459281"/>
            <a:ext cx="5924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7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599733"/>
            <a:ext cx="4724809" cy="15546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03937" y="4518269"/>
            <a:ext cx="2807678" cy="68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5"/>
              </a:spcBef>
            </a:pPr>
            <a:r>
              <a:rPr lang="en-US" altLang="ko-KR" dirty="0">
                <a:latin typeface="Arial"/>
                <a:cs typeface="Arial"/>
              </a:rPr>
              <a:t>The</a:t>
            </a:r>
            <a:r>
              <a:rPr lang="en-US" altLang="ko-KR" spc="-165" dirty="0">
                <a:latin typeface="Arial"/>
                <a:cs typeface="Arial"/>
              </a:rPr>
              <a:t> </a:t>
            </a:r>
            <a:r>
              <a:rPr lang="en-US" altLang="ko-KR" dirty="0">
                <a:latin typeface="Arial"/>
                <a:cs typeface="Arial"/>
              </a:rPr>
              <a:t>logical  AND</a:t>
            </a:r>
            <a:r>
              <a:rPr lang="en-US" altLang="ko-KR" spc="-60" dirty="0">
                <a:latin typeface="Arial"/>
                <a:cs typeface="Arial"/>
              </a:rPr>
              <a:t> </a:t>
            </a:r>
            <a:r>
              <a:rPr lang="en-US" altLang="ko-KR" dirty="0">
                <a:latin typeface="Arial"/>
                <a:cs typeface="Arial"/>
              </a:rPr>
              <a:t>function</a:t>
            </a:r>
          </a:p>
          <a:p>
            <a:pPr marL="155575" marR="146685" indent="275590">
              <a:lnSpc>
                <a:spcPts val="2390"/>
              </a:lnSpc>
              <a:spcBef>
                <a:spcPts val="90"/>
              </a:spcBef>
            </a:pPr>
            <a:r>
              <a:rPr lang="en-US" altLang="ko-KR" dirty="0">
                <a:latin typeface="Arial"/>
                <a:cs typeface="Arial"/>
              </a:rPr>
              <a:t>(series  c</a:t>
            </a:r>
            <a:r>
              <a:rPr lang="en-US" altLang="ko-KR" spc="5" dirty="0">
                <a:latin typeface="Arial"/>
                <a:cs typeface="Arial"/>
              </a:rPr>
              <a:t>o</a:t>
            </a:r>
            <a:r>
              <a:rPr lang="en-US" altLang="ko-KR" dirty="0">
                <a:latin typeface="Arial"/>
                <a:cs typeface="Arial"/>
              </a:rPr>
              <a:t>nne</a:t>
            </a:r>
            <a:r>
              <a:rPr lang="en-US" altLang="ko-KR" spc="10" dirty="0">
                <a:latin typeface="Arial"/>
                <a:cs typeface="Arial"/>
              </a:rPr>
              <a:t>c</a:t>
            </a:r>
            <a:r>
              <a:rPr lang="en-US" altLang="ko-KR" dirty="0">
                <a:latin typeface="Arial"/>
                <a:cs typeface="Arial"/>
              </a:rPr>
              <a:t>tion)</a:t>
            </a:r>
          </a:p>
        </p:txBody>
      </p:sp>
    </p:spTree>
    <p:extLst>
      <p:ext uri="{BB962C8B-B14F-4D97-AF65-F5344CB8AC3E}">
        <p14:creationId xmlns:p14="http://schemas.microsoft.com/office/powerpoint/2010/main" val="316925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7183"/>
            <a:ext cx="4724809" cy="25605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75754" y="4647725"/>
            <a:ext cx="3027485" cy="689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Arial"/>
                <a:cs typeface="Arial"/>
              </a:rPr>
              <a:t>The</a:t>
            </a:r>
            <a:r>
              <a:rPr lang="en-US" altLang="ko-KR" spc="-165" dirty="0">
                <a:latin typeface="Arial"/>
                <a:cs typeface="Arial"/>
              </a:rPr>
              <a:t> </a:t>
            </a:r>
            <a:r>
              <a:rPr lang="en-US" altLang="ko-KR" dirty="0">
                <a:latin typeface="Arial"/>
                <a:cs typeface="Arial"/>
              </a:rPr>
              <a:t>logical  OR</a:t>
            </a:r>
            <a:r>
              <a:rPr lang="en-US" altLang="ko-KR" spc="-55" dirty="0">
                <a:latin typeface="Arial"/>
                <a:cs typeface="Arial"/>
              </a:rPr>
              <a:t> </a:t>
            </a:r>
            <a:r>
              <a:rPr lang="en-US" altLang="ko-KR" dirty="0">
                <a:latin typeface="Arial"/>
                <a:cs typeface="Arial"/>
              </a:rPr>
              <a:t>function</a:t>
            </a:r>
          </a:p>
          <a:p>
            <a:pPr marL="155575" marR="146685" indent="203835">
              <a:lnSpc>
                <a:spcPts val="2390"/>
              </a:lnSpc>
              <a:spcBef>
                <a:spcPts val="90"/>
              </a:spcBef>
            </a:pPr>
            <a:r>
              <a:rPr lang="en-US" altLang="ko-KR" dirty="0">
                <a:latin typeface="Arial"/>
                <a:cs typeface="Arial"/>
              </a:rPr>
              <a:t>(parallel  c</a:t>
            </a:r>
            <a:r>
              <a:rPr lang="en-US" altLang="ko-KR" spc="5" dirty="0">
                <a:latin typeface="Arial"/>
                <a:cs typeface="Arial"/>
              </a:rPr>
              <a:t>o</a:t>
            </a:r>
            <a:r>
              <a:rPr lang="en-US" altLang="ko-KR" dirty="0">
                <a:latin typeface="Arial"/>
                <a:cs typeface="Arial"/>
              </a:rPr>
              <a:t>nne</a:t>
            </a:r>
            <a:r>
              <a:rPr lang="en-US" altLang="ko-KR" spc="10" dirty="0">
                <a:latin typeface="Arial"/>
                <a:cs typeface="Arial"/>
              </a:rPr>
              <a:t>c</a:t>
            </a:r>
            <a:r>
              <a:rPr lang="en-US" altLang="ko-KR" dirty="0">
                <a:latin typeface="Arial"/>
                <a:cs typeface="Arial"/>
              </a:rPr>
              <a:t>tion)</a:t>
            </a:r>
          </a:p>
        </p:txBody>
      </p:sp>
    </p:spTree>
    <p:extLst>
      <p:ext uri="{BB962C8B-B14F-4D97-AF65-F5344CB8AC3E}">
        <p14:creationId xmlns:p14="http://schemas.microsoft.com/office/powerpoint/2010/main" val="154907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03" y="1811215"/>
            <a:ext cx="6083233" cy="28487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93503" y="4958834"/>
            <a:ext cx="2558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 </a:t>
            </a:r>
            <a:r>
              <a:rPr lang="en-US" altLang="ko-KR" spc="-5" dirty="0"/>
              <a:t>Series Parallel</a:t>
            </a:r>
            <a:r>
              <a:rPr lang="en-US" altLang="ko-KR" spc="-85" dirty="0"/>
              <a:t> </a:t>
            </a:r>
            <a:r>
              <a:rPr lang="en-US" altLang="ko-KR" spc="-10" dirty="0"/>
              <a:t>Circuit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87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939" y="1960902"/>
            <a:ext cx="5688061" cy="246299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53944" y="4826950"/>
            <a:ext cx="2196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pc="-5" dirty="0"/>
              <a:t>An Inverting</a:t>
            </a:r>
            <a:r>
              <a:rPr lang="en-US" altLang="ko-KR" spc="-90" dirty="0"/>
              <a:t> </a:t>
            </a:r>
            <a:r>
              <a:rPr lang="en-US" altLang="ko-KR" spc="-5" dirty="0"/>
              <a:t>Circuit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809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Truth</a:t>
            </a:r>
            <a:r>
              <a:rPr lang="en-US" altLang="ko-KR" spc="-95" dirty="0"/>
              <a:t> </a:t>
            </a:r>
            <a:r>
              <a:rPr lang="en-US" altLang="ko-KR" spc="-5" dirty="0"/>
              <a:t>Table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031" y="2007729"/>
            <a:ext cx="5553937" cy="39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1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/>
              <a:t>Truth Table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5" dirty="0"/>
              <a:t>3-Input AND </a:t>
            </a:r>
            <a:r>
              <a:rPr lang="en-US" altLang="ko-KR" spc="-5" dirty="0" err="1"/>
              <a:t>and</a:t>
            </a:r>
            <a:r>
              <a:rPr lang="en-US" altLang="ko-KR" spc="-5" dirty="0"/>
              <a:t> </a:t>
            </a:r>
            <a:r>
              <a:rPr lang="en-US" altLang="ko-KR" dirty="0"/>
              <a:t>OR  </a:t>
            </a:r>
            <a:r>
              <a:rPr lang="en-US" altLang="ko-KR" spc="-5" dirty="0"/>
              <a:t>Operations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929" y="2589712"/>
            <a:ext cx="5021140" cy="333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7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394</Words>
  <Application>Microsoft Office PowerPoint</Application>
  <PresentationFormat>Widescreen</PresentationFormat>
  <Paragraphs>143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Bookman Uralic</vt:lpstr>
      <vt:lpstr>맑은 고딕</vt:lpstr>
      <vt:lpstr>Arial</vt:lpstr>
      <vt:lpstr>Courier New</vt:lpstr>
      <vt:lpstr>Georgia</vt:lpstr>
      <vt:lpstr>Symbol</vt:lpstr>
      <vt:lpstr>Times New Roman</vt:lpstr>
      <vt:lpstr>Wingdings</vt:lpstr>
      <vt:lpstr>Office 테마</vt:lpstr>
      <vt:lpstr>Digital Engineering 1</vt:lpstr>
      <vt:lpstr>Binary Switch </vt:lpstr>
      <vt:lpstr>A Light Controlled by a Switch </vt:lpstr>
      <vt:lpstr>AND</vt:lpstr>
      <vt:lpstr>OR</vt:lpstr>
      <vt:lpstr>Example</vt:lpstr>
      <vt:lpstr>NOT</vt:lpstr>
      <vt:lpstr>Truth Table</vt:lpstr>
      <vt:lpstr>Truth Table</vt:lpstr>
      <vt:lpstr>Symbols</vt:lpstr>
      <vt:lpstr>Symbols</vt:lpstr>
      <vt:lpstr>Symbols</vt:lpstr>
      <vt:lpstr>Symbols</vt:lpstr>
      <vt:lpstr>Symbols</vt:lpstr>
      <vt:lpstr>Boolean Algebra</vt:lpstr>
      <vt:lpstr>Single Variable Theorems</vt:lpstr>
      <vt:lpstr>Two Variable Theorems</vt:lpstr>
      <vt:lpstr>Three Variable Theorems</vt:lpstr>
      <vt:lpstr>DeMorgan’s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타야라히랄</cp:lastModifiedBy>
  <cp:revision>66</cp:revision>
  <dcterms:created xsi:type="dcterms:W3CDTF">2021-01-29T01:56:07Z</dcterms:created>
  <dcterms:modified xsi:type="dcterms:W3CDTF">2022-03-07T01:34:55Z</dcterms:modified>
</cp:coreProperties>
</file>