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70" r:id="rId3"/>
    <p:sldId id="277" r:id="rId4"/>
    <p:sldId id="278" r:id="rId5"/>
    <p:sldId id="279" r:id="rId6"/>
    <p:sldId id="280" r:id="rId7"/>
    <p:sldId id="282" r:id="rId8"/>
    <p:sldId id="329" r:id="rId9"/>
    <p:sldId id="283" r:id="rId10"/>
    <p:sldId id="285" r:id="rId11"/>
    <p:sldId id="286" r:id="rId12"/>
    <p:sldId id="287" r:id="rId13"/>
    <p:sldId id="284" r:id="rId14"/>
    <p:sldId id="288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B8AA4-F80B-4C6B-A859-D593D488D9AD}" v="9" dt="2022-03-10T01:13:23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72285" autoAdjust="0"/>
  </p:normalViewPr>
  <p:slideViewPr>
    <p:cSldViewPr snapToGrid="0">
      <p:cViewPr varScale="1">
        <p:scale>
          <a:sx n="112" d="100"/>
          <a:sy n="112" d="100"/>
        </p:scale>
        <p:origin x="24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138E2E66-0C1A-431C-900D-D98D8195B26E}"/>
    <pc:docChg chg="custSel addSld delSld modSld">
      <pc:chgData name="" userId="f72e65871ca4ff38" providerId="LiveId" clId="{138E2E66-0C1A-431C-900D-D98D8195B26E}" dt="2021-02-28T12:38:11.024" v="73" actId="27636"/>
      <pc:docMkLst>
        <pc:docMk/>
      </pc:docMkLst>
      <pc:sldChg chg="modSp">
        <pc:chgData name="" userId="f72e65871ca4ff38" providerId="LiveId" clId="{138E2E66-0C1A-431C-900D-D98D8195B26E}" dt="2021-02-28T12:01:26.533" v="31" actId="113"/>
        <pc:sldMkLst>
          <pc:docMk/>
          <pc:sldMk cId="465804323" sldId="256"/>
        </pc:sldMkLst>
        <pc:spChg chg="mod">
          <ac:chgData name="" userId="f72e65871ca4ff38" providerId="LiveId" clId="{138E2E66-0C1A-431C-900D-D98D8195B26E}" dt="2021-02-28T12:01:20.588" v="30" actId="113"/>
          <ac:spMkLst>
            <pc:docMk/>
            <pc:sldMk cId="465804323" sldId="256"/>
            <ac:spMk id="2" creationId="{00000000-0000-0000-0000-000000000000}"/>
          </ac:spMkLst>
        </pc:spChg>
        <pc:spChg chg="mod">
          <ac:chgData name="" userId="f72e65871ca4ff38" providerId="LiveId" clId="{138E2E66-0C1A-431C-900D-D98D8195B26E}" dt="2021-02-28T12:01:26.533" v="31" actId="113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" userId="f72e65871ca4ff38" providerId="LiveId" clId="{138E2E66-0C1A-431C-900D-D98D8195B26E}" dt="2021-02-28T12:20:29.690" v="33" actId="2696"/>
        <pc:sldMkLst>
          <pc:docMk/>
          <pc:sldMk cId="2684914432" sldId="281"/>
        </pc:sldMkLst>
      </pc:sldChg>
      <pc:sldChg chg="del">
        <pc:chgData name="" userId="f72e65871ca4ff38" providerId="LiveId" clId="{138E2E66-0C1A-431C-900D-D98D8195B26E}" dt="2021-02-28T12:22:08.210" v="34" actId="2696"/>
        <pc:sldMkLst>
          <pc:docMk/>
          <pc:sldMk cId="41144110" sldId="300"/>
        </pc:sldMkLst>
      </pc:sldChg>
      <pc:sldChg chg="del">
        <pc:chgData name="" userId="f72e65871ca4ff38" providerId="LiveId" clId="{138E2E66-0C1A-431C-900D-D98D8195B26E}" dt="2021-02-28T12:22:33.065" v="35" actId="2696"/>
        <pc:sldMkLst>
          <pc:docMk/>
          <pc:sldMk cId="3146086255" sldId="314"/>
        </pc:sldMkLst>
      </pc:sldChg>
      <pc:sldChg chg="del">
        <pc:chgData name="" userId="f72e65871ca4ff38" providerId="LiveId" clId="{138E2E66-0C1A-431C-900D-D98D8195B26E}" dt="2021-02-28T12:22:35.525" v="36" actId="2696"/>
        <pc:sldMkLst>
          <pc:docMk/>
          <pc:sldMk cId="889023546" sldId="315"/>
        </pc:sldMkLst>
      </pc:sldChg>
      <pc:sldChg chg="del">
        <pc:chgData name="" userId="f72e65871ca4ff38" providerId="LiveId" clId="{138E2E66-0C1A-431C-900D-D98D8195B26E}" dt="2021-02-28T12:22:58.724" v="37" actId="2696"/>
        <pc:sldMkLst>
          <pc:docMk/>
          <pc:sldMk cId="617446533" sldId="329"/>
        </pc:sldMkLst>
      </pc:sldChg>
      <pc:sldChg chg="del">
        <pc:chgData name="" userId="f72e65871ca4ff38" providerId="LiveId" clId="{138E2E66-0C1A-431C-900D-D98D8195B26E}" dt="2021-02-28T12:35:23.527" v="68" actId="2696"/>
        <pc:sldMkLst>
          <pc:docMk/>
          <pc:sldMk cId="226151981" sldId="331"/>
        </pc:sldMkLst>
      </pc:sldChg>
      <pc:sldChg chg="modSp modNotesTx">
        <pc:chgData name="" userId="f72e65871ca4ff38" providerId="LiveId" clId="{138E2E66-0C1A-431C-900D-D98D8195B26E}" dt="2021-02-28T12:35:31.636" v="69" actId="20577"/>
        <pc:sldMkLst>
          <pc:docMk/>
          <pc:sldMk cId="1238631379" sldId="332"/>
        </pc:sldMkLst>
        <pc:spChg chg="mod">
          <ac:chgData name="" userId="f72e65871ca4ff38" providerId="LiveId" clId="{138E2E66-0C1A-431C-900D-D98D8195B26E}" dt="2021-02-28T12:04:37.694" v="32" actId="1076"/>
          <ac:spMkLst>
            <pc:docMk/>
            <pc:sldMk cId="1238631379" sldId="332"/>
            <ac:spMk id="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6:16.438" v="70" actId="1076"/>
        <pc:sldMkLst>
          <pc:docMk/>
          <pc:sldMk cId="582805931" sldId="336"/>
        </pc:sldMkLst>
        <pc:spChg chg="mod">
          <ac:chgData name="" userId="f72e65871ca4ff38" providerId="LiveId" clId="{138E2E66-0C1A-431C-900D-D98D8195B26E}" dt="2021-02-28T12:36:16.438" v="70" actId="1076"/>
          <ac:spMkLst>
            <pc:docMk/>
            <pc:sldMk cId="582805931" sldId="336"/>
            <ac:spMk id="4" creationId="{00000000-0000-0000-0000-000000000000}"/>
          </ac:spMkLst>
        </pc:spChg>
        <pc:picChg chg="mod">
          <ac:chgData name="" userId="f72e65871ca4ff38" providerId="LiveId" clId="{138E2E66-0C1A-431C-900D-D98D8195B26E}" dt="2021-02-28T12:36:16.438" v="70" actId="1076"/>
          <ac:picMkLst>
            <pc:docMk/>
            <pc:sldMk cId="582805931" sldId="336"/>
            <ac:picMk id="5" creationId="{00000000-0000-0000-0000-000000000000}"/>
          </ac:picMkLst>
        </pc:picChg>
      </pc:sldChg>
      <pc:sldChg chg="modSp">
        <pc:chgData name="" userId="f72e65871ca4ff38" providerId="LiveId" clId="{138E2E66-0C1A-431C-900D-D98D8195B26E}" dt="2021-02-28T12:38:04.905" v="71" actId="14100"/>
        <pc:sldMkLst>
          <pc:docMk/>
          <pc:sldMk cId="4059995833" sldId="340"/>
        </pc:sldMkLst>
        <pc:spChg chg="mod">
          <ac:chgData name="" userId="f72e65871ca4ff38" providerId="LiveId" clId="{138E2E66-0C1A-431C-900D-D98D8195B26E}" dt="2021-02-28T12:38:04.905" v="71" actId="14100"/>
          <ac:spMkLst>
            <pc:docMk/>
            <pc:sldMk cId="4059995833" sldId="340"/>
            <ac:spMk id="922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8:11.024" v="73" actId="27636"/>
        <pc:sldMkLst>
          <pc:docMk/>
          <pc:sldMk cId="3285004471" sldId="341"/>
        </pc:sldMkLst>
        <pc:spChg chg="mod">
          <ac:chgData name="" userId="f72e65871ca4ff38" providerId="LiveId" clId="{138E2E66-0C1A-431C-900D-D98D8195B26E}" dt="2021-02-28T12:38:11.024" v="73" actId="27636"/>
          <ac:spMkLst>
            <pc:docMk/>
            <pc:sldMk cId="3285004471" sldId="341"/>
            <ac:spMk id="3" creationId="{00000000-0000-0000-0000-000000000000}"/>
          </ac:spMkLst>
        </pc:spChg>
      </pc:sldChg>
      <pc:sldChg chg="addSp delSp modSp add modAnim">
        <pc:chgData name="" userId="f72e65871ca4ff38" providerId="LiveId" clId="{138E2E66-0C1A-431C-900D-D98D8195B26E}" dt="2021-02-28T12:33:20.691" v="54" actId="1036"/>
        <pc:sldMkLst>
          <pc:docMk/>
          <pc:sldMk cId="3886741605" sldId="343"/>
        </pc:sldMkLst>
        <pc:spChg chg="del">
          <ac:chgData name="" userId="f72e65871ca4ff38" providerId="LiveId" clId="{138E2E66-0C1A-431C-900D-D98D8195B26E}" dt="2021-02-28T12:32:27.495" v="39"/>
          <ac:spMkLst>
            <pc:docMk/>
            <pc:sldMk cId="3886741605" sldId="343"/>
            <ac:spMk id="3" creationId="{1970AA8F-9F4D-4D6B-9C9C-D008C39F6B26}"/>
          </ac:spMkLst>
        </pc:spChg>
        <pc:picChg chg="add mod">
          <ac:chgData name="" userId="f72e65871ca4ff38" providerId="LiveId" clId="{138E2E66-0C1A-431C-900D-D98D8195B26E}" dt="2021-02-28T12:33:20.691" v="54" actId="1036"/>
          <ac:picMkLst>
            <pc:docMk/>
            <pc:sldMk cId="3886741605" sldId="343"/>
            <ac:picMk id="4" creationId="{DD669AA0-FE96-4B60-9AD4-9E4D270AA1F6}"/>
          </ac:picMkLst>
        </pc:picChg>
      </pc:sldChg>
      <pc:sldChg chg="addSp delSp modSp add modAnim">
        <pc:chgData name="" userId="f72e65871ca4ff38" providerId="LiveId" clId="{138E2E66-0C1A-431C-900D-D98D8195B26E}" dt="2021-02-28T12:33:27.471" v="56" actId="1076"/>
        <pc:sldMkLst>
          <pc:docMk/>
          <pc:sldMk cId="1508486109" sldId="344"/>
        </pc:sldMkLst>
        <pc:spChg chg="del">
          <ac:chgData name="" userId="f72e65871ca4ff38" providerId="LiveId" clId="{138E2E66-0C1A-431C-900D-D98D8195B26E}" dt="2021-02-28T12:32:41.827" v="44"/>
          <ac:spMkLst>
            <pc:docMk/>
            <pc:sldMk cId="1508486109" sldId="344"/>
            <ac:spMk id="3" creationId="{66B53FAC-82E9-419C-959E-D4F45139F9B0}"/>
          </ac:spMkLst>
        </pc:spChg>
        <pc:picChg chg="add mod">
          <ac:chgData name="" userId="f72e65871ca4ff38" providerId="LiveId" clId="{138E2E66-0C1A-431C-900D-D98D8195B26E}" dt="2021-02-28T12:33:27.471" v="56" actId="1076"/>
          <ac:picMkLst>
            <pc:docMk/>
            <pc:sldMk cId="1508486109" sldId="344"/>
            <ac:picMk id="4" creationId="{3A836C38-7967-4ABD-A8F0-FF9A5AE10EAA}"/>
          </ac:picMkLst>
        </pc:picChg>
      </pc:sldChg>
      <pc:sldChg chg="addSp delSp modSp add modAnim">
        <pc:chgData name="" userId="f72e65871ca4ff38" providerId="LiveId" clId="{138E2E66-0C1A-431C-900D-D98D8195B26E}" dt="2021-02-28T12:33:36.354" v="58" actId="1076"/>
        <pc:sldMkLst>
          <pc:docMk/>
          <pc:sldMk cId="3763641421" sldId="345"/>
        </pc:sldMkLst>
        <pc:spChg chg="del">
          <ac:chgData name="" userId="f72e65871ca4ff38" providerId="LiveId" clId="{138E2E66-0C1A-431C-900D-D98D8195B26E}" dt="2021-02-28T12:32:45.964" v="45"/>
          <ac:spMkLst>
            <pc:docMk/>
            <pc:sldMk cId="3763641421" sldId="345"/>
            <ac:spMk id="3" creationId="{2D465901-8F33-4720-A56F-79DA92BA60EC}"/>
          </ac:spMkLst>
        </pc:spChg>
        <pc:picChg chg="add mod">
          <ac:chgData name="" userId="f72e65871ca4ff38" providerId="LiveId" clId="{138E2E66-0C1A-431C-900D-D98D8195B26E}" dt="2021-02-28T12:33:36.354" v="58" actId="1076"/>
          <ac:picMkLst>
            <pc:docMk/>
            <pc:sldMk cId="3763641421" sldId="345"/>
            <ac:picMk id="4" creationId="{C06D5479-6550-408D-9A3D-CDE7AF962074}"/>
          </ac:picMkLst>
        </pc:picChg>
      </pc:sldChg>
      <pc:sldChg chg="addSp delSp modSp add modAnim">
        <pc:chgData name="" userId="f72e65871ca4ff38" providerId="LiveId" clId="{138E2E66-0C1A-431C-900D-D98D8195B26E}" dt="2021-02-28T12:33:42.436" v="60" actId="1076"/>
        <pc:sldMkLst>
          <pc:docMk/>
          <pc:sldMk cId="144350197" sldId="346"/>
        </pc:sldMkLst>
        <pc:spChg chg="del">
          <ac:chgData name="" userId="f72e65871ca4ff38" providerId="LiveId" clId="{138E2E66-0C1A-431C-900D-D98D8195B26E}" dt="2021-02-28T12:32:50.356" v="46"/>
          <ac:spMkLst>
            <pc:docMk/>
            <pc:sldMk cId="144350197" sldId="346"/>
            <ac:spMk id="3" creationId="{056202C5-6A00-43D7-A1D4-9439E4E0A55F}"/>
          </ac:spMkLst>
        </pc:spChg>
        <pc:picChg chg="add mod">
          <ac:chgData name="" userId="f72e65871ca4ff38" providerId="LiveId" clId="{138E2E66-0C1A-431C-900D-D98D8195B26E}" dt="2021-02-28T12:33:42.436" v="60" actId="1076"/>
          <ac:picMkLst>
            <pc:docMk/>
            <pc:sldMk cId="144350197" sldId="346"/>
            <ac:picMk id="4" creationId="{85035CE4-F2E2-42AB-BB2F-CBF19FCC2172}"/>
          </ac:picMkLst>
        </pc:picChg>
      </pc:sldChg>
      <pc:sldChg chg="addSp delSp modSp add modAnim">
        <pc:chgData name="" userId="f72e65871ca4ff38" providerId="LiveId" clId="{138E2E66-0C1A-431C-900D-D98D8195B26E}" dt="2021-02-28T12:33:52.846" v="62" actId="1076"/>
        <pc:sldMkLst>
          <pc:docMk/>
          <pc:sldMk cId="2915460760" sldId="347"/>
        </pc:sldMkLst>
        <pc:spChg chg="del">
          <ac:chgData name="" userId="f72e65871ca4ff38" providerId="LiveId" clId="{138E2E66-0C1A-431C-900D-D98D8195B26E}" dt="2021-02-28T12:32:55.966" v="47"/>
          <ac:spMkLst>
            <pc:docMk/>
            <pc:sldMk cId="2915460760" sldId="347"/>
            <ac:spMk id="3" creationId="{40D2B7AB-5A33-4FA1-9074-C96172C944BC}"/>
          </ac:spMkLst>
        </pc:spChg>
        <pc:picChg chg="add mod">
          <ac:chgData name="" userId="f72e65871ca4ff38" providerId="LiveId" clId="{138E2E66-0C1A-431C-900D-D98D8195B26E}" dt="2021-02-28T12:33:52.846" v="62" actId="1076"/>
          <ac:picMkLst>
            <pc:docMk/>
            <pc:sldMk cId="2915460760" sldId="347"/>
            <ac:picMk id="4" creationId="{C7CBB5F8-5698-43A9-825A-3C7CAC52FC33}"/>
          </ac:picMkLst>
        </pc:picChg>
      </pc:sldChg>
      <pc:sldChg chg="addSp delSp modSp add modAnim">
        <pc:chgData name="" userId="f72e65871ca4ff38" providerId="LiveId" clId="{138E2E66-0C1A-431C-900D-D98D8195B26E}" dt="2021-02-28T12:34:05.702" v="65" actId="1076"/>
        <pc:sldMkLst>
          <pc:docMk/>
          <pc:sldMk cId="2783645537" sldId="348"/>
        </pc:sldMkLst>
        <pc:spChg chg="del">
          <ac:chgData name="" userId="f72e65871ca4ff38" providerId="LiveId" clId="{138E2E66-0C1A-431C-900D-D98D8195B26E}" dt="2021-02-28T12:33:03.593" v="50"/>
          <ac:spMkLst>
            <pc:docMk/>
            <pc:sldMk cId="2783645537" sldId="348"/>
            <ac:spMk id="3" creationId="{3E99A0E6-F9CA-4BFF-9F07-658D7D0F495E}"/>
          </ac:spMkLst>
        </pc:spChg>
        <pc:picChg chg="add mod">
          <ac:chgData name="" userId="f72e65871ca4ff38" providerId="LiveId" clId="{138E2E66-0C1A-431C-900D-D98D8195B26E}" dt="2021-02-28T12:34:05.702" v="65" actId="1076"/>
          <ac:picMkLst>
            <pc:docMk/>
            <pc:sldMk cId="2783645537" sldId="348"/>
            <ac:picMk id="4" creationId="{C7D9599D-ABCB-4E94-9C03-DF13DB264EFF}"/>
          </ac:picMkLst>
        </pc:picChg>
      </pc:sldChg>
      <pc:sldChg chg="addSp delSp modSp add modAnim">
        <pc:chgData name="" userId="f72e65871ca4ff38" providerId="LiveId" clId="{138E2E66-0C1A-431C-900D-D98D8195B26E}" dt="2021-02-28T12:34:13.061" v="67" actId="1076"/>
        <pc:sldMkLst>
          <pc:docMk/>
          <pc:sldMk cId="203929312" sldId="349"/>
        </pc:sldMkLst>
        <pc:spChg chg="del">
          <ac:chgData name="" userId="f72e65871ca4ff38" providerId="LiveId" clId="{138E2E66-0C1A-431C-900D-D98D8195B26E}" dt="2021-02-28T12:33:07.869" v="51"/>
          <ac:spMkLst>
            <pc:docMk/>
            <pc:sldMk cId="203929312" sldId="349"/>
            <ac:spMk id="3" creationId="{51339990-301D-4D59-94E3-5FDE2320DF4A}"/>
          </ac:spMkLst>
        </pc:spChg>
        <pc:picChg chg="add mod">
          <ac:chgData name="" userId="f72e65871ca4ff38" providerId="LiveId" clId="{138E2E66-0C1A-431C-900D-D98D8195B26E}" dt="2021-02-28T12:34:13.061" v="67" actId="1076"/>
          <ac:picMkLst>
            <pc:docMk/>
            <pc:sldMk cId="203929312" sldId="349"/>
            <ac:picMk id="4" creationId="{B97DFCB5-8722-4B46-BC4C-D154C129C9FE}"/>
          </ac:picMkLst>
        </pc:picChg>
      </pc:sldChg>
    </pc:docChg>
  </pc:docChgLst>
  <pc:docChgLst>
    <pc:chgData name="타야라히랄" userId="4cbd64cf-559c-4aef-b363-525ec37fb7ad" providerId="ADAL" clId="{8D2B8AA4-F80B-4C6B-A859-D593D488D9AD}"/>
    <pc:docChg chg="addSld delSld modSld">
      <pc:chgData name="타야라히랄" userId="4cbd64cf-559c-4aef-b363-525ec37fb7ad" providerId="ADAL" clId="{8D2B8AA4-F80B-4C6B-A859-D593D488D9AD}" dt="2022-03-10T06:35:49.338" v="29" actId="47"/>
      <pc:docMkLst>
        <pc:docMk/>
      </pc:docMkLst>
      <pc:sldChg chg="modSp mod">
        <pc:chgData name="타야라히랄" userId="4cbd64cf-559c-4aef-b363-525ec37fb7ad" providerId="ADAL" clId="{8D2B8AA4-F80B-4C6B-A859-D593D488D9AD}" dt="2022-03-10T01:09:06.731" v="0" actId="20577"/>
        <pc:sldMkLst>
          <pc:docMk/>
          <pc:sldMk cId="465804323" sldId="256"/>
        </pc:sldMkLst>
        <pc:spChg chg="mod">
          <ac:chgData name="타야라히랄" userId="4cbd64cf-559c-4aef-b363-525ec37fb7ad" providerId="ADAL" clId="{8D2B8AA4-F80B-4C6B-A859-D593D488D9AD}" dt="2022-03-10T01:09:06.731" v="0" actId="20577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680737308" sldId="264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1185076891" sldId="265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3169257869" sldId="266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1549071304" sldId="267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2005870751" sldId="268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2113809714" sldId="269"/>
        </pc:sldMkLst>
      </pc:sldChg>
      <pc:sldChg chg="add del">
        <pc:chgData name="타야라히랄" userId="4cbd64cf-559c-4aef-b363-525ec37fb7ad" providerId="ADAL" clId="{8D2B8AA4-F80B-4C6B-A859-D593D488D9AD}" dt="2022-03-10T01:11:46.866" v="4"/>
        <pc:sldMkLst>
          <pc:docMk/>
          <pc:sldMk cId="3493716561" sldId="270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3768978978" sldId="271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3157652545" sldId="272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1480641060" sldId="273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694578959" sldId="274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2007780974" sldId="275"/>
        </pc:sldMkLst>
      </pc:sldChg>
      <pc:sldChg chg="del">
        <pc:chgData name="타야라히랄" userId="4cbd64cf-559c-4aef-b363-525ec37fb7ad" providerId="ADAL" clId="{8D2B8AA4-F80B-4C6B-A859-D593D488D9AD}" dt="2022-03-10T01:09:13.830" v="1" actId="47"/>
        <pc:sldMkLst>
          <pc:docMk/>
          <pc:sldMk cId="1022141285" sldId="276"/>
        </pc:sldMkLst>
      </pc:sldChg>
      <pc:sldChg chg="add del">
        <pc:chgData name="타야라히랄" userId="4cbd64cf-559c-4aef-b363-525ec37fb7ad" providerId="ADAL" clId="{8D2B8AA4-F80B-4C6B-A859-D593D488D9AD}" dt="2022-03-10T01:11:46.866" v="4"/>
        <pc:sldMkLst>
          <pc:docMk/>
          <pc:sldMk cId="1360582711" sldId="277"/>
        </pc:sldMkLst>
      </pc:sldChg>
      <pc:sldChg chg="add del">
        <pc:chgData name="타야라히랄" userId="4cbd64cf-559c-4aef-b363-525ec37fb7ad" providerId="ADAL" clId="{8D2B8AA4-F80B-4C6B-A859-D593D488D9AD}" dt="2022-03-10T01:11:46.866" v="4"/>
        <pc:sldMkLst>
          <pc:docMk/>
          <pc:sldMk cId="3200440177" sldId="278"/>
        </pc:sldMkLst>
      </pc:sldChg>
      <pc:sldChg chg="add del">
        <pc:chgData name="타야라히랄" userId="4cbd64cf-559c-4aef-b363-525ec37fb7ad" providerId="ADAL" clId="{8D2B8AA4-F80B-4C6B-A859-D593D488D9AD}" dt="2022-03-10T01:11:46.866" v="4"/>
        <pc:sldMkLst>
          <pc:docMk/>
          <pc:sldMk cId="3162310345" sldId="279"/>
        </pc:sldMkLst>
      </pc:sldChg>
      <pc:sldChg chg="add del">
        <pc:chgData name="타야라히랄" userId="4cbd64cf-559c-4aef-b363-525ec37fb7ad" providerId="ADAL" clId="{8D2B8AA4-F80B-4C6B-A859-D593D488D9AD}" dt="2022-03-10T01:11:46.866" v="4"/>
        <pc:sldMkLst>
          <pc:docMk/>
          <pc:sldMk cId="3438483407" sldId="280"/>
        </pc:sldMkLst>
      </pc:sldChg>
      <pc:sldChg chg="add del">
        <pc:chgData name="타야라히랄" userId="4cbd64cf-559c-4aef-b363-525ec37fb7ad" providerId="ADAL" clId="{8D2B8AA4-F80B-4C6B-A859-D593D488D9AD}" dt="2022-03-10T01:11:46.866" v="4"/>
        <pc:sldMkLst>
          <pc:docMk/>
          <pc:sldMk cId="2003846603" sldId="282"/>
        </pc:sldMkLst>
      </pc:sldChg>
      <pc:sldChg chg="modAnim">
        <pc:chgData name="타야라히랄" userId="4cbd64cf-559c-4aef-b363-525ec37fb7ad" providerId="ADAL" clId="{8D2B8AA4-F80B-4C6B-A859-D593D488D9AD}" dt="2022-03-10T01:09:36.589" v="3"/>
        <pc:sldMkLst>
          <pc:docMk/>
          <pc:sldMk cId="4044344443" sldId="283"/>
        </pc:sldMkLst>
      </pc:sldChg>
      <pc:sldChg chg="modSp mod">
        <pc:chgData name="타야라히랄" userId="4cbd64cf-559c-4aef-b363-525ec37fb7ad" providerId="ADAL" clId="{8D2B8AA4-F80B-4C6B-A859-D593D488D9AD}" dt="2022-03-10T01:14:49.486" v="19" actId="20577"/>
        <pc:sldMkLst>
          <pc:docMk/>
          <pc:sldMk cId="2691567126" sldId="284"/>
        </pc:sldMkLst>
        <pc:spChg chg="mod">
          <ac:chgData name="타야라히랄" userId="4cbd64cf-559c-4aef-b363-525ec37fb7ad" providerId="ADAL" clId="{8D2B8AA4-F80B-4C6B-A859-D593D488D9AD}" dt="2022-03-10T01:14:49.486" v="19" actId="20577"/>
          <ac:spMkLst>
            <pc:docMk/>
            <pc:sldMk cId="2691567126" sldId="284"/>
            <ac:spMk id="10" creationId="{00000000-0000-0000-0000-000000000000}"/>
          </ac:spMkLst>
        </pc:spChg>
      </pc:sldChg>
      <pc:sldChg chg="addSp modSp mod modAnim">
        <pc:chgData name="타야라히랄" userId="4cbd64cf-559c-4aef-b363-525ec37fb7ad" providerId="ADAL" clId="{8D2B8AA4-F80B-4C6B-A859-D593D488D9AD}" dt="2022-03-10T01:12:37.095" v="9" actId="1076"/>
        <pc:sldMkLst>
          <pc:docMk/>
          <pc:sldMk cId="3151489172" sldId="285"/>
        </pc:sldMkLst>
        <pc:spChg chg="mod">
          <ac:chgData name="타야라히랄" userId="4cbd64cf-559c-4aef-b363-525ec37fb7ad" providerId="ADAL" clId="{8D2B8AA4-F80B-4C6B-A859-D593D488D9AD}" dt="2022-03-10T01:12:16.177" v="6" actId="21"/>
          <ac:spMkLst>
            <pc:docMk/>
            <pc:sldMk cId="3151489172" sldId="285"/>
            <ac:spMk id="5" creationId="{00000000-0000-0000-0000-000000000000}"/>
          </ac:spMkLst>
        </pc:spChg>
        <pc:spChg chg="mod">
          <ac:chgData name="타야라히랄" userId="4cbd64cf-559c-4aef-b363-525ec37fb7ad" providerId="ADAL" clId="{8D2B8AA4-F80B-4C6B-A859-D593D488D9AD}" dt="2022-03-10T01:12:37.095" v="9" actId="1076"/>
          <ac:spMkLst>
            <pc:docMk/>
            <pc:sldMk cId="3151489172" sldId="285"/>
            <ac:spMk id="7" creationId="{00000000-0000-0000-0000-000000000000}"/>
          </ac:spMkLst>
        </pc:spChg>
        <pc:spChg chg="add">
          <ac:chgData name="타야라히랄" userId="4cbd64cf-559c-4aef-b363-525ec37fb7ad" providerId="ADAL" clId="{8D2B8AA4-F80B-4C6B-A859-D593D488D9AD}" dt="2022-03-10T01:12:20.875" v="7" actId="22"/>
          <ac:spMkLst>
            <pc:docMk/>
            <pc:sldMk cId="3151489172" sldId="285"/>
            <ac:spMk id="8" creationId="{6DEEAC89-7967-4525-BBF9-D6E59DB58C28}"/>
          </ac:spMkLst>
        </pc:spChg>
      </pc:sldChg>
      <pc:sldChg chg="modAnim">
        <pc:chgData name="타야라히랄" userId="4cbd64cf-559c-4aef-b363-525ec37fb7ad" providerId="ADAL" clId="{8D2B8AA4-F80B-4C6B-A859-D593D488D9AD}" dt="2022-03-10T01:12:50.371" v="11"/>
        <pc:sldMkLst>
          <pc:docMk/>
          <pc:sldMk cId="1850199546" sldId="286"/>
        </pc:sldMkLst>
      </pc:sldChg>
      <pc:sldChg chg="modSp mod modAnim">
        <pc:chgData name="타야라히랄" userId="4cbd64cf-559c-4aef-b363-525ec37fb7ad" providerId="ADAL" clId="{8D2B8AA4-F80B-4C6B-A859-D593D488D9AD}" dt="2022-03-10T01:13:23.782" v="15"/>
        <pc:sldMkLst>
          <pc:docMk/>
          <pc:sldMk cId="666093068" sldId="287"/>
        </pc:sldMkLst>
        <pc:spChg chg="mod">
          <ac:chgData name="타야라히랄" userId="4cbd64cf-559c-4aef-b363-525ec37fb7ad" providerId="ADAL" clId="{8D2B8AA4-F80B-4C6B-A859-D593D488D9AD}" dt="2022-03-10T01:13:03.009" v="12" actId="1076"/>
          <ac:spMkLst>
            <pc:docMk/>
            <pc:sldMk cId="666093068" sldId="287"/>
            <ac:spMk id="5" creationId="{00000000-0000-0000-0000-000000000000}"/>
          </ac:spMkLst>
        </pc:spChg>
        <pc:graphicFrameChg chg="modGraphic">
          <ac:chgData name="타야라히랄" userId="4cbd64cf-559c-4aef-b363-525ec37fb7ad" providerId="ADAL" clId="{8D2B8AA4-F80B-4C6B-A859-D593D488D9AD}" dt="2022-03-10T01:13:14.349" v="14" actId="20577"/>
          <ac:graphicFrameMkLst>
            <pc:docMk/>
            <pc:sldMk cId="666093068" sldId="287"/>
            <ac:graphicFrameMk id="6" creationId="{00000000-0000-0000-0000-000000000000}"/>
          </ac:graphicFrameMkLst>
        </pc:graphicFrameChg>
      </pc:sldChg>
      <pc:sldChg chg="modSp mod">
        <pc:chgData name="타야라히랄" userId="4cbd64cf-559c-4aef-b363-525ec37fb7ad" providerId="ADAL" clId="{8D2B8AA4-F80B-4C6B-A859-D593D488D9AD}" dt="2022-03-10T04:35:22.605" v="22" actId="1076"/>
        <pc:sldMkLst>
          <pc:docMk/>
          <pc:sldMk cId="448954264" sldId="288"/>
        </pc:sldMkLst>
        <pc:picChg chg="mod">
          <ac:chgData name="타야라히랄" userId="4cbd64cf-559c-4aef-b363-525ec37fb7ad" providerId="ADAL" clId="{8D2B8AA4-F80B-4C6B-A859-D593D488D9AD}" dt="2022-03-10T04:35:21.237" v="21" actId="1076"/>
          <ac:picMkLst>
            <pc:docMk/>
            <pc:sldMk cId="448954264" sldId="288"/>
            <ac:picMk id="4" creationId="{00000000-0000-0000-0000-000000000000}"/>
          </ac:picMkLst>
        </pc:picChg>
        <pc:picChg chg="mod">
          <ac:chgData name="타야라히랄" userId="4cbd64cf-559c-4aef-b363-525ec37fb7ad" providerId="ADAL" clId="{8D2B8AA4-F80B-4C6B-A859-D593D488D9AD}" dt="2022-03-10T04:35:22.605" v="22" actId="1076"/>
          <ac:picMkLst>
            <pc:docMk/>
            <pc:sldMk cId="448954264" sldId="288"/>
            <ac:picMk id="5" creationId="{00000000-0000-0000-0000-000000000000}"/>
          </ac:picMkLst>
        </pc:picChg>
      </pc:sldChg>
      <pc:sldChg chg="modSp mod">
        <pc:chgData name="타야라히랄" userId="4cbd64cf-559c-4aef-b363-525ec37fb7ad" providerId="ADAL" clId="{8D2B8AA4-F80B-4C6B-A859-D593D488D9AD}" dt="2022-03-10T04:36:01.306" v="24" actId="1076"/>
        <pc:sldMkLst>
          <pc:docMk/>
          <pc:sldMk cId="3525827375" sldId="293"/>
        </pc:sldMkLst>
        <pc:spChg chg="mod">
          <ac:chgData name="타야라히랄" userId="4cbd64cf-559c-4aef-b363-525ec37fb7ad" providerId="ADAL" clId="{8D2B8AA4-F80B-4C6B-A859-D593D488D9AD}" dt="2022-03-10T04:36:01.306" v="24" actId="1076"/>
          <ac:spMkLst>
            <pc:docMk/>
            <pc:sldMk cId="3525827375" sldId="293"/>
            <ac:spMk id="5" creationId="{00000000-0000-0000-0000-000000000000}"/>
          </ac:spMkLst>
        </pc:spChg>
        <pc:spChg chg="mod">
          <ac:chgData name="타야라히랄" userId="4cbd64cf-559c-4aef-b363-525ec37fb7ad" providerId="ADAL" clId="{8D2B8AA4-F80B-4C6B-A859-D593D488D9AD}" dt="2022-03-10T04:36:01.306" v="24" actId="1076"/>
          <ac:spMkLst>
            <pc:docMk/>
            <pc:sldMk cId="3525827375" sldId="293"/>
            <ac:spMk id="6" creationId="{00000000-0000-0000-0000-000000000000}"/>
          </ac:spMkLst>
        </pc:spChg>
        <pc:picChg chg="mod">
          <ac:chgData name="타야라히랄" userId="4cbd64cf-559c-4aef-b363-525ec37fb7ad" providerId="ADAL" clId="{8D2B8AA4-F80B-4C6B-A859-D593D488D9AD}" dt="2022-03-10T04:36:01.306" v="24" actId="1076"/>
          <ac:picMkLst>
            <pc:docMk/>
            <pc:sldMk cId="3525827375" sldId="293"/>
            <ac:picMk id="4" creationId="{00000000-0000-0000-0000-000000000000}"/>
          </ac:picMkLst>
        </pc:picChg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341276468" sldId="295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49234709" sldId="296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373780315" sldId="297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694449009" sldId="298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343649605" sldId="299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755032956" sldId="301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665868028" sldId="302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855817184" sldId="303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990808734" sldId="304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814114841" sldId="305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671021887" sldId="306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392218540" sldId="307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419442994" sldId="308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504830669" sldId="309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559686014" sldId="310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948657273" sldId="312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53605130" sldId="313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159259926" sldId="316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620710532" sldId="317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467942691" sldId="318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635880438" sldId="319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614561149" sldId="320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299890307" sldId="321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545759982" sldId="322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792715902" sldId="323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3538926665" sldId="324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4006200167" sldId="325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839571767" sldId="326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2615926182" sldId="327"/>
        </pc:sldMkLst>
      </pc:sldChg>
      <pc:sldChg chg="del">
        <pc:chgData name="타야라히랄" userId="4cbd64cf-559c-4aef-b363-525ec37fb7ad" providerId="ADAL" clId="{8D2B8AA4-F80B-4C6B-A859-D593D488D9AD}" dt="2022-03-10T06:35:49.338" v="29" actId="47"/>
        <pc:sldMkLst>
          <pc:docMk/>
          <pc:sldMk cId="1601980177" sldId="328"/>
        </pc:sldMkLst>
      </pc:sldChg>
      <pc:sldChg chg="add">
        <pc:chgData name="타야라히랄" userId="4cbd64cf-559c-4aef-b363-525ec37fb7ad" providerId="ADAL" clId="{8D2B8AA4-F80B-4C6B-A859-D593D488D9AD}" dt="2022-03-10T01:11:46.866" v="4"/>
        <pc:sldMkLst>
          <pc:docMk/>
          <pc:sldMk cId="1993438276" sldId="329"/>
        </pc:sldMkLst>
      </pc:sldChg>
      <pc:sldChg chg="new del">
        <pc:chgData name="타야라히랄" userId="4cbd64cf-559c-4aef-b363-525ec37fb7ad" providerId="ADAL" clId="{8D2B8AA4-F80B-4C6B-A859-D593D488D9AD}" dt="2022-03-10T06:35:49.338" v="29" actId="47"/>
        <pc:sldMkLst>
          <pc:docMk/>
          <pc:sldMk cId="234666358" sldId="330"/>
        </pc:sldMkLst>
      </pc:sldChg>
      <pc:sldChg chg="new del">
        <pc:chgData name="타야라히랄" userId="4cbd64cf-559c-4aef-b363-525ec37fb7ad" providerId="ADAL" clId="{8D2B8AA4-F80B-4C6B-A859-D593D488D9AD}" dt="2022-03-10T06:35:49.338" v="29" actId="47"/>
        <pc:sldMkLst>
          <pc:docMk/>
          <pc:sldMk cId="1461011727" sldId="331"/>
        </pc:sldMkLst>
      </pc:sldChg>
      <pc:sldChg chg="new del">
        <pc:chgData name="타야라히랄" userId="4cbd64cf-559c-4aef-b363-525ec37fb7ad" providerId="ADAL" clId="{8D2B8AA4-F80B-4C6B-A859-D593D488D9AD}" dt="2022-03-10T06:35:49.338" v="29" actId="47"/>
        <pc:sldMkLst>
          <pc:docMk/>
          <pc:sldMk cId="268569172" sldId="332"/>
        </pc:sldMkLst>
      </pc:sldChg>
      <pc:sldChg chg="new del">
        <pc:chgData name="타야라히랄" userId="4cbd64cf-559c-4aef-b363-525ec37fb7ad" providerId="ADAL" clId="{8D2B8AA4-F80B-4C6B-A859-D593D488D9AD}" dt="2022-03-10T06:35:49.338" v="29" actId="47"/>
        <pc:sldMkLst>
          <pc:docMk/>
          <pc:sldMk cId="1650128332" sldId="333"/>
        </pc:sldMkLst>
      </pc:sldChg>
      <pc:sldMasterChg chg="delSldLayout">
        <pc:chgData name="타야라히랄" userId="4cbd64cf-559c-4aef-b363-525ec37fb7ad" providerId="ADAL" clId="{8D2B8AA4-F80B-4C6B-A859-D593D488D9AD}" dt="2022-03-10T06:35:49.338" v="29" actId="47"/>
        <pc:sldMasterMkLst>
          <pc:docMk/>
          <pc:sldMasterMk cId="583239573" sldId="2147483714"/>
        </pc:sldMasterMkLst>
        <pc:sldLayoutChg chg="del">
          <pc:chgData name="타야라히랄" userId="4cbd64cf-559c-4aef-b363-525ec37fb7ad" providerId="ADAL" clId="{8D2B8AA4-F80B-4C6B-A859-D593D488D9AD}" dt="2022-03-10T06:35:49.338" v="29" actId="47"/>
          <pc:sldLayoutMkLst>
            <pc:docMk/>
            <pc:sldMasterMk cId="583239573" sldId="2147483714"/>
            <pc:sldLayoutMk cId="2269955636" sldId="214748372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97C7-C8CE-4404-AFC9-C8AE6764DDD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7188-9EE5-4107-BD58-B90E8726A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EF9E-273F-4B6A-87CA-42E96AD543C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Digital Engineering 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Lecture 3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580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</a:t>
            </a:r>
            <a:r>
              <a:rPr lang="en-US" altLang="ko-KR" spc="-5" dirty="0"/>
              <a:t>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/>
              <a:t>(Example</a:t>
            </a:r>
            <a:r>
              <a:rPr lang="en-US" altLang="ko-KR" spc="-95" dirty="0"/>
              <a:t> </a:t>
            </a:r>
            <a:r>
              <a:rPr lang="en-US" altLang="ko-KR" dirty="0"/>
              <a:t>2)</a:t>
            </a:r>
          </a:p>
          <a:p>
            <a:endParaRPr lang="ko-KR" altLang="en-US" dirty="0"/>
          </a:p>
        </p:txBody>
      </p:sp>
      <p:sp>
        <p:nvSpPr>
          <p:cNvPr id="5" name="object 13"/>
          <p:cNvSpPr txBox="1"/>
          <p:nvPr/>
        </p:nvSpPr>
        <p:spPr>
          <a:xfrm>
            <a:off x="2674955" y="2550402"/>
            <a:ext cx="5593715" cy="84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  <a:tab pos="1571625" algn="l"/>
                <a:tab pos="2118995" algn="l"/>
                <a:tab pos="2667635" algn="l"/>
              </a:tabLst>
            </a:pPr>
            <a:r>
              <a:rPr sz="2400" spc="-5" dirty="0">
                <a:latin typeface="Arial"/>
                <a:cs typeface="Arial"/>
              </a:rPr>
              <a:t>Prove	</a:t>
            </a:r>
            <a:r>
              <a:rPr sz="2400" dirty="0">
                <a:latin typeface="Courier New"/>
                <a:cs typeface="Courier New"/>
              </a:rPr>
              <a:t>x	+	x · y =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ourier New"/>
              <a:cs typeface="Courier New"/>
            </a:endParaRPr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4190"/>
              </p:ext>
            </p:extLst>
          </p:nvPr>
        </p:nvGraphicFramePr>
        <p:xfrm>
          <a:off x="4937613" y="3850368"/>
          <a:ext cx="2255519" cy="122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R="51435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 indent="-184150">
                        <a:lnSpc>
                          <a:spcPts val="2480"/>
                        </a:lnSpc>
                        <a:buSzPct val="95833"/>
                        <a:buChar char="·"/>
                        <a:tabLst>
                          <a:tab pos="274320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R="51435"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·1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87">
                <a:tc>
                  <a:txBody>
                    <a:bodyPr/>
                    <a:lstStyle/>
                    <a:p>
                      <a:pPr marR="51435" algn="ctr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15"/>
          <p:cNvSpPr txBox="1"/>
          <p:nvPr/>
        </p:nvSpPr>
        <p:spPr>
          <a:xfrm>
            <a:off x="3424859" y="1804754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Introduce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constant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EAC89-7967-4525-BBF9-D6E59DB58C28}"/>
              </a:ext>
            </a:extLst>
          </p:cNvPr>
          <p:cNvSpPr txBox="1"/>
          <p:nvPr/>
        </p:nvSpPr>
        <p:spPr>
          <a:xfrm>
            <a:off x="3048712" y="324647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>
              <a:lnSpc>
                <a:spcPct val="100000"/>
              </a:lnSpc>
              <a:tabLst>
                <a:tab pos="3937000" algn="l"/>
                <a:tab pos="4667250" algn="l"/>
                <a:tab pos="5033010" algn="l"/>
              </a:tabLst>
            </a:pPr>
            <a:r>
              <a:rPr lang="es-ES" sz="1800" dirty="0">
                <a:latin typeface="Courier New"/>
                <a:cs typeface="Courier New"/>
              </a:rPr>
              <a:t>x + x · y = x</a:t>
            </a:r>
            <a:r>
              <a:rPr lang="es-ES" sz="1800" spc="-70" dirty="0">
                <a:latin typeface="Courier New"/>
                <a:cs typeface="Courier New"/>
              </a:rPr>
              <a:t> </a:t>
            </a:r>
            <a:r>
              <a:rPr lang="es-ES" sz="1800" dirty="0">
                <a:latin typeface="Courier New"/>
                <a:cs typeface="Courier New"/>
              </a:rPr>
              <a:t>· 1	+	x	·</a:t>
            </a:r>
            <a:r>
              <a:rPr lang="es-ES" sz="1800" spc="-110" dirty="0">
                <a:latin typeface="Courier New"/>
                <a:cs typeface="Courier New"/>
              </a:rPr>
              <a:t> </a:t>
            </a:r>
            <a:r>
              <a:rPr lang="es-ES" sz="1800" dirty="0">
                <a:latin typeface="Courier New"/>
                <a:cs typeface="Courier New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514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</a:t>
            </a:r>
            <a:r>
              <a:rPr lang="en-US" altLang="ko-KR" spc="-5" dirty="0"/>
              <a:t>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5" dirty="0"/>
              <a:t>(Example</a:t>
            </a:r>
            <a:r>
              <a:rPr lang="en-US" altLang="ko-KR" spc="-95" dirty="0"/>
              <a:t> </a:t>
            </a:r>
            <a:r>
              <a:rPr lang="en-US" altLang="ko-KR" dirty="0"/>
              <a:t>3)</a:t>
            </a:r>
          </a:p>
          <a:p>
            <a:endParaRPr lang="ko-KR" altLang="en-US" dirty="0"/>
          </a:p>
        </p:txBody>
      </p:sp>
      <p:sp>
        <p:nvSpPr>
          <p:cNvPr id="4" name="object 13"/>
          <p:cNvSpPr txBox="1"/>
          <p:nvPr/>
        </p:nvSpPr>
        <p:spPr>
          <a:xfrm>
            <a:off x="2507901" y="2336777"/>
            <a:ext cx="7511415" cy="42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  <a:tab pos="1571625" algn="l"/>
                <a:tab pos="2484755" algn="l"/>
                <a:tab pos="3031490" algn="l"/>
              </a:tabLst>
            </a:pPr>
            <a:r>
              <a:rPr sz="2400" spc="-5" dirty="0">
                <a:latin typeface="Arial"/>
                <a:cs typeface="Arial"/>
              </a:rPr>
              <a:t>Prove	</a:t>
            </a:r>
            <a:r>
              <a:rPr sz="2400" spc="-5" dirty="0">
                <a:latin typeface="Courier New"/>
                <a:cs typeface="Courier New"/>
              </a:rPr>
              <a:t>x.y	</a:t>
            </a:r>
            <a:r>
              <a:rPr sz="2400" dirty="0">
                <a:latin typeface="Courier New"/>
                <a:cs typeface="Courier New"/>
              </a:rPr>
              <a:t>+	</a:t>
            </a:r>
            <a:r>
              <a:rPr sz="2400" spc="-5" dirty="0">
                <a:latin typeface="Courier New"/>
                <a:cs typeface="Courier New"/>
              </a:rPr>
              <a:t>y.z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x’.z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x’.z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tabLst>
                <a:tab pos="1564005" algn="l"/>
              </a:tabLst>
            </a:pPr>
            <a:r>
              <a:rPr sz="2400" spc="-5" dirty="0">
                <a:latin typeface="Courier New"/>
                <a:cs typeface="Courier New"/>
              </a:rPr>
              <a:t>LHS	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y.z.1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x’.z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y.z.(x+x’)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x’.z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y.z.x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y.z.x’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x’.z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(1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z)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(y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1)</a:t>
            </a:r>
            <a:r>
              <a:rPr sz="2400" spc="-1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.x’.z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  <a:tabLst>
                <a:tab pos="4119879" algn="l"/>
              </a:tabLst>
            </a:pP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x.y	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x’.z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Introduce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constant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introduce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8501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</a:t>
            </a:r>
            <a:r>
              <a:rPr lang="en-US" altLang="ko-KR" spc="-5" dirty="0"/>
              <a:t>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/>
              <a:t>(Example</a:t>
            </a:r>
            <a:r>
              <a:rPr lang="en-US" altLang="ko-KR" spc="-90" dirty="0"/>
              <a:t>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5" name="object 13"/>
          <p:cNvSpPr txBox="1"/>
          <p:nvPr/>
        </p:nvSpPr>
        <p:spPr>
          <a:xfrm>
            <a:off x="4009922" y="1891323"/>
            <a:ext cx="532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  <a:tab pos="1844675" algn="l"/>
                <a:tab pos="2755900" algn="l"/>
                <a:tab pos="3302635" algn="l"/>
              </a:tabLst>
            </a:pPr>
            <a:r>
              <a:rPr sz="2400" spc="-5" dirty="0">
                <a:latin typeface="Arial"/>
                <a:cs typeface="Arial"/>
              </a:rPr>
              <a:t>Simplify	</a:t>
            </a:r>
            <a:r>
              <a:rPr sz="2400" spc="-5" dirty="0">
                <a:latin typeface="Courier New"/>
                <a:cs typeface="Courier New"/>
              </a:rPr>
              <a:t>x.y	</a:t>
            </a:r>
            <a:r>
              <a:rPr sz="2400" dirty="0">
                <a:latin typeface="Courier New"/>
                <a:cs typeface="Courier New"/>
              </a:rPr>
              <a:t>+	</a:t>
            </a:r>
            <a:r>
              <a:rPr sz="2400" spc="-5" dirty="0">
                <a:latin typeface="Courier New"/>
                <a:cs typeface="Courier New"/>
              </a:rPr>
              <a:t>x.y.z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y.z</a:t>
            </a:r>
            <a:endParaRPr sz="2400" dirty="0">
              <a:latin typeface="Courier New"/>
              <a:cs typeface="Courier New"/>
            </a:endParaRPr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29176"/>
              </p:ext>
            </p:extLst>
          </p:nvPr>
        </p:nvGraphicFramePr>
        <p:xfrm>
          <a:off x="4009922" y="2429048"/>
          <a:ext cx="6089015" cy="1105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LHS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x.y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x.y.z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spc="-5" dirty="0" err="1">
                          <a:latin typeface="Courier New"/>
                          <a:cs typeface="Courier New"/>
                        </a:rPr>
                        <a:t>y.z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x.y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x.y.z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x.y.z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 err="1">
                          <a:latin typeface="Courier New"/>
                          <a:cs typeface="Courier New"/>
                        </a:rPr>
                        <a:t>y.z</a:t>
                      </a:r>
                      <a:endParaRPr lang="en-US" sz="2400" spc="-5" dirty="0">
                        <a:latin typeface="Courier New"/>
                        <a:cs typeface="Courier New"/>
                      </a:endParaRPr>
                    </a:p>
                    <a:p>
                      <a:pPr marR="24130" algn="r">
                        <a:lnSpc>
                          <a:spcPts val="2845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15"/>
          <p:cNvSpPr txBox="1"/>
          <p:nvPr/>
        </p:nvSpPr>
        <p:spPr>
          <a:xfrm>
            <a:off x="4177410" y="3170225"/>
            <a:ext cx="6822440" cy="3115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(1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z)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y.z (x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1)</a:t>
            </a:r>
            <a:endParaRPr sz="2400" dirty="0">
              <a:latin typeface="Courier New"/>
              <a:cs typeface="Courier New"/>
            </a:endParaRPr>
          </a:p>
          <a:p>
            <a:pPr marL="9582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x.y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y.z</a:t>
            </a:r>
            <a:endParaRPr sz="2400" dirty="0">
              <a:latin typeface="Courier New"/>
              <a:cs typeface="Courier New"/>
            </a:endParaRPr>
          </a:p>
          <a:p>
            <a:pPr marL="9582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y.(x+z)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Courier New"/>
              <a:cs typeface="Courier New"/>
            </a:endParaRPr>
          </a:p>
          <a:p>
            <a:pPr marL="101917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Introduced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copy </a:t>
            </a:r>
            <a:r>
              <a:rPr sz="2800" spc="-5" dirty="0">
                <a:latin typeface="Arial"/>
                <a:cs typeface="Arial"/>
              </a:rPr>
              <a:t>of 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term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simpler derivation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there. </a:t>
            </a:r>
            <a:r>
              <a:rPr sz="2800" spc="-5" dirty="0">
                <a:latin typeface="Arial"/>
                <a:cs typeface="Arial"/>
              </a:rPr>
              <a:t>Think about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it!</a:t>
            </a:r>
          </a:p>
        </p:txBody>
      </p:sp>
    </p:spTree>
    <p:extLst>
      <p:ext uri="{BB962C8B-B14F-4D97-AF65-F5344CB8AC3E}">
        <p14:creationId xmlns:p14="http://schemas.microsoft.com/office/powerpoint/2010/main" val="6660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3"/>
          <p:cNvSpPr txBox="1">
            <a:spLocks/>
          </p:cNvSpPr>
          <p:nvPr/>
        </p:nvSpPr>
        <p:spPr>
          <a:xfrm>
            <a:off x="785445" y="543570"/>
            <a:ext cx="1072368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4765">
              <a:lnSpc>
                <a:spcPct val="100000"/>
              </a:lnSpc>
            </a:pPr>
            <a:r>
              <a:rPr lang="en-US" dirty="0"/>
              <a:t>Prove the Two Variable Theorems</a:t>
            </a:r>
            <a:r>
              <a:rPr lang="en-US" spc="-125" dirty="0"/>
              <a:t> </a:t>
            </a:r>
            <a:r>
              <a:rPr lang="en-US" spc="-10" dirty="0"/>
              <a:t>Below</a:t>
            </a:r>
          </a:p>
        </p:txBody>
      </p:sp>
      <p:sp>
        <p:nvSpPr>
          <p:cNvPr id="8" name="object 14"/>
          <p:cNvSpPr txBox="1"/>
          <p:nvPr/>
        </p:nvSpPr>
        <p:spPr>
          <a:xfrm>
            <a:off x="1002666" y="1636201"/>
            <a:ext cx="182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Absorption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9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60231"/>
              </p:ext>
            </p:extLst>
          </p:nvPr>
        </p:nvGraphicFramePr>
        <p:xfrm>
          <a:off x="1440815" y="2131369"/>
          <a:ext cx="3269612" cy="78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pPr marL="31115" indent="0">
                        <a:lnSpc>
                          <a:spcPts val="2480"/>
                        </a:lnSpc>
                        <a:buClr>
                          <a:srgbClr val="D2040E"/>
                        </a:buClr>
                        <a:buSzPct val="75000"/>
                        <a:buFont typeface="Wingdings"/>
                        <a:buNone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50">
                <a:tc>
                  <a:txBody>
                    <a:bodyPr/>
                    <a:lstStyle/>
                    <a:p>
                      <a:pPr marL="31115" indent="0">
                        <a:lnSpc>
                          <a:spcPts val="2845"/>
                        </a:lnSpc>
                        <a:buClr>
                          <a:srgbClr val="D2040E"/>
                        </a:buClr>
                        <a:buSzPct val="75000"/>
                        <a:buFont typeface="Wingdings"/>
                        <a:buNone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 indent="0" algn="ct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6"/>
          <p:cNvSpPr txBox="1"/>
          <p:nvPr/>
        </p:nvSpPr>
        <p:spPr>
          <a:xfrm>
            <a:off x="983616" y="3019823"/>
            <a:ext cx="10937288" cy="243912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Combining</a:t>
            </a:r>
            <a:endParaRPr sz="2400" dirty="0"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305"/>
              </a:spcBef>
              <a:buClr>
                <a:srgbClr val="D2040E"/>
              </a:buClr>
              <a:buSzPct val="75000"/>
              <a:tabLst>
                <a:tab pos="907415" algn="l"/>
                <a:tab pos="908050" algn="l"/>
              </a:tabLst>
            </a:pPr>
            <a:r>
              <a:rPr sz="2000" dirty="0">
                <a:latin typeface="Courier New"/>
                <a:cs typeface="Courier New"/>
              </a:rPr>
              <a:t>x · y + x · </a:t>
            </a:r>
            <a:r>
              <a:rPr sz="2000" spc="-5" dirty="0">
                <a:latin typeface="Courier New"/>
                <a:cs typeface="Courier New"/>
              </a:rPr>
              <a:t>y’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</a:t>
            </a:r>
          </a:p>
          <a:p>
            <a:pPr marL="469265" lvl="1">
              <a:lnSpc>
                <a:spcPct val="100000"/>
              </a:lnSpc>
              <a:spcBef>
                <a:spcPts val="480"/>
              </a:spcBef>
              <a:buClr>
                <a:srgbClr val="D2040E"/>
              </a:buClr>
              <a:buSzPct val="75000"/>
              <a:tabLst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(x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y)· (x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y’)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</a:t>
            </a:r>
          </a:p>
          <a:p>
            <a:pPr marL="12700" marR="5080">
              <a:lnSpc>
                <a:spcPct val="100000"/>
              </a:lnSpc>
              <a:spcBef>
                <a:spcPts val="755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DeMorgan’s Laws </a:t>
            </a: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000" dirty="0">
                <a:latin typeface="Courier New"/>
                <a:cs typeface="Courier New"/>
              </a:rPr>
              <a:t>(x + </a:t>
            </a:r>
            <a:r>
              <a:rPr sz="2000" spc="-5" dirty="0">
                <a:latin typeface="Courier New"/>
                <a:cs typeface="Courier New"/>
              </a:rPr>
              <a:t>y)’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x’·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y’</a:t>
            </a:r>
            <a:endParaRPr lang="en-US" sz="2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000" spc="-5" dirty="0">
                <a:latin typeface="Courier New"/>
                <a:cs typeface="Courier New"/>
              </a:rPr>
              <a:t>(x </a:t>
            </a:r>
            <a:r>
              <a:rPr sz="2000" dirty="0">
                <a:latin typeface="Courier New"/>
                <a:cs typeface="Courier New"/>
              </a:rPr>
              <a:t>· </a:t>
            </a:r>
            <a:r>
              <a:rPr sz="2000" spc="-5" dirty="0">
                <a:latin typeface="Courier New"/>
                <a:cs typeface="Courier New"/>
              </a:rPr>
              <a:t>y)’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x’+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y’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01" y="5680626"/>
            <a:ext cx="4163891" cy="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Boolean</a:t>
            </a:r>
            <a:r>
              <a:rPr lang="en-US" altLang="ko-KR" spc="-75" dirty="0"/>
              <a:t> </a:t>
            </a:r>
            <a:r>
              <a:rPr lang="en-US" altLang="ko-KR" spc="-5" dirty="0"/>
              <a:t>Functions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881" y="2195710"/>
            <a:ext cx="6041660" cy="1987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68" y="4861483"/>
            <a:ext cx="5072312" cy="12375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55898" y="3492813"/>
            <a:ext cx="649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16865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1200" i="1" spc="-5" dirty="0">
                <a:latin typeface="Times New Roman"/>
                <a:cs typeface="Times New Roman"/>
              </a:rPr>
              <a:t>x</a:t>
            </a:r>
            <a:r>
              <a:rPr lang="en-US" altLang="ko-KR" spc="-7" baseline="-20833" dirty="0">
                <a:latin typeface="Times New Roman"/>
                <a:cs typeface="Times New Roman"/>
              </a:rPr>
              <a:t>2</a:t>
            </a:r>
            <a:endParaRPr lang="en-US" altLang="ko-KR" baseline="-20833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95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Design </a:t>
            </a:r>
            <a:r>
              <a:rPr lang="en-US" altLang="ko-KR" dirty="0"/>
              <a:t>Problem</a:t>
            </a:r>
            <a:r>
              <a:rPr lang="en-US" altLang="ko-KR" spc="-105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 a circuit for staircase light control using a two-way  switch</a:t>
            </a:r>
          </a:p>
          <a:p>
            <a:pPr lvl="1"/>
            <a:r>
              <a:rPr lang="en-US" altLang="ko-KR" dirty="0"/>
              <a:t>If both switches are OFF or ON, light is off</a:t>
            </a:r>
          </a:p>
          <a:p>
            <a:pPr lvl="1"/>
            <a:r>
              <a:rPr lang="en-US" altLang="ko-KR" dirty="0"/>
              <a:t>If one of them is ON and another is OFF, the light  is ON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759200"/>
            <a:ext cx="3810000" cy="255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69" y="3592023"/>
            <a:ext cx="2286000" cy="22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3969" y="631190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4959" y="5992297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Truth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6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Design </a:t>
            </a:r>
            <a:r>
              <a:rPr lang="en-US" altLang="ko-KR" dirty="0"/>
              <a:t>Problem</a:t>
            </a:r>
            <a:r>
              <a:rPr lang="en-US" altLang="ko-KR" spc="-105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290" y="2082739"/>
            <a:ext cx="8629650" cy="199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1315" y="44313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Logic Network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3591" y="4431378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 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0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Design </a:t>
            </a:r>
            <a:r>
              <a:rPr lang="en-US" altLang="ko-KR" dirty="0"/>
              <a:t>Problem</a:t>
            </a:r>
            <a:r>
              <a:rPr lang="en-US" altLang="ko-KR" spc="-105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>
                <a:latin typeface="Arial"/>
                <a:cs typeface="Arial"/>
              </a:rPr>
              <a:t>Design a </a:t>
            </a:r>
            <a:r>
              <a:rPr lang="en-US" altLang="ko-KR" dirty="0">
                <a:latin typeface="Arial"/>
                <a:cs typeface="Arial"/>
              </a:rPr>
              <a:t>circuit </a:t>
            </a:r>
            <a:r>
              <a:rPr lang="en-US" altLang="ko-KR" spc="-5" dirty="0">
                <a:latin typeface="Arial"/>
                <a:cs typeface="Arial"/>
              </a:rPr>
              <a:t>which </a:t>
            </a:r>
            <a:r>
              <a:rPr lang="en-US" altLang="ko-KR" dirty="0">
                <a:latin typeface="Arial"/>
                <a:cs typeface="Arial"/>
              </a:rPr>
              <a:t>realizes </a:t>
            </a:r>
            <a:r>
              <a:rPr lang="en-US" altLang="ko-KR" spc="-5" dirty="0">
                <a:latin typeface="Arial"/>
                <a:cs typeface="Arial"/>
              </a:rPr>
              <a:t>the following </a:t>
            </a:r>
            <a:r>
              <a:rPr lang="en-US" altLang="ko-KR" dirty="0">
                <a:latin typeface="Arial"/>
                <a:cs typeface="Arial"/>
              </a:rPr>
              <a:t>truth  table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88513"/>
              </p:ext>
            </p:extLst>
          </p:nvPr>
        </p:nvGraphicFramePr>
        <p:xfrm>
          <a:off x="4281146" y="2675747"/>
          <a:ext cx="2808603" cy="2328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15"/>
          <p:cNvSpPr/>
          <p:nvPr/>
        </p:nvSpPr>
        <p:spPr>
          <a:xfrm>
            <a:off x="4477259" y="2985321"/>
            <a:ext cx="142886" cy="13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/>
          <p:cNvSpPr/>
          <p:nvPr/>
        </p:nvSpPr>
        <p:spPr>
          <a:xfrm>
            <a:off x="4652227" y="3023260"/>
            <a:ext cx="72902" cy="13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7"/>
          <p:cNvSpPr/>
          <p:nvPr/>
        </p:nvSpPr>
        <p:spPr>
          <a:xfrm>
            <a:off x="5121712" y="2985321"/>
            <a:ext cx="142886" cy="13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/>
          <p:cNvSpPr/>
          <p:nvPr/>
        </p:nvSpPr>
        <p:spPr>
          <a:xfrm>
            <a:off x="5289389" y="3023260"/>
            <a:ext cx="86021" cy="13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/>
          <p:cNvSpPr/>
          <p:nvPr/>
        </p:nvSpPr>
        <p:spPr>
          <a:xfrm>
            <a:off x="5831753" y="2907906"/>
            <a:ext cx="142886" cy="265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0"/>
          <p:cNvSpPr/>
          <p:nvPr/>
        </p:nvSpPr>
        <p:spPr>
          <a:xfrm>
            <a:off x="6021291" y="2899146"/>
            <a:ext cx="65611" cy="286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1"/>
          <p:cNvSpPr/>
          <p:nvPr/>
        </p:nvSpPr>
        <p:spPr>
          <a:xfrm>
            <a:off x="6111699" y="2985321"/>
            <a:ext cx="142886" cy="13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2"/>
          <p:cNvSpPr/>
          <p:nvPr/>
        </p:nvSpPr>
        <p:spPr>
          <a:xfrm>
            <a:off x="6286673" y="3023260"/>
            <a:ext cx="72902" cy="13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3"/>
          <p:cNvSpPr/>
          <p:nvPr/>
        </p:nvSpPr>
        <p:spPr>
          <a:xfrm>
            <a:off x="6426647" y="3084607"/>
            <a:ext cx="33535" cy="86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4"/>
          <p:cNvSpPr/>
          <p:nvPr/>
        </p:nvSpPr>
        <p:spPr>
          <a:xfrm>
            <a:off x="6538887" y="2985321"/>
            <a:ext cx="142886" cy="13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5"/>
          <p:cNvSpPr/>
          <p:nvPr/>
        </p:nvSpPr>
        <p:spPr>
          <a:xfrm>
            <a:off x="6706564" y="3023260"/>
            <a:ext cx="86021" cy="13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6"/>
          <p:cNvSpPr/>
          <p:nvPr/>
        </p:nvSpPr>
        <p:spPr>
          <a:xfrm>
            <a:off x="6839240" y="2899146"/>
            <a:ext cx="65611" cy="2861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7"/>
          <p:cNvSpPr/>
          <p:nvPr/>
        </p:nvSpPr>
        <p:spPr>
          <a:xfrm>
            <a:off x="4557450" y="3563544"/>
            <a:ext cx="121016" cy="20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8"/>
          <p:cNvSpPr/>
          <p:nvPr/>
        </p:nvSpPr>
        <p:spPr>
          <a:xfrm>
            <a:off x="5201888" y="3563544"/>
            <a:ext cx="121016" cy="20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9"/>
          <p:cNvSpPr/>
          <p:nvPr/>
        </p:nvSpPr>
        <p:spPr>
          <a:xfrm>
            <a:off x="6331848" y="3563544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0"/>
          <p:cNvSpPr/>
          <p:nvPr/>
        </p:nvSpPr>
        <p:spPr>
          <a:xfrm>
            <a:off x="4557450" y="3911057"/>
            <a:ext cx="121016" cy="20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1"/>
          <p:cNvSpPr/>
          <p:nvPr/>
        </p:nvSpPr>
        <p:spPr>
          <a:xfrm>
            <a:off x="5216481" y="3911057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2"/>
          <p:cNvSpPr/>
          <p:nvPr/>
        </p:nvSpPr>
        <p:spPr>
          <a:xfrm>
            <a:off x="6331848" y="3911057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3"/>
          <p:cNvSpPr/>
          <p:nvPr/>
        </p:nvSpPr>
        <p:spPr>
          <a:xfrm>
            <a:off x="4572028" y="4261500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4"/>
          <p:cNvSpPr/>
          <p:nvPr/>
        </p:nvSpPr>
        <p:spPr>
          <a:xfrm>
            <a:off x="5201888" y="4261500"/>
            <a:ext cx="121016" cy="20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5"/>
          <p:cNvSpPr/>
          <p:nvPr/>
        </p:nvSpPr>
        <p:spPr>
          <a:xfrm>
            <a:off x="6318738" y="4261500"/>
            <a:ext cx="121016" cy="20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6"/>
          <p:cNvSpPr/>
          <p:nvPr/>
        </p:nvSpPr>
        <p:spPr>
          <a:xfrm>
            <a:off x="4572028" y="4607564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7"/>
          <p:cNvSpPr/>
          <p:nvPr/>
        </p:nvSpPr>
        <p:spPr>
          <a:xfrm>
            <a:off x="5216481" y="4607564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8"/>
          <p:cNvSpPr/>
          <p:nvPr/>
        </p:nvSpPr>
        <p:spPr>
          <a:xfrm>
            <a:off x="6331848" y="4607564"/>
            <a:ext cx="97687" cy="19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직사각형 29"/>
          <p:cNvSpPr/>
          <p:nvPr/>
        </p:nvSpPr>
        <p:spPr>
          <a:xfrm>
            <a:off x="5338567" y="5243203"/>
            <a:ext cx="63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pc="-5" dirty="0">
                <a:latin typeface="Arial"/>
                <a:cs typeface="Arial"/>
              </a:rPr>
              <a:t>f =</a:t>
            </a:r>
            <a:r>
              <a:rPr lang="en-US" altLang="ko-KR" spc="-110" dirty="0">
                <a:latin typeface="Arial"/>
                <a:cs typeface="Arial"/>
              </a:rPr>
              <a:t> </a:t>
            </a:r>
            <a:r>
              <a:rPr lang="en-US" altLang="ko-KR" spc="-5" dirty="0">
                <a:latin typeface="Arial"/>
                <a:cs typeface="Arial"/>
              </a:rPr>
              <a:t>?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58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Design </a:t>
            </a:r>
            <a:r>
              <a:rPr lang="en-US" altLang="ko-KR" dirty="0"/>
              <a:t>Problem 2</a:t>
            </a:r>
            <a:r>
              <a:rPr lang="en-US" altLang="ko-KR" spc="-105" dirty="0"/>
              <a:t> </a:t>
            </a:r>
            <a:r>
              <a:rPr lang="en-US" altLang="ko-KR" spc="-5" dirty="0"/>
              <a:t>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spc="-5" dirty="0">
                <a:latin typeface="Arial"/>
                <a:cs typeface="Arial"/>
              </a:rPr>
              <a:t>f = x</a:t>
            </a:r>
            <a:r>
              <a:rPr lang="fr-FR" altLang="ko-KR" sz="1600" spc="-5" dirty="0">
                <a:latin typeface="Arial"/>
                <a:cs typeface="Arial"/>
              </a:rPr>
              <a:t>1</a:t>
            </a:r>
            <a:r>
              <a:rPr lang="fr-FR" altLang="ko-KR" spc="-5" dirty="0">
                <a:latin typeface="Arial"/>
                <a:cs typeface="Arial"/>
              </a:rPr>
              <a:t>’.x</a:t>
            </a:r>
            <a:r>
              <a:rPr lang="fr-FR" altLang="ko-KR" sz="1600" spc="-5" dirty="0">
                <a:latin typeface="Arial"/>
                <a:cs typeface="Arial"/>
              </a:rPr>
              <a:t>2</a:t>
            </a:r>
            <a:r>
              <a:rPr lang="fr-FR" altLang="ko-KR" spc="-5" dirty="0">
                <a:latin typeface="Arial"/>
                <a:cs typeface="Arial"/>
              </a:rPr>
              <a:t>’ +</a:t>
            </a:r>
            <a:r>
              <a:rPr lang="fr-FR" altLang="ko-KR" spc="10" dirty="0">
                <a:latin typeface="Arial"/>
                <a:cs typeface="Arial"/>
              </a:rPr>
              <a:t> </a:t>
            </a:r>
            <a:r>
              <a:rPr lang="fr-FR" altLang="ko-KR" spc="-5" dirty="0">
                <a:latin typeface="Arial"/>
                <a:cs typeface="Arial"/>
              </a:rPr>
              <a:t>x</a:t>
            </a:r>
            <a:r>
              <a:rPr lang="fr-FR" altLang="ko-KR" sz="1600" spc="-5" dirty="0">
                <a:latin typeface="Arial"/>
                <a:cs typeface="Arial"/>
              </a:rPr>
              <a:t>1</a:t>
            </a:r>
            <a:r>
              <a:rPr lang="fr-FR" altLang="ko-KR" spc="-5" dirty="0">
                <a:latin typeface="Arial"/>
                <a:cs typeface="Arial"/>
              </a:rPr>
              <a:t>’.x</a:t>
            </a:r>
            <a:r>
              <a:rPr lang="fr-FR" altLang="ko-KR" sz="1600" spc="-5" dirty="0">
                <a:latin typeface="Arial"/>
                <a:cs typeface="Arial"/>
              </a:rPr>
              <a:t>2</a:t>
            </a:r>
            <a:r>
              <a:rPr lang="fr-FR" altLang="ko-KR" sz="1600" spc="320" dirty="0">
                <a:latin typeface="Arial"/>
                <a:cs typeface="Arial"/>
              </a:rPr>
              <a:t> </a:t>
            </a:r>
            <a:r>
              <a:rPr lang="fr-FR" altLang="ko-KR" spc="-5" dirty="0">
                <a:latin typeface="Arial"/>
                <a:cs typeface="Arial"/>
              </a:rPr>
              <a:t>+</a:t>
            </a:r>
            <a:r>
              <a:rPr lang="fr-FR" altLang="ko-KR" dirty="0">
                <a:latin typeface="Arial"/>
                <a:cs typeface="Arial"/>
              </a:rPr>
              <a:t>x</a:t>
            </a:r>
            <a:r>
              <a:rPr lang="fr-FR" altLang="ko-KR" sz="1600" dirty="0">
                <a:latin typeface="Arial"/>
                <a:cs typeface="Arial"/>
              </a:rPr>
              <a:t>1</a:t>
            </a:r>
            <a:r>
              <a:rPr lang="fr-FR" altLang="ko-KR" dirty="0">
                <a:latin typeface="Arial"/>
                <a:cs typeface="Arial"/>
              </a:rPr>
              <a:t>.x</a:t>
            </a:r>
            <a:r>
              <a:rPr lang="fr-FR" altLang="ko-KR" sz="1600" dirty="0">
                <a:latin typeface="Arial"/>
                <a:cs typeface="Arial"/>
              </a:rPr>
              <a:t>2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82" y="3034969"/>
            <a:ext cx="5090601" cy="2920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58" y="29598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058" y="3302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2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simplify it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04" y="2639219"/>
            <a:ext cx="5286375" cy="2724150"/>
          </a:xfrm>
          <a:prstGeom prst="rect">
            <a:avLst/>
          </a:prstGeom>
        </p:spPr>
      </p:pic>
      <p:grpSp>
        <p:nvGrpSpPr>
          <p:cNvPr id="18" name="object 16"/>
          <p:cNvGrpSpPr/>
          <p:nvPr/>
        </p:nvGrpSpPr>
        <p:grpSpPr>
          <a:xfrm>
            <a:off x="4586228" y="5619127"/>
            <a:ext cx="3197225" cy="640080"/>
            <a:chOff x="3232213" y="4702111"/>
            <a:chExt cx="3197225" cy="640080"/>
          </a:xfrm>
        </p:grpSpPr>
        <p:sp>
          <p:nvSpPr>
            <p:cNvPr id="19" name="object 17"/>
            <p:cNvSpPr/>
            <p:nvPr/>
          </p:nvSpPr>
          <p:spPr>
            <a:xfrm>
              <a:off x="4913376" y="4878323"/>
              <a:ext cx="352425" cy="1905"/>
            </a:xfrm>
            <a:custGeom>
              <a:avLst/>
              <a:gdLst/>
              <a:ahLst/>
              <a:cxnLst/>
              <a:rect l="l" t="t" r="r" b="b"/>
              <a:pathLst>
                <a:path w="352425" h="1904">
                  <a:moveTo>
                    <a:pt x="0" y="0"/>
                  </a:moveTo>
                  <a:lnTo>
                    <a:pt x="352425" y="165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924550" y="5043423"/>
              <a:ext cx="165100" cy="1905"/>
            </a:xfrm>
            <a:custGeom>
              <a:avLst/>
              <a:gdLst/>
              <a:ahLst/>
              <a:cxnLst/>
              <a:rect l="l" t="t" r="r" b="b"/>
              <a:pathLst>
                <a:path w="165100" h="1904">
                  <a:moveTo>
                    <a:pt x="-11112" y="825"/>
                  </a:moveTo>
                  <a:lnTo>
                    <a:pt x="176212" y="825"/>
                  </a:lnTo>
                </a:path>
              </a:pathLst>
            </a:custGeom>
            <a:ln w="23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4913376" y="4770373"/>
              <a:ext cx="1016000" cy="560705"/>
            </a:xfrm>
            <a:custGeom>
              <a:avLst/>
              <a:gdLst/>
              <a:ahLst/>
              <a:cxnLst/>
              <a:rect l="l" t="t" r="r" b="b"/>
              <a:pathLst>
                <a:path w="1016000" h="560704">
                  <a:moveTo>
                    <a:pt x="312674" y="0"/>
                  </a:moveTo>
                  <a:lnTo>
                    <a:pt x="312674" y="0"/>
                  </a:lnTo>
                  <a:lnTo>
                    <a:pt x="587628" y="0"/>
                  </a:lnTo>
                  <a:lnTo>
                    <a:pt x="593216" y="888"/>
                  </a:lnTo>
                  <a:lnTo>
                    <a:pt x="626618" y="888"/>
                  </a:lnTo>
                  <a:lnTo>
                    <a:pt x="628903" y="2412"/>
                  </a:lnTo>
                  <a:lnTo>
                    <a:pt x="644016" y="2412"/>
                  </a:lnTo>
                  <a:lnTo>
                    <a:pt x="644778" y="3175"/>
                  </a:lnTo>
                  <a:lnTo>
                    <a:pt x="656716" y="3175"/>
                  </a:lnTo>
                  <a:lnTo>
                    <a:pt x="658368" y="4825"/>
                  </a:lnTo>
                  <a:lnTo>
                    <a:pt x="665479" y="4825"/>
                  </a:lnTo>
                  <a:lnTo>
                    <a:pt x="666241" y="5587"/>
                  </a:lnTo>
                  <a:lnTo>
                    <a:pt x="668654" y="5587"/>
                  </a:lnTo>
                  <a:lnTo>
                    <a:pt x="669416" y="5587"/>
                  </a:lnTo>
                  <a:lnTo>
                    <a:pt x="671829" y="5587"/>
                  </a:lnTo>
                  <a:lnTo>
                    <a:pt x="673481" y="5587"/>
                  </a:lnTo>
                  <a:lnTo>
                    <a:pt x="675766" y="6350"/>
                  </a:lnTo>
                  <a:lnTo>
                    <a:pt x="676656" y="6350"/>
                  </a:lnTo>
                  <a:lnTo>
                    <a:pt x="679069" y="6350"/>
                  </a:lnTo>
                  <a:lnTo>
                    <a:pt x="680593" y="6350"/>
                  </a:lnTo>
                  <a:lnTo>
                    <a:pt x="681354" y="6350"/>
                  </a:lnTo>
                  <a:lnTo>
                    <a:pt x="683006" y="8000"/>
                  </a:lnTo>
                  <a:lnTo>
                    <a:pt x="683768" y="8000"/>
                  </a:lnTo>
                  <a:lnTo>
                    <a:pt x="685419" y="8000"/>
                  </a:lnTo>
                  <a:lnTo>
                    <a:pt x="686181" y="8000"/>
                  </a:lnTo>
                  <a:lnTo>
                    <a:pt x="687704" y="8000"/>
                  </a:lnTo>
                  <a:lnTo>
                    <a:pt x="688594" y="8762"/>
                  </a:lnTo>
                  <a:lnTo>
                    <a:pt x="694944" y="8762"/>
                  </a:lnTo>
                  <a:lnTo>
                    <a:pt x="695706" y="10413"/>
                  </a:lnTo>
                  <a:lnTo>
                    <a:pt x="697229" y="10413"/>
                  </a:lnTo>
                  <a:lnTo>
                    <a:pt x="698119" y="10413"/>
                  </a:lnTo>
                  <a:lnTo>
                    <a:pt x="699643" y="11175"/>
                  </a:lnTo>
                  <a:lnTo>
                    <a:pt x="701294" y="11175"/>
                  </a:lnTo>
                  <a:lnTo>
                    <a:pt x="702818" y="11175"/>
                  </a:lnTo>
                  <a:lnTo>
                    <a:pt x="703579" y="12700"/>
                  </a:lnTo>
                  <a:lnTo>
                    <a:pt x="705231" y="12700"/>
                  </a:lnTo>
                  <a:lnTo>
                    <a:pt x="705993" y="13462"/>
                  </a:lnTo>
                  <a:lnTo>
                    <a:pt x="708406" y="13462"/>
                  </a:lnTo>
                  <a:lnTo>
                    <a:pt x="710057" y="13462"/>
                  </a:lnTo>
                  <a:lnTo>
                    <a:pt x="712343" y="15112"/>
                  </a:lnTo>
                  <a:lnTo>
                    <a:pt x="714756" y="15112"/>
                  </a:lnTo>
                  <a:lnTo>
                    <a:pt x="715518" y="15875"/>
                  </a:lnTo>
                  <a:lnTo>
                    <a:pt x="717931" y="17525"/>
                  </a:lnTo>
                  <a:lnTo>
                    <a:pt x="720344" y="17525"/>
                  </a:lnTo>
                  <a:lnTo>
                    <a:pt x="722757" y="18287"/>
                  </a:lnTo>
                  <a:lnTo>
                    <a:pt x="724281" y="18287"/>
                  </a:lnTo>
                  <a:lnTo>
                    <a:pt x="726694" y="19812"/>
                  </a:lnTo>
                  <a:lnTo>
                    <a:pt x="727456" y="19812"/>
                  </a:lnTo>
                  <a:lnTo>
                    <a:pt x="729107" y="19812"/>
                  </a:lnTo>
                  <a:lnTo>
                    <a:pt x="729869" y="20700"/>
                  </a:lnTo>
                  <a:lnTo>
                    <a:pt x="731393" y="20700"/>
                  </a:lnTo>
                  <a:lnTo>
                    <a:pt x="733806" y="20700"/>
                  </a:lnTo>
                  <a:lnTo>
                    <a:pt x="734695" y="22225"/>
                  </a:lnTo>
                  <a:lnTo>
                    <a:pt x="735457" y="22225"/>
                  </a:lnTo>
                  <a:lnTo>
                    <a:pt x="735457" y="22987"/>
                  </a:lnTo>
                  <a:lnTo>
                    <a:pt x="736981" y="22987"/>
                  </a:lnTo>
                  <a:lnTo>
                    <a:pt x="737870" y="22987"/>
                  </a:lnTo>
                  <a:lnTo>
                    <a:pt x="739394" y="24637"/>
                  </a:lnTo>
                  <a:lnTo>
                    <a:pt x="740156" y="24637"/>
                  </a:lnTo>
                  <a:lnTo>
                    <a:pt x="741807" y="24637"/>
                  </a:lnTo>
                  <a:lnTo>
                    <a:pt x="742569" y="25400"/>
                  </a:lnTo>
                  <a:lnTo>
                    <a:pt x="744220" y="25400"/>
                  </a:lnTo>
                  <a:lnTo>
                    <a:pt x="744982" y="25400"/>
                  </a:lnTo>
                  <a:lnTo>
                    <a:pt x="746506" y="26924"/>
                  </a:lnTo>
                  <a:lnTo>
                    <a:pt x="747395" y="26924"/>
                  </a:lnTo>
                  <a:lnTo>
                    <a:pt x="748919" y="27812"/>
                  </a:lnTo>
                  <a:lnTo>
                    <a:pt x="749681" y="27812"/>
                  </a:lnTo>
                  <a:lnTo>
                    <a:pt x="751332" y="29337"/>
                  </a:lnTo>
                  <a:lnTo>
                    <a:pt x="752094" y="29337"/>
                  </a:lnTo>
                  <a:lnTo>
                    <a:pt x="753745" y="30099"/>
                  </a:lnTo>
                  <a:lnTo>
                    <a:pt x="754507" y="31750"/>
                  </a:lnTo>
                  <a:lnTo>
                    <a:pt x="756920" y="31750"/>
                  </a:lnTo>
                  <a:lnTo>
                    <a:pt x="758444" y="32512"/>
                  </a:lnTo>
                  <a:lnTo>
                    <a:pt x="760857" y="34036"/>
                  </a:lnTo>
                  <a:lnTo>
                    <a:pt x="761619" y="34925"/>
                  </a:lnTo>
                  <a:lnTo>
                    <a:pt x="764032" y="36449"/>
                  </a:lnTo>
                  <a:lnTo>
                    <a:pt x="765683" y="36449"/>
                  </a:lnTo>
                  <a:lnTo>
                    <a:pt x="767969" y="37211"/>
                  </a:lnTo>
                  <a:lnTo>
                    <a:pt x="768858" y="38862"/>
                  </a:lnTo>
                  <a:lnTo>
                    <a:pt x="769620" y="38862"/>
                  </a:lnTo>
                  <a:lnTo>
                    <a:pt x="771144" y="39624"/>
                  </a:lnTo>
                  <a:lnTo>
                    <a:pt x="772033" y="39624"/>
                  </a:lnTo>
                  <a:lnTo>
                    <a:pt x="773557" y="40386"/>
                  </a:lnTo>
                  <a:lnTo>
                    <a:pt x="774319" y="40386"/>
                  </a:lnTo>
                  <a:lnTo>
                    <a:pt x="775970" y="42037"/>
                  </a:lnTo>
                  <a:lnTo>
                    <a:pt x="776732" y="42037"/>
                  </a:lnTo>
                  <a:lnTo>
                    <a:pt x="778383" y="42799"/>
                  </a:lnTo>
                  <a:lnTo>
                    <a:pt x="779145" y="42799"/>
                  </a:lnTo>
                  <a:lnTo>
                    <a:pt x="780669" y="44450"/>
                  </a:lnTo>
                  <a:lnTo>
                    <a:pt x="781558" y="44450"/>
                  </a:lnTo>
                  <a:lnTo>
                    <a:pt x="783082" y="45212"/>
                  </a:lnTo>
                  <a:lnTo>
                    <a:pt x="783844" y="45212"/>
                  </a:lnTo>
                  <a:lnTo>
                    <a:pt x="783844" y="46736"/>
                  </a:lnTo>
                  <a:lnTo>
                    <a:pt x="785495" y="46736"/>
                  </a:lnTo>
                  <a:lnTo>
                    <a:pt x="786257" y="46736"/>
                  </a:lnTo>
                  <a:lnTo>
                    <a:pt x="787908" y="47498"/>
                  </a:lnTo>
                  <a:lnTo>
                    <a:pt x="788670" y="47498"/>
                  </a:lnTo>
                  <a:lnTo>
                    <a:pt x="790194" y="49149"/>
                  </a:lnTo>
                  <a:lnTo>
                    <a:pt x="791083" y="49149"/>
                  </a:lnTo>
                  <a:lnTo>
                    <a:pt x="792607" y="49911"/>
                  </a:lnTo>
                  <a:lnTo>
                    <a:pt x="793496" y="51562"/>
                  </a:lnTo>
                  <a:lnTo>
                    <a:pt x="795020" y="51562"/>
                  </a:lnTo>
                  <a:lnTo>
                    <a:pt x="795782" y="52324"/>
                  </a:lnTo>
                  <a:lnTo>
                    <a:pt x="798195" y="53848"/>
                  </a:lnTo>
                  <a:lnTo>
                    <a:pt x="799846" y="54737"/>
                  </a:lnTo>
                  <a:lnTo>
                    <a:pt x="802132" y="54737"/>
                  </a:lnTo>
                  <a:lnTo>
                    <a:pt x="803021" y="56261"/>
                  </a:lnTo>
                  <a:lnTo>
                    <a:pt x="803783" y="57023"/>
                  </a:lnTo>
                  <a:lnTo>
                    <a:pt x="805307" y="57023"/>
                  </a:lnTo>
                  <a:lnTo>
                    <a:pt x="806196" y="58674"/>
                  </a:lnTo>
                  <a:lnTo>
                    <a:pt x="807720" y="59436"/>
                  </a:lnTo>
                  <a:lnTo>
                    <a:pt x="808482" y="59436"/>
                  </a:lnTo>
                  <a:lnTo>
                    <a:pt x="810133" y="60959"/>
                  </a:lnTo>
                  <a:lnTo>
                    <a:pt x="810895" y="60959"/>
                  </a:lnTo>
                  <a:lnTo>
                    <a:pt x="812546" y="61849"/>
                  </a:lnTo>
                  <a:lnTo>
                    <a:pt x="813308" y="61849"/>
                  </a:lnTo>
                  <a:lnTo>
                    <a:pt x="814832" y="63373"/>
                  </a:lnTo>
                  <a:lnTo>
                    <a:pt x="815721" y="63373"/>
                  </a:lnTo>
                  <a:lnTo>
                    <a:pt x="817245" y="64134"/>
                  </a:lnTo>
                  <a:lnTo>
                    <a:pt x="818007" y="65786"/>
                  </a:lnTo>
                  <a:lnTo>
                    <a:pt x="819658" y="65786"/>
                  </a:lnTo>
                  <a:lnTo>
                    <a:pt x="820420" y="66548"/>
                  </a:lnTo>
                  <a:lnTo>
                    <a:pt x="822071" y="66548"/>
                  </a:lnTo>
                  <a:lnTo>
                    <a:pt x="822071" y="68071"/>
                  </a:lnTo>
                  <a:lnTo>
                    <a:pt x="822833" y="68071"/>
                  </a:lnTo>
                  <a:lnTo>
                    <a:pt x="824484" y="68961"/>
                  </a:lnTo>
                  <a:lnTo>
                    <a:pt x="825246" y="70484"/>
                  </a:lnTo>
                  <a:lnTo>
                    <a:pt x="826770" y="70484"/>
                  </a:lnTo>
                  <a:lnTo>
                    <a:pt x="827659" y="71246"/>
                  </a:lnTo>
                  <a:lnTo>
                    <a:pt x="829183" y="71246"/>
                  </a:lnTo>
                  <a:lnTo>
                    <a:pt x="829945" y="72898"/>
                  </a:lnTo>
                  <a:lnTo>
                    <a:pt x="831596" y="73659"/>
                  </a:lnTo>
                  <a:lnTo>
                    <a:pt x="832358" y="73659"/>
                  </a:lnTo>
                  <a:lnTo>
                    <a:pt x="834009" y="74421"/>
                  </a:lnTo>
                  <a:lnTo>
                    <a:pt x="834771" y="76073"/>
                  </a:lnTo>
                  <a:lnTo>
                    <a:pt x="836295" y="76834"/>
                  </a:lnTo>
                  <a:lnTo>
                    <a:pt x="837184" y="76834"/>
                  </a:lnTo>
                  <a:lnTo>
                    <a:pt x="837946" y="78358"/>
                  </a:lnTo>
                  <a:lnTo>
                    <a:pt x="839470" y="78358"/>
                  </a:lnTo>
                  <a:lnTo>
                    <a:pt x="840359" y="79248"/>
                  </a:lnTo>
                  <a:lnTo>
                    <a:pt x="841883" y="79248"/>
                  </a:lnTo>
                  <a:lnTo>
                    <a:pt x="841883" y="80771"/>
                  </a:lnTo>
                  <a:lnTo>
                    <a:pt x="842645" y="80771"/>
                  </a:lnTo>
                  <a:lnTo>
                    <a:pt x="842645" y="81533"/>
                  </a:lnTo>
                  <a:lnTo>
                    <a:pt x="844296" y="81533"/>
                  </a:lnTo>
                  <a:lnTo>
                    <a:pt x="845058" y="81533"/>
                  </a:lnTo>
                  <a:lnTo>
                    <a:pt x="845058" y="83184"/>
                  </a:lnTo>
                  <a:lnTo>
                    <a:pt x="846709" y="83184"/>
                  </a:lnTo>
                  <a:lnTo>
                    <a:pt x="847471" y="83946"/>
                  </a:lnTo>
                  <a:lnTo>
                    <a:pt x="849122" y="85598"/>
                  </a:lnTo>
                  <a:lnTo>
                    <a:pt x="849884" y="85598"/>
                  </a:lnTo>
                  <a:lnTo>
                    <a:pt x="849884" y="86359"/>
                  </a:lnTo>
                  <a:lnTo>
                    <a:pt x="851408" y="86359"/>
                  </a:lnTo>
                  <a:lnTo>
                    <a:pt x="852297" y="87883"/>
                  </a:lnTo>
                  <a:lnTo>
                    <a:pt x="853821" y="88773"/>
                  </a:lnTo>
                  <a:lnTo>
                    <a:pt x="854583" y="88773"/>
                  </a:lnTo>
                  <a:lnTo>
                    <a:pt x="854583" y="90296"/>
                  </a:lnTo>
                  <a:lnTo>
                    <a:pt x="856234" y="90296"/>
                  </a:lnTo>
                  <a:lnTo>
                    <a:pt x="856996" y="91058"/>
                  </a:lnTo>
                  <a:lnTo>
                    <a:pt x="858647" y="92709"/>
                  </a:lnTo>
                  <a:lnTo>
                    <a:pt x="859409" y="93471"/>
                  </a:lnTo>
                  <a:lnTo>
                    <a:pt x="860933" y="93471"/>
                  </a:lnTo>
                  <a:lnTo>
                    <a:pt x="860933" y="94995"/>
                  </a:lnTo>
                  <a:lnTo>
                    <a:pt x="861822" y="94995"/>
                  </a:lnTo>
                  <a:lnTo>
                    <a:pt x="863346" y="95884"/>
                  </a:lnTo>
                  <a:lnTo>
                    <a:pt x="864108" y="95884"/>
                  </a:lnTo>
                  <a:lnTo>
                    <a:pt x="864108" y="97408"/>
                  </a:lnTo>
                  <a:lnTo>
                    <a:pt x="865759" y="97408"/>
                  </a:lnTo>
                  <a:lnTo>
                    <a:pt x="865759" y="98170"/>
                  </a:lnTo>
                  <a:lnTo>
                    <a:pt x="866521" y="98170"/>
                  </a:lnTo>
                  <a:lnTo>
                    <a:pt x="866521" y="99821"/>
                  </a:lnTo>
                  <a:lnTo>
                    <a:pt x="868172" y="99821"/>
                  </a:lnTo>
                  <a:lnTo>
                    <a:pt x="868934" y="100583"/>
                  </a:lnTo>
                  <a:lnTo>
                    <a:pt x="870458" y="100583"/>
                  </a:lnTo>
                  <a:lnTo>
                    <a:pt x="870458" y="102107"/>
                  </a:lnTo>
                  <a:lnTo>
                    <a:pt x="871347" y="102107"/>
                  </a:lnTo>
                  <a:lnTo>
                    <a:pt x="872109" y="102996"/>
                  </a:lnTo>
                  <a:lnTo>
                    <a:pt x="873633" y="104520"/>
                  </a:lnTo>
                  <a:lnTo>
                    <a:pt x="874522" y="104520"/>
                  </a:lnTo>
                  <a:lnTo>
                    <a:pt x="876046" y="105282"/>
                  </a:lnTo>
                  <a:lnTo>
                    <a:pt x="876935" y="105282"/>
                  </a:lnTo>
                  <a:lnTo>
                    <a:pt x="876935" y="106933"/>
                  </a:lnTo>
                  <a:lnTo>
                    <a:pt x="878459" y="107695"/>
                  </a:lnTo>
                  <a:lnTo>
                    <a:pt x="879221" y="107695"/>
                  </a:lnTo>
                  <a:lnTo>
                    <a:pt x="880872" y="108457"/>
                  </a:lnTo>
                  <a:lnTo>
                    <a:pt x="881634" y="108457"/>
                  </a:lnTo>
                  <a:lnTo>
                    <a:pt x="883285" y="110108"/>
                  </a:lnTo>
                  <a:lnTo>
                    <a:pt x="883285" y="110870"/>
                  </a:lnTo>
                  <a:lnTo>
                    <a:pt x="884047" y="110870"/>
                  </a:lnTo>
                  <a:lnTo>
                    <a:pt x="885571" y="110870"/>
                  </a:lnTo>
                  <a:lnTo>
                    <a:pt x="885571" y="112394"/>
                  </a:lnTo>
                  <a:lnTo>
                    <a:pt x="886460" y="112394"/>
                  </a:lnTo>
                  <a:lnTo>
                    <a:pt x="887984" y="113283"/>
                  </a:lnTo>
                  <a:lnTo>
                    <a:pt x="888746" y="114807"/>
                  </a:lnTo>
                  <a:lnTo>
                    <a:pt x="890397" y="114807"/>
                  </a:lnTo>
                  <a:lnTo>
                    <a:pt x="890397" y="115569"/>
                  </a:lnTo>
                  <a:lnTo>
                    <a:pt x="891159" y="115569"/>
                  </a:lnTo>
                  <a:lnTo>
                    <a:pt x="891159" y="117220"/>
                  </a:lnTo>
                  <a:lnTo>
                    <a:pt x="892810" y="117220"/>
                  </a:lnTo>
                  <a:lnTo>
                    <a:pt x="893572" y="117982"/>
                  </a:lnTo>
                  <a:lnTo>
                    <a:pt x="895096" y="119633"/>
                  </a:lnTo>
                  <a:lnTo>
                    <a:pt x="895985" y="120395"/>
                  </a:lnTo>
                  <a:lnTo>
                    <a:pt x="895985" y="121919"/>
                  </a:lnTo>
                  <a:lnTo>
                    <a:pt x="897509" y="121919"/>
                  </a:lnTo>
                  <a:lnTo>
                    <a:pt x="898271" y="122808"/>
                  </a:lnTo>
                  <a:lnTo>
                    <a:pt x="898271" y="124332"/>
                  </a:lnTo>
                  <a:lnTo>
                    <a:pt x="899922" y="125094"/>
                  </a:lnTo>
                  <a:lnTo>
                    <a:pt x="900684" y="125094"/>
                  </a:lnTo>
                  <a:lnTo>
                    <a:pt x="902335" y="126745"/>
                  </a:lnTo>
                  <a:lnTo>
                    <a:pt x="903097" y="127507"/>
                  </a:lnTo>
                  <a:lnTo>
                    <a:pt x="904748" y="129031"/>
                  </a:lnTo>
                  <a:lnTo>
                    <a:pt x="905510" y="129920"/>
                  </a:lnTo>
                  <a:lnTo>
                    <a:pt x="906272" y="131444"/>
                  </a:lnTo>
                  <a:lnTo>
                    <a:pt x="906272" y="132206"/>
                  </a:lnTo>
                  <a:lnTo>
                    <a:pt x="907923" y="133857"/>
                  </a:lnTo>
                  <a:lnTo>
                    <a:pt x="915797" y="141731"/>
                  </a:lnTo>
                  <a:lnTo>
                    <a:pt x="917448" y="142494"/>
                  </a:lnTo>
                  <a:lnTo>
                    <a:pt x="917448" y="144144"/>
                  </a:lnTo>
                  <a:lnTo>
                    <a:pt x="918210" y="144144"/>
                  </a:lnTo>
                  <a:lnTo>
                    <a:pt x="918210" y="144906"/>
                  </a:lnTo>
                  <a:lnTo>
                    <a:pt x="919734" y="146431"/>
                  </a:lnTo>
                  <a:lnTo>
                    <a:pt x="920623" y="146431"/>
                  </a:lnTo>
                  <a:lnTo>
                    <a:pt x="920623" y="147319"/>
                  </a:lnTo>
                  <a:lnTo>
                    <a:pt x="922147" y="148844"/>
                  </a:lnTo>
                  <a:lnTo>
                    <a:pt x="922909" y="149606"/>
                  </a:lnTo>
                  <a:lnTo>
                    <a:pt x="922909" y="151256"/>
                  </a:lnTo>
                  <a:lnTo>
                    <a:pt x="924560" y="152019"/>
                  </a:lnTo>
                  <a:lnTo>
                    <a:pt x="925322" y="153669"/>
                  </a:lnTo>
                  <a:lnTo>
                    <a:pt x="926973" y="154431"/>
                  </a:lnTo>
                  <a:lnTo>
                    <a:pt x="927735" y="155956"/>
                  </a:lnTo>
                  <a:lnTo>
                    <a:pt x="929259" y="156718"/>
                  </a:lnTo>
                  <a:lnTo>
                    <a:pt x="930148" y="158369"/>
                  </a:lnTo>
                  <a:lnTo>
                    <a:pt x="931672" y="160781"/>
                  </a:lnTo>
                  <a:lnTo>
                    <a:pt x="932561" y="161544"/>
                  </a:lnTo>
                  <a:lnTo>
                    <a:pt x="934085" y="163068"/>
                  </a:lnTo>
                  <a:lnTo>
                    <a:pt x="934847" y="163956"/>
                  </a:lnTo>
                  <a:lnTo>
                    <a:pt x="936498" y="166243"/>
                  </a:lnTo>
                  <a:lnTo>
                    <a:pt x="937260" y="167894"/>
                  </a:lnTo>
                  <a:lnTo>
                    <a:pt x="938911" y="168656"/>
                  </a:lnTo>
                  <a:lnTo>
                    <a:pt x="939673" y="170180"/>
                  </a:lnTo>
                  <a:lnTo>
                    <a:pt x="939673" y="171069"/>
                  </a:lnTo>
                  <a:lnTo>
                    <a:pt x="940435" y="171069"/>
                  </a:lnTo>
                  <a:lnTo>
                    <a:pt x="942086" y="172593"/>
                  </a:lnTo>
                  <a:lnTo>
                    <a:pt x="942086" y="173355"/>
                  </a:lnTo>
                  <a:lnTo>
                    <a:pt x="942848" y="175006"/>
                  </a:lnTo>
                  <a:lnTo>
                    <a:pt x="944372" y="175768"/>
                  </a:lnTo>
                  <a:lnTo>
                    <a:pt x="945261" y="177419"/>
                  </a:lnTo>
                  <a:lnTo>
                    <a:pt x="945261" y="178181"/>
                  </a:lnTo>
                  <a:lnTo>
                    <a:pt x="946785" y="178943"/>
                  </a:lnTo>
                  <a:lnTo>
                    <a:pt x="947547" y="178943"/>
                  </a:lnTo>
                  <a:lnTo>
                    <a:pt x="947547" y="180467"/>
                  </a:lnTo>
                  <a:lnTo>
                    <a:pt x="949198" y="181356"/>
                  </a:lnTo>
                  <a:lnTo>
                    <a:pt x="949198" y="182880"/>
                  </a:lnTo>
                  <a:lnTo>
                    <a:pt x="949960" y="183642"/>
                  </a:lnTo>
                  <a:lnTo>
                    <a:pt x="951611" y="185293"/>
                  </a:lnTo>
                  <a:lnTo>
                    <a:pt x="952373" y="186055"/>
                  </a:lnTo>
                  <a:lnTo>
                    <a:pt x="952373" y="187706"/>
                  </a:lnTo>
                  <a:lnTo>
                    <a:pt x="953897" y="188468"/>
                  </a:lnTo>
                  <a:lnTo>
                    <a:pt x="954786" y="189992"/>
                  </a:lnTo>
                  <a:lnTo>
                    <a:pt x="956310" y="190753"/>
                  </a:lnTo>
                  <a:lnTo>
                    <a:pt x="957072" y="193167"/>
                  </a:lnTo>
                  <a:lnTo>
                    <a:pt x="958723" y="194818"/>
                  </a:lnTo>
                  <a:lnTo>
                    <a:pt x="959485" y="195580"/>
                  </a:lnTo>
                  <a:lnTo>
                    <a:pt x="961136" y="197993"/>
                  </a:lnTo>
                  <a:lnTo>
                    <a:pt x="961898" y="200278"/>
                  </a:lnTo>
                  <a:lnTo>
                    <a:pt x="963549" y="201930"/>
                  </a:lnTo>
                  <a:lnTo>
                    <a:pt x="964311" y="204215"/>
                  </a:lnTo>
                  <a:lnTo>
                    <a:pt x="965835" y="205105"/>
                  </a:lnTo>
                  <a:lnTo>
                    <a:pt x="966724" y="206628"/>
                  </a:lnTo>
                  <a:lnTo>
                    <a:pt x="968248" y="207390"/>
                  </a:lnTo>
                  <a:lnTo>
                    <a:pt x="969010" y="209042"/>
                  </a:lnTo>
                  <a:lnTo>
                    <a:pt x="969010" y="209803"/>
                  </a:lnTo>
                  <a:lnTo>
                    <a:pt x="970661" y="211455"/>
                  </a:lnTo>
                  <a:lnTo>
                    <a:pt x="971423" y="212217"/>
                  </a:lnTo>
                  <a:lnTo>
                    <a:pt x="971423" y="212978"/>
                  </a:lnTo>
                  <a:lnTo>
                    <a:pt x="973074" y="214502"/>
                  </a:lnTo>
                  <a:lnTo>
                    <a:pt x="973836" y="215392"/>
                  </a:lnTo>
                  <a:lnTo>
                    <a:pt x="973836" y="216915"/>
                  </a:lnTo>
                  <a:lnTo>
                    <a:pt x="974598" y="217677"/>
                  </a:lnTo>
                  <a:lnTo>
                    <a:pt x="976249" y="219328"/>
                  </a:lnTo>
                  <a:lnTo>
                    <a:pt x="976249" y="220090"/>
                  </a:lnTo>
                  <a:lnTo>
                    <a:pt x="977011" y="220090"/>
                  </a:lnTo>
                  <a:lnTo>
                    <a:pt x="977011" y="221742"/>
                  </a:lnTo>
                  <a:lnTo>
                    <a:pt x="978535" y="222503"/>
                  </a:lnTo>
                  <a:lnTo>
                    <a:pt x="979424" y="224027"/>
                  </a:lnTo>
                  <a:lnTo>
                    <a:pt x="979424" y="224789"/>
                  </a:lnTo>
                  <a:lnTo>
                    <a:pt x="980948" y="226440"/>
                  </a:lnTo>
                  <a:lnTo>
                    <a:pt x="981710" y="227202"/>
                  </a:lnTo>
                  <a:lnTo>
                    <a:pt x="983361" y="228853"/>
                  </a:lnTo>
                  <a:lnTo>
                    <a:pt x="983361" y="229615"/>
                  </a:lnTo>
                  <a:lnTo>
                    <a:pt x="984123" y="231139"/>
                  </a:lnTo>
                  <a:lnTo>
                    <a:pt x="985774" y="233552"/>
                  </a:lnTo>
                  <a:lnTo>
                    <a:pt x="986536" y="234314"/>
                  </a:lnTo>
                  <a:lnTo>
                    <a:pt x="988187" y="235965"/>
                  </a:lnTo>
                  <a:lnTo>
                    <a:pt x="988949" y="238251"/>
                  </a:lnTo>
                  <a:lnTo>
                    <a:pt x="990473" y="240664"/>
                  </a:lnTo>
                  <a:lnTo>
                    <a:pt x="992886" y="241426"/>
                  </a:lnTo>
                  <a:lnTo>
                    <a:pt x="993648" y="243839"/>
                  </a:lnTo>
                  <a:lnTo>
                    <a:pt x="995299" y="245490"/>
                  </a:lnTo>
                  <a:lnTo>
                    <a:pt x="996061" y="247014"/>
                  </a:lnTo>
                  <a:lnTo>
                    <a:pt x="997712" y="248538"/>
                  </a:lnTo>
                  <a:lnTo>
                    <a:pt x="998474" y="249427"/>
                  </a:lnTo>
                  <a:lnTo>
                    <a:pt x="998474" y="250951"/>
                  </a:lnTo>
                  <a:lnTo>
                    <a:pt x="999998" y="251713"/>
                  </a:lnTo>
                  <a:lnTo>
                    <a:pt x="1000887" y="253364"/>
                  </a:lnTo>
                  <a:lnTo>
                    <a:pt x="1002411" y="254126"/>
                  </a:lnTo>
                  <a:lnTo>
                    <a:pt x="1002411" y="255777"/>
                  </a:lnTo>
                  <a:lnTo>
                    <a:pt x="1003173" y="256539"/>
                  </a:lnTo>
                  <a:lnTo>
                    <a:pt x="1004824" y="258063"/>
                  </a:lnTo>
                  <a:lnTo>
                    <a:pt x="1004824" y="258825"/>
                  </a:lnTo>
                  <a:lnTo>
                    <a:pt x="1005586" y="260476"/>
                  </a:lnTo>
                  <a:lnTo>
                    <a:pt x="1007237" y="261238"/>
                  </a:lnTo>
                  <a:lnTo>
                    <a:pt x="1007237" y="262889"/>
                  </a:lnTo>
                  <a:lnTo>
                    <a:pt x="1007999" y="263651"/>
                  </a:lnTo>
                  <a:lnTo>
                    <a:pt x="1007999" y="265175"/>
                  </a:lnTo>
                  <a:lnTo>
                    <a:pt x="1008761" y="265175"/>
                  </a:lnTo>
                  <a:lnTo>
                    <a:pt x="1008761" y="266064"/>
                  </a:lnTo>
                  <a:lnTo>
                    <a:pt x="1010412" y="267588"/>
                  </a:lnTo>
                  <a:lnTo>
                    <a:pt x="1010412" y="268350"/>
                  </a:lnTo>
                  <a:lnTo>
                    <a:pt x="1011174" y="270001"/>
                  </a:lnTo>
                  <a:lnTo>
                    <a:pt x="1011174" y="270763"/>
                  </a:lnTo>
                  <a:lnTo>
                    <a:pt x="1012698" y="272288"/>
                  </a:lnTo>
                  <a:lnTo>
                    <a:pt x="1013587" y="273176"/>
                  </a:lnTo>
                  <a:lnTo>
                    <a:pt x="1013587" y="274700"/>
                  </a:lnTo>
                  <a:lnTo>
                    <a:pt x="1015111" y="275463"/>
                  </a:lnTo>
                  <a:lnTo>
                    <a:pt x="1016000" y="277113"/>
                  </a:lnTo>
                  <a:lnTo>
                    <a:pt x="1016000" y="279400"/>
                  </a:lnTo>
                </a:path>
                <a:path w="1016000" h="560704">
                  <a:moveTo>
                    <a:pt x="0" y="438150"/>
                  </a:moveTo>
                  <a:lnTo>
                    <a:pt x="352425" y="439800"/>
                  </a:lnTo>
                </a:path>
                <a:path w="1016000" h="560704">
                  <a:moveTo>
                    <a:pt x="312674" y="560451"/>
                  </a:moveTo>
                  <a:lnTo>
                    <a:pt x="312674" y="560451"/>
                  </a:lnTo>
                  <a:lnTo>
                    <a:pt x="558164" y="560451"/>
                  </a:lnTo>
                  <a:lnTo>
                    <a:pt x="566165" y="558926"/>
                  </a:lnTo>
                  <a:lnTo>
                    <a:pt x="624204" y="558926"/>
                  </a:lnTo>
                  <a:lnTo>
                    <a:pt x="626618" y="558038"/>
                  </a:lnTo>
                  <a:lnTo>
                    <a:pt x="642493" y="558038"/>
                  </a:lnTo>
                  <a:lnTo>
                    <a:pt x="644016" y="556513"/>
                  </a:lnTo>
                  <a:lnTo>
                    <a:pt x="655954" y="556513"/>
                  </a:lnTo>
                  <a:lnTo>
                    <a:pt x="656716" y="555751"/>
                  </a:lnTo>
                  <a:lnTo>
                    <a:pt x="663956" y="555751"/>
                  </a:lnTo>
                  <a:lnTo>
                    <a:pt x="665479" y="554863"/>
                  </a:lnTo>
                  <a:lnTo>
                    <a:pt x="666241" y="554863"/>
                  </a:lnTo>
                  <a:lnTo>
                    <a:pt x="668654" y="554863"/>
                  </a:lnTo>
                  <a:lnTo>
                    <a:pt x="669416" y="554863"/>
                  </a:lnTo>
                  <a:lnTo>
                    <a:pt x="671829" y="554863"/>
                  </a:lnTo>
                  <a:lnTo>
                    <a:pt x="673481" y="553338"/>
                  </a:lnTo>
                  <a:lnTo>
                    <a:pt x="675766" y="553338"/>
                  </a:lnTo>
                  <a:lnTo>
                    <a:pt x="676656" y="553338"/>
                  </a:lnTo>
                  <a:lnTo>
                    <a:pt x="679069" y="553338"/>
                  </a:lnTo>
                  <a:lnTo>
                    <a:pt x="680593" y="553338"/>
                  </a:lnTo>
                  <a:lnTo>
                    <a:pt x="681354" y="552576"/>
                  </a:lnTo>
                  <a:lnTo>
                    <a:pt x="687704" y="552576"/>
                  </a:lnTo>
                  <a:lnTo>
                    <a:pt x="688594" y="550926"/>
                  </a:lnTo>
                  <a:lnTo>
                    <a:pt x="690118" y="550926"/>
                  </a:lnTo>
                  <a:lnTo>
                    <a:pt x="690879" y="550926"/>
                  </a:lnTo>
                  <a:lnTo>
                    <a:pt x="692531" y="550926"/>
                  </a:lnTo>
                  <a:lnTo>
                    <a:pt x="693293" y="550926"/>
                  </a:lnTo>
                  <a:lnTo>
                    <a:pt x="694944" y="550163"/>
                  </a:lnTo>
                  <a:lnTo>
                    <a:pt x="695706" y="550163"/>
                  </a:lnTo>
                  <a:lnTo>
                    <a:pt x="697229" y="550163"/>
                  </a:lnTo>
                  <a:lnTo>
                    <a:pt x="698119" y="548639"/>
                  </a:lnTo>
                  <a:lnTo>
                    <a:pt x="699643" y="548639"/>
                  </a:lnTo>
                  <a:lnTo>
                    <a:pt x="701294" y="548639"/>
                  </a:lnTo>
                  <a:lnTo>
                    <a:pt x="702818" y="547751"/>
                  </a:lnTo>
                  <a:lnTo>
                    <a:pt x="703579" y="547751"/>
                  </a:lnTo>
                  <a:lnTo>
                    <a:pt x="705231" y="547751"/>
                  </a:lnTo>
                  <a:lnTo>
                    <a:pt x="705993" y="546226"/>
                  </a:lnTo>
                  <a:lnTo>
                    <a:pt x="708406" y="546226"/>
                  </a:lnTo>
                  <a:lnTo>
                    <a:pt x="710057" y="545464"/>
                  </a:lnTo>
                  <a:lnTo>
                    <a:pt x="712343" y="545464"/>
                  </a:lnTo>
                  <a:lnTo>
                    <a:pt x="714756" y="543813"/>
                  </a:lnTo>
                  <a:lnTo>
                    <a:pt x="715518" y="543813"/>
                  </a:lnTo>
                  <a:lnTo>
                    <a:pt x="717931" y="543051"/>
                  </a:lnTo>
                  <a:lnTo>
                    <a:pt x="720344" y="543051"/>
                  </a:lnTo>
                  <a:lnTo>
                    <a:pt x="722757" y="541401"/>
                  </a:lnTo>
                  <a:lnTo>
                    <a:pt x="724281" y="541401"/>
                  </a:lnTo>
                  <a:lnTo>
                    <a:pt x="726694" y="540638"/>
                  </a:lnTo>
                  <a:lnTo>
                    <a:pt x="727456" y="540638"/>
                  </a:lnTo>
                  <a:lnTo>
                    <a:pt x="729107" y="539114"/>
                  </a:lnTo>
                  <a:lnTo>
                    <a:pt x="729869" y="539114"/>
                  </a:lnTo>
                  <a:lnTo>
                    <a:pt x="731393" y="539114"/>
                  </a:lnTo>
                  <a:lnTo>
                    <a:pt x="733806" y="538226"/>
                  </a:lnTo>
                  <a:lnTo>
                    <a:pt x="734695" y="538226"/>
                  </a:lnTo>
                  <a:lnTo>
                    <a:pt x="735457" y="538226"/>
                  </a:lnTo>
                  <a:lnTo>
                    <a:pt x="735457" y="536701"/>
                  </a:lnTo>
                  <a:lnTo>
                    <a:pt x="736981" y="536701"/>
                  </a:lnTo>
                  <a:lnTo>
                    <a:pt x="737870" y="536701"/>
                  </a:lnTo>
                  <a:lnTo>
                    <a:pt x="739394" y="535939"/>
                  </a:lnTo>
                  <a:lnTo>
                    <a:pt x="740156" y="535939"/>
                  </a:lnTo>
                  <a:lnTo>
                    <a:pt x="741807" y="535939"/>
                  </a:lnTo>
                  <a:lnTo>
                    <a:pt x="742569" y="534288"/>
                  </a:lnTo>
                  <a:lnTo>
                    <a:pt x="744220" y="534288"/>
                  </a:lnTo>
                  <a:lnTo>
                    <a:pt x="744982" y="533526"/>
                  </a:lnTo>
                  <a:lnTo>
                    <a:pt x="746506" y="533526"/>
                  </a:lnTo>
                  <a:lnTo>
                    <a:pt x="747395" y="533526"/>
                  </a:lnTo>
                  <a:lnTo>
                    <a:pt x="748919" y="532003"/>
                  </a:lnTo>
                  <a:lnTo>
                    <a:pt x="749681" y="532003"/>
                  </a:lnTo>
                  <a:lnTo>
                    <a:pt x="751332" y="531113"/>
                  </a:lnTo>
                  <a:lnTo>
                    <a:pt x="752094" y="529589"/>
                  </a:lnTo>
                  <a:lnTo>
                    <a:pt x="753745" y="529589"/>
                  </a:lnTo>
                  <a:lnTo>
                    <a:pt x="754507" y="528828"/>
                  </a:lnTo>
                  <a:lnTo>
                    <a:pt x="756920" y="527176"/>
                  </a:lnTo>
                  <a:lnTo>
                    <a:pt x="758444" y="527176"/>
                  </a:lnTo>
                  <a:lnTo>
                    <a:pt x="760857" y="526414"/>
                  </a:lnTo>
                  <a:lnTo>
                    <a:pt x="761619" y="524891"/>
                  </a:lnTo>
                  <a:lnTo>
                    <a:pt x="764032" y="524001"/>
                  </a:lnTo>
                  <a:lnTo>
                    <a:pt x="765683" y="524001"/>
                  </a:lnTo>
                  <a:lnTo>
                    <a:pt x="767969" y="522478"/>
                  </a:lnTo>
                  <a:lnTo>
                    <a:pt x="768858" y="521716"/>
                  </a:lnTo>
                  <a:lnTo>
                    <a:pt x="769620" y="521716"/>
                  </a:lnTo>
                  <a:lnTo>
                    <a:pt x="771144" y="520826"/>
                  </a:lnTo>
                  <a:lnTo>
                    <a:pt x="772033" y="520826"/>
                  </a:lnTo>
                  <a:lnTo>
                    <a:pt x="773557" y="519303"/>
                  </a:lnTo>
                  <a:lnTo>
                    <a:pt x="774319" y="519303"/>
                  </a:lnTo>
                  <a:lnTo>
                    <a:pt x="775970" y="518541"/>
                  </a:lnTo>
                  <a:lnTo>
                    <a:pt x="776732" y="518541"/>
                  </a:lnTo>
                  <a:lnTo>
                    <a:pt x="778383" y="516889"/>
                  </a:lnTo>
                  <a:lnTo>
                    <a:pt x="779145" y="516889"/>
                  </a:lnTo>
                  <a:lnTo>
                    <a:pt x="779145" y="516128"/>
                  </a:lnTo>
                  <a:lnTo>
                    <a:pt x="780669" y="516128"/>
                  </a:lnTo>
                  <a:lnTo>
                    <a:pt x="781558" y="516128"/>
                  </a:lnTo>
                  <a:lnTo>
                    <a:pt x="783082" y="514603"/>
                  </a:lnTo>
                  <a:lnTo>
                    <a:pt x="783844" y="514603"/>
                  </a:lnTo>
                  <a:lnTo>
                    <a:pt x="783844" y="513714"/>
                  </a:lnTo>
                  <a:lnTo>
                    <a:pt x="785495" y="513714"/>
                  </a:lnTo>
                  <a:lnTo>
                    <a:pt x="786257" y="512191"/>
                  </a:lnTo>
                  <a:lnTo>
                    <a:pt x="787908" y="512191"/>
                  </a:lnTo>
                  <a:lnTo>
                    <a:pt x="788670" y="511428"/>
                  </a:lnTo>
                  <a:lnTo>
                    <a:pt x="790194" y="511428"/>
                  </a:lnTo>
                  <a:lnTo>
                    <a:pt x="791083" y="509778"/>
                  </a:lnTo>
                  <a:lnTo>
                    <a:pt x="792607" y="509778"/>
                  </a:lnTo>
                  <a:lnTo>
                    <a:pt x="793496" y="509016"/>
                  </a:lnTo>
                  <a:lnTo>
                    <a:pt x="795020" y="507364"/>
                  </a:lnTo>
                  <a:lnTo>
                    <a:pt x="795782" y="507364"/>
                  </a:lnTo>
                  <a:lnTo>
                    <a:pt x="798195" y="506603"/>
                  </a:lnTo>
                  <a:lnTo>
                    <a:pt x="799846" y="505078"/>
                  </a:lnTo>
                  <a:lnTo>
                    <a:pt x="802132" y="504316"/>
                  </a:lnTo>
                  <a:lnTo>
                    <a:pt x="803021" y="504316"/>
                  </a:lnTo>
                  <a:lnTo>
                    <a:pt x="803783" y="502666"/>
                  </a:lnTo>
                  <a:lnTo>
                    <a:pt x="805307" y="501903"/>
                  </a:lnTo>
                  <a:lnTo>
                    <a:pt x="806196" y="501903"/>
                  </a:lnTo>
                  <a:lnTo>
                    <a:pt x="807720" y="500253"/>
                  </a:lnTo>
                  <a:lnTo>
                    <a:pt x="808482" y="500253"/>
                  </a:lnTo>
                  <a:lnTo>
                    <a:pt x="810133" y="499491"/>
                  </a:lnTo>
                  <a:lnTo>
                    <a:pt x="810895" y="499491"/>
                  </a:lnTo>
                  <a:lnTo>
                    <a:pt x="812546" y="497966"/>
                  </a:lnTo>
                  <a:lnTo>
                    <a:pt x="813308" y="497966"/>
                  </a:lnTo>
                  <a:lnTo>
                    <a:pt x="814832" y="497078"/>
                  </a:lnTo>
                  <a:lnTo>
                    <a:pt x="815721" y="495553"/>
                  </a:lnTo>
                  <a:lnTo>
                    <a:pt x="817245" y="495553"/>
                  </a:lnTo>
                  <a:lnTo>
                    <a:pt x="818007" y="494791"/>
                  </a:lnTo>
                  <a:lnTo>
                    <a:pt x="819658" y="494791"/>
                  </a:lnTo>
                  <a:lnTo>
                    <a:pt x="819658" y="493141"/>
                  </a:lnTo>
                  <a:lnTo>
                    <a:pt x="820420" y="493141"/>
                  </a:lnTo>
                  <a:lnTo>
                    <a:pt x="822071" y="493141"/>
                  </a:lnTo>
                  <a:lnTo>
                    <a:pt x="822071" y="492378"/>
                  </a:lnTo>
                  <a:lnTo>
                    <a:pt x="822833" y="492378"/>
                  </a:lnTo>
                  <a:lnTo>
                    <a:pt x="824484" y="490854"/>
                  </a:lnTo>
                  <a:lnTo>
                    <a:pt x="825246" y="489966"/>
                  </a:lnTo>
                  <a:lnTo>
                    <a:pt x="826770" y="489966"/>
                  </a:lnTo>
                  <a:lnTo>
                    <a:pt x="827659" y="488441"/>
                  </a:lnTo>
                  <a:lnTo>
                    <a:pt x="829183" y="488441"/>
                  </a:lnTo>
                  <a:lnTo>
                    <a:pt x="829945" y="487679"/>
                  </a:lnTo>
                  <a:lnTo>
                    <a:pt x="831596" y="486791"/>
                  </a:lnTo>
                  <a:lnTo>
                    <a:pt x="832358" y="485266"/>
                  </a:lnTo>
                  <a:lnTo>
                    <a:pt x="834009" y="485266"/>
                  </a:lnTo>
                  <a:lnTo>
                    <a:pt x="834771" y="484504"/>
                  </a:lnTo>
                  <a:lnTo>
                    <a:pt x="836295" y="482853"/>
                  </a:lnTo>
                  <a:lnTo>
                    <a:pt x="837184" y="482853"/>
                  </a:lnTo>
                  <a:lnTo>
                    <a:pt x="837946" y="482091"/>
                  </a:lnTo>
                  <a:lnTo>
                    <a:pt x="839470" y="482091"/>
                  </a:lnTo>
                  <a:lnTo>
                    <a:pt x="840359" y="480567"/>
                  </a:lnTo>
                  <a:lnTo>
                    <a:pt x="841883" y="480567"/>
                  </a:lnTo>
                  <a:lnTo>
                    <a:pt x="841883" y="479678"/>
                  </a:lnTo>
                  <a:lnTo>
                    <a:pt x="842645" y="479678"/>
                  </a:lnTo>
                  <a:lnTo>
                    <a:pt x="842645" y="478154"/>
                  </a:lnTo>
                  <a:lnTo>
                    <a:pt x="844296" y="478154"/>
                  </a:lnTo>
                  <a:lnTo>
                    <a:pt x="845058" y="477392"/>
                  </a:lnTo>
                  <a:lnTo>
                    <a:pt x="846709" y="477392"/>
                  </a:lnTo>
                  <a:lnTo>
                    <a:pt x="846709" y="475741"/>
                  </a:lnTo>
                  <a:lnTo>
                    <a:pt x="847471" y="475741"/>
                  </a:lnTo>
                  <a:lnTo>
                    <a:pt x="849122" y="474979"/>
                  </a:lnTo>
                  <a:lnTo>
                    <a:pt x="849884" y="474979"/>
                  </a:lnTo>
                  <a:lnTo>
                    <a:pt x="849884" y="473328"/>
                  </a:lnTo>
                  <a:lnTo>
                    <a:pt x="851408" y="473328"/>
                  </a:lnTo>
                  <a:lnTo>
                    <a:pt x="851408" y="472566"/>
                  </a:lnTo>
                  <a:lnTo>
                    <a:pt x="852297" y="472566"/>
                  </a:lnTo>
                  <a:lnTo>
                    <a:pt x="853821" y="471042"/>
                  </a:lnTo>
                  <a:lnTo>
                    <a:pt x="854583" y="471042"/>
                  </a:lnTo>
                  <a:lnTo>
                    <a:pt x="854583" y="470281"/>
                  </a:lnTo>
                  <a:lnTo>
                    <a:pt x="856234" y="470281"/>
                  </a:lnTo>
                  <a:lnTo>
                    <a:pt x="856996" y="468629"/>
                  </a:lnTo>
                  <a:lnTo>
                    <a:pt x="856996" y="467867"/>
                  </a:lnTo>
                  <a:lnTo>
                    <a:pt x="858647" y="467867"/>
                  </a:lnTo>
                  <a:lnTo>
                    <a:pt x="859409" y="466216"/>
                  </a:lnTo>
                  <a:lnTo>
                    <a:pt x="860933" y="466216"/>
                  </a:lnTo>
                  <a:lnTo>
                    <a:pt x="860933" y="465454"/>
                  </a:lnTo>
                  <a:lnTo>
                    <a:pt x="861822" y="465454"/>
                  </a:lnTo>
                  <a:lnTo>
                    <a:pt x="863346" y="463931"/>
                  </a:lnTo>
                  <a:lnTo>
                    <a:pt x="864108" y="463041"/>
                  </a:lnTo>
                  <a:lnTo>
                    <a:pt x="865759" y="463041"/>
                  </a:lnTo>
                  <a:lnTo>
                    <a:pt x="865759" y="461518"/>
                  </a:lnTo>
                  <a:lnTo>
                    <a:pt x="866521" y="461518"/>
                  </a:lnTo>
                  <a:lnTo>
                    <a:pt x="866521" y="460756"/>
                  </a:lnTo>
                  <a:lnTo>
                    <a:pt x="868172" y="460756"/>
                  </a:lnTo>
                  <a:lnTo>
                    <a:pt x="868934" y="459105"/>
                  </a:lnTo>
                  <a:lnTo>
                    <a:pt x="870458" y="459105"/>
                  </a:lnTo>
                  <a:lnTo>
                    <a:pt x="870458" y="458343"/>
                  </a:lnTo>
                  <a:lnTo>
                    <a:pt x="871347" y="458343"/>
                  </a:lnTo>
                  <a:lnTo>
                    <a:pt x="872109" y="456819"/>
                  </a:lnTo>
                  <a:lnTo>
                    <a:pt x="873633" y="455930"/>
                  </a:lnTo>
                  <a:lnTo>
                    <a:pt x="874522" y="454406"/>
                  </a:lnTo>
                  <a:lnTo>
                    <a:pt x="876046" y="454406"/>
                  </a:lnTo>
                  <a:lnTo>
                    <a:pt x="876935" y="453644"/>
                  </a:lnTo>
                  <a:lnTo>
                    <a:pt x="878459" y="452755"/>
                  </a:lnTo>
                  <a:lnTo>
                    <a:pt x="879221" y="452755"/>
                  </a:lnTo>
                  <a:lnTo>
                    <a:pt x="880872" y="451231"/>
                  </a:lnTo>
                  <a:lnTo>
                    <a:pt x="881634" y="450469"/>
                  </a:lnTo>
                  <a:lnTo>
                    <a:pt x="883285" y="450469"/>
                  </a:lnTo>
                  <a:lnTo>
                    <a:pt x="883285" y="448818"/>
                  </a:lnTo>
                  <a:lnTo>
                    <a:pt x="884047" y="448818"/>
                  </a:lnTo>
                  <a:lnTo>
                    <a:pt x="885571" y="448056"/>
                  </a:lnTo>
                  <a:lnTo>
                    <a:pt x="886460" y="448056"/>
                  </a:lnTo>
                  <a:lnTo>
                    <a:pt x="887984" y="446531"/>
                  </a:lnTo>
                  <a:lnTo>
                    <a:pt x="888746" y="445643"/>
                  </a:lnTo>
                  <a:lnTo>
                    <a:pt x="890397" y="445643"/>
                  </a:lnTo>
                  <a:lnTo>
                    <a:pt x="890397" y="444119"/>
                  </a:lnTo>
                  <a:lnTo>
                    <a:pt x="891159" y="444119"/>
                  </a:lnTo>
                  <a:lnTo>
                    <a:pt x="891159" y="443356"/>
                  </a:lnTo>
                  <a:lnTo>
                    <a:pt x="892810" y="443356"/>
                  </a:lnTo>
                  <a:lnTo>
                    <a:pt x="892810" y="441706"/>
                  </a:lnTo>
                  <a:lnTo>
                    <a:pt x="893572" y="441706"/>
                  </a:lnTo>
                  <a:lnTo>
                    <a:pt x="893572" y="440944"/>
                  </a:lnTo>
                  <a:lnTo>
                    <a:pt x="895096" y="440944"/>
                  </a:lnTo>
                  <a:lnTo>
                    <a:pt x="895096" y="439293"/>
                  </a:lnTo>
                  <a:lnTo>
                    <a:pt x="895985" y="439293"/>
                  </a:lnTo>
                  <a:lnTo>
                    <a:pt x="895985" y="438531"/>
                  </a:lnTo>
                  <a:lnTo>
                    <a:pt x="897509" y="438531"/>
                  </a:lnTo>
                  <a:lnTo>
                    <a:pt x="898271" y="437006"/>
                  </a:lnTo>
                  <a:lnTo>
                    <a:pt x="898271" y="436244"/>
                  </a:lnTo>
                  <a:lnTo>
                    <a:pt x="899922" y="434594"/>
                  </a:lnTo>
                  <a:lnTo>
                    <a:pt x="900684" y="434594"/>
                  </a:lnTo>
                  <a:lnTo>
                    <a:pt x="902335" y="433831"/>
                  </a:lnTo>
                  <a:lnTo>
                    <a:pt x="903097" y="432181"/>
                  </a:lnTo>
                  <a:lnTo>
                    <a:pt x="904748" y="431419"/>
                  </a:lnTo>
                  <a:lnTo>
                    <a:pt x="905510" y="429894"/>
                  </a:lnTo>
                  <a:lnTo>
                    <a:pt x="906272" y="429006"/>
                  </a:lnTo>
                  <a:lnTo>
                    <a:pt x="906272" y="427481"/>
                  </a:lnTo>
                  <a:lnTo>
                    <a:pt x="907923" y="426719"/>
                  </a:lnTo>
                  <a:lnTo>
                    <a:pt x="908685" y="425069"/>
                  </a:lnTo>
                  <a:lnTo>
                    <a:pt x="910209" y="424306"/>
                  </a:lnTo>
                  <a:lnTo>
                    <a:pt x="911098" y="422782"/>
                  </a:lnTo>
                  <a:lnTo>
                    <a:pt x="912622" y="421894"/>
                  </a:lnTo>
                  <a:lnTo>
                    <a:pt x="912622" y="420369"/>
                  </a:lnTo>
                  <a:lnTo>
                    <a:pt x="913384" y="420369"/>
                  </a:lnTo>
                  <a:lnTo>
                    <a:pt x="915035" y="419607"/>
                  </a:lnTo>
                  <a:lnTo>
                    <a:pt x="915797" y="418719"/>
                  </a:lnTo>
                  <a:lnTo>
                    <a:pt x="915797" y="417194"/>
                  </a:lnTo>
                  <a:lnTo>
                    <a:pt x="917448" y="417194"/>
                  </a:lnTo>
                  <a:lnTo>
                    <a:pt x="917448" y="416432"/>
                  </a:lnTo>
                  <a:lnTo>
                    <a:pt x="918210" y="416432"/>
                  </a:lnTo>
                  <a:lnTo>
                    <a:pt x="918210" y="414781"/>
                  </a:lnTo>
                  <a:lnTo>
                    <a:pt x="919734" y="414019"/>
                  </a:lnTo>
                  <a:lnTo>
                    <a:pt x="920623" y="412495"/>
                  </a:lnTo>
                  <a:lnTo>
                    <a:pt x="922147" y="411606"/>
                  </a:lnTo>
                  <a:lnTo>
                    <a:pt x="922909" y="410082"/>
                  </a:lnTo>
                  <a:lnTo>
                    <a:pt x="922909" y="409320"/>
                  </a:lnTo>
                  <a:lnTo>
                    <a:pt x="924560" y="407669"/>
                  </a:lnTo>
                  <a:lnTo>
                    <a:pt x="925322" y="406907"/>
                  </a:lnTo>
                  <a:lnTo>
                    <a:pt x="926973" y="405256"/>
                  </a:lnTo>
                  <a:lnTo>
                    <a:pt x="927735" y="404494"/>
                  </a:lnTo>
                  <a:lnTo>
                    <a:pt x="929259" y="402970"/>
                  </a:lnTo>
                  <a:lnTo>
                    <a:pt x="930148" y="402208"/>
                  </a:lnTo>
                  <a:lnTo>
                    <a:pt x="931672" y="399795"/>
                  </a:lnTo>
                  <a:lnTo>
                    <a:pt x="932561" y="398144"/>
                  </a:lnTo>
                  <a:lnTo>
                    <a:pt x="934085" y="397382"/>
                  </a:lnTo>
                  <a:lnTo>
                    <a:pt x="934847" y="394969"/>
                  </a:lnTo>
                  <a:lnTo>
                    <a:pt x="936498" y="393445"/>
                  </a:lnTo>
                  <a:lnTo>
                    <a:pt x="937260" y="392683"/>
                  </a:lnTo>
                  <a:lnTo>
                    <a:pt x="938911" y="391032"/>
                  </a:lnTo>
                  <a:lnTo>
                    <a:pt x="939673" y="390270"/>
                  </a:lnTo>
                  <a:lnTo>
                    <a:pt x="939673" y="388746"/>
                  </a:lnTo>
                  <a:lnTo>
                    <a:pt x="940435" y="387857"/>
                  </a:lnTo>
                  <a:lnTo>
                    <a:pt x="942086" y="387857"/>
                  </a:lnTo>
                  <a:lnTo>
                    <a:pt x="942086" y="386333"/>
                  </a:lnTo>
                  <a:lnTo>
                    <a:pt x="942848" y="385571"/>
                  </a:lnTo>
                  <a:lnTo>
                    <a:pt x="944372" y="383920"/>
                  </a:lnTo>
                  <a:lnTo>
                    <a:pt x="944372" y="383158"/>
                  </a:lnTo>
                  <a:lnTo>
                    <a:pt x="945261" y="383158"/>
                  </a:lnTo>
                  <a:lnTo>
                    <a:pt x="945261" y="382396"/>
                  </a:lnTo>
                  <a:lnTo>
                    <a:pt x="946785" y="380745"/>
                  </a:lnTo>
                  <a:lnTo>
                    <a:pt x="947547" y="379983"/>
                  </a:lnTo>
                  <a:lnTo>
                    <a:pt x="949198" y="378459"/>
                  </a:lnTo>
                  <a:lnTo>
                    <a:pt x="949198" y="377570"/>
                  </a:lnTo>
                  <a:lnTo>
                    <a:pt x="949960" y="376046"/>
                  </a:lnTo>
                  <a:lnTo>
                    <a:pt x="951611" y="375284"/>
                  </a:lnTo>
                  <a:lnTo>
                    <a:pt x="952373" y="373633"/>
                  </a:lnTo>
                  <a:lnTo>
                    <a:pt x="952373" y="372871"/>
                  </a:lnTo>
                  <a:lnTo>
                    <a:pt x="953897" y="371220"/>
                  </a:lnTo>
                  <a:lnTo>
                    <a:pt x="954786" y="370458"/>
                  </a:lnTo>
                  <a:lnTo>
                    <a:pt x="956310" y="368934"/>
                  </a:lnTo>
                  <a:lnTo>
                    <a:pt x="957072" y="366521"/>
                  </a:lnTo>
                  <a:lnTo>
                    <a:pt x="958723" y="365759"/>
                  </a:lnTo>
                  <a:lnTo>
                    <a:pt x="959485" y="363346"/>
                  </a:lnTo>
                  <a:lnTo>
                    <a:pt x="961136" y="361823"/>
                  </a:lnTo>
                  <a:lnTo>
                    <a:pt x="961898" y="359409"/>
                  </a:lnTo>
                  <a:lnTo>
                    <a:pt x="963549" y="358648"/>
                  </a:lnTo>
                  <a:lnTo>
                    <a:pt x="964311" y="356234"/>
                  </a:lnTo>
                  <a:lnTo>
                    <a:pt x="965835" y="354711"/>
                  </a:lnTo>
                  <a:lnTo>
                    <a:pt x="966724" y="353821"/>
                  </a:lnTo>
                  <a:lnTo>
                    <a:pt x="968248" y="352298"/>
                  </a:lnTo>
                  <a:lnTo>
                    <a:pt x="969010" y="349884"/>
                  </a:lnTo>
                  <a:lnTo>
                    <a:pt x="969010" y="349123"/>
                  </a:lnTo>
                  <a:lnTo>
                    <a:pt x="970661" y="348361"/>
                  </a:lnTo>
                  <a:lnTo>
                    <a:pt x="971423" y="346709"/>
                  </a:lnTo>
                  <a:lnTo>
                    <a:pt x="971423" y="345948"/>
                  </a:lnTo>
                  <a:lnTo>
                    <a:pt x="973074" y="345948"/>
                  </a:lnTo>
                  <a:lnTo>
                    <a:pt x="973836" y="344424"/>
                  </a:lnTo>
                  <a:lnTo>
                    <a:pt x="973836" y="343534"/>
                  </a:lnTo>
                  <a:lnTo>
                    <a:pt x="974598" y="342011"/>
                  </a:lnTo>
                  <a:lnTo>
                    <a:pt x="976249" y="341249"/>
                  </a:lnTo>
                  <a:lnTo>
                    <a:pt x="976249" y="339598"/>
                  </a:lnTo>
                  <a:lnTo>
                    <a:pt x="977011" y="339598"/>
                  </a:lnTo>
                  <a:lnTo>
                    <a:pt x="977011" y="338836"/>
                  </a:lnTo>
                  <a:lnTo>
                    <a:pt x="978535" y="337184"/>
                  </a:lnTo>
                  <a:lnTo>
                    <a:pt x="979424" y="336423"/>
                  </a:lnTo>
                  <a:lnTo>
                    <a:pt x="979424" y="334899"/>
                  </a:lnTo>
                  <a:lnTo>
                    <a:pt x="980948" y="334137"/>
                  </a:lnTo>
                  <a:lnTo>
                    <a:pt x="981710" y="332486"/>
                  </a:lnTo>
                  <a:lnTo>
                    <a:pt x="983361" y="331724"/>
                  </a:lnTo>
                  <a:lnTo>
                    <a:pt x="983361" y="330073"/>
                  </a:lnTo>
                  <a:lnTo>
                    <a:pt x="984123" y="327787"/>
                  </a:lnTo>
                  <a:lnTo>
                    <a:pt x="985774" y="326898"/>
                  </a:lnTo>
                  <a:lnTo>
                    <a:pt x="986536" y="325374"/>
                  </a:lnTo>
                  <a:lnTo>
                    <a:pt x="988187" y="322961"/>
                  </a:lnTo>
                  <a:lnTo>
                    <a:pt x="988949" y="322199"/>
                  </a:lnTo>
                  <a:lnTo>
                    <a:pt x="990473" y="319786"/>
                  </a:lnTo>
                  <a:lnTo>
                    <a:pt x="992886" y="318262"/>
                  </a:lnTo>
                  <a:lnTo>
                    <a:pt x="993648" y="315849"/>
                  </a:lnTo>
                  <a:lnTo>
                    <a:pt x="995299" y="315087"/>
                  </a:lnTo>
                  <a:lnTo>
                    <a:pt x="996061" y="312674"/>
                  </a:lnTo>
                  <a:lnTo>
                    <a:pt x="997712" y="311912"/>
                  </a:lnTo>
                  <a:lnTo>
                    <a:pt x="998474" y="310388"/>
                  </a:lnTo>
                  <a:lnTo>
                    <a:pt x="998474" y="309499"/>
                  </a:lnTo>
                  <a:lnTo>
                    <a:pt x="999998" y="307213"/>
                  </a:lnTo>
                  <a:lnTo>
                    <a:pt x="1000887" y="305562"/>
                  </a:lnTo>
                  <a:lnTo>
                    <a:pt x="1002411" y="304800"/>
                  </a:lnTo>
                  <a:lnTo>
                    <a:pt x="1003173" y="303149"/>
                  </a:lnTo>
                  <a:lnTo>
                    <a:pt x="1004824" y="302387"/>
                  </a:lnTo>
                  <a:lnTo>
                    <a:pt x="1004824" y="300863"/>
                  </a:lnTo>
                  <a:lnTo>
                    <a:pt x="1005586" y="300100"/>
                  </a:lnTo>
                  <a:lnTo>
                    <a:pt x="1005586" y="298450"/>
                  </a:lnTo>
                  <a:lnTo>
                    <a:pt x="1007237" y="298450"/>
                  </a:lnTo>
                  <a:lnTo>
                    <a:pt x="1007237" y="297688"/>
                  </a:lnTo>
                  <a:lnTo>
                    <a:pt x="1007999" y="296037"/>
                  </a:lnTo>
                  <a:lnTo>
                    <a:pt x="1007999" y="295275"/>
                  </a:lnTo>
                  <a:lnTo>
                    <a:pt x="1008761" y="295275"/>
                  </a:lnTo>
                  <a:lnTo>
                    <a:pt x="1008761" y="293750"/>
                  </a:lnTo>
                  <a:lnTo>
                    <a:pt x="1010412" y="292862"/>
                  </a:lnTo>
                  <a:lnTo>
                    <a:pt x="1010412" y="291338"/>
                  </a:lnTo>
                  <a:lnTo>
                    <a:pt x="1011174" y="290575"/>
                  </a:lnTo>
                  <a:lnTo>
                    <a:pt x="1011174" y="288925"/>
                  </a:lnTo>
                  <a:lnTo>
                    <a:pt x="1012698" y="288163"/>
                  </a:lnTo>
                  <a:lnTo>
                    <a:pt x="1013587" y="286638"/>
                  </a:lnTo>
                  <a:lnTo>
                    <a:pt x="1013587" y="285750"/>
                  </a:lnTo>
                  <a:lnTo>
                    <a:pt x="1015111" y="284225"/>
                  </a:lnTo>
                  <a:lnTo>
                    <a:pt x="1016000" y="281813"/>
                  </a:lnTo>
                  <a:lnTo>
                    <a:pt x="1016000" y="281050"/>
                  </a:lnTo>
                </a:path>
                <a:path w="1016000" h="560704">
                  <a:moveTo>
                    <a:pt x="304800" y="0"/>
                  </a:moveTo>
                  <a:lnTo>
                    <a:pt x="306324" y="3175"/>
                  </a:lnTo>
                  <a:lnTo>
                    <a:pt x="308737" y="5587"/>
                  </a:lnTo>
                  <a:lnTo>
                    <a:pt x="309499" y="8762"/>
                  </a:lnTo>
                  <a:lnTo>
                    <a:pt x="311150" y="11175"/>
                  </a:lnTo>
                  <a:lnTo>
                    <a:pt x="311912" y="13588"/>
                  </a:lnTo>
                  <a:lnTo>
                    <a:pt x="313436" y="15875"/>
                  </a:lnTo>
                  <a:lnTo>
                    <a:pt x="314325" y="17525"/>
                  </a:lnTo>
                  <a:lnTo>
                    <a:pt x="315849" y="19938"/>
                  </a:lnTo>
                  <a:lnTo>
                    <a:pt x="316611" y="22225"/>
                  </a:lnTo>
                  <a:lnTo>
                    <a:pt x="318262" y="23113"/>
                  </a:lnTo>
                  <a:lnTo>
                    <a:pt x="319024" y="25400"/>
                  </a:lnTo>
                  <a:lnTo>
                    <a:pt x="319024" y="27050"/>
                  </a:lnTo>
                  <a:lnTo>
                    <a:pt x="320675" y="27812"/>
                  </a:lnTo>
                  <a:lnTo>
                    <a:pt x="321437" y="29463"/>
                  </a:lnTo>
                  <a:lnTo>
                    <a:pt x="321437" y="30225"/>
                  </a:lnTo>
                  <a:lnTo>
                    <a:pt x="322199" y="31750"/>
                  </a:lnTo>
                  <a:lnTo>
                    <a:pt x="322199" y="32638"/>
                  </a:lnTo>
                  <a:lnTo>
                    <a:pt x="323850" y="34162"/>
                  </a:lnTo>
                  <a:lnTo>
                    <a:pt x="323850" y="34925"/>
                  </a:lnTo>
                  <a:lnTo>
                    <a:pt x="324612" y="36575"/>
                  </a:lnTo>
                  <a:lnTo>
                    <a:pt x="324612" y="37337"/>
                  </a:lnTo>
                  <a:lnTo>
                    <a:pt x="324612" y="38988"/>
                  </a:lnTo>
                  <a:lnTo>
                    <a:pt x="326136" y="39750"/>
                  </a:lnTo>
                  <a:lnTo>
                    <a:pt x="326136" y="40512"/>
                  </a:lnTo>
                  <a:lnTo>
                    <a:pt x="327025" y="42163"/>
                  </a:lnTo>
                  <a:lnTo>
                    <a:pt x="327025" y="42925"/>
                  </a:lnTo>
                  <a:lnTo>
                    <a:pt x="328549" y="44450"/>
                  </a:lnTo>
                  <a:lnTo>
                    <a:pt x="328549" y="45338"/>
                  </a:lnTo>
                  <a:lnTo>
                    <a:pt x="328549" y="46862"/>
                  </a:lnTo>
                  <a:lnTo>
                    <a:pt x="329311" y="47625"/>
                  </a:lnTo>
                  <a:lnTo>
                    <a:pt x="330962" y="50037"/>
                  </a:lnTo>
                  <a:lnTo>
                    <a:pt x="330962" y="51688"/>
                  </a:lnTo>
                  <a:lnTo>
                    <a:pt x="331724" y="52450"/>
                  </a:lnTo>
                  <a:lnTo>
                    <a:pt x="331724" y="54863"/>
                  </a:lnTo>
                  <a:lnTo>
                    <a:pt x="333375" y="56387"/>
                  </a:lnTo>
                  <a:lnTo>
                    <a:pt x="333375" y="57150"/>
                  </a:lnTo>
                  <a:lnTo>
                    <a:pt x="334137" y="58800"/>
                  </a:lnTo>
                  <a:lnTo>
                    <a:pt x="334137" y="59562"/>
                  </a:lnTo>
                  <a:lnTo>
                    <a:pt x="335661" y="61213"/>
                  </a:lnTo>
                  <a:lnTo>
                    <a:pt x="335661" y="61975"/>
                  </a:lnTo>
                  <a:lnTo>
                    <a:pt x="335661" y="63500"/>
                  </a:lnTo>
                  <a:lnTo>
                    <a:pt x="336550" y="64388"/>
                  </a:lnTo>
                  <a:lnTo>
                    <a:pt x="336550" y="65912"/>
                  </a:lnTo>
                  <a:lnTo>
                    <a:pt x="338074" y="66675"/>
                  </a:lnTo>
                  <a:lnTo>
                    <a:pt x="338074" y="68325"/>
                  </a:lnTo>
                  <a:lnTo>
                    <a:pt x="338074" y="69087"/>
                  </a:lnTo>
                  <a:lnTo>
                    <a:pt x="338836" y="69087"/>
                  </a:lnTo>
                  <a:lnTo>
                    <a:pt x="338836" y="70738"/>
                  </a:lnTo>
                  <a:lnTo>
                    <a:pt x="338836" y="71500"/>
                  </a:lnTo>
                  <a:lnTo>
                    <a:pt x="338836" y="73025"/>
                  </a:lnTo>
                  <a:lnTo>
                    <a:pt x="340487" y="73913"/>
                  </a:lnTo>
                  <a:lnTo>
                    <a:pt x="340487" y="74675"/>
                  </a:lnTo>
                  <a:lnTo>
                    <a:pt x="341249" y="74675"/>
                  </a:lnTo>
                  <a:lnTo>
                    <a:pt x="341249" y="76200"/>
                  </a:lnTo>
                  <a:lnTo>
                    <a:pt x="341249" y="77088"/>
                  </a:lnTo>
                  <a:lnTo>
                    <a:pt x="342900" y="79375"/>
                  </a:lnTo>
                  <a:lnTo>
                    <a:pt x="342900" y="81025"/>
                  </a:lnTo>
                  <a:lnTo>
                    <a:pt x="343662" y="81787"/>
                  </a:lnTo>
                  <a:lnTo>
                    <a:pt x="343662" y="83438"/>
                  </a:lnTo>
                  <a:lnTo>
                    <a:pt x="345186" y="85725"/>
                  </a:lnTo>
                  <a:lnTo>
                    <a:pt x="345186" y="86613"/>
                  </a:lnTo>
                  <a:lnTo>
                    <a:pt x="346075" y="88900"/>
                  </a:lnTo>
                  <a:lnTo>
                    <a:pt x="346075" y="90550"/>
                  </a:lnTo>
                  <a:lnTo>
                    <a:pt x="347599" y="92963"/>
                  </a:lnTo>
                  <a:lnTo>
                    <a:pt x="347599" y="93725"/>
                  </a:lnTo>
                  <a:lnTo>
                    <a:pt x="348361" y="96138"/>
                  </a:lnTo>
                  <a:lnTo>
                    <a:pt x="350012" y="97662"/>
                  </a:lnTo>
                  <a:lnTo>
                    <a:pt x="350012" y="98425"/>
                  </a:lnTo>
                  <a:lnTo>
                    <a:pt x="350012" y="100837"/>
                  </a:lnTo>
                  <a:lnTo>
                    <a:pt x="350774" y="102488"/>
                  </a:lnTo>
                  <a:lnTo>
                    <a:pt x="350774" y="103250"/>
                  </a:lnTo>
                  <a:lnTo>
                    <a:pt x="352298" y="104775"/>
                  </a:lnTo>
                  <a:lnTo>
                    <a:pt x="352298" y="105663"/>
                  </a:lnTo>
                  <a:lnTo>
                    <a:pt x="352298" y="107187"/>
                  </a:lnTo>
                  <a:lnTo>
                    <a:pt x="353187" y="107950"/>
                  </a:lnTo>
                  <a:lnTo>
                    <a:pt x="353187" y="108838"/>
                  </a:lnTo>
                  <a:lnTo>
                    <a:pt x="353187" y="110362"/>
                  </a:lnTo>
                  <a:lnTo>
                    <a:pt x="354711" y="110362"/>
                  </a:lnTo>
                  <a:lnTo>
                    <a:pt x="354711" y="111125"/>
                  </a:lnTo>
                  <a:lnTo>
                    <a:pt x="354711" y="112775"/>
                  </a:lnTo>
                  <a:lnTo>
                    <a:pt x="355473" y="113537"/>
                  </a:lnTo>
                  <a:lnTo>
                    <a:pt x="355473" y="115188"/>
                  </a:lnTo>
                  <a:lnTo>
                    <a:pt x="355473" y="115950"/>
                  </a:lnTo>
                  <a:lnTo>
                    <a:pt x="355473" y="117475"/>
                  </a:lnTo>
                  <a:lnTo>
                    <a:pt x="356362" y="118363"/>
                  </a:lnTo>
                  <a:lnTo>
                    <a:pt x="356362" y="119887"/>
                  </a:lnTo>
                  <a:lnTo>
                    <a:pt x="356362" y="120650"/>
                  </a:lnTo>
                  <a:lnTo>
                    <a:pt x="357886" y="122300"/>
                  </a:lnTo>
                  <a:lnTo>
                    <a:pt x="357886" y="123062"/>
                  </a:lnTo>
                  <a:lnTo>
                    <a:pt x="357886" y="124713"/>
                  </a:lnTo>
                  <a:lnTo>
                    <a:pt x="358648" y="125475"/>
                  </a:lnTo>
                  <a:lnTo>
                    <a:pt x="358648" y="127888"/>
                  </a:lnTo>
                  <a:lnTo>
                    <a:pt x="360299" y="129412"/>
                  </a:lnTo>
                  <a:lnTo>
                    <a:pt x="360299" y="131825"/>
                  </a:lnTo>
                  <a:lnTo>
                    <a:pt x="361061" y="132587"/>
                  </a:lnTo>
                  <a:lnTo>
                    <a:pt x="361061" y="135000"/>
                  </a:lnTo>
                  <a:lnTo>
                    <a:pt x="362712" y="137413"/>
                  </a:lnTo>
                  <a:lnTo>
                    <a:pt x="362712" y="138937"/>
                  </a:lnTo>
                  <a:lnTo>
                    <a:pt x="363474" y="139700"/>
                  </a:lnTo>
                  <a:lnTo>
                    <a:pt x="363474" y="142112"/>
                  </a:lnTo>
                  <a:lnTo>
                    <a:pt x="363474" y="142875"/>
                  </a:lnTo>
                  <a:lnTo>
                    <a:pt x="364998" y="144525"/>
                  </a:lnTo>
                  <a:lnTo>
                    <a:pt x="364998" y="145287"/>
                  </a:lnTo>
                  <a:lnTo>
                    <a:pt x="364998" y="146938"/>
                  </a:lnTo>
                  <a:lnTo>
                    <a:pt x="365887" y="147700"/>
                  </a:lnTo>
                  <a:lnTo>
                    <a:pt x="365887" y="149225"/>
                  </a:lnTo>
                  <a:lnTo>
                    <a:pt x="365887" y="150113"/>
                  </a:lnTo>
                  <a:lnTo>
                    <a:pt x="367411" y="151637"/>
                  </a:lnTo>
                  <a:lnTo>
                    <a:pt x="367411" y="152400"/>
                  </a:lnTo>
                  <a:lnTo>
                    <a:pt x="367411" y="154050"/>
                  </a:lnTo>
                  <a:lnTo>
                    <a:pt x="367411" y="154812"/>
                  </a:lnTo>
                  <a:lnTo>
                    <a:pt x="368173" y="154812"/>
                  </a:lnTo>
                  <a:lnTo>
                    <a:pt x="368173" y="156463"/>
                  </a:lnTo>
                  <a:lnTo>
                    <a:pt x="368173" y="157225"/>
                  </a:lnTo>
                  <a:lnTo>
                    <a:pt x="369824" y="158750"/>
                  </a:lnTo>
                  <a:lnTo>
                    <a:pt x="369824" y="159638"/>
                  </a:lnTo>
                  <a:lnTo>
                    <a:pt x="369824" y="161162"/>
                  </a:lnTo>
                  <a:lnTo>
                    <a:pt x="369824" y="161925"/>
                  </a:lnTo>
                  <a:lnTo>
                    <a:pt x="370586" y="163575"/>
                  </a:lnTo>
                  <a:lnTo>
                    <a:pt x="370586" y="164337"/>
                  </a:lnTo>
                  <a:lnTo>
                    <a:pt x="370586" y="165988"/>
                  </a:lnTo>
                  <a:lnTo>
                    <a:pt x="372237" y="166750"/>
                  </a:lnTo>
                  <a:lnTo>
                    <a:pt x="372237" y="169163"/>
                  </a:lnTo>
                  <a:lnTo>
                    <a:pt x="372999" y="170687"/>
                  </a:lnTo>
                  <a:lnTo>
                    <a:pt x="372999" y="171450"/>
                  </a:lnTo>
                  <a:lnTo>
                    <a:pt x="374523" y="173862"/>
                  </a:lnTo>
                  <a:lnTo>
                    <a:pt x="374523" y="176275"/>
                  </a:lnTo>
                  <a:lnTo>
                    <a:pt x="375412" y="177800"/>
                  </a:lnTo>
                  <a:lnTo>
                    <a:pt x="375412" y="179450"/>
                  </a:lnTo>
                  <a:lnTo>
                    <a:pt x="376936" y="180975"/>
                  </a:lnTo>
                  <a:lnTo>
                    <a:pt x="376936" y="183387"/>
                  </a:lnTo>
                  <a:lnTo>
                    <a:pt x="376936" y="184150"/>
                  </a:lnTo>
                  <a:lnTo>
                    <a:pt x="377698" y="185800"/>
                  </a:lnTo>
                  <a:lnTo>
                    <a:pt x="377698" y="186562"/>
                  </a:lnTo>
                  <a:lnTo>
                    <a:pt x="377698" y="188213"/>
                  </a:lnTo>
                  <a:lnTo>
                    <a:pt x="379349" y="188975"/>
                  </a:lnTo>
                  <a:lnTo>
                    <a:pt x="379349" y="190500"/>
                  </a:lnTo>
                  <a:lnTo>
                    <a:pt x="379349" y="191388"/>
                  </a:lnTo>
                  <a:lnTo>
                    <a:pt x="379349" y="192912"/>
                  </a:lnTo>
                  <a:lnTo>
                    <a:pt x="380111" y="193675"/>
                  </a:lnTo>
                  <a:lnTo>
                    <a:pt x="380111" y="195325"/>
                  </a:lnTo>
                  <a:lnTo>
                    <a:pt x="380111" y="196087"/>
                  </a:lnTo>
                  <a:lnTo>
                    <a:pt x="380111" y="197738"/>
                  </a:lnTo>
                  <a:lnTo>
                    <a:pt x="380111" y="198500"/>
                  </a:lnTo>
                  <a:lnTo>
                    <a:pt x="381762" y="200025"/>
                  </a:lnTo>
                  <a:lnTo>
                    <a:pt x="381762" y="209550"/>
                  </a:lnTo>
                  <a:lnTo>
                    <a:pt x="382524" y="210438"/>
                  </a:lnTo>
                  <a:lnTo>
                    <a:pt x="382524" y="224662"/>
                  </a:lnTo>
                  <a:lnTo>
                    <a:pt x="384048" y="225425"/>
                  </a:lnTo>
                  <a:lnTo>
                    <a:pt x="384048" y="234950"/>
                  </a:lnTo>
                  <a:lnTo>
                    <a:pt x="384937" y="236600"/>
                  </a:lnTo>
                  <a:lnTo>
                    <a:pt x="384937" y="237362"/>
                  </a:lnTo>
                  <a:lnTo>
                    <a:pt x="384937" y="239013"/>
                  </a:lnTo>
                  <a:lnTo>
                    <a:pt x="384937" y="239775"/>
                  </a:lnTo>
                  <a:lnTo>
                    <a:pt x="384937" y="241300"/>
                  </a:lnTo>
                  <a:lnTo>
                    <a:pt x="386461" y="242188"/>
                  </a:lnTo>
                  <a:lnTo>
                    <a:pt x="386461" y="243712"/>
                  </a:lnTo>
                  <a:lnTo>
                    <a:pt x="386461" y="244475"/>
                  </a:lnTo>
                  <a:lnTo>
                    <a:pt x="386461" y="246125"/>
                  </a:lnTo>
                  <a:lnTo>
                    <a:pt x="386461" y="246887"/>
                  </a:lnTo>
                  <a:lnTo>
                    <a:pt x="387223" y="247650"/>
                  </a:lnTo>
                  <a:lnTo>
                    <a:pt x="387223" y="257175"/>
                  </a:lnTo>
                  <a:lnTo>
                    <a:pt x="388874" y="257175"/>
                  </a:lnTo>
                  <a:lnTo>
                    <a:pt x="388874" y="258825"/>
                  </a:lnTo>
                  <a:lnTo>
                    <a:pt x="388874" y="259587"/>
                  </a:lnTo>
                  <a:lnTo>
                    <a:pt x="388874" y="261238"/>
                  </a:lnTo>
                  <a:lnTo>
                    <a:pt x="388874" y="262000"/>
                  </a:lnTo>
                  <a:lnTo>
                    <a:pt x="387223" y="262000"/>
                  </a:lnTo>
                  <a:lnTo>
                    <a:pt x="387223" y="278638"/>
                  </a:lnTo>
                  <a:lnTo>
                    <a:pt x="387223" y="281050"/>
                  </a:lnTo>
                </a:path>
                <a:path w="1016000" h="560704">
                  <a:moveTo>
                    <a:pt x="304800" y="560451"/>
                  </a:moveTo>
                  <a:lnTo>
                    <a:pt x="306324" y="556513"/>
                  </a:lnTo>
                  <a:lnTo>
                    <a:pt x="308737" y="554863"/>
                  </a:lnTo>
                  <a:lnTo>
                    <a:pt x="309499" y="550926"/>
                  </a:lnTo>
                  <a:lnTo>
                    <a:pt x="311150" y="548513"/>
                  </a:lnTo>
                  <a:lnTo>
                    <a:pt x="311912" y="546100"/>
                  </a:lnTo>
                  <a:lnTo>
                    <a:pt x="313436" y="543813"/>
                  </a:lnTo>
                  <a:lnTo>
                    <a:pt x="314325" y="541401"/>
                  </a:lnTo>
                  <a:lnTo>
                    <a:pt x="315849" y="540638"/>
                  </a:lnTo>
                  <a:lnTo>
                    <a:pt x="316611" y="538226"/>
                  </a:lnTo>
                  <a:lnTo>
                    <a:pt x="318262" y="536575"/>
                  </a:lnTo>
                  <a:lnTo>
                    <a:pt x="319024" y="534288"/>
                  </a:lnTo>
                  <a:lnTo>
                    <a:pt x="319024" y="533400"/>
                  </a:lnTo>
                  <a:lnTo>
                    <a:pt x="320675" y="531876"/>
                  </a:lnTo>
                  <a:lnTo>
                    <a:pt x="321437" y="531113"/>
                  </a:lnTo>
                  <a:lnTo>
                    <a:pt x="321437" y="529463"/>
                  </a:lnTo>
                  <a:lnTo>
                    <a:pt x="322199" y="528701"/>
                  </a:lnTo>
                  <a:lnTo>
                    <a:pt x="322199" y="527050"/>
                  </a:lnTo>
                  <a:lnTo>
                    <a:pt x="323850" y="526288"/>
                  </a:lnTo>
                  <a:lnTo>
                    <a:pt x="323850" y="524763"/>
                  </a:lnTo>
                  <a:lnTo>
                    <a:pt x="324612" y="523875"/>
                  </a:lnTo>
                  <a:lnTo>
                    <a:pt x="324612" y="522350"/>
                  </a:lnTo>
                  <a:lnTo>
                    <a:pt x="324612" y="521588"/>
                  </a:lnTo>
                  <a:lnTo>
                    <a:pt x="326136" y="520700"/>
                  </a:lnTo>
                  <a:lnTo>
                    <a:pt x="326136" y="519175"/>
                  </a:lnTo>
                  <a:lnTo>
                    <a:pt x="327025" y="518413"/>
                  </a:lnTo>
                  <a:lnTo>
                    <a:pt x="327025" y="516763"/>
                  </a:lnTo>
                  <a:lnTo>
                    <a:pt x="328549" y="516000"/>
                  </a:lnTo>
                  <a:lnTo>
                    <a:pt x="328549" y="514350"/>
                  </a:lnTo>
                  <a:lnTo>
                    <a:pt x="328549" y="513588"/>
                  </a:lnTo>
                  <a:lnTo>
                    <a:pt x="329311" y="511175"/>
                  </a:lnTo>
                  <a:lnTo>
                    <a:pt x="330962" y="509650"/>
                  </a:lnTo>
                  <a:lnTo>
                    <a:pt x="330962" y="508888"/>
                  </a:lnTo>
                  <a:lnTo>
                    <a:pt x="331724" y="506475"/>
                  </a:lnTo>
                  <a:lnTo>
                    <a:pt x="331724" y="504825"/>
                  </a:lnTo>
                  <a:lnTo>
                    <a:pt x="333375" y="504063"/>
                  </a:lnTo>
                  <a:lnTo>
                    <a:pt x="333375" y="502538"/>
                  </a:lnTo>
                  <a:lnTo>
                    <a:pt x="334137" y="501650"/>
                  </a:lnTo>
                  <a:lnTo>
                    <a:pt x="334137" y="500125"/>
                  </a:lnTo>
                  <a:lnTo>
                    <a:pt x="335661" y="499363"/>
                  </a:lnTo>
                  <a:lnTo>
                    <a:pt x="335661" y="497713"/>
                  </a:lnTo>
                  <a:lnTo>
                    <a:pt x="335661" y="496950"/>
                  </a:lnTo>
                  <a:lnTo>
                    <a:pt x="336550" y="495300"/>
                  </a:lnTo>
                  <a:lnTo>
                    <a:pt x="336550" y="494538"/>
                  </a:lnTo>
                  <a:lnTo>
                    <a:pt x="338074" y="493013"/>
                  </a:lnTo>
                  <a:lnTo>
                    <a:pt x="338074" y="492125"/>
                  </a:lnTo>
                  <a:lnTo>
                    <a:pt x="338074" y="490600"/>
                  </a:lnTo>
                  <a:lnTo>
                    <a:pt x="338836" y="489838"/>
                  </a:lnTo>
                  <a:lnTo>
                    <a:pt x="338836" y="488188"/>
                  </a:lnTo>
                  <a:lnTo>
                    <a:pt x="338836" y="487425"/>
                  </a:lnTo>
                  <a:lnTo>
                    <a:pt x="340487" y="486663"/>
                  </a:lnTo>
                  <a:lnTo>
                    <a:pt x="340487" y="485013"/>
                  </a:lnTo>
                  <a:lnTo>
                    <a:pt x="341249" y="484250"/>
                  </a:lnTo>
                  <a:lnTo>
                    <a:pt x="341249" y="482600"/>
                  </a:lnTo>
                  <a:lnTo>
                    <a:pt x="341249" y="481838"/>
                  </a:lnTo>
                  <a:lnTo>
                    <a:pt x="342900" y="480313"/>
                  </a:lnTo>
                  <a:lnTo>
                    <a:pt x="342900" y="479425"/>
                  </a:lnTo>
                  <a:lnTo>
                    <a:pt x="343662" y="477900"/>
                  </a:lnTo>
                  <a:lnTo>
                    <a:pt x="343662" y="477138"/>
                  </a:lnTo>
                  <a:lnTo>
                    <a:pt x="345186" y="474725"/>
                  </a:lnTo>
                  <a:lnTo>
                    <a:pt x="345186" y="473075"/>
                  </a:lnTo>
                  <a:lnTo>
                    <a:pt x="346075" y="470788"/>
                  </a:lnTo>
                  <a:lnTo>
                    <a:pt x="346075" y="469900"/>
                  </a:lnTo>
                  <a:lnTo>
                    <a:pt x="347599" y="467613"/>
                  </a:lnTo>
                  <a:lnTo>
                    <a:pt x="347599" y="465200"/>
                  </a:lnTo>
                  <a:lnTo>
                    <a:pt x="348361" y="463550"/>
                  </a:lnTo>
                  <a:lnTo>
                    <a:pt x="350012" y="462788"/>
                  </a:lnTo>
                  <a:lnTo>
                    <a:pt x="350012" y="460375"/>
                  </a:lnTo>
                  <a:lnTo>
                    <a:pt x="350012" y="458850"/>
                  </a:lnTo>
                  <a:lnTo>
                    <a:pt x="350774" y="458088"/>
                  </a:lnTo>
                  <a:lnTo>
                    <a:pt x="350774" y="456438"/>
                  </a:lnTo>
                  <a:lnTo>
                    <a:pt x="352298" y="455675"/>
                  </a:lnTo>
                  <a:lnTo>
                    <a:pt x="352298" y="454025"/>
                  </a:lnTo>
                  <a:lnTo>
                    <a:pt x="352298" y="453263"/>
                  </a:lnTo>
                  <a:lnTo>
                    <a:pt x="353187" y="452500"/>
                  </a:lnTo>
                  <a:lnTo>
                    <a:pt x="353187" y="450850"/>
                  </a:lnTo>
                  <a:lnTo>
                    <a:pt x="353187" y="450088"/>
                  </a:lnTo>
                  <a:lnTo>
                    <a:pt x="354711" y="448563"/>
                  </a:lnTo>
                  <a:lnTo>
                    <a:pt x="354711" y="447675"/>
                  </a:lnTo>
                  <a:lnTo>
                    <a:pt x="355473" y="446150"/>
                  </a:lnTo>
                  <a:lnTo>
                    <a:pt x="355473" y="445388"/>
                  </a:lnTo>
                  <a:lnTo>
                    <a:pt x="355473" y="443738"/>
                  </a:lnTo>
                  <a:lnTo>
                    <a:pt x="355473" y="442975"/>
                  </a:lnTo>
                  <a:lnTo>
                    <a:pt x="356362" y="441325"/>
                  </a:lnTo>
                  <a:lnTo>
                    <a:pt x="356362" y="440563"/>
                  </a:lnTo>
                  <a:lnTo>
                    <a:pt x="356362" y="439038"/>
                  </a:lnTo>
                  <a:lnTo>
                    <a:pt x="357886" y="438150"/>
                  </a:lnTo>
                  <a:lnTo>
                    <a:pt x="357886" y="436625"/>
                  </a:lnTo>
                  <a:lnTo>
                    <a:pt x="357886" y="435863"/>
                  </a:lnTo>
                  <a:lnTo>
                    <a:pt x="358648" y="433450"/>
                  </a:lnTo>
                  <a:lnTo>
                    <a:pt x="358648" y="431800"/>
                  </a:lnTo>
                  <a:lnTo>
                    <a:pt x="360299" y="431038"/>
                  </a:lnTo>
                  <a:lnTo>
                    <a:pt x="360299" y="428625"/>
                  </a:lnTo>
                  <a:lnTo>
                    <a:pt x="361061" y="426338"/>
                  </a:lnTo>
                  <a:lnTo>
                    <a:pt x="361061" y="424688"/>
                  </a:lnTo>
                  <a:lnTo>
                    <a:pt x="362712" y="422275"/>
                  </a:lnTo>
                  <a:lnTo>
                    <a:pt x="362712" y="421513"/>
                  </a:lnTo>
                  <a:lnTo>
                    <a:pt x="363474" y="419100"/>
                  </a:lnTo>
                  <a:lnTo>
                    <a:pt x="363474" y="418338"/>
                  </a:lnTo>
                  <a:lnTo>
                    <a:pt x="363474" y="416813"/>
                  </a:lnTo>
                  <a:lnTo>
                    <a:pt x="364998" y="415925"/>
                  </a:lnTo>
                  <a:lnTo>
                    <a:pt x="364998" y="414400"/>
                  </a:lnTo>
                  <a:lnTo>
                    <a:pt x="364998" y="413638"/>
                  </a:lnTo>
                  <a:lnTo>
                    <a:pt x="365887" y="411988"/>
                  </a:lnTo>
                  <a:lnTo>
                    <a:pt x="365887" y="411225"/>
                  </a:lnTo>
                  <a:lnTo>
                    <a:pt x="365887" y="409575"/>
                  </a:lnTo>
                  <a:lnTo>
                    <a:pt x="367411" y="408813"/>
                  </a:lnTo>
                  <a:lnTo>
                    <a:pt x="367411" y="407288"/>
                  </a:lnTo>
                  <a:lnTo>
                    <a:pt x="367411" y="406400"/>
                  </a:lnTo>
                  <a:lnTo>
                    <a:pt x="367411" y="404875"/>
                  </a:lnTo>
                  <a:lnTo>
                    <a:pt x="368173" y="404113"/>
                  </a:lnTo>
                  <a:lnTo>
                    <a:pt x="368173" y="402463"/>
                  </a:lnTo>
                  <a:lnTo>
                    <a:pt x="369824" y="401700"/>
                  </a:lnTo>
                  <a:lnTo>
                    <a:pt x="369824" y="400050"/>
                  </a:lnTo>
                  <a:lnTo>
                    <a:pt x="369824" y="399288"/>
                  </a:lnTo>
                  <a:lnTo>
                    <a:pt x="369824" y="397763"/>
                  </a:lnTo>
                  <a:lnTo>
                    <a:pt x="370586" y="396875"/>
                  </a:lnTo>
                  <a:lnTo>
                    <a:pt x="370586" y="395350"/>
                  </a:lnTo>
                  <a:lnTo>
                    <a:pt x="370586" y="394588"/>
                  </a:lnTo>
                  <a:lnTo>
                    <a:pt x="372237" y="392175"/>
                  </a:lnTo>
                  <a:lnTo>
                    <a:pt x="372237" y="390525"/>
                  </a:lnTo>
                  <a:lnTo>
                    <a:pt x="372999" y="389763"/>
                  </a:lnTo>
                  <a:lnTo>
                    <a:pt x="372999" y="387350"/>
                  </a:lnTo>
                  <a:lnTo>
                    <a:pt x="374523" y="385825"/>
                  </a:lnTo>
                  <a:lnTo>
                    <a:pt x="374523" y="383413"/>
                  </a:lnTo>
                  <a:lnTo>
                    <a:pt x="375412" y="382650"/>
                  </a:lnTo>
                  <a:lnTo>
                    <a:pt x="375412" y="380238"/>
                  </a:lnTo>
                  <a:lnTo>
                    <a:pt x="376936" y="379475"/>
                  </a:lnTo>
                  <a:lnTo>
                    <a:pt x="376936" y="377063"/>
                  </a:lnTo>
                  <a:lnTo>
                    <a:pt x="376936" y="375538"/>
                  </a:lnTo>
                  <a:lnTo>
                    <a:pt x="377698" y="374650"/>
                  </a:lnTo>
                  <a:lnTo>
                    <a:pt x="377698" y="373125"/>
                  </a:lnTo>
                  <a:lnTo>
                    <a:pt x="377698" y="370713"/>
                  </a:lnTo>
                  <a:lnTo>
                    <a:pt x="379349" y="369950"/>
                  </a:lnTo>
                  <a:lnTo>
                    <a:pt x="379349" y="368300"/>
                  </a:lnTo>
                  <a:lnTo>
                    <a:pt x="379349" y="367538"/>
                  </a:lnTo>
                  <a:lnTo>
                    <a:pt x="380111" y="366013"/>
                  </a:lnTo>
                  <a:lnTo>
                    <a:pt x="380111" y="365125"/>
                  </a:lnTo>
                  <a:lnTo>
                    <a:pt x="380111" y="363600"/>
                  </a:lnTo>
                  <a:lnTo>
                    <a:pt x="380111" y="362838"/>
                  </a:lnTo>
                  <a:lnTo>
                    <a:pt x="380111" y="361188"/>
                  </a:lnTo>
                  <a:lnTo>
                    <a:pt x="381762" y="360425"/>
                  </a:lnTo>
                  <a:lnTo>
                    <a:pt x="381762" y="350900"/>
                  </a:lnTo>
                  <a:lnTo>
                    <a:pt x="382524" y="348488"/>
                  </a:lnTo>
                  <a:lnTo>
                    <a:pt x="382524" y="335788"/>
                  </a:lnTo>
                  <a:lnTo>
                    <a:pt x="384048" y="334263"/>
                  </a:lnTo>
                  <a:lnTo>
                    <a:pt x="384048" y="324738"/>
                  </a:lnTo>
                  <a:lnTo>
                    <a:pt x="384937" y="323850"/>
                  </a:lnTo>
                  <a:lnTo>
                    <a:pt x="384937" y="322325"/>
                  </a:lnTo>
                  <a:lnTo>
                    <a:pt x="384937" y="321563"/>
                  </a:lnTo>
                  <a:lnTo>
                    <a:pt x="384937" y="319913"/>
                  </a:lnTo>
                  <a:lnTo>
                    <a:pt x="384937" y="319150"/>
                  </a:lnTo>
                  <a:lnTo>
                    <a:pt x="386461" y="317500"/>
                  </a:lnTo>
                  <a:lnTo>
                    <a:pt x="386461" y="316738"/>
                  </a:lnTo>
                  <a:lnTo>
                    <a:pt x="386461" y="315213"/>
                  </a:lnTo>
                  <a:lnTo>
                    <a:pt x="386461" y="314325"/>
                  </a:lnTo>
                  <a:lnTo>
                    <a:pt x="386461" y="313563"/>
                  </a:lnTo>
                  <a:lnTo>
                    <a:pt x="387223" y="312038"/>
                  </a:lnTo>
                  <a:lnTo>
                    <a:pt x="387223" y="302513"/>
                  </a:lnTo>
                  <a:lnTo>
                    <a:pt x="388874" y="302513"/>
                  </a:lnTo>
                  <a:lnTo>
                    <a:pt x="388874" y="301625"/>
                  </a:lnTo>
                  <a:lnTo>
                    <a:pt x="388874" y="300100"/>
                  </a:lnTo>
                  <a:lnTo>
                    <a:pt x="388874" y="299338"/>
                  </a:lnTo>
                  <a:lnTo>
                    <a:pt x="388874" y="297688"/>
                  </a:lnTo>
                  <a:lnTo>
                    <a:pt x="387223" y="296925"/>
                  </a:lnTo>
                  <a:lnTo>
                    <a:pt x="387223" y="281050"/>
                  </a:lnTo>
                  <a:lnTo>
                    <a:pt x="387223" y="2794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4487926" y="4878323"/>
              <a:ext cx="190500" cy="1905"/>
            </a:xfrm>
            <a:custGeom>
              <a:avLst/>
              <a:gdLst/>
              <a:ahLst/>
              <a:cxnLst/>
              <a:rect l="l" t="t" r="r" b="b"/>
              <a:pathLst>
                <a:path w="190500" h="1904">
                  <a:moveTo>
                    <a:pt x="-11112" y="825"/>
                  </a:moveTo>
                  <a:lnTo>
                    <a:pt x="201612" y="825"/>
                  </a:lnTo>
                </a:path>
              </a:pathLst>
            </a:custGeom>
            <a:ln w="23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829050" y="4878323"/>
              <a:ext cx="259079" cy="1905"/>
            </a:xfrm>
            <a:custGeom>
              <a:avLst/>
              <a:gdLst/>
              <a:ahLst/>
              <a:cxnLst/>
              <a:rect l="l" t="t" r="r" b="b"/>
              <a:pathLst>
                <a:path w="259079" h="1904">
                  <a:moveTo>
                    <a:pt x="0" y="0"/>
                  </a:moveTo>
                  <a:lnTo>
                    <a:pt x="258825" y="165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018026" y="4713223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0"/>
                  </a:moveTo>
                  <a:lnTo>
                    <a:pt x="0" y="330200"/>
                  </a:lnTo>
                  <a:lnTo>
                    <a:pt x="33020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4018026" y="4713223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165100"/>
                  </a:moveTo>
                  <a:lnTo>
                    <a:pt x="0" y="330200"/>
                  </a:lnTo>
                  <a:lnTo>
                    <a:pt x="0" y="0"/>
                  </a:lnTo>
                  <a:lnTo>
                    <a:pt x="330200" y="1651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356163" y="4816411"/>
              <a:ext cx="130175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3243326" y="4878323"/>
              <a:ext cx="3175000" cy="332105"/>
            </a:xfrm>
            <a:custGeom>
              <a:avLst/>
              <a:gdLst/>
              <a:ahLst/>
              <a:cxnLst/>
              <a:rect l="l" t="t" r="r" b="b"/>
              <a:pathLst>
                <a:path w="3175000" h="332104">
                  <a:moveTo>
                    <a:pt x="1670050" y="0"/>
                  </a:moveTo>
                  <a:lnTo>
                    <a:pt x="1435100" y="1650"/>
                  </a:lnTo>
                </a:path>
                <a:path w="3175000" h="332104">
                  <a:moveTo>
                    <a:pt x="0" y="330200"/>
                  </a:moveTo>
                  <a:lnTo>
                    <a:pt x="1670050" y="331850"/>
                  </a:lnTo>
                </a:path>
                <a:path w="3175000" h="332104">
                  <a:moveTo>
                    <a:pt x="0" y="0"/>
                  </a:moveTo>
                  <a:lnTo>
                    <a:pt x="585724" y="1650"/>
                  </a:lnTo>
                </a:path>
                <a:path w="3175000" h="332104">
                  <a:moveTo>
                    <a:pt x="3175000" y="165100"/>
                  </a:moveTo>
                  <a:lnTo>
                    <a:pt x="2846324" y="16675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/>
          <p:cNvSpPr txBox="1"/>
          <p:nvPr/>
        </p:nvSpPr>
        <p:spPr>
          <a:xfrm>
            <a:off x="7955474" y="5844488"/>
            <a:ext cx="857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Arial"/>
                <a:cs typeface="Arial"/>
              </a:rPr>
              <a:t>f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4346262" y="5550077"/>
            <a:ext cx="272415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30480" indent="-2540">
              <a:lnSpc>
                <a:spcPct val="131800"/>
              </a:lnSpc>
              <a:spcBef>
                <a:spcPts val="95"/>
              </a:spcBef>
            </a:pPr>
            <a:r>
              <a:rPr sz="1700" i="1" spc="-60" dirty="0">
                <a:latin typeface="Arial"/>
                <a:cs typeface="Arial"/>
              </a:rPr>
              <a:t>x</a:t>
            </a:r>
            <a:r>
              <a:rPr sz="1950" spc="-7" baseline="-19230" dirty="0">
                <a:latin typeface="Arial"/>
                <a:cs typeface="Arial"/>
              </a:rPr>
              <a:t>1  </a:t>
            </a:r>
            <a:r>
              <a:rPr sz="1700" i="1" spc="-50" dirty="0">
                <a:latin typeface="Arial"/>
                <a:cs typeface="Arial"/>
              </a:rPr>
              <a:t>x</a:t>
            </a:r>
            <a:r>
              <a:rPr sz="1950" spc="-7" baseline="-19230" dirty="0">
                <a:latin typeface="Arial"/>
                <a:cs typeface="Arial"/>
              </a:rPr>
              <a:t>2</a:t>
            </a:r>
            <a:endParaRPr sz="1950" baseline="-1923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59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Truth</a:t>
            </a:r>
            <a:r>
              <a:rPr lang="en-US" altLang="ko-KR" spc="-95" dirty="0"/>
              <a:t> </a:t>
            </a:r>
            <a:r>
              <a:rPr lang="en-US" altLang="ko-KR" spc="-5" dirty="0"/>
              <a:t>Table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31" y="2007729"/>
            <a:ext cx="5553937" cy="39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en-US" altLang="ko-KR" spc="-100" dirty="0"/>
              <a:t> </a:t>
            </a:r>
            <a:r>
              <a:rPr lang="en-US" altLang="ko-KR" spc="-5" dirty="0"/>
              <a:t>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2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Named after George Boole</a:t>
            </a:r>
          </a:p>
          <a:p>
            <a:r>
              <a:rPr lang="en-US" altLang="ko-KR" sz="2400" dirty="0"/>
              <a:t>Axioms</a:t>
            </a:r>
          </a:p>
          <a:p>
            <a:pPr lvl="1"/>
            <a:r>
              <a:rPr lang="en-US" altLang="ko-KR" sz="2000" dirty="0"/>
              <a:t>0 · 0  = 0</a:t>
            </a:r>
          </a:p>
          <a:p>
            <a:pPr lvl="1"/>
            <a:r>
              <a:rPr lang="en-US" altLang="ko-KR" sz="2000" dirty="0"/>
              <a:t>0 + 0 = 0</a:t>
            </a:r>
          </a:p>
          <a:p>
            <a:pPr lvl="1"/>
            <a:r>
              <a:rPr lang="en-US" altLang="ko-KR" sz="2000" dirty="0"/>
              <a:t>0’ = 1</a:t>
            </a:r>
          </a:p>
          <a:p>
            <a:r>
              <a:rPr lang="en-US" altLang="ko-KR" sz="2400" dirty="0"/>
              <a:t>Duality</a:t>
            </a:r>
          </a:p>
          <a:p>
            <a:pPr lvl="1"/>
            <a:r>
              <a:rPr lang="en-US" altLang="ko-KR" sz="2000" dirty="0"/>
              <a:t>1 · 1  =1</a:t>
            </a:r>
          </a:p>
          <a:p>
            <a:pPr lvl="1"/>
            <a:r>
              <a:rPr lang="en-US" altLang="ko-KR" sz="2000" dirty="0"/>
              <a:t>1 + 1 = 1</a:t>
            </a:r>
          </a:p>
          <a:p>
            <a:pPr lvl="1"/>
            <a:r>
              <a:rPr lang="en-US" altLang="ko-KR" sz="2000" dirty="0"/>
              <a:t>1’ = 0</a:t>
            </a:r>
          </a:p>
          <a:p>
            <a:r>
              <a:rPr lang="en-US" altLang="ko-KR" sz="2400" dirty="0"/>
              <a:t>0 + 1 = 1 + 0 = 1</a:t>
            </a:r>
          </a:p>
          <a:p>
            <a:r>
              <a:rPr lang="en-US" altLang="ko-KR" sz="2400" dirty="0"/>
              <a:t>0·1 = 1·0 = 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58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Single Variable</a:t>
            </a:r>
            <a:r>
              <a:rPr lang="en-US" altLang="ko-KR" spc="-50" dirty="0"/>
              <a:t> </a:t>
            </a:r>
            <a:r>
              <a:rPr lang="en-US" altLang="ko-KR" spc="-10" dirty="0"/>
              <a:t>Theorems</a:t>
            </a:r>
            <a:endParaRPr lang="ko-KR" altLang="en-US" dirty="0"/>
          </a:p>
        </p:txBody>
      </p:sp>
      <p:graphicFrame>
        <p:nvGraphicFramePr>
          <p:cNvPr id="4" name="object 12"/>
          <p:cNvGraphicFramePr>
            <a:graphicFrameLocks noGrp="1"/>
          </p:cNvGraphicFramePr>
          <p:nvPr/>
        </p:nvGraphicFramePr>
        <p:xfrm>
          <a:off x="1002952" y="1890834"/>
          <a:ext cx="4108573" cy="3857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 indent="0">
                        <a:lnSpc>
                          <a:spcPts val="248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11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66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!x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38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!x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223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Arial" panose="020B0604020202020204" pitchFamily="34" charset="0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850"/>
                        </a:lnSpc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 indent="-364490">
                        <a:lnSpc>
                          <a:spcPts val="2850"/>
                        </a:lnSpc>
                        <a:buChar char="·"/>
                        <a:tabLst>
                          <a:tab pos="36449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 · … x =</a:t>
                      </a:r>
                      <a:r>
                        <a:rPr sz="2400" spc="-1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13"/>
          <p:cNvSpPr txBox="1"/>
          <p:nvPr/>
        </p:nvSpPr>
        <p:spPr>
          <a:xfrm>
            <a:off x="1022002" y="5785803"/>
            <a:ext cx="164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Courier New"/>
                <a:cs typeface="Courier New"/>
              </a:rPr>
              <a:t>!!x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0044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</a:t>
            </a:r>
            <a:r>
              <a:rPr lang="en-US" altLang="ko-KR" spc="-5" dirty="0"/>
              <a:t>Variable</a:t>
            </a:r>
            <a:r>
              <a:rPr lang="en-US" altLang="ko-KR" spc="-50" dirty="0"/>
              <a:t> </a:t>
            </a:r>
            <a:r>
              <a:rPr lang="en-US" altLang="ko-KR" spc="-10" dirty="0"/>
              <a:t>Theorems</a:t>
            </a:r>
            <a:endParaRPr lang="ko-KR" altLang="en-US" dirty="0"/>
          </a:p>
        </p:txBody>
      </p:sp>
      <p:graphicFrame>
        <p:nvGraphicFramePr>
          <p:cNvPr id="4" name="object 12"/>
          <p:cNvGraphicFramePr>
            <a:graphicFrameLocks noGrp="1"/>
          </p:cNvGraphicFramePr>
          <p:nvPr/>
        </p:nvGraphicFramePr>
        <p:xfrm>
          <a:off x="819150" y="2202047"/>
          <a:ext cx="2780029" cy="784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 indent="0">
                        <a:lnSpc>
                          <a:spcPts val="248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3185" indent="0" algn="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indent="0" algn="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42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13"/>
          <p:cNvSpPr txBox="1"/>
          <p:nvPr/>
        </p:nvSpPr>
        <p:spPr>
          <a:xfrm>
            <a:off x="838200" y="3302364"/>
            <a:ext cx="333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Both are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commutative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1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2" y="277254"/>
            <a:ext cx="10515600" cy="1325563"/>
          </a:xfrm>
        </p:spPr>
        <p:txBody>
          <a:bodyPr/>
          <a:lstStyle/>
          <a:p>
            <a:r>
              <a:rPr lang="en-US" altLang="ko-KR" spc="-5" dirty="0"/>
              <a:t>Three Variable</a:t>
            </a:r>
            <a:r>
              <a:rPr lang="en-US" altLang="ko-KR" spc="-80" dirty="0"/>
              <a:t> </a:t>
            </a:r>
            <a:r>
              <a:rPr lang="en-US" altLang="ko-KR" dirty="0"/>
              <a:t>Theorems</a:t>
            </a:r>
            <a:endParaRPr lang="ko-KR" altLang="en-US" dirty="0"/>
          </a:p>
        </p:txBody>
      </p:sp>
      <p:sp>
        <p:nvSpPr>
          <p:cNvPr id="5" name="object 13"/>
          <p:cNvSpPr txBox="1"/>
          <p:nvPr/>
        </p:nvSpPr>
        <p:spPr>
          <a:xfrm>
            <a:off x="468312" y="1541000"/>
            <a:ext cx="270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Associative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15"/>
          <p:cNvSpPr txBox="1"/>
          <p:nvPr/>
        </p:nvSpPr>
        <p:spPr>
          <a:xfrm>
            <a:off x="468312" y="3347634"/>
            <a:ext cx="2519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Distributive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16"/>
          <p:cNvSpPr txBox="1"/>
          <p:nvPr/>
        </p:nvSpPr>
        <p:spPr>
          <a:xfrm>
            <a:off x="535940" y="4233623"/>
            <a:ext cx="2901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D2040E"/>
              </a:buClr>
              <a:buSzPct val="75000"/>
              <a:tabLst>
                <a:tab pos="449580" algn="l"/>
                <a:tab pos="450215" algn="l"/>
              </a:tabLst>
            </a:pPr>
            <a:r>
              <a:rPr sz="2000" dirty="0">
                <a:latin typeface="Courier New"/>
                <a:cs typeface="Courier New"/>
              </a:rPr>
              <a:t>x · </a:t>
            </a:r>
            <a:r>
              <a:rPr sz="2000" spc="-5" dirty="0">
                <a:latin typeface="Courier New"/>
                <a:cs typeface="Courier New"/>
              </a:rPr>
              <a:t>(y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z)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(x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17"/>
          <p:cNvSpPr txBox="1"/>
          <p:nvPr/>
        </p:nvSpPr>
        <p:spPr>
          <a:xfrm>
            <a:off x="2987992" y="4233622"/>
            <a:ext cx="2160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· </a:t>
            </a:r>
            <a:r>
              <a:rPr sz="2000" spc="-5" dirty="0">
                <a:latin typeface="Courier New"/>
                <a:cs typeface="Courier New"/>
              </a:rPr>
              <a:t>y)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(x </a:t>
            </a:r>
            <a:r>
              <a:rPr sz="2000" dirty="0">
                <a:latin typeface="Courier New"/>
                <a:cs typeface="Courier New"/>
              </a:rPr>
              <a:t>·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535940" y="4944617"/>
            <a:ext cx="6028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dirty="0">
                <a:latin typeface="Courier New"/>
                <a:cs typeface="Courier New"/>
              </a:rPr>
              <a:t>x + </a:t>
            </a:r>
            <a:r>
              <a:rPr sz="2400" spc="-5" dirty="0">
                <a:latin typeface="Courier New"/>
                <a:cs typeface="Courier New"/>
              </a:rPr>
              <a:t>(y </a:t>
            </a:r>
            <a:r>
              <a:rPr sz="2400" dirty="0">
                <a:latin typeface="Courier New"/>
                <a:cs typeface="Courier New"/>
              </a:rPr>
              <a:t>· </a:t>
            </a:r>
            <a:r>
              <a:rPr sz="2400" spc="-5" dirty="0">
                <a:latin typeface="Courier New"/>
                <a:cs typeface="Courier New"/>
              </a:rPr>
              <a:t>z)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y) </a:t>
            </a:r>
            <a:r>
              <a:rPr sz="2400" dirty="0">
                <a:latin typeface="Courier New"/>
                <a:cs typeface="Courier New"/>
              </a:rPr>
              <a:t>·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</p:txBody>
      </p:sp>
      <p:graphicFrame>
        <p:nvGraphicFramePr>
          <p:cNvPr id="11" name="object 14"/>
          <p:cNvGraphicFramePr>
            <a:graphicFrameLocks noGrp="1"/>
          </p:cNvGraphicFramePr>
          <p:nvPr/>
        </p:nvGraphicFramePr>
        <p:xfrm>
          <a:off x="600242" y="2247246"/>
          <a:ext cx="4775500" cy="78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pPr marL="31114" indent="0">
                        <a:lnSpc>
                          <a:spcPts val="2480"/>
                        </a:lnSpc>
                        <a:buClr>
                          <a:srgbClr val="D2040E"/>
                        </a:buClr>
                        <a:buSzPct val="75000"/>
                        <a:buFont typeface="Wingdings"/>
                        <a:buNone/>
                        <a:tabLst>
                          <a:tab pos="499109" algn="l"/>
                          <a:tab pos="49974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 marR="82550" indent="-366395" algn="r">
                        <a:lnSpc>
                          <a:spcPts val="2480"/>
                        </a:lnSpc>
                        <a:buChar char="·"/>
                        <a:tabLst>
                          <a:tab pos="366395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z)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50">
                <a:tc>
                  <a:txBody>
                    <a:bodyPr/>
                    <a:lstStyle/>
                    <a:p>
                      <a:pPr marL="31114" indent="0">
                        <a:lnSpc>
                          <a:spcPts val="2845"/>
                        </a:lnSpc>
                        <a:buClr>
                          <a:srgbClr val="D2040E"/>
                        </a:buClr>
                        <a:buSzPct val="75000"/>
                        <a:buFont typeface="Wingdings"/>
                        <a:buNone/>
                        <a:tabLst>
                          <a:tab pos="499109" algn="l"/>
                          <a:tab pos="49974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z)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8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err="1"/>
              <a:t>DeMorgan’s</a:t>
            </a:r>
            <a:r>
              <a:rPr lang="en-US" altLang="ko-KR" spc="-110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grpSp>
        <p:nvGrpSpPr>
          <p:cNvPr id="4" name="object 18"/>
          <p:cNvGrpSpPr/>
          <p:nvPr/>
        </p:nvGrpSpPr>
        <p:grpSpPr>
          <a:xfrm>
            <a:off x="961386" y="2163948"/>
            <a:ext cx="5245735" cy="1012825"/>
            <a:chOff x="1620809" y="1689164"/>
            <a:chExt cx="5245735" cy="1012825"/>
          </a:xfrm>
        </p:grpSpPr>
        <p:sp>
          <p:nvSpPr>
            <p:cNvPr id="5" name="object 19"/>
            <p:cNvSpPr/>
            <p:nvPr/>
          </p:nvSpPr>
          <p:spPr>
            <a:xfrm>
              <a:off x="1628429" y="1696784"/>
              <a:ext cx="2498090" cy="0"/>
            </a:xfrm>
            <a:custGeom>
              <a:avLst/>
              <a:gdLst/>
              <a:ahLst/>
              <a:cxnLst/>
              <a:rect l="l" t="t" r="r" b="b"/>
              <a:pathLst>
                <a:path w="2498090">
                  <a:moveTo>
                    <a:pt x="0" y="0"/>
                  </a:moveTo>
                  <a:lnTo>
                    <a:pt x="2497479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0"/>
            <p:cNvSpPr/>
            <p:nvPr/>
          </p:nvSpPr>
          <p:spPr>
            <a:xfrm>
              <a:off x="1628429" y="1711907"/>
              <a:ext cx="4843145" cy="967105"/>
            </a:xfrm>
            <a:custGeom>
              <a:avLst/>
              <a:gdLst/>
              <a:ahLst/>
              <a:cxnLst/>
              <a:rect l="l" t="t" r="r" b="b"/>
              <a:pathLst>
                <a:path w="4843145" h="967105">
                  <a:moveTo>
                    <a:pt x="2939318" y="0"/>
                  </a:moveTo>
                  <a:lnTo>
                    <a:pt x="3283663" y="0"/>
                  </a:lnTo>
                </a:path>
                <a:path w="4843145" h="967105">
                  <a:moveTo>
                    <a:pt x="3473150" y="0"/>
                  </a:moveTo>
                  <a:lnTo>
                    <a:pt x="3849300" y="0"/>
                  </a:lnTo>
                </a:path>
                <a:path w="4843145" h="967105">
                  <a:moveTo>
                    <a:pt x="4442876" y="0"/>
                  </a:moveTo>
                  <a:lnTo>
                    <a:pt x="4843102" y="0"/>
                  </a:lnTo>
                </a:path>
                <a:path w="4843145" h="967105">
                  <a:moveTo>
                    <a:pt x="0" y="966743"/>
                  </a:moveTo>
                  <a:lnTo>
                    <a:pt x="2133070" y="966743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/>
            <p:cNvSpPr/>
            <p:nvPr/>
          </p:nvSpPr>
          <p:spPr>
            <a:xfrm>
              <a:off x="4590634" y="2693788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>
                  <a:moveTo>
                    <a:pt x="0" y="0"/>
                  </a:moveTo>
                  <a:lnTo>
                    <a:pt x="344345" y="0"/>
                  </a:lnTo>
                </a:path>
                <a:path w="2268220">
                  <a:moveTo>
                    <a:pt x="655252" y="0"/>
                  </a:moveTo>
                  <a:lnTo>
                    <a:pt x="1031253" y="0"/>
                  </a:lnTo>
                </a:path>
                <a:path w="2268220">
                  <a:moveTo>
                    <a:pt x="1867521" y="0"/>
                  </a:moveTo>
                  <a:lnTo>
                    <a:pt x="2268044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2"/>
          <p:cNvSpPr txBox="1"/>
          <p:nvPr/>
        </p:nvSpPr>
        <p:spPr>
          <a:xfrm>
            <a:off x="3650784" y="3124746"/>
            <a:ext cx="254825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Bookman Uralic"/>
                <a:cs typeface="Bookman Uralic"/>
              </a:rPr>
              <a:t>X</a:t>
            </a:r>
            <a:r>
              <a:rPr sz="2625" spc="120" baseline="-12698" dirty="0">
                <a:latin typeface="Georgia"/>
                <a:cs typeface="Georgia"/>
              </a:rPr>
              <a:t>1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55" dirty="0">
                <a:latin typeface="Bookman Uralic"/>
                <a:cs typeface="Bookman Uralic"/>
              </a:rPr>
              <a:t>X</a:t>
            </a:r>
            <a:r>
              <a:rPr sz="2625" i="1" spc="82" baseline="-12698" dirty="0">
                <a:latin typeface="Bookman Uralic"/>
                <a:cs typeface="Bookman Uralic"/>
              </a:rPr>
              <a:t>n</a:t>
            </a:r>
            <a:endParaRPr sz="2625" baseline="-12698">
              <a:latin typeface="Bookman Uralic"/>
              <a:cs typeface="Bookman Uralic"/>
            </a:endParaRPr>
          </a:p>
        </p:txBody>
      </p:sp>
      <p:sp>
        <p:nvSpPr>
          <p:cNvPr id="9" name="object 23"/>
          <p:cNvSpPr txBox="1"/>
          <p:nvPr/>
        </p:nvSpPr>
        <p:spPr>
          <a:xfrm>
            <a:off x="929817" y="2182643"/>
            <a:ext cx="488251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722880" algn="l"/>
              </a:tabLst>
            </a:pPr>
            <a:r>
              <a:rPr sz="4350" spc="104" baseline="-1915" dirty="0">
                <a:latin typeface="Symbol"/>
                <a:cs typeface="Symbol"/>
              </a:rPr>
              <a:t></a:t>
            </a:r>
            <a:r>
              <a:rPr sz="2350" i="1" spc="70" dirty="0">
                <a:latin typeface="Bookman Uralic"/>
                <a:cs typeface="Bookman Uralic"/>
              </a:rPr>
              <a:t>X</a:t>
            </a:r>
            <a:r>
              <a:rPr sz="2625" spc="104" baseline="-12698" dirty="0">
                <a:latin typeface="Georgia"/>
                <a:cs typeface="Georgia"/>
              </a:rPr>
              <a:t>1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Bookman Uralic"/>
                <a:cs typeface="Bookman Uralic"/>
              </a:rPr>
              <a:t>X</a:t>
            </a:r>
            <a:r>
              <a:rPr sz="2625" i="1" spc="89" baseline="-12698" dirty="0">
                <a:latin typeface="Bookman Uralic"/>
                <a:cs typeface="Bookman Uralic"/>
              </a:rPr>
              <a:t>n</a:t>
            </a:r>
            <a:r>
              <a:rPr sz="2625" i="1" spc="30" baseline="-12698" dirty="0">
                <a:latin typeface="Bookman Uralic"/>
                <a:cs typeface="Bookman Uralic"/>
              </a:rPr>
              <a:t> </a:t>
            </a:r>
            <a:r>
              <a:rPr sz="4350" spc="-284" baseline="-1915" dirty="0">
                <a:latin typeface="Symbol"/>
                <a:cs typeface="Symbol"/>
              </a:rPr>
              <a:t></a:t>
            </a:r>
            <a:r>
              <a:rPr sz="4350" spc="-284" baseline="-191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Bookman Uralic"/>
                <a:cs typeface="Bookman Uralic"/>
              </a:rPr>
              <a:t>X</a:t>
            </a:r>
            <a:r>
              <a:rPr sz="2625" spc="120" baseline="-12698" dirty="0">
                <a:latin typeface="Georgia"/>
                <a:cs typeface="Georgia"/>
              </a:rPr>
              <a:t>1</a:t>
            </a:r>
            <a:r>
              <a:rPr sz="2625" spc="277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</a:t>
            </a:r>
            <a:r>
              <a:rPr sz="2625" spc="254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</a:t>
            </a:r>
            <a:r>
              <a:rPr sz="2350" i="1" spc="-434" dirty="0">
                <a:latin typeface="Bookman Uralic"/>
                <a:cs typeface="Bookman Uralic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Bookman Uralic"/>
                <a:cs typeface="Bookman Uralic"/>
              </a:rPr>
              <a:t>X</a:t>
            </a:r>
            <a:r>
              <a:rPr sz="2625" i="1" spc="89" baseline="-12698" dirty="0">
                <a:latin typeface="Bookman Uralic"/>
                <a:cs typeface="Bookman Uralic"/>
              </a:rPr>
              <a:t>n</a:t>
            </a:r>
            <a:endParaRPr sz="2625" baseline="-12698" dirty="0">
              <a:latin typeface="Bookman Uralic"/>
              <a:cs typeface="Bookman Uralic"/>
            </a:endParaRPr>
          </a:p>
        </p:txBody>
      </p:sp>
      <p:sp>
        <p:nvSpPr>
          <p:cNvPr id="10" name="object 24"/>
          <p:cNvSpPr txBox="1"/>
          <p:nvPr/>
        </p:nvSpPr>
        <p:spPr>
          <a:xfrm>
            <a:off x="929817" y="3050756"/>
            <a:ext cx="222504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350" spc="104" baseline="-1915" dirty="0">
                <a:latin typeface="Symbol"/>
                <a:cs typeface="Symbol"/>
              </a:rPr>
              <a:t></a:t>
            </a:r>
            <a:r>
              <a:rPr sz="2350" i="1" spc="70" dirty="0">
                <a:latin typeface="Bookman Uralic"/>
                <a:cs typeface="Bookman Uralic"/>
              </a:rPr>
              <a:t>X</a:t>
            </a:r>
            <a:r>
              <a:rPr sz="2625" spc="104" baseline="-12698" dirty="0">
                <a:latin typeface="Georgia"/>
                <a:cs typeface="Georgia"/>
              </a:rPr>
              <a:t>1</a:t>
            </a:r>
            <a:r>
              <a:rPr sz="2625" spc="270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</a:t>
            </a:r>
            <a:r>
              <a:rPr sz="2625" spc="262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39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</a:t>
            </a:r>
            <a:r>
              <a:rPr sz="2350" i="1" spc="-434" dirty="0">
                <a:latin typeface="Bookman Uralic"/>
                <a:cs typeface="Bookman Uralic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Bookman Uralic"/>
                <a:cs typeface="Bookman Uralic"/>
              </a:rPr>
              <a:t>X</a:t>
            </a:r>
            <a:r>
              <a:rPr sz="2625" i="1" spc="89" baseline="-12698" dirty="0">
                <a:latin typeface="Bookman Uralic"/>
                <a:cs typeface="Bookman Uralic"/>
              </a:rPr>
              <a:t>n</a:t>
            </a:r>
            <a:r>
              <a:rPr sz="2625" i="1" baseline="-12698" dirty="0">
                <a:latin typeface="Bookman Uralic"/>
                <a:cs typeface="Bookman Uralic"/>
              </a:rPr>
              <a:t> </a:t>
            </a:r>
            <a:r>
              <a:rPr sz="4350" spc="-284" baseline="-1915" dirty="0">
                <a:latin typeface="Symbol"/>
                <a:cs typeface="Symbol"/>
              </a:rPr>
              <a:t></a:t>
            </a:r>
            <a:endParaRPr sz="4350" baseline="-1915" dirty="0">
              <a:latin typeface="Symbol"/>
              <a:cs typeface="Symbol"/>
            </a:endParaRPr>
          </a:p>
        </p:txBody>
      </p:sp>
      <p:sp>
        <p:nvSpPr>
          <p:cNvPr id="12" name="object 27"/>
          <p:cNvSpPr/>
          <p:nvPr/>
        </p:nvSpPr>
        <p:spPr>
          <a:xfrm>
            <a:off x="2171683" y="4847794"/>
            <a:ext cx="1624330" cy="772160"/>
          </a:xfrm>
          <a:custGeom>
            <a:avLst/>
            <a:gdLst/>
            <a:ahLst/>
            <a:cxnLst/>
            <a:rect l="l" t="t" r="r" b="b"/>
            <a:pathLst>
              <a:path w="1624329" h="772160">
                <a:moveTo>
                  <a:pt x="0" y="0"/>
                </a:moveTo>
                <a:lnTo>
                  <a:pt x="530624" y="0"/>
                </a:lnTo>
              </a:path>
              <a:path w="1624329" h="772160">
                <a:moveTo>
                  <a:pt x="887930" y="0"/>
                </a:moveTo>
                <a:lnTo>
                  <a:pt x="1092973" y="0"/>
                </a:lnTo>
              </a:path>
              <a:path w="1624329" h="772160">
                <a:moveTo>
                  <a:pt x="1253222" y="0"/>
                </a:moveTo>
                <a:lnTo>
                  <a:pt x="1418821" y="0"/>
                </a:lnTo>
              </a:path>
              <a:path w="1624329" h="772160">
                <a:moveTo>
                  <a:pt x="0" y="771798"/>
                </a:moveTo>
                <a:lnTo>
                  <a:pt x="633145" y="771798"/>
                </a:lnTo>
              </a:path>
              <a:path w="1624329" h="772160">
                <a:moveTo>
                  <a:pt x="990451" y="771798"/>
                </a:moveTo>
                <a:lnTo>
                  <a:pt x="1195494" y="771798"/>
                </a:lnTo>
              </a:path>
              <a:path w="1624329" h="772160">
                <a:moveTo>
                  <a:pt x="1458190" y="771798"/>
                </a:moveTo>
                <a:lnTo>
                  <a:pt x="1623914" y="771798"/>
                </a:lnTo>
              </a:path>
            </a:pathLst>
          </a:custGeom>
          <a:ln w="12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8"/>
          <p:cNvSpPr txBox="1"/>
          <p:nvPr/>
        </p:nvSpPr>
        <p:spPr>
          <a:xfrm>
            <a:off x="2171683" y="5560159"/>
            <a:ext cx="15989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42315" algn="l"/>
              </a:tabLst>
            </a:pP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125" dirty="0">
                <a:latin typeface="Bookman Uralic"/>
                <a:cs typeface="Bookman Uralic"/>
              </a:rPr>
              <a:t> </a:t>
            </a:r>
            <a:r>
              <a:rPr sz="1950" spc="20" dirty="0">
                <a:latin typeface="Symbol"/>
                <a:cs typeface="Symbol"/>
              </a:rPr>
              <a:t>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Y	</a:t>
            </a:r>
            <a:r>
              <a:rPr sz="1950" spc="20" dirty="0">
                <a:latin typeface="Symbol"/>
                <a:cs typeface="Symbol"/>
              </a:rPr>
              <a:t>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55" dirty="0">
                <a:latin typeface="Bookman Uralic"/>
                <a:cs typeface="Bookman Uralic"/>
              </a:rPr>
              <a:t> </a:t>
            </a:r>
            <a:r>
              <a:rPr sz="1950" spc="20" dirty="0">
                <a:latin typeface="Symbol"/>
                <a:cs typeface="Symbol"/>
              </a:rPr>
              <a:t>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Y</a:t>
            </a:r>
            <a:endParaRPr sz="1950">
              <a:latin typeface="Bookman Uralic"/>
              <a:cs typeface="Bookman Uralic"/>
            </a:endParaRPr>
          </a:p>
        </p:txBody>
      </p:sp>
      <p:sp>
        <p:nvSpPr>
          <p:cNvPr id="14" name="object 29"/>
          <p:cNvSpPr txBox="1"/>
          <p:nvPr/>
        </p:nvSpPr>
        <p:spPr>
          <a:xfrm>
            <a:off x="2171683" y="4788347"/>
            <a:ext cx="1393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40080" algn="l"/>
              </a:tabLst>
            </a:pP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30" dirty="0">
                <a:latin typeface="Bookman Uralic"/>
                <a:cs typeface="Bookman Uralic"/>
              </a:rPr>
              <a:t> </a:t>
            </a:r>
            <a:r>
              <a:rPr sz="1950" spc="40" dirty="0">
                <a:latin typeface="Symbol"/>
                <a:cs typeface="Symbol"/>
              </a:rPr>
              <a:t></a:t>
            </a:r>
            <a:r>
              <a:rPr sz="1950" i="1" spc="40" dirty="0">
                <a:latin typeface="Bookman Uralic"/>
                <a:cs typeface="Bookman Uralic"/>
              </a:rPr>
              <a:t>Y	</a:t>
            </a:r>
            <a:r>
              <a:rPr sz="1950" spc="20" dirty="0">
                <a:latin typeface="Symbol"/>
                <a:cs typeface="Symbol"/>
              </a:rPr>
              <a:t>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-204" dirty="0">
                <a:latin typeface="Bookman Uralic"/>
                <a:cs typeface="Bookman Uralic"/>
              </a:rPr>
              <a:t> </a:t>
            </a:r>
            <a:r>
              <a:rPr sz="1950" spc="40" dirty="0">
                <a:latin typeface="Symbol"/>
                <a:cs typeface="Symbol"/>
              </a:rPr>
              <a:t></a:t>
            </a:r>
            <a:r>
              <a:rPr sz="1950" i="1" spc="40" dirty="0">
                <a:latin typeface="Bookman Uralic"/>
                <a:cs typeface="Bookman Uralic"/>
              </a:rPr>
              <a:t>Y</a:t>
            </a:r>
            <a:endParaRPr sz="1950" dirty="0">
              <a:latin typeface="Bookman Uralic"/>
              <a:cs typeface="Bookman Ural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7397" y="478834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b="1" dirty="0">
                <a:solidFill>
                  <a:srgbClr val="FF3300"/>
                </a:solidFill>
                <a:latin typeface="Arial"/>
                <a:cs typeface="Arial"/>
              </a:rPr>
              <a:t>Note that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8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</a:t>
            </a:r>
            <a:r>
              <a:rPr lang="en-US" altLang="ko-KR" spc="-5" dirty="0"/>
              <a:t>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/>
              <a:t>(Example</a:t>
            </a:r>
            <a:r>
              <a:rPr lang="en-US" altLang="ko-KR" spc="-95" dirty="0"/>
              <a:t> </a:t>
            </a:r>
            <a:r>
              <a:rPr lang="en-US" altLang="ko-KR" dirty="0"/>
              <a:t>1)</a:t>
            </a:r>
          </a:p>
          <a:p>
            <a:endParaRPr lang="ko-KR" altLang="en-US" dirty="0"/>
          </a:p>
        </p:txBody>
      </p:sp>
      <p:sp>
        <p:nvSpPr>
          <p:cNvPr id="4" name="object 13"/>
          <p:cNvSpPr txBox="1"/>
          <p:nvPr/>
        </p:nvSpPr>
        <p:spPr>
          <a:xfrm>
            <a:off x="2235340" y="2621146"/>
            <a:ext cx="7245984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  <a:tab pos="1571625" algn="l"/>
                <a:tab pos="2118995" algn="l"/>
                <a:tab pos="2667635" algn="l"/>
              </a:tabLst>
            </a:pPr>
            <a:r>
              <a:rPr sz="2400" spc="-5" dirty="0">
                <a:latin typeface="Arial"/>
                <a:cs typeface="Arial"/>
              </a:rPr>
              <a:t>Prove	</a:t>
            </a:r>
            <a:r>
              <a:rPr sz="2400" dirty="0">
                <a:latin typeface="Courier New"/>
                <a:cs typeface="Courier New"/>
              </a:rPr>
              <a:t>x	+	</a:t>
            </a:r>
            <a:r>
              <a:rPr sz="2400" spc="-5" dirty="0">
                <a:latin typeface="Courier New"/>
                <a:cs typeface="Courier New"/>
              </a:rPr>
              <a:t>(y·z)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y) </a:t>
            </a:r>
            <a:r>
              <a:rPr sz="2400" dirty="0">
                <a:latin typeface="Courier New"/>
                <a:cs typeface="Courier New"/>
              </a:rPr>
              <a:t>·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tabLst>
                <a:tab pos="1563370" algn="l"/>
                <a:tab pos="3937000" algn="l"/>
                <a:tab pos="4667250" algn="l"/>
                <a:tab pos="5033010" algn="l"/>
              </a:tabLst>
            </a:pPr>
            <a:r>
              <a:rPr sz="2400" spc="-5" dirty="0">
                <a:latin typeface="Courier New"/>
                <a:cs typeface="Courier New"/>
              </a:rPr>
              <a:t>RHS	</a:t>
            </a:r>
            <a:r>
              <a:rPr sz="2400" dirty="0">
                <a:latin typeface="Courier New"/>
                <a:cs typeface="Courier New"/>
              </a:rPr>
              <a:t>= x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·</a:t>
            </a:r>
            <a:r>
              <a:rPr sz="2400" spc="-5" dirty="0">
                <a:latin typeface="Courier New"/>
                <a:cs typeface="Courier New"/>
              </a:rPr>
              <a:t> (x+z)	</a:t>
            </a:r>
            <a:r>
              <a:rPr sz="2400" dirty="0">
                <a:latin typeface="Courier New"/>
                <a:cs typeface="Courier New"/>
              </a:rPr>
              <a:t>+	y	·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(x+z)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x·x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x·z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y·x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y·z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x·(1+z+y)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y·z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x·(1)+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y.z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  <a:tabLst>
                <a:tab pos="2660015" algn="l"/>
              </a:tabLst>
            </a:pP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	</a:t>
            </a:r>
            <a:r>
              <a:rPr sz="2400" spc="-5" dirty="0">
                <a:latin typeface="Courier New"/>
                <a:cs typeface="Courier New"/>
              </a:rPr>
              <a:t>y.z</a:t>
            </a:r>
            <a:endParaRPr sz="2400" dirty="0">
              <a:latin typeface="Courier New"/>
              <a:cs typeface="Courier New"/>
            </a:endParaRPr>
          </a:p>
          <a:p>
            <a:pPr marL="594995" algn="ctr">
              <a:lnSpc>
                <a:spcPct val="100000"/>
              </a:lnSpc>
              <a:spcBef>
                <a:spcPts val="2010"/>
              </a:spcBef>
            </a:pPr>
            <a:r>
              <a:rPr sz="2800" spc="-5" dirty="0">
                <a:latin typeface="Arial"/>
                <a:cs typeface="Arial"/>
              </a:rPr>
              <a:t>Fairly Straightforward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43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</a:t>
            </a:r>
            <a:r>
              <a:rPr lang="en-US" altLang="ko-KR" spc="-5" dirty="0"/>
              <a:t>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/>
              <a:t>(Example</a:t>
            </a:r>
            <a:r>
              <a:rPr lang="en-US" altLang="ko-KR" spc="-95" dirty="0"/>
              <a:t> </a:t>
            </a:r>
            <a:r>
              <a:rPr lang="en-US" altLang="ko-KR" dirty="0"/>
              <a:t>1)</a:t>
            </a:r>
          </a:p>
          <a:p>
            <a:endParaRPr lang="ko-KR" altLang="en-US" dirty="0"/>
          </a:p>
        </p:txBody>
      </p:sp>
      <p:sp>
        <p:nvSpPr>
          <p:cNvPr id="4" name="object 13"/>
          <p:cNvSpPr txBox="1"/>
          <p:nvPr/>
        </p:nvSpPr>
        <p:spPr>
          <a:xfrm>
            <a:off x="2235340" y="2621146"/>
            <a:ext cx="7245984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  <a:tab pos="1571625" algn="l"/>
                <a:tab pos="2118995" algn="l"/>
                <a:tab pos="2667635" algn="l"/>
              </a:tabLst>
            </a:pPr>
            <a:r>
              <a:rPr sz="2400" spc="-5" dirty="0">
                <a:latin typeface="Arial"/>
                <a:cs typeface="Arial"/>
              </a:rPr>
              <a:t>Prove	</a:t>
            </a:r>
            <a:r>
              <a:rPr sz="2400" dirty="0">
                <a:latin typeface="Courier New"/>
                <a:cs typeface="Courier New"/>
              </a:rPr>
              <a:t>x	+	</a:t>
            </a:r>
            <a:r>
              <a:rPr sz="2400" spc="-5" dirty="0">
                <a:latin typeface="Courier New"/>
                <a:cs typeface="Courier New"/>
              </a:rPr>
              <a:t>(y·z)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y) </a:t>
            </a:r>
            <a:r>
              <a:rPr sz="2400" dirty="0">
                <a:latin typeface="Courier New"/>
                <a:cs typeface="Courier New"/>
              </a:rPr>
              <a:t>·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tabLst>
                <a:tab pos="1563370" algn="l"/>
                <a:tab pos="3937000" algn="l"/>
                <a:tab pos="4667250" algn="l"/>
                <a:tab pos="5033010" algn="l"/>
              </a:tabLst>
            </a:pPr>
            <a:r>
              <a:rPr sz="2400" spc="-5" dirty="0">
                <a:latin typeface="Courier New"/>
                <a:cs typeface="Courier New"/>
              </a:rPr>
              <a:t>RHS	</a:t>
            </a:r>
            <a:r>
              <a:rPr sz="2400" dirty="0">
                <a:latin typeface="Courier New"/>
                <a:cs typeface="Courier New"/>
              </a:rPr>
              <a:t>= x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·</a:t>
            </a:r>
            <a:r>
              <a:rPr sz="2400" spc="-5" dirty="0">
                <a:latin typeface="Courier New"/>
                <a:cs typeface="Courier New"/>
              </a:rPr>
              <a:t> (x+z)	</a:t>
            </a:r>
            <a:r>
              <a:rPr sz="2400" dirty="0">
                <a:latin typeface="Courier New"/>
                <a:cs typeface="Courier New"/>
              </a:rPr>
              <a:t>+	y	·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(x+z)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x·x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x·z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y·x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y·z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x·(1+z+y)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y·z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x·(1)+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y.z</a:t>
            </a:r>
            <a:endParaRPr sz="2400" dirty="0">
              <a:latin typeface="Courier New"/>
              <a:cs typeface="Courier New"/>
            </a:endParaRPr>
          </a:p>
          <a:p>
            <a:pPr marL="1564005">
              <a:lnSpc>
                <a:spcPct val="100000"/>
              </a:lnSpc>
              <a:spcBef>
                <a:spcPts val="575"/>
              </a:spcBef>
              <a:tabLst>
                <a:tab pos="2660015" algn="l"/>
              </a:tabLst>
            </a:pP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	</a:t>
            </a:r>
            <a:r>
              <a:rPr sz="2400" spc="-5" dirty="0">
                <a:latin typeface="Courier New"/>
                <a:cs typeface="Courier New"/>
              </a:rPr>
              <a:t>y.z</a:t>
            </a:r>
            <a:endParaRPr sz="2400" dirty="0">
              <a:latin typeface="Courier New"/>
              <a:cs typeface="Courier New"/>
            </a:endParaRPr>
          </a:p>
          <a:p>
            <a:pPr marL="594995" algn="ctr">
              <a:lnSpc>
                <a:spcPct val="100000"/>
              </a:lnSpc>
              <a:spcBef>
                <a:spcPts val="2010"/>
              </a:spcBef>
            </a:pPr>
            <a:r>
              <a:rPr sz="2800" spc="-5" dirty="0">
                <a:latin typeface="Arial"/>
                <a:cs typeface="Arial"/>
              </a:rPr>
              <a:t>Fairly Straightforward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3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896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Bookman Uralic</vt:lpstr>
      <vt:lpstr>맑은 고딕</vt:lpstr>
      <vt:lpstr>Arial</vt:lpstr>
      <vt:lpstr>Courier New</vt:lpstr>
      <vt:lpstr>Georgia</vt:lpstr>
      <vt:lpstr>Symbol</vt:lpstr>
      <vt:lpstr>Times New Roman</vt:lpstr>
      <vt:lpstr>Wingdings</vt:lpstr>
      <vt:lpstr>Office 테마</vt:lpstr>
      <vt:lpstr>Digital Engineering 1</vt:lpstr>
      <vt:lpstr>Truth Table</vt:lpstr>
      <vt:lpstr>Boolean Algebra</vt:lpstr>
      <vt:lpstr>Single Variable Theorems</vt:lpstr>
      <vt:lpstr>Two Variable Theorems</vt:lpstr>
      <vt:lpstr>Three Variable Theorems</vt:lpstr>
      <vt:lpstr>DeMorgan’s Theorem</vt:lpstr>
      <vt:lpstr>Proof Techniques</vt:lpstr>
      <vt:lpstr>Proof Techniques</vt:lpstr>
      <vt:lpstr>Proof Techniques</vt:lpstr>
      <vt:lpstr>Proof Techniques</vt:lpstr>
      <vt:lpstr>Boolean Techniques</vt:lpstr>
      <vt:lpstr>PowerPoint Presentation</vt:lpstr>
      <vt:lpstr>Boolean Functions</vt:lpstr>
      <vt:lpstr>Design Problem 1</vt:lpstr>
      <vt:lpstr>Design Problem 1</vt:lpstr>
      <vt:lpstr>Design Problem 2</vt:lpstr>
      <vt:lpstr>Design Problem 2 (contd.)</vt:lpstr>
      <vt:lpstr>Let’s simplify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타야라히랄</cp:lastModifiedBy>
  <cp:revision>66</cp:revision>
  <dcterms:created xsi:type="dcterms:W3CDTF">2021-01-29T01:56:07Z</dcterms:created>
  <dcterms:modified xsi:type="dcterms:W3CDTF">2022-03-10T06:35:51Z</dcterms:modified>
</cp:coreProperties>
</file>