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1"/>
  </p:notesMasterIdLst>
  <p:sldIdLst>
    <p:sldId id="295" r:id="rId2"/>
    <p:sldId id="296" r:id="rId3"/>
    <p:sldId id="297" r:id="rId4"/>
    <p:sldId id="298" r:id="rId5"/>
    <p:sldId id="299" r:id="rId6"/>
    <p:sldId id="301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3" r:id="rId15"/>
    <p:sldId id="310" r:id="rId16"/>
    <p:sldId id="326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7" r:id="rId26"/>
    <p:sldId id="328" r:id="rId27"/>
    <p:sldId id="324" r:id="rId28"/>
    <p:sldId id="325" r:id="rId29"/>
    <p:sldId id="31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D169C-D226-4287-BD72-71352F6EB0F0}" v="21" dt="2022-03-17T11:40:2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72285" autoAdjust="0"/>
  </p:normalViewPr>
  <p:slideViewPr>
    <p:cSldViewPr snapToGrid="0">
      <p:cViewPr varScale="1">
        <p:scale>
          <a:sx n="112" d="100"/>
          <a:sy n="112" d="100"/>
        </p:scale>
        <p:origin x="24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72e65871ca4ff38" providerId="LiveId" clId="{138E2E66-0C1A-431C-900D-D98D8195B26E}"/>
    <pc:docChg chg="custSel addSld delSld modSld">
      <pc:chgData name="" userId="f72e65871ca4ff38" providerId="LiveId" clId="{138E2E66-0C1A-431C-900D-D98D8195B26E}" dt="2021-02-28T12:38:11.024" v="73" actId="27636"/>
      <pc:docMkLst>
        <pc:docMk/>
      </pc:docMkLst>
      <pc:sldChg chg="modSp">
        <pc:chgData name="" userId="f72e65871ca4ff38" providerId="LiveId" clId="{138E2E66-0C1A-431C-900D-D98D8195B26E}" dt="2021-02-28T12:01:26.533" v="31" actId="113"/>
        <pc:sldMkLst>
          <pc:docMk/>
          <pc:sldMk cId="465804323" sldId="256"/>
        </pc:sldMkLst>
        <pc:spChg chg="mod">
          <ac:chgData name="" userId="f72e65871ca4ff38" providerId="LiveId" clId="{138E2E66-0C1A-431C-900D-D98D8195B26E}" dt="2021-02-28T12:01:20.588" v="30" actId="113"/>
          <ac:spMkLst>
            <pc:docMk/>
            <pc:sldMk cId="465804323" sldId="256"/>
            <ac:spMk id="2" creationId="{00000000-0000-0000-0000-000000000000}"/>
          </ac:spMkLst>
        </pc:spChg>
        <pc:spChg chg="mod">
          <ac:chgData name="" userId="f72e65871ca4ff38" providerId="LiveId" clId="{138E2E66-0C1A-431C-900D-D98D8195B26E}" dt="2021-02-28T12:01:26.533" v="31" actId="113"/>
          <ac:spMkLst>
            <pc:docMk/>
            <pc:sldMk cId="465804323" sldId="256"/>
            <ac:spMk id="3" creationId="{00000000-0000-0000-0000-000000000000}"/>
          </ac:spMkLst>
        </pc:spChg>
      </pc:sldChg>
      <pc:sldChg chg="del">
        <pc:chgData name="" userId="f72e65871ca4ff38" providerId="LiveId" clId="{138E2E66-0C1A-431C-900D-D98D8195B26E}" dt="2021-02-28T12:20:29.690" v="33" actId="2696"/>
        <pc:sldMkLst>
          <pc:docMk/>
          <pc:sldMk cId="2684914432" sldId="281"/>
        </pc:sldMkLst>
      </pc:sldChg>
      <pc:sldChg chg="del">
        <pc:chgData name="" userId="f72e65871ca4ff38" providerId="LiveId" clId="{138E2E66-0C1A-431C-900D-D98D8195B26E}" dt="2021-02-28T12:22:08.210" v="34" actId="2696"/>
        <pc:sldMkLst>
          <pc:docMk/>
          <pc:sldMk cId="41144110" sldId="300"/>
        </pc:sldMkLst>
      </pc:sldChg>
      <pc:sldChg chg="del">
        <pc:chgData name="" userId="f72e65871ca4ff38" providerId="LiveId" clId="{138E2E66-0C1A-431C-900D-D98D8195B26E}" dt="2021-02-28T12:22:33.065" v="35" actId="2696"/>
        <pc:sldMkLst>
          <pc:docMk/>
          <pc:sldMk cId="3146086255" sldId="314"/>
        </pc:sldMkLst>
      </pc:sldChg>
      <pc:sldChg chg="del">
        <pc:chgData name="" userId="f72e65871ca4ff38" providerId="LiveId" clId="{138E2E66-0C1A-431C-900D-D98D8195B26E}" dt="2021-02-28T12:22:35.525" v="36" actId="2696"/>
        <pc:sldMkLst>
          <pc:docMk/>
          <pc:sldMk cId="889023546" sldId="315"/>
        </pc:sldMkLst>
      </pc:sldChg>
      <pc:sldChg chg="del">
        <pc:chgData name="" userId="f72e65871ca4ff38" providerId="LiveId" clId="{138E2E66-0C1A-431C-900D-D98D8195B26E}" dt="2021-02-28T12:22:58.724" v="37" actId="2696"/>
        <pc:sldMkLst>
          <pc:docMk/>
          <pc:sldMk cId="617446533" sldId="329"/>
        </pc:sldMkLst>
      </pc:sldChg>
      <pc:sldChg chg="del">
        <pc:chgData name="" userId="f72e65871ca4ff38" providerId="LiveId" clId="{138E2E66-0C1A-431C-900D-D98D8195B26E}" dt="2021-02-28T12:35:23.527" v="68" actId="2696"/>
        <pc:sldMkLst>
          <pc:docMk/>
          <pc:sldMk cId="226151981" sldId="331"/>
        </pc:sldMkLst>
      </pc:sldChg>
      <pc:sldChg chg="modSp modNotesTx">
        <pc:chgData name="" userId="f72e65871ca4ff38" providerId="LiveId" clId="{138E2E66-0C1A-431C-900D-D98D8195B26E}" dt="2021-02-28T12:35:31.636" v="69" actId="20577"/>
        <pc:sldMkLst>
          <pc:docMk/>
          <pc:sldMk cId="1238631379" sldId="332"/>
        </pc:sldMkLst>
        <pc:spChg chg="mod">
          <ac:chgData name="" userId="f72e65871ca4ff38" providerId="LiveId" clId="{138E2E66-0C1A-431C-900D-D98D8195B26E}" dt="2021-02-28T12:04:37.694" v="32" actId="1076"/>
          <ac:spMkLst>
            <pc:docMk/>
            <pc:sldMk cId="1238631379" sldId="332"/>
            <ac:spMk id="2" creationId="{00000000-0000-0000-0000-000000000000}"/>
          </ac:spMkLst>
        </pc:spChg>
      </pc:sldChg>
      <pc:sldChg chg="modSp">
        <pc:chgData name="" userId="f72e65871ca4ff38" providerId="LiveId" clId="{138E2E66-0C1A-431C-900D-D98D8195B26E}" dt="2021-02-28T12:36:16.438" v="70" actId="1076"/>
        <pc:sldMkLst>
          <pc:docMk/>
          <pc:sldMk cId="582805931" sldId="336"/>
        </pc:sldMkLst>
        <pc:spChg chg="mod">
          <ac:chgData name="" userId="f72e65871ca4ff38" providerId="LiveId" clId="{138E2E66-0C1A-431C-900D-D98D8195B26E}" dt="2021-02-28T12:36:16.438" v="70" actId="1076"/>
          <ac:spMkLst>
            <pc:docMk/>
            <pc:sldMk cId="582805931" sldId="336"/>
            <ac:spMk id="4" creationId="{00000000-0000-0000-0000-000000000000}"/>
          </ac:spMkLst>
        </pc:spChg>
        <pc:picChg chg="mod">
          <ac:chgData name="" userId="f72e65871ca4ff38" providerId="LiveId" clId="{138E2E66-0C1A-431C-900D-D98D8195B26E}" dt="2021-02-28T12:36:16.438" v="70" actId="1076"/>
          <ac:picMkLst>
            <pc:docMk/>
            <pc:sldMk cId="582805931" sldId="336"/>
            <ac:picMk id="5" creationId="{00000000-0000-0000-0000-000000000000}"/>
          </ac:picMkLst>
        </pc:picChg>
      </pc:sldChg>
      <pc:sldChg chg="modSp">
        <pc:chgData name="" userId="f72e65871ca4ff38" providerId="LiveId" clId="{138E2E66-0C1A-431C-900D-D98D8195B26E}" dt="2021-02-28T12:38:04.905" v="71" actId="14100"/>
        <pc:sldMkLst>
          <pc:docMk/>
          <pc:sldMk cId="4059995833" sldId="340"/>
        </pc:sldMkLst>
        <pc:spChg chg="mod">
          <ac:chgData name="" userId="f72e65871ca4ff38" providerId="LiveId" clId="{138E2E66-0C1A-431C-900D-D98D8195B26E}" dt="2021-02-28T12:38:04.905" v="71" actId="14100"/>
          <ac:spMkLst>
            <pc:docMk/>
            <pc:sldMk cId="4059995833" sldId="340"/>
            <ac:spMk id="9222" creationId="{00000000-0000-0000-0000-000000000000}"/>
          </ac:spMkLst>
        </pc:spChg>
      </pc:sldChg>
      <pc:sldChg chg="modSp">
        <pc:chgData name="" userId="f72e65871ca4ff38" providerId="LiveId" clId="{138E2E66-0C1A-431C-900D-D98D8195B26E}" dt="2021-02-28T12:38:11.024" v="73" actId="27636"/>
        <pc:sldMkLst>
          <pc:docMk/>
          <pc:sldMk cId="3285004471" sldId="341"/>
        </pc:sldMkLst>
        <pc:spChg chg="mod">
          <ac:chgData name="" userId="f72e65871ca4ff38" providerId="LiveId" clId="{138E2E66-0C1A-431C-900D-D98D8195B26E}" dt="2021-02-28T12:38:11.024" v="73" actId="27636"/>
          <ac:spMkLst>
            <pc:docMk/>
            <pc:sldMk cId="3285004471" sldId="341"/>
            <ac:spMk id="3" creationId="{00000000-0000-0000-0000-000000000000}"/>
          </ac:spMkLst>
        </pc:spChg>
      </pc:sldChg>
      <pc:sldChg chg="addSp delSp modSp add modAnim">
        <pc:chgData name="" userId="f72e65871ca4ff38" providerId="LiveId" clId="{138E2E66-0C1A-431C-900D-D98D8195B26E}" dt="2021-02-28T12:33:20.691" v="54" actId="1036"/>
        <pc:sldMkLst>
          <pc:docMk/>
          <pc:sldMk cId="3886741605" sldId="343"/>
        </pc:sldMkLst>
        <pc:spChg chg="del">
          <ac:chgData name="" userId="f72e65871ca4ff38" providerId="LiveId" clId="{138E2E66-0C1A-431C-900D-D98D8195B26E}" dt="2021-02-28T12:32:27.495" v="39"/>
          <ac:spMkLst>
            <pc:docMk/>
            <pc:sldMk cId="3886741605" sldId="343"/>
            <ac:spMk id="3" creationId="{1970AA8F-9F4D-4D6B-9C9C-D008C39F6B26}"/>
          </ac:spMkLst>
        </pc:spChg>
        <pc:picChg chg="add mod">
          <ac:chgData name="" userId="f72e65871ca4ff38" providerId="LiveId" clId="{138E2E66-0C1A-431C-900D-D98D8195B26E}" dt="2021-02-28T12:33:20.691" v="54" actId="1036"/>
          <ac:picMkLst>
            <pc:docMk/>
            <pc:sldMk cId="3886741605" sldId="343"/>
            <ac:picMk id="4" creationId="{DD669AA0-FE96-4B60-9AD4-9E4D270AA1F6}"/>
          </ac:picMkLst>
        </pc:picChg>
      </pc:sldChg>
      <pc:sldChg chg="addSp delSp modSp add modAnim">
        <pc:chgData name="" userId="f72e65871ca4ff38" providerId="LiveId" clId="{138E2E66-0C1A-431C-900D-D98D8195B26E}" dt="2021-02-28T12:33:27.471" v="56" actId="1076"/>
        <pc:sldMkLst>
          <pc:docMk/>
          <pc:sldMk cId="1508486109" sldId="344"/>
        </pc:sldMkLst>
        <pc:spChg chg="del">
          <ac:chgData name="" userId="f72e65871ca4ff38" providerId="LiveId" clId="{138E2E66-0C1A-431C-900D-D98D8195B26E}" dt="2021-02-28T12:32:41.827" v="44"/>
          <ac:spMkLst>
            <pc:docMk/>
            <pc:sldMk cId="1508486109" sldId="344"/>
            <ac:spMk id="3" creationId="{66B53FAC-82E9-419C-959E-D4F45139F9B0}"/>
          </ac:spMkLst>
        </pc:spChg>
        <pc:picChg chg="add mod">
          <ac:chgData name="" userId="f72e65871ca4ff38" providerId="LiveId" clId="{138E2E66-0C1A-431C-900D-D98D8195B26E}" dt="2021-02-28T12:33:27.471" v="56" actId="1076"/>
          <ac:picMkLst>
            <pc:docMk/>
            <pc:sldMk cId="1508486109" sldId="344"/>
            <ac:picMk id="4" creationId="{3A836C38-7967-4ABD-A8F0-FF9A5AE10EAA}"/>
          </ac:picMkLst>
        </pc:picChg>
      </pc:sldChg>
      <pc:sldChg chg="addSp delSp modSp add modAnim">
        <pc:chgData name="" userId="f72e65871ca4ff38" providerId="LiveId" clId="{138E2E66-0C1A-431C-900D-D98D8195B26E}" dt="2021-02-28T12:33:36.354" v="58" actId="1076"/>
        <pc:sldMkLst>
          <pc:docMk/>
          <pc:sldMk cId="3763641421" sldId="345"/>
        </pc:sldMkLst>
        <pc:spChg chg="del">
          <ac:chgData name="" userId="f72e65871ca4ff38" providerId="LiveId" clId="{138E2E66-0C1A-431C-900D-D98D8195B26E}" dt="2021-02-28T12:32:45.964" v="45"/>
          <ac:spMkLst>
            <pc:docMk/>
            <pc:sldMk cId="3763641421" sldId="345"/>
            <ac:spMk id="3" creationId="{2D465901-8F33-4720-A56F-79DA92BA60EC}"/>
          </ac:spMkLst>
        </pc:spChg>
        <pc:picChg chg="add mod">
          <ac:chgData name="" userId="f72e65871ca4ff38" providerId="LiveId" clId="{138E2E66-0C1A-431C-900D-D98D8195B26E}" dt="2021-02-28T12:33:36.354" v="58" actId="1076"/>
          <ac:picMkLst>
            <pc:docMk/>
            <pc:sldMk cId="3763641421" sldId="345"/>
            <ac:picMk id="4" creationId="{C06D5479-6550-408D-9A3D-CDE7AF962074}"/>
          </ac:picMkLst>
        </pc:picChg>
      </pc:sldChg>
      <pc:sldChg chg="addSp delSp modSp add modAnim">
        <pc:chgData name="" userId="f72e65871ca4ff38" providerId="LiveId" clId="{138E2E66-0C1A-431C-900D-D98D8195B26E}" dt="2021-02-28T12:33:42.436" v="60" actId="1076"/>
        <pc:sldMkLst>
          <pc:docMk/>
          <pc:sldMk cId="144350197" sldId="346"/>
        </pc:sldMkLst>
        <pc:spChg chg="del">
          <ac:chgData name="" userId="f72e65871ca4ff38" providerId="LiveId" clId="{138E2E66-0C1A-431C-900D-D98D8195B26E}" dt="2021-02-28T12:32:50.356" v="46"/>
          <ac:spMkLst>
            <pc:docMk/>
            <pc:sldMk cId="144350197" sldId="346"/>
            <ac:spMk id="3" creationId="{056202C5-6A00-43D7-A1D4-9439E4E0A55F}"/>
          </ac:spMkLst>
        </pc:spChg>
        <pc:picChg chg="add mod">
          <ac:chgData name="" userId="f72e65871ca4ff38" providerId="LiveId" clId="{138E2E66-0C1A-431C-900D-D98D8195B26E}" dt="2021-02-28T12:33:42.436" v="60" actId="1076"/>
          <ac:picMkLst>
            <pc:docMk/>
            <pc:sldMk cId="144350197" sldId="346"/>
            <ac:picMk id="4" creationId="{85035CE4-F2E2-42AB-BB2F-CBF19FCC2172}"/>
          </ac:picMkLst>
        </pc:picChg>
      </pc:sldChg>
      <pc:sldChg chg="addSp delSp modSp add modAnim">
        <pc:chgData name="" userId="f72e65871ca4ff38" providerId="LiveId" clId="{138E2E66-0C1A-431C-900D-D98D8195B26E}" dt="2021-02-28T12:33:52.846" v="62" actId="1076"/>
        <pc:sldMkLst>
          <pc:docMk/>
          <pc:sldMk cId="2915460760" sldId="347"/>
        </pc:sldMkLst>
        <pc:spChg chg="del">
          <ac:chgData name="" userId="f72e65871ca4ff38" providerId="LiveId" clId="{138E2E66-0C1A-431C-900D-D98D8195B26E}" dt="2021-02-28T12:32:55.966" v="47"/>
          <ac:spMkLst>
            <pc:docMk/>
            <pc:sldMk cId="2915460760" sldId="347"/>
            <ac:spMk id="3" creationId="{40D2B7AB-5A33-4FA1-9074-C96172C944BC}"/>
          </ac:spMkLst>
        </pc:spChg>
        <pc:picChg chg="add mod">
          <ac:chgData name="" userId="f72e65871ca4ff38" providerId="LiveId" clId="{138E2E66-0C1A-431C-900D-D98D8195B26E}" dt="2021-02-28T12:33:52.846" v="62" actId="1076"/>
          <ac:picMkLst>
            <pc:docMk/>
            <pc:sldMk cId="2915460760" sldId="347"/>
            <ac:picMk id="4" creationId="{C7CBB5F8-5698-43A9-825A-3C7CAC52FC33}"/>
          </ac:picMkLst>
        </pc:picChg>
      </pc:sldChg>
      <pc:sldChg chg="addSp delSp modSp add modAnim">
        <pc:chgData name="" userId="f72e65871ca4ff38" providerId="LiveId" clId="{138E2E66-0C1A-431C-900D-D98D8195B26E}" dt="2021-02-28T12:34:05.702" v="65" actId="1076"/>
        <pc:sldMkLst>
          <pc:docMk/>
          <pc:sldMk cId="2783645537" sldId="348"/>
        </pc:sldMkLst>
        <pc:spChg chg="del">
          <ac:chgData name="" userId="f72e65871ca4ff38" providerId="LiveId" clId="{138E2E66-0C1A-431C-900D-D98D8195B26E}" dt="2021-02-28T12:33:03.593" v="50"/>
          <ac:spMkLst>
            <pc:docMk/>
            <pc:sldMk cId="2783645537" sldId="348"/>
            <ac:spMk id="3" creationId="{3E99A0E6-F9CA-4BFF-9F07-658D7D0F495E}"/>
          </ac:spMkLst>
        </pc:spChg>
        <pc:picChg chg="add mod">
          <ac:chgData name="" userId="f72e65871ca4ff38" providerId="LiveId" clId="{138E2E66-0C1A-431C-900D-D98D8195B26E}" dt="2021-02-28T12:34:05.702" v="65" actId="1076"/>
          <ac:picMkLst>
            <pc:docMk/>
            <pc:sldMk cId="2783645537" sldId="348"/>
            <ac:picMk id="4" creationId="{C7D9599D-ABCB-4E94-9C03-DF13DB264EFF}"/>
          </ac:picMkLst>
        </pc:picChg>
      </pc:sldChg>
      <pc:sldChg chg="addSp delSp modSp add modAnim">
        <pc:chgData name="" userId="f72e65871ca4ff38" providerId="LiveId" clId="{138E2E66-0C1A-431C-900D-D98D8195B26E}" dt="2021-02-28T12:34:13.061" v="67" actId="1076"/>
        <pc:sldMkLst>
          <pc:docMk/>
          <pc:sldMk cId="203929312" sldId="349"/>
        </pc:sldMkLst>
        <pc:spChg chg="del">
          <ac:chgData name="" userId="f72e65871ca4ff38" providerId="LiveId" clId="{138E2E66-0C1A-431C-900D-D98D8195B26E}" dt="2021-02-28T12:33:07.869" v="51"/>
          <ac:spMkLst>
            <pc:docMk/>
            <pc:sldMk cId="203929312" sldId="349"/>
            <ac:spMk id="3" creationId="{51339990-301D-4D59-94E3-5FDE2320DF4A}"/>
          </ac:spMkLst>
        </pc:spChg>
        <pc:picChg chg="add mod">
          <ac:chgData name="" userId="f72e65871ca4ff38" providerId="LiveId" clId="{138E2E66-0C1A-431C-900D-D98D8195B26E}" dt="2021-02-28T12:34:13.061" v="67" actId="1076"/>
          <ac:picMkLst>
            <pc:docMk/>
            <pc:sldMk cId="203929312" sldId="349"/>
            <ac:picMk id="4" creationId="{B97DFCB5-8722-4B46-BC4C-D154C129C9FE}"/>
          </ac:picMkLst>
        </pc:picChg>
      </pc:sldChg>
    </pc:docChg>
  </pc:docChgLst>
  <pc:docChgLst>
    <pc:chgData name="타야라히랄" userId="4cbd64cf-559c-4aef-b363-525ec37fb7ad" providerId="ADAL" clId="{7EBD169C-D226-4287-BD72-71352F6EB0F0}"/>
    <pc:docChg chg="custSel delSld modSld">
      <pc:chgData name="타야라히랄" userId="4cbd64cf-559c-4aef-b363-525ec37fb7ad" providerId="ADAL" clId="{7EBD169C-D226-4287-BD72-71352F6EB0F0}" dt="2022-03-21T02:19:06.668" v="98" actId="47"/>
      <pc:docMkLst>
        <pc:docMk/>
      </pc:docMkLst>
      <pc:sldChg chg="modSp del mod">
        <pc:chgData name="타야라히랄" userId="4cbd64cf-559c-4aef-b363-525ec37fb7ad" providerId="ADAL" clId="{7EBD169C-D226-4287-BD72-71352F6EB0F0}" dt="2022-03-21T02:18:55.432" v="97" actId="47"/>
        <pc:sldMkLst>
          <pc:docMk/>
          <pc:sldMk cId="465804323" sldId="256"/>
        </pc:sldMkLst>
        <pc:spChg chg="mod">
          <ac:chgData name="타야라히랄" userId="4cbd64cf-559c-4aef-b363-525ec37fb7ad" providerId="ADAL" clId="{7EBD169C-D226-4287-BD72-71352F6EB0F0}" dt="2022-03-17T11:07:15.288" v="0" actId="20577"/>
          <ac:spMkLst>
            <pc:docMk/>
            <pc:sldMk cId="465804323" sldId="256"/>
            <ac:spMk id="3" creationId="{00000000-0000-0000-0000-000000000000}"/>
          </ac:spMkLst>
        </pc:spChg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680737308" sldId="264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1185076891" sldId="265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3169257869" sldId="266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1549071304" sldId="267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2005870751" sldId="268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2113809714" sldId="269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3493716561" sldId="270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3768978978" sldId="271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3157652545" sldId="272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1480641060" sldId="273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694578959" sldId="274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2007780974" sldId="275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1022141285" sldId="276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1360582711" sldId="277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3200440177" sldId="278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3162310345" sldId="279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3438483407" sldId="280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2003846603" sldId="282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4044344443" sldId="283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2691567126" sldId="284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3151489172" sldId="285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1850199546" sldId="286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666093068" sldId="287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448954264" sldId="288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2386767448" sldId="290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3031001860" sldId="291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1013584921" sldId="292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3525827375" sldId="293"/>
        </pc:sldMkLst>
      </pc:sldChg>
      <pc:sldChg chg="del">
        <pc:chgData name="타야라히랄" userId="4cbd64cf-559c-4aef-b363-525ec37fb7ad" providerId="ADAL" clId="{7EBD169C-D226-4287-BD72-71352F6EB0F0}" dt="2022-03-21T02:18:55.432" v="97" actId="47"/>
        <pc:sldMkLst>
          <pc:docMk/>
          <pc:sldMk cId="4170596965" sldId="294"/>
        </pc:sldMkLst>
      </pc:sldChg>
      <pc:sldChg chg="delSp modSp mod">
        <pc:chgData name="타야라히랄" userId="4cbd64cf-559c-4aef-b363-525ec37fb7ad" providerId="ADAL" clId="{7EBD169C-D226-4287-BD72-71352F6EB0F0}" dt="2022-03-17T11:12:54.813" v="2" actId="1076"/>
        <pc:sldMkLst>
          <pc:docMk/>
          <pc:sldMk cId="1755032956" sldId="301"/>
        </pc:sldMkLst>
        <pc:spChg chg="del">
          <ac:chgData name="타야라히랄" userId="4cbd64cf-559c-4aef-b363-525ec37fb7ad" providerId="ADAL" clId="{7EBD169C-D226-4287-BD72-71352F6EB0F0}" dt="2022-03-17T11:11:08.756" v="1" actId="478"/>
          <ac:spMkLst>
            <pc:docMk/>
            <pc:sldMk cId="1755032956" sldId="301"/>
            <ac:spMk id="2" creationId="{00000000-0000-0000-0000-000000000000}"/>
          </ac:spMkLst>
        </pc:spChg>
        <pc:spChg chg="mod">
          <ac:chgData name="타야라히랄" userId="4cbd64cf-559c-4aef-b363-525ec37fb7ad" providerId="ADAL" clId="{7EBD169C-D226-4287-BD72-71352F6EB0F0}" dt="2022-03-17T11:12:54.813" v="2" actId="1076"/>
          <ac:spMkLst>
            <pc:docMk/>
            <pc:sldMk cId="1755032956" sldId="301"/>
            <ac:spMk id="3" creationId="{00000000-0000-0000-0000-000000000000}"/>
          </ac:spMkLst>
        </pc:spChg>
      </pc:sldChg>
      <pc:sldChg chg="delSp mod">
        <pc:chgData name="타야라히랄" userId="4cbd64cf-559c-4aef-b363-525ec37fb7ad" providerId="ADAL" clId="{7EBD169C-D226-4287-BD72-71352F6EB0F0}" dt="2022-03-17T11:13:45.938" v="3" actId="478"/>
        <pc:sldMkLst>
          <pc:docMk/>
          <pc:sldMk cId="665868028" sldId="302"/>
        </pc:sldMkLst>
        <pc:spChg chg="del">
          <ac:chgData name="타야라히랄" userId="4cbd64cf-559c-4aef-b363-525ec37fb7ad" providerId="ADAL" clId="{7EBD169C-D226-4287-BD72-71352F6EB0F0}" dt="2022-03-17T11:13:45.938" v="3" actId="478"/>
          <ac:spMkLst>
            <pc:docMk/>
            <pc:sldMk cId="665868028" sldId="302"/>
            <ac:spMk id="2" creationId="{00000000-0000-0000-0000-000000000000}"/>
          </ac:spMkLst>
        </pc:spChg>
      </pc:sldChg>
      <pc:sldChg chg="del">
        <pc:chgData name="타야라히랄" userId="4cbd64cf-559c-4aef-b363-525ec37fb7ad" providerId="ADAL" clId="{7EBD169C-D226-4287-BD72-71352F6EB0F0}" dt="2022-03-21T02:19:06.668" v="98" actId="47"/>
        <pc:sldMkLst>
          <pc:docMk/>
          <pc:sldMk cId="990808734" sldId="304"/>
        </pc:sldMkLst>
      </pc:sldChg>
      <pc:sldChg chg="modSp mod modAnim">
        <pc:chgData name="타야라히랄" userId="4cbd64cf-559c-4aef-b363-525ec37fb7ad" providerId="ADAL" clId="{7EBD169C-D226-4287-BD72-71352F6EB0F0}" dt="2022-03-17T11:19:02.097" v="7"/>
        <pc:sldMkLst>
          <pc:docMk/>
          <pc:sldMk cId="353605130" sldId="313"/>
        </pc:sldMkLst>
        <pc:picChg chg="mod">
          <ac:chgData name="타야라히랄" userId="4cbd64cf-559c-4aef-b363-525ec37fb7ad" providerId="ADAL" clId="{7EBD169C-D226-4287-BD72-71352F6EB0F0}" dt="2022-03-17T11:18:47.662" v="4" actId="1076"/>
          <ac:picMkLst>
            <pc:docMk/>
            <pc:sldMk cId="353605130" sldId="313"/>
            <ac:picMk id="5" creationId="{00000000-0000-0000-0000-000000000000}"/>
          </ac:picMkLst>
        </pc:picChg>
        <pc:picChg chg="mod">
          <ac:chgData name="타야라히랄" userId="4cbd64cf-559c-4aef-b363-525ec37fb7ad" providerId="ADAL" clId="{7EBD169C-D226-4287-BD72-71352F6EB0F0}" dt="2022-03-17T11:18:49.009" v="5" actId="1076"/>
          <ac:picMkLst>
            <pc:docMk/>
            <pc:sldMk cId="353605130" sldId="313"/>
            <ac:picMk id="6" creationId="{00000000-0000-0000-0000-000000000000}"/>
          </ac:picMkLst>
        </pc:picChg>
      </pc:sldChg>
      <pc:sldChg chg="addSp delSp modSp mod delAnim modAnim">
        <pc:chgData name="타야라히랄" userId="4cbd64cf-559c-4aef-b363-525ec37fb7ad" providerId="ADAL" clId="{7EBD169C-D226-4287-BD72-71352F6EB0F0}" dt="2022-03-17T11:34:41.502" v="44"/>
        <pc:sldMkLst>
          <pc:docMk/>
          <pc:sldMk cId="3467942691" sldId="318"/>
        </pc:sldMkLst>
        <pc:picChg chg="del mod">
          <ac:chgData name="타야라히랄" userId="4cbd64cf-559c-4aef-b363-525ec37fb7ad" providerId="ADAL" clId="{7EBD169C-D226-4287-BD72-71352F6EB0F0}" dt="2022-03-17T11:34:20.009" v="37" actId="478"/>
          <ac:picMkLst>
            <pc:docMk/>
            <pc:sldMk cId="3467942691" sldId="318"/>
            <ac:picMk id="4" creationId="{00000000-0000-0000-0000-000000000000}"/>
          </ac:picMkLst>
        </pc:picChg>
        <pc:picChg chg="add mod">
          <ac:chgData name="타야라히랄" userId="4cbd64cf-559c-4aef-b363-525ec37fb7ad" providerId="ADAL" clId="{7EBD169C-D226-4287-BD72-71352F6EB0F0}" dt="2022-03-17T11:34:29.545" v="41" actId="1076"/>
          <ac:picMkLst>
            <pc:docMk/>
            <pc:sldMk cId="3467942691" sldId="318"/>
            <ac:picMk id="6" creationId="{77BF7DAA-523D-49FE-8E38-DD0B3910AEC5}"/>
          </ac:picMkLst>
        </pc:picChg>
        <pc:picChg chg="add mod">
          <ac:chgData name="타야라히랄" userId="4cbd64cf-559c-4aef-b363-525ec37fb7ad" providerId="ADAL" clId="{7EBD169C-D226-4287-BD72-71352F6EB0F0}" dt="2022-03-17T11:34:32.113" v="42" actId="1076"/>
          <ac:picMkLst>
            <pc:docMk/>
            <pc:sldMk cId="3467942691" sldId="318"/>
            <ac:picMk id="8" creationId="{CA70E13E-5450-46EE-AEA8-EB13CD86BDC1}"/>
          </ac:picMkLst>
        </pc:picChg>
      </pc:sldChg>
      <pc:sldChg chg="addSp delSp modSp mod modAnim">
        <pc:chgData name="타야라히랄" userId="4cbd64cf-559c-4aef-b363-525ec37fb7ad" providerId="ADAL" clId="{7EBD169C-D226-4287-BD72-71352F6EB0F0}" dt="2022-03-17T11:33:21.106" v="29"/>
        <pc:sldMkLst>
          <pc:docMk/>
          <pc:sldMk cId="635880438" sldId="319"/>
        </pc:sldMkLst>
        <pc:spChg chg="add del mod">
          <ac:chgData name="타야라히랄" userId="4cbd64cf-559c-4aef-b363-525ec37fb7ad" providerId="ADAL" clId="{7EBD169C-D226-4287-BD72-71352F6EB0F0}" dt="2022-03-17T11:32:44.805" v="20" actId="478"/>
          <ac:spMkLst>
            <pc:docMk/>
            <pc:sldMk cId="635880438" sldId="319"/>
            <ac:spMk id="5" creationId="{E029040F-7A4F-4861-A466-FDE9C91A6131}"/>
          </ac:spMkLst>
        </pc:spChg>
        <pc:picChg chg="del mod">
          <ac:chgData name="타야라히랄" userId="4cbd64cf-559c-4aef-b363-525ec37fb7ad" providerId="ADAL" clId="{7EBD169C-D226-4287-BD72-71352F6EB0F0}" dt="2022-03-17T11:33:08.877" v="23" actId="478"/>
          <ac:picMkLst>
            <pc:docMk/>
            <pc:sldMk cId="635880438" sldId="319"/>
            <ac:picMk id="4" creationId="{00000000-0000-0000-0000-000000000000}"/>
          </ac:picMkLst>
        </pc:picChg>
        <pc:picChg chg="add mod">
          <ac:chgData name="타야라히랄" userId="4cbd64cf-559c-4aef-b363-525ec37fb7ad" providerId="ADAL" clId="{7EBD169C-D226-4287-BD72-71352F6EB0F0}" dt="2022-03-17T11:33:12.851" v="26" actId="1076"/>
          <ac:picMkLst>
            <pc:docMk/>
            <pc:sldMk cId="635880438" sldId="319"/>
            <ac:picMk id="7" creationId="{63F85875-D30B-4FD2-9F63-60696DF97DDF}"/>
          </ac:picMkLst>
        </pc:picChg>
        <pc:picChg chg="add mod">
          <ac:chgData name="타야라히랄" userId="4cbd64cf-559c-4aef-b363-525ec37fb7ad" providerId="ADAL" clId="{7EBD169C-D226-4287-BD72-71352F6EB0F0}" dt="2022-03-17T11:33:14.471" v="27" actId="1076"/>
          <ac:picMkLst>
            <pc:docMk/>
            <pc:sldMk cId="635880438" sldId="319"/>
            <ac:picMk id="9" creationId="{AE6FF7BD-96E0-4323-AA4F-3D9735AE8D73}"/>
          </ac:picMkLst>
        </pc:picChg>
      </pc:sldChg>
      <pc:sldChg chg="addSp delSp modSp mod modAnim">
        <pc:chgData name="타야라히랄" userId="4cbd64cf-559c-4aef-b363-525ec37fb7ad" providerId="ADAL" clId="{7EBD169C-D226-4287-BD72-71352F6EB0F0}" dt="2022-03-17T11:36:48.594" v="57"/>
        <pc:sldMkLst>
          <pc:docMk/>
          <pc:sldMk cId="1614561149" sldId="320"/>
        </pc:sldMkLst>
        <pc:picChg chg="del mod">
          <ac:chgData name="타야라히랄" userId="4cbd64cf-559c-4aef-b363-525ec37fb7ad" providerId="ADAL" clId="{7EBD169C-D226-4287-BD72-71352F6EB0F0}" dt="2022-03-17T11:35:30.076" v="51" actId="478"/>
          <ac:picMkLst>
            <pc:docMk/>
            <pc:sldMk cId="1614561149" sldId="320"/>
            <ac:picMk id="4" creationId="{00000000-0000-0000-0000-000000000000}"/>
          </ac:picMkLst>
        </pc:picChg>
        <pc:picChg chg="add mod">
          <ac:chgData name="타야라히랄" userId="4cbd64cf-559c-4aef-b363-525ec37fb7ad" providerId="ADAL" clId="{7EBD169C-D226-4287-BD72-71352F6EB0F0}" dt="2022-03-17T11:35:32.481" v="52" actId="1076"/>
          <ac:picMkLst>
            <pc:docMk/>
            <pc:sldMk cId="1614561149" sldId="320"/>
            <ac:picMk id="6" creationId="{BB9F0BA3-7F76-482B-94F6-1EFFC0962D69}"/>
          </ac:picMkLst>
        </pc:picChg>
        <pc:picChg chg="add mod">
          <ac:chgData name="타야라히랄" userId="4cbd64cf-559c-4aef-b363-525ec37fb7ad" providerId="ADAL" clId="{7EBD169C-D226-4287-BD72-71352F6EB0F0}" dt="2022-03-17T11:36:42.731" v="55" actId="1076"/>
          <ac:picMkLst>
            <pc:docMk/>
            <pc:sldMk cId="1614561149" sldId="320"/>
            <ac:picMk id="8" creationId="{45C5BF7F-A691-4611-BEDE-0A40D27F9F8B}"/>
          </ac:picMkLst>
        </pc:picChg>
      </pc:sldChg>
      <pc:sldChg chg="addSp delSp modSp mod modAnim">
        <pc:chgData name="타야라히랄" userId="4cbd64cf-559c-4aef-b363-525ec37fb7ad" providerId="ADAL" clId="{7EBD169C-D226-4287-BD72-71352F6EB0F0}" dt="2022-03-17T11:37:45.752" v="68"/>
        <pc:sldMkLst>
          <pc:docMk/>
          <pc:sldMk cId="1299890307" sldId="321"/>
        </pc:sldMkLst>
        <pc:picChg chg="del mod">
          <ac:chgData name="타야라히랄" userId="4cbd64cf-559c-4aef-b363-525ec37fb7ad" providerId="ADAL" clId="{7EBD169C-D226-4287-BD72-71352F6EB0F0}" dt="2022-03-17T11:37:34.667" v="64" actId="478"/>
          <ac:picMkLst>
            <pc:docMk/>
            <pc:sldMk cId="1299890307" sldId="321"/>
            <ac:picMk id="4" creationId="{00000000-0000-0000-0000-000000000000}"/>
          </ac:picMkLst>
        </pc:picChg>
        <pc:picChg chg="add mod">
          <ac:chgData name="타야라히랄" userId="4cbd64cf-559c-4aef-b363-525ec37fb7ad" providerId="ADAL" clId="{7EBD169C-D226-4287-BD72-71352F6EB0F0}" dt="2022-03-17T11:37:39.755" v="66" actId="1076"/>
          <ac:picMkLst>
            <pc:docMk/>
            <pc:sldMk cId="1299890307" sldId="321"/>
            <ac:picMk id="6" creationId="{3058C47F-CA0E-44F1-9212-89A99248AD69}"/>
          </ac:picMkLst>
        </pc:picChg>
        <pc:picChg chg="add mod">
          <ac:chgData name="타야라히랄" userId="4cbd64cf-559c-4aef-b363-525ec37fb7ad" providerId="ADAL" clId="{7EBD169C-D226-4287-BD72-71352F6EB0F0}" dt="2022-03-17T11:37:36.843" v="65" actId="1076"/>
          <ac:picMkLst>
            <pc:docMk/>
            <pc:sldMk cId="1299890307" sldId="321"/>
            <ac:picMk id="8" creationId="{88474013-91BD-45F1-BC0B-993910B6CF54}"/>
          </ac:picMkLst>
        </pc:picChg>
      </pc:sldChg>
      <pc:sldChg chg="addSp delSp modSp mod modAnim">
        <pc:chgData name="타야라히랄" userId="4cbd64cf-559c-4aef-b363-525ec37fb7ad" providerId="ADAL" clId="{7EBD169C-D226-4287-BD72-71352F6EB0F0}" dt="2022-03-17T11:39:18.280" v="85"/>
        <pc:sldMkLst>
          <pc:docMk/>
          <pc:sldMk cId="545759982" sldId="322"/>
        </pc:sldMkLst>
        <pc:picChg chg="del mod">
          <ac:chgData name="타야라히랄" userId="4cbd64cf-559c-4aef-b363-525ec37fb7ad" providerId="ADAL" clId="{7EBD169C-D226-4287-BD72-71352F6EB0F0}" dt="2022-03-17T11:38:35.635" v="76" actId="478"/>
          <ac:picMkLst>
            <pc:docMk/>
            <pc:sldMk cId="545759982" sldId="322"/>
            <ac:picMk id="4" creationId="{00000000-0000-0000-0000-000000000000}"/>
          </ac:picMkLst>
        </pc:picChg>
        <pc:picChg chg="add mod">
          <ac:chgData name="타야라히랄" userId="4cbd64cf-559c-4aef-b363-525ec37fb7ad" providerId="ADAL" clId="{7EBD169C-D226-4287-BD72-71352F6EB0F0}" dt="2022-03-17T11:38:47.639" v="83" actId="1076"/>
          <ac:picMkLst>
            <pc:docMk/>
            <pc:sldMk cId="545759982" sldId="322"/>
            <ac:picMk id="6" creationId="{7BE46794-A354-40D4-A027-20FAB90BB8F2}"/>
          </ac:picMkLst>
        </pc:picChg>
        <pc:picChg chg="add mod">
          <ac:chgData name="타야라히랄" userId="4cbd64cf-559c-4aef-b363-525ec37fb7ad" providerId="ADAL" clId="{7EBD169C-D226-4287-BD72-71352F6EB0F0}" dt="2022-03-17T11:38:40.291" v="79" actId="1076"/>
          <ac:picMkLst>
            <pc:docMk/>
            <pc:sldMk cId="545759982" sldId="322"/>
            <ac:picMk id="8" creationId="{7D33C91C-3122-4207-93CA-D6364F7323FC}"/>
          </ac:picMkLst>
        </pc:picChg>
      </pc:sldChg>
      <pc:sldChg chg="addSp delSp modSp mod modAnim">
        <pc:chgData name="타야라히랄" userId="4cbd64cf-559c-4aef-b363-525ec37fb7ad" providerId="ADAL" clId="{7EBD169C-D226-4287-BD72-71352F6EB0F0}" dt="2022-03-17T11:40:25.862" v="96"/>
        <pc:sldMkLst>
          <pc:docMk/>
          <pc:sldMk cId="2792715902" sldId="323"/>
        </pc:sldMkLst>
        <pc:picChg chg="del mod">
          <ac:chgData name="타야라히랄" userId="4cbd64cf-559c-4aef-b363-525ec37fb7ad" providerId="ADAL" clId="{7EBD169C-D226-4287-BD72-71352F6EB0F0}" dt="2022-03-17T11:40:10.275" v="92" actId="478"/>
          <ac:picMkLst>
            <pc:docMk/>
            <pc:sldMk cId="2792715902" sldId="323"/>
            <ac:picMk id="4" creationId="{00000000-0000-0000-0000-000000000000}"/>
          </ac:picMkLst>
        </pc:picChg>
        <pc:picChg chg="add mod">
          <ac:chgData name="타야라히랄" userId="4cbd64cf-559c-4aef-b363-525ec37fb7ad" providerId="ADAL" clId="{7EBD169C-D226-4287-BD72-71352F6EB0F0}" dt="2022-03-17T11:40:13.282" v="93" actId="1076"/>
          <ac:picMkLst>
            <pc:docMk/>
            <pc:sldMk cId="2792715902" sldId="323"/>
            <ac:picMk id="6" creationId="{68FBC13A-4187-44D0-BDB9-04CE7BE1216B}"/>
          </ac:picMkLst>
        </pc:picChg>
        <pc:picChg chg="add mod">
          <ac:chgData name="타야라히랄" userId="4cbd64cf-559c-4aef-b363-525ec37fb7ad" providerId="ADAL" clId="{7EBD169C-D226-4287-BD72-71352F6EB0F0}" dt="2022-03-17T11:40:16.589" v="94" actId="1076"/>
          <ac:picMkLst>
            <pc:docMk/>
            <pc:sldMk cId="2792715902" sldId="323"/>
            <ac:picMk id="8" creationId="{16897E8C-E682-42E3-8044-FBAB6F852A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797C7-C8CE-4404-AFC9-C8AE6764DDD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7188-9EE5-4107-BD58-B90E8726A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0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87188-9EE5-4107-BD58-B90E8726AA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5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4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/>
            <a:r>
              <a:rPr lang="en-US" spc="-5"/>
              <a:t>Algebraic </a:t>
            </a:r>
            <a:r>
              <a:rPr lang="en-US" spc="-10"/>
              <a:t>Minimization</a:t>
            </a:r>
            <a:r>
              <a:rPr lang="en-US" spc="5"/>
              <a:t> </a:t>
            </a:r>
            <a:r>
              <a:rPr lang="en-US" spc="-5"/>
              <a:t>Examples</a:t>
            </a:r>
            <a:endParaRPr 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/>
            <a:fld id="{81D60167-4931-47E6-BA6A-407CBD079E47}" type="slidenum">
              <a:rPr lang="en-US" altLang="ko-KR" spc="-5" smtClean="0"/>
              <a:pPr marL="3810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226995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5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1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EF9E-273F-4B6A-87CA-42E96AD543C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9" Type="http://schemas.openxmlformats.org/officeDocument/2006/relationships/image" Target="../media/image36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5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56" Type="http://schemas.openxmlformats.org/officeDocument/2006/relationships/image" Target="../media/image63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3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10" Type="http://schemas.openxmlformats.org/officeDocument/2006/relationships/image" Target="../media/image17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Positional </a:t>
            </a:r>
            <a:r>
              <a:rPr lang="en-US" altLang="ko-KR" dirty="0"/>
              <a:t>Number</a:t>
            </a:r>
            <a:r>
              <a:rPr lang="en-US" altLang="ko-KR" spc="-80" dirty="0"/>
              <a:t> </a:t>
            </a:r>
            <a:r>
              <a:rPr lang="en-US" altLang="ko-KR" spc="-5" dirty="0"/>
              <a:t>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5" dirty="0">
                <a:latin typeface="Arial"/>
                <a:cs typeface="Arial"/>
              </a:rPr>
              <a:t>Decimal: Uses base</a:t>
            </a:r>
            <a:r>
              <a:rPr lang="en-US" altLang="ko-KR" spc="10" dirty="0">
                <a:latin typeface="Arial"/>
                <a:cs typeface="Arial"/>
              </a:rPr>
              <a:t> </a:t>
            </a:r>
            <a:r>
              <a:rPr lang="en-US" altLang="ko-KR" spc="-5" dirty="0">
                <a:latin typeface="Arial"/>
                <a:cs typeface="Arial"/>
              </a:rPr>
              <a:t>10</a:t>
            </a:r>
            <a:endParaRPr lang="en-US" altLang="ko-KR" dirty="0">
              <a:latin typeface="Arial"/>
              <a:cs typeface="Arial"/>
            </a:endParaRPr>
          </a:p>
          <a:p>
            <a:r>
              <a:rPr lang="en-US" altLang="ko-KR" dirty="0"/>
              <a:t>756 = 7x10</a:t>
            </a:r>
            <a:r>
              <a:rPr lang="en-US" altLang="ko-KR" baseline="30000" dirty="0"/>
              <a:t>2  </a:t>
            </a:r>
            <a:r>
              <a:rPr lang="en-US" altLang="ko-KR" dirty="0"/>
              <a:t>+ 5x10</a:t>
            </a:r>
            <a:r>
              <a:rPr lang="en-US" altLang="ko-KR" baseline="30000" dirty="0"/>
              <a:t>1 </a:t>
            </a:r>
            <a:r>
              <a:rPr lang="en-US" altLang="ko-KR" dirty="0"/>
              <a:t>+ 6x10</a:t>
            </a:r>
            <a:r>
              <a:rPr lang="en-US" altLang="ko-KR" baseline="30000" dirty="0"/>
              <a:t>0  </a:t>
            </a:r>
            <a:endParaRPr lang="ko-KR" altLang="en-US" baseline="30000" dirty="0"/>
          </a:p>
          <a:p>
            <a:endParaRPr lang="en-US" altLang="ko-KR" baseline="30000" dirty="0"/>
          </a:p>
          <a:p>
            <a:r>
              <a:rPr lang="en-US" altLang="ko-KR" baseline="30000" dirty="0"/>
              <a:t>  </a:t>
            </a:r>
            <a:r>
              <a:rPr lang="en-US" altLang="ko-KR" spc="-5" dirty="0">
                <a:latin typeface="Arial"/>
                <a:cs typeface="Arial"/>
              </a:rPr>
              <a:t>Binary Number: Uses base</a:t>
            </a:r>
            <a:r>
              <a:rPr lang="en-US" altLang="ko-KR" spc="20" dirty="0">
                <a:latin typeface="Arial"/>
                <a:cs typeface="Arial"/>
              </a:rPr>
              <a:t> </a:t>
            </a:r>
            <a:r>
              <a:rPr lang="en-US" altLang="ko-KR" spc="-5" dirty="0">
                <a:latin typeface="Arial"/>
                <a:cs typeface="Arial"/>
              </a:rPr>
              <a:t>2</a:t>
            </a:r>
            <a:endParaRPr lang="en-US" altLang="ko-KR" dirty="0">
              <a:latin typeface="Arial"/>
              <a:cs typeface="Arial"/>
            </a:endParaRPr>
          </a:p>
          <a:p>
            <a:r>
              <a:rPr lang="en-US" altLang="ko-KR" spc="-5" dirty="0">
                <a:latin typeface="Arial"/>
                <a:cs typeface="Arial"/>
              </a:rPr>
              <a:t> 111 = </a:t>
            </a:r>
            <a:r>
              <a:rPr lang="en-US" altLang="ko-KR" dirty="0"/>
              <a:t>1x2</a:t>
            </a:r>
            <a:r>
              <a:rPr lang="en-US" altLang="ko-KR" baseline="30000" dirty="0"/>
              <a:t>2  </a:t>
            </a:r>
            <a:r>
              <a:rPr lang="en-US" altLang="ko-KR" dirty="0"/>
              <a:t>+ 1x2</a:t>
            </a:r>
            <a:r>
              <a:rPr lang="en-US" altLang="ko-KR" baseline="30000" dirty="0"/>
              <a:t>1 </a:t>
            </a:r>
            <a:r>
              <a:rPr lang="en-US" altLang="ko-KR" dirty="0"/>
              <a:t>+ 1x2</a:t>
            </a:r>
            <a:r>
              <a:rPr lang="en-US" altLang="ko-KR" baseline="30000" dirty="0"/>
              <a:t>0  </a:t>
            </a:r>
            <a:endParaRPr lang="ko-KR" altLang="en-US" baseline="30000" dirty="0"/>
          </a:p>
          <a:p>
            <a:endParaRPr lang="en-US" altLang="ko-KR" baseline="30000" dirty="0"/>
          </a:p>
          <a:p>
            <a:endParaRPr lang="ko-KR" altLang="en-US" baseline="30000" dirty="0"/>
          </a:p>
          <a:p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34127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Minterm</a:t>
            </a:r>
            <a:r>
              <a:rPr lang="en-US" altLang="ko-KR" dirty="0"/>
              <a:t> Examples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602" y="2034015"/>
            <a:ext cx="5229225" cy="4286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000" y="1962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3-variable expression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02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Maxterms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en-US" altLang="ko-KR" dirty="0" err="1"/>
              <a:t>maxterm</a:t>
            </a:r>
            <a:r>
              <a:rPr lang="en-US" altLang="ko-KR" dirty="0"/>
              <a:t> can be defined as a sum term that is  0 in exactly one row of the truth table.</a:t>
            </a:r>
          </a:p>
          <a:p>
            <a:r>
              <a:rPr lang="en-US" altLang="ko-KR" dirty="0"/>
              <a:t>n variable </a:t>
            </a:r>
            <a:r>
              <a:rPr lang="en-US" altLang="ko-KR" dirty="0" err="1"/>
              <a:t>maxterms</a:t>
            </a:r>
            <a:r>
              <a:rPr lang="en-US" altLang="ko-KR" dirty="0"/>
              <a:t> are also represented by n-bit binary integers.</a:t>
            </a:r>
          </a:p>
          <a:p>
            <a:r>
              <a:rPr lang="en-US" altLang="ko-KR" dirty="0"/>
              <a:t>How to associate </a:t>
            </a:r>
            <a:r>
              <a:rPr lang="en-US" altLang="ko-KR" dirty="0" err="1"/>
              <a:t>maxterms</a:t>
            </a:r>
            <a:r>
              <a:rPr lang="en-US" altLang="ko-KR" dirty="0"/>
              <a:t> with integers?</a:t>
            </a:r>
          </a:p>
          <a:p>
            <a:pPr lvl="1"/>
            <a:r>
              <a:rPr lang="en-US" altLang="ko-KR" dirty="0"/>
              <a:t>State an ordering on the variables</a:t>
            </a:r>
          </a:p>
          <a:p>
            <a:pPr lvl="1"/>
            <a:r>
              <a:rPr lang="en-US" altLang="ko-KR" dirty="0"/>
              <a:t>Form a binary number</a:t>
            </a:r>
          </a:p>
          <a:p>
            <a:pPr lvl="2"/>
            <a:r>
              <a:rPr lang="en-US" altLang="ko-KR" dirty="0"/>
              <a:t>Set bit </a:t>
            </a:r>
            <a:r>
              <a:rPr lang="en-US" altLang="ko-KR" dirty="0" err="1"/>
              <a:t>i</a:t>
            </a:r>
            <a:r>
              <a:rPr lang="en-US" altLang="ko-KR" dirty="0"/>
              <a:t> of the binary number to 0 if the </a:t>
            </a:r>
            <a:r>
              <a:rPr lang="en-US" altLang="ko-KR" dirty="0" err="1"/>
              <a:t>ith</a:t>
            </a:r>
            <a:r>
              <a:rPr lang="en-US" altLang="ko-KR" dirty="0"/>
              <a:t>	variable appears in  the </a:t>
            </a:r>
            <a:r>
              <a:rPr lang="en-US" altLang="ko-KR" dirty="0" err="1"/>
              <a:t>maxterm</a:t>
            </a:r>
            <a:r>
              <a:rPr lang="en-US" altLang="ko-KR" dirty="0"/>
              <a:t> in an </a:t>
            </a:r>
            <a:r>
              <a:rPr lang="en-US" altLang="ko-KR" dirty="0" err="1"/>
              <a:t>uncomplemented</a:t>
            </a:r>
            <a:r>
              <a:rPr lang="en-US" altLang="ko-KR" dirty="0"/>
              <a:t> form</a:t>
            </a:r>
          </a:p>
          <a:p>
            <a:pPr lvl="2"/>
            <a:r>
              <a:rPr lang="en-US" altLang="ko-KR" dirty="0"/>
              <a:t>Set bit </a:t>
            </a:r>
            <a:r>
              <a:rPr lang="en-US" altLang="ko-KR" dirty="0" err="1"/>
              <a:t>i</a:t>
            </a:r>
            <a:r>
              <a:rPr lang="en-US" altLang="ko-KR" dirty="0"/>
              <a:t> to 1 if the variable appears in the </a:t>
            </a:r>
            <a:r>
              <a:rPr lang="en-US" altLang="ko-KR" dirty="0" err="1"/>
              <a:t>maxterm</a:t>
            </a:r>
            <a:r>
              <a:rPr lang="en-US" altLang="ko-KR" dirty="0"/>
              <a:t> in the  complemented form.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2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Maxterm</a:t>
            </a:r>
            <a:r>
              <a:rPr lang="en-US" altLang="ko-KR" dirty="0"/>
              <a:t> Examples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260" y="2001471"/>
            <a:ext cx="6751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4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Minterms</a:t>
            </a:r>
            <a:r>
              <a:rPr lang="en-US" altLang="ko-KR" dirty="0"/>
              <a:t> and </a:t>
            </a:r>
            <a:r>
              <a:rPr lang="en-US" altLang="ko-KR" dirty="0" err="1"/>
              <a:t>Maxterms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2131463"/>
            <a:ext cx="7743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3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13" y="2661200"/>
            <a:ext cx="3067050" cy="2609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81" y="3036739"/>
            <a:ext cx="4631715" cy="11372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25" y="5349091"/>
            <a:ext cx="4603873" cy="101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947" y="1808436"/>
            <a:ext cx="4744915" cy="1592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46" y="4368797"/>
            <a:ext cx="4744915" cy="18228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82914" y="3400852"/>
            <a:ext cx="406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A minimal sum-of-products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67908" y="6183688"/>
            <a:ext cx="40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A minimal product-of-sums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68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642" y="567054"/>
            <a:ext cx="7922259" cy="4826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0" spc="-5" dirty="0">
                <a:solidFill>
                  <a:srgbClr val="3333FF"/>
                </a:solidFill>
                <a:latin typeface="Verdana"/>
                <a:cs typeface="Verdana"/>
              </a:rPr>
              <a:t>Summary </a:t>
            </a:r>
            <a:r>
              <a:rPr sz="3000" b="1" i="0" dirty="0">
                <a:solidFill>
                  <a:srgbClr val="3333FF"/>
                </a:solidFill>
                <a:latin typeface="Verdana"/>
                <a:cs typeface="Verdana"/>
              </a:rPr>
              <a:t>of Minterms and</a:t>
            </a:r>
            <a:r>
              <a:rPr sz="3000" b="1" i="0" spc="-130" dirty="0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sz="3000" b="1" i="0" dirty="0">
                <a:solidFill>
                  <a:srgbClr val="3333FF"/>
                </a:solidFill>
                <a:latin typeface="Verdana"/>
                <a:cs typeface="Verdana"/>
              </a:rPr>
              <a:t>Maxterms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24" name="object 224"/>
          <p:cNvSpPr txBox="1">
            <a:spLocks noGrp="1"/>
          </p:cNvSpPr>
          <p:nvPr>
            <p:ph type="ftr" sz="quarter" idx="5"/>
          </p:nvPr>
        </p:nvSpPr>
        <p:spPr>
          <a:xfrm>
            <a:off x="5562600" y="6461968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pc="-5" dirty="0"/>
              <a:t>Algebraic </a:t>
            </a:r>
            <a:r>
              <a:rPr spc="-10" dirty="0"/>
              <a:t>Minimization</a:t>
            </a:r>
            <a:r>
              <a:rPr spc="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225" name="object 225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461968"/>
            <a:ext cx="27432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/>
            <a:fld id="{81D60167-4931-47E6-BA6A-407CBD079E47}" type="slidenum">
              <a:rPr spc="-5" dirty="0"/>
              <a:pPr marL="38100"/>
              <a:t>16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01881" y="2049526"/>
          <a:ext cx="7647940" cy="386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742412" y="2282827"/>
            <a:ext cx="188908" cy="192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2463" y="2344741"/>
            <a:ext cx="120646" cy="12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5814" y="2352679"/>
            <a:ext cx="179365" cy="119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5875" y="2681355"/>
            <a:ext cx="134938" cy="119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0337" y="2679765"/>
            <a:ext cx="134938" cy="124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4286" y="2681355"/>
            <a:ext cx="211138" cy="119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5013" y="2609920"/>
            <a:ext cx="130148" cy="1938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85286" y="2676593"/>
            <a:ext cx="106344" cy="12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05936" y="2681355"/>
            <a:ext cx="93650" cy="1192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4086" y="2679765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9187" y="2714690"/>
            <a:ext cx="69851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8514" y="2679765"/>
            <a:ext cx="133347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7263" y="2714690"/>
            <a:ext cx="79340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68113" y="2679765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864" y="2716216"/>
            <a:ext cx="82513" cy="12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1564" y="2614671"/>
            <a:ext cx="307877" cy="1859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26936" y="2681355"/>
            <a:ext cx="134938" cy="119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8288" y="2633729"/>
            <a:ext cx="85726" cy="1700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9413" y="2676593"/>
            <a:ext cx="103172" cy="12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00064" y="2681355"/>
            <a:ext cx="95241" cy="1192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09536" y="2681355"/>
            <a:ext cx="211138" cy="119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25586" y="2614671"/>
            <a:ext cx="227008" cy="185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78063" y="2676593"/>
            <a:ext cx="123794" cy="12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08238" y="2682937"/>
            <a:ext cx="136520" cy="1176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57463" y="2633729"/>
            <a:ext cx="84138" cy="1700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5413" y="2676593"/>
            <a:ext cx="103172" cy="12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87586" y="2681355"/>
            <a:ext cx="93650" cy="1192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97189" y="2681355"/>
            <a:ext cx="212729" cy="119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91664" y="3222687"/>
            <a:ext cx="114285" cy="1907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0287" y="3222687"/>
            <a:ext cx="114285" cy="1907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9887" y="3222687"/>
            <a:ext cx="114285" cy="1907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1139" y="3222687"/>
            <a:ext cx="114285" cy="1907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34864" y="3284539"/>
            <a:ext cx="219055" cy="124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76164" y="3322641"/>
            <a:ext cx="88891" cy="127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85714" y="3303590"/>
            <a:ext cx="177801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46064" y="3233737"/>
            <a:ext cx="173037" cy="17483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1737" y="3322639"/>
            <a:ext cx="68263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22289" y="3233737"/>
            <a:ext cx="174625" cy="17483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06438" y="3322639"/>
            <a:ext cx="80926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98514" y="3233737"/>
            <a:ext cx="173037" cy="17483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84187" y="3322641"/>
            <a:ext cx="80927" cy="12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43039" y="3219507"/>
            <a:ext cx="266705" cy="18752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03389" y="3322641"/>
            <a:ext cx="88891" cy="127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11287" y="3303590"/>
            <a:ext cx="179393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95514" y="3284539"/>
            <a:ext cx="133347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60613" y="3322639"/>
            <a:ext cx="69850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46287" y="3249685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11463" y="3284539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0214" y="3322639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62237" y="3249685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27413" y="3284539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86164" y="3322641"/>
            <a:ext cx="82513" cy="12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05886" y="3554477"/>
            <a:ext cx="93650" cy="1827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20287" y="3554411"/>
            <a:ext cx="114285" cy="1907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29887" y="3554411"/>
            <a:ext cx="114285" cy="1907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52186" y="3554477"/>
            <a:ext cx="93650" cy="1827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34864" y="3616390"/>
            <a:ext cx="219055" cy="124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85688" y="3652839"/>
            <a:ext cx="68262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85714" y="3633790"/>
            <a:ext cx="177801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46064" y="3565588"/>
            <a:ext cx="173037" cy="17483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31737" y="3652839"/>
            <a:ext cx="68263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22289" y="3565588"/>
            <a:ext cx="174625" cy="17483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06438" y="3652839"/>
            <a:ext cx="80926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25436" y="3616390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84187" y="3652841"/>
            <a:ext cx="80927" cy="12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43039" y="3551297"/>
            <a:ext cx="266705" cy="1859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12913" y="3652839"/>
            <a:ext cx="69850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11287" y="3633790"/>
            <a:ext cx="179393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95514" y="3616390"/>
            <a:ext cx="133347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60613" y="3652839"/>
            <a:ext cx="69850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46287" y="3579885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11463" y="3616390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70214" y="3652839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62237" y="3579885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21064" y="3565588"/>
            <a:ext cx="173037" cy="17483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89338" y="3652841"/>
            <a:ext cx="80926" cy="12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98013" y="3881502"/>
            <a:ext cx="107930" cy="18277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20287" y="3881503"/>
            <a:ext cx="114285" cy="1891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44239" y="3881502"/>
            <a:ext cx="92059" cy="1827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41139" y="3881503"/>
            <a:ext cx="114285" cy="1891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34864" y="3944939"/>
            <a:ext cx="219055" cy="124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79338" y="3979864"/>
            <a:ext cx="80926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85714" y="3960815"/>
            <a:ext cx="177801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346064" y="3897377"/>
            <a:ext cx="173037" cy="17159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31737" y="3979864"/>
            <a:ext cx="68263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44513" y="3944939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03264" y="3979864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98514" y="3897377"/>
            <a:ext cx="173037" cy="1715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84187" y="3981509"/>
            <a:ext cx="80927" cy="1272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43039" y="3878322"/>
            <a:ext cx="266705" cy="1859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08087" y="3979864"/>
            <a:ext cx="80927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11287" y="3960815"/>
            <a:ext cx="179393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95514" y="3944939"/>
            <a:ext cx="133347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60613" y="3979864"/>
            <a:ext cx="69850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46287" y="3908434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886064" y="3897377"/>
            <a:ext cx="173037" cy="17159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70214" y="3979864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262237" y="3908434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527413" y="3944939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686164" y="3981509"/>
            <a:ext cx="82513" cy="1272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91664" y="4211636"/>
            <a:ext cx="114285" cy="19072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20287" y="4211636"/>
            <a:ext cx="114285" cy="1907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44239" y="4211644"/>
            <a:ext cx="92059" cy="1843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52186" y="4211644"/>
            <a:ext cx="93650" cy="1843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34864" y="4275139"/>
            <a:ext cx="219055" cy="124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79338" y="4313173"/>
            <a:ext cx="80926" cy="125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85714" y="4292666"/>
            <a:ext cx="177801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46064" y="4227513"/>
            <a:ext cx="173037" cy="17165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31737" y="4311715"/>
            <a:ext cx="68263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44513" y="4275139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03264" y="4311715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25436" y="4275139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84187" y="4313173"/>
            <a:ext cx="80927" cy="125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43039" y="4208456"/>
            <a:ext cx="266705" cy="18752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08087" y="4313173"/>
            <a:ext cx="80927" cy="125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11287" y="4292666"/>
            <a:ext cx="179393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95514" y="4275139"/>
            <a:ext cx="133347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460613" y="4311715"/>
            <a:ext cx="69850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46287" y="4240285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886064" y="4227513"/>
            <a:ext cx="173037" cy="1716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070214" y="4311715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262237" y="4240285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521064" y="4227513"/>
            <a:ext cx="173037" cy="1716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689338" y="4313173"/>
            <a:ext cx="80926" cy="125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88488" y="4540246"/>
            <a:ext cx="123828" cy="18595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32986" y="4543426"/>
            <a:ext cx="93650" cy="1827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29887" y="4543487"/>
            <a:ext cx="114285" cy="1907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41139" y="4543487"/>
            <a:ext cx="114285" cy="1907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634864" y="4606990"/>
            <a:ext cx="219055" cy="124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76164" y="4640325"/>
            <a:ext cx="88891" cy="12563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85714" y="4622866"/>
            <a:ext cx="177801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366636" y="4606990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531737" y="4641788"/>
            <a:ext cx="68263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622289" y="4559300"/>
            <a:ext cx="174625" cy="17172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806438" y="4641788"/>
            <a:ext cx="80926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98514" y="4559300"/>
            <a:ext cx="173037" cy="17172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084187" y="4643441"/>
            <a:ext cx="80927" cy="12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43039" y="4540246"/>
            <a:ext cx="266705" cy="1859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803389" y="4640325"/>
            <a:ext cx="88891" cy="12563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11287" y="4622866"/>
            <a:ext cx="179393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79638" y="4559300"/>
            <a:ext cx="171450" cy="17172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460613" y="4641788"/>
            <a:ext cx="69850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646287" y="4570485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911463" y="4606990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070214" y="4641788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262237" y="4570485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527413" y="4606990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686164" y="4643441"/>
            <a:ext cx="82513" cy="12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98013" y="4872103"/>
            <a:ext cx="107930" cy="18914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832986" y="4872102"/>
            <a:ext cx="93650" cy="1827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429887" y="4872103"/>
            <a:ext cx="114285" cy="1891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52186" y="4872102"/>
            <a:ext cx="93650" cy="1827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34864" y="4934015"/>
            <a:ext cx="219055" cy="124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879338" y="4970466"/>
            <a:ext cx="80926" cy="1272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85714" y="4951415"/>
            <a:ext cx="177801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366636" y="4934015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31737" y="4970464"/>
            <a:ext cx="68263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22289" y="4889437"/>
            <a:ext cx="174625" cy="16861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06438" y="4970464"/>
            <a:ext cx="80926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25436" y="4934015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084187" y="4970466"/>
            <a:ext cx="80927" cy="12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543039" y="4868922"/>
            <a:ext cx="266705" cy="1859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808087" y="4970466"/>
            <a:ext cx="80927" cy="1272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11287" y="4951415"/>
            <a:ext cx="179393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279638" y="4889437"/>
            <a:ext cx="171450" cy="16861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460613" y="4970464"/>
            <a:ext cx="69850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646287" y="4897510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911463" y="4934015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070214" y="4970464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262237" y="4897510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521064" y="4889437"/>
            <a:ext cx="173037" cy="16861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689338" y="4970466"/>
            <a:ext cx="80926" cy="12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891664" y="5202236"/>
            <a:ext cx="114285" cy="19072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832986" y="5202244"/>
            <a:ext cx="93650" cy="1843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44239" y="5202244"/>
            <a:ext cx="92059" cy="1843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041139" y="5202236"/>
            <a:ext cx="114285" cy="1907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34864" y="5264215"/>
            <a:ext cx="219055" cy="124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79338" y="5302182"/>
            <a:ext cx="80926" cy="12720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085714" y="5283266"/>
            <a:ext cx="177801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66636" y="5264215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531737" y="5302315"/>
            <a:ext cx="68263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644513" y="5264215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803264" y="5302315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898514" y="5221287"/>
            <a:ext cx="173037" cy="16696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084187" y="5302182"/>
            <a:ext cx="80927" cy="1272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543039" y="5199056"/>
            <a:ext cx="266705" cy="18752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808087" y="5302182"/>
            <a:ext cx="80927" cy="12720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011287" y="5283266"/>
            <a:ext cx="179393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279638" y="5221287"/>
            <a:ext cx="171450" cy="1669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460613" y="5302315"/>
            <a:ext cx="69850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646287" y="5229234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886064" y="5221287"/>
            <a:ext cx="173037" cy="1669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070214" y="5302315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262237" y="5229234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527413" y="5264215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686164" y="5302182"/>
            <a:ext cx="82513" cy="1272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899537" y="5530857"/>
            <a:ext cx="114285" cy="19386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832986" y="5534026"/>
            <a:ext cx="93650" cy="1827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444239" y="5534026"/>
            <a:ext cx="92059" cy="1827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052186" y="5534026"/>
            <a:ext cx="93650" cy="1827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634864" y="5595939"/>
            <a:ext cx="219055" cy="124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79339" y="5630862"/>
            <a:ext cx="87303" cy="12880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085714" y="5613403"/>
            <a:ext cx="177801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366636" y="5595939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31737" y="5632451"/>
            <a:ext cx="68263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44513" y="5595939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803264" y="5632451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925436" y="5595939"/>
            <a:ext cx="134938" cy="124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084187" y="5632446"/>
            <a:ext cx="80927" cy="1272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543039" y="5530846"/>
            <a:ext cx="266705" cy="1859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808086" y="5630862"/>
            <a:ext cx="87304" cy="12880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011287" y="5613403"/>
            <a:ext cx="179393" cy="700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279638" y="5551487"/>
            <a:ext cx="171450" cy="16848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460613" y="5632451"/>
            <a:ext cx="69850" cy="124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46287" y="5559434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886064" y="5551487"/>
            <a:ext cx="173037" cy="16848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070214" y="5632451"/>
            <a:ext cx="82513" cy="124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262237" y="5559434"/>
            <a:ext cx="177801" cy="1764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521064" y="5551487"/>
            <a:ext cx="173037" cy="16848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689338" y="5632446"/>
            <a:ext cx="80926" cy="1272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57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Conversion between SOP and POS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367665" marR="17780" lvl="0" indent="-3429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  <a:tab pos="4509135" algn="l"/>
              </a:tabLst>
            </a:pP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Conversion between </a:t>
            </a:r>
            <a:r>
              <a:rPr lang="en-US" altLang="ko-KR" sz="2400" b="1" spc="-5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r>
              <a:rPr lang="en-US" altLang="ko-KR" sz="2400" b="1"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lang="en-US" altLang="ko-KR" sz="2400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ko-KR" sz="2400" b="1" spc="-5" dirty="0">
                <a:solidFill>
                  <a:prstClr val="black"/>
                </a:solidFill>
                <a:latin typeface="Symbol"/>
                <a:cs typeface="Symbol"/>
              </a:rPr>
              <a:t></a:t>
            </a:r>
            <a:r>
              <a:rPr lang="en-US" altLang="ko-KR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representations is </a:t>
            </a:r>
            <a:r>
              <a:rPr lang="en-US" altLang="ko-KR" sz="2400" dirty="0">
                <a:solidFill>
                  <a:prstClr val="black"/>
                </a:solidFill>
                <a:latin typeface="Arial"/>
                <a:cs typeface="Arial"/>
              </a:rPr>
              <a:t>easy.  </a:t>
            </a:r>
          </a:p>
          <a:p>
            <a:pPr marL="367665" marR="17780" lvl="0" indent="-3429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  <a:tab pos="4509135" algn="l"/>
              </a:tabLst>
            </a:pP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Assume </a:t>
            </a:r>
            <a:r>
              <a:rPr lang="en-US" altLang="ko-KR" sz="2400" dirty="0">
                <a:solidFill>
                  <a:prstClr val="black"/>
                </a:solidFill>
                <a:latin typeface="Arial"/>
                <a:cs typeface="Arial"/>
              </a:rPr>
              <a:t>an </a:t>
            </a:r>
            <a:r>
              <a:rPr lang="en-US" altLang="ko-KR" sz="2400" i="1" spc="-5" dirty="0">
                <a:solidFill>
                  <a:prstClr val="black"/>
                </a:solidFill>
                <a:latin typeface="Arial"/>
                <a:cs typeface="Arial"/>
              </a:rPr>
              <a:t>n-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variable function </a:t>
            </a:r>
            <a:r>
              <a:rPr lang="en-US" altLang="ko-KR" sz="2400" dirty="0">
                <a:solidFill>
                  <a:prstClr val="black"/>
                </a:solidFill>
                <a:latin typeface="Arial"/>
                <a:cs typeface="Arial"/>
              </a:rPr>
              <a:t>so the </a:t>
            </a:r>
            <a:r>
              <a:rPr lang="en-US" altLang="ko-KR" sz="2400" dirty="0" err="1">
                <a:solidFill>
                  <a:prstClr val="black"/>
                </a:solidFill>
                <a:latin typeface="Arial"/>
                <a:cs typeface="Arial"/>
              </a:rPr>
              <a:t>minterm</a:t>
            </a:r>
            <a:r>
              <a:rPr lang="en-US" altLang="ko-KR"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and  </a:t>
            </a:r>
            <a:r>
              <a:rPr lang="en-US" altLang="ko-KR" sz="2400" spc="-5" dirty="0" err="1">
                <a:solidFill>
                  <a:prstClr val="black"/>
                </a:solidFill>
                <a:latin typeface="Arial"/>
                <a:cs typeface="Arial"/>
              </a:rPr>
              <a:t>maxterm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 lists </a:t>
            </a:r>
            <a:r>
              <a:rPr lang="en-US" altLang="ko-KR" sz="2400" dirty="0">
                <a:solidFill>
                  <a:prstClr val="black"/>
                </a:solidFill>
                <a:latin typeface="Arial"/>
                <a:cs typeface="Arial"/>
              </a:rPr>
              <a:t>that 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represent </a:t>
            </a:r>
            <a:r>
              <a:rPr lang="en-US" altLang="ko-KR" sz="2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function are subsets</a:t>
            </a:r>
            <a:r>
              <a:rPr lang="en-US" altLang="ko-KR" sz="2400" spc="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Arial"/>
                <a:cs typeface="Arial"/>
              </a:rPr>
              <a:t>of {0,1,……,2</a:t>
            </a:r>
            <a:r>
              <a:rPr lang="en-US" altLang="ko-KR" sz="2400" b="1" i="1" baseline="24305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lang="en-US" altLang="ko-KR" sz="2400" b="1" i="1" spc="284" baseline="243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–1}.	</a:t>
            </a:r>
          </a:p>
          <a:p>
            <a:pPr marL="367665" marR="17780" lvl="0" indent="-3429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  <a:tab pos="4509135" algn="l"/>
              </a:tabLst>
            </a:pPr>
            <a:r>
              <a:rPr lang="en-US" altLang="ko-KR" sz="2400" dirty="0">
                <a:solidFill>
                  <a:prstClr val="black"/>
                </a:solidFill>
                <a:latin typeface="Arial"/>
                <a:cs typeface="Arial"/>
              </a:rPr>
              <a:t>It 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can be shown </a:t>
            </a:r>
            <a:r>
              <a:rPr lang="en-US" altLang="ko-KR" sz="2400" dirty="0">
                <a:solidFill>
                  <a:prstClr val="black"/>
                </a:solidFill>
                <a:latin typeface="Arial"/>
                <a:cs typeface="Arial"/>
              </a:rPr>
              <a:t>that the</a:t>
            </a:r>
            <a:r>
              <a:rPr lang="en-US" altLang="ko-KR" sz="24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ko-KR" sz="2400" spc="-5" dirty="0" err="1">
                <a:solidFill>
                  <a:prstClr val="black"/>
                </a:solidFill>
                <a:latin typeface="Arial"/>
                <a:cs typeface="Arial"/>
              </a:rPr>
              <a:t>minterm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  indices and </a:t>
            </a:r>
            <a:r>
              <a:rPr lang="en-US" altLang="ko-KR" sz="2400" spc="-5" dirty="0" err="1">
                <a:solidFill>
                  <a:prstClr val="black"/>
                </a:solidFill>
                <a:latin typeface="Arial"/>
                <a:cs typeface="Arial"/>
              </a:rPr>
              <a:t>maxterm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 indices are</a:t>
            </a:r>
            <a:r>
              <a:rPr lang="en-US" altLang="ko-KR" sz="2400" spc="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ko-KR" sz="2400" spc="-5" dirty="0">
                <a:solidFill>
                  <a:prstClr val="black"/>
                </a:solidFill>
                <a:latin typeface="Arial"/>
                <a:cs typeface="Arial"/>
              </a:rPr>
              <a:t>complementary.</a:t>
            </a:r>
          </a:p>
          <a:p>
            <a:pPr marL="367665" marR="17780" lvl="0" indent="-3429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  <a:tab pos="4509135" algn="l"/>
              </a:tabLst>
            </a:pPr>
            <a:endParaRPr lang="en-US" altLang="ko-KR" sz="2400" dirty="0">
              <a:solidFill>
                <a:prstClr val="black"/>
              </a:solidFill>
              <a:latin typeface="Arial"/>
              <a:cs typeface="Arial"/>
            </a:endParaRP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71" y="3823681"/>
            <a:ext cx="3682303" cy="81083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69731" y="5107974"/>
            <a:ext cx="98766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465">
              <a:lnSpc>
                <a:spcPct val="100000"/>
              </a:lnSpc>
              <a:spcBef>
                <a:spcPts val="670"/>
              </a:spcBef>
              <a:buClr>
                <a:srgbClr val="D2040E"/>
              </a:buClr>
              <a:buSzPct val="75000"/>
              <a:tabLst>
                <a:tab pos="325120" algn="l"/>
              </a:tabLst>
            </a:pPr>
            <a:r>
              <a:rPr lang="en-US" altLang="ko-KR" i="1" dirty="0">
                <a:latin typeface="Arial"/>
                <a:cs typeface="Arial"/>
              </a:rPr>
              <a:t>Example</a:t>
            </a:r>
            <a:r>
              <a:rPr lang="en-US" altLang="ko-KR" dirty="0">
                <a:latin typeface="Arial"/>
                <a:cs typeface="Arial"/>
              </a:rPr>
              <a:t>: Assume a 3 variable expression</a:t>
            </a:r>
            <a:r>
              <a:rPr lang="en-US" altLang="ko-KR" spc="-150" dirty="0">
                <a:latin typeface="Arial"/>
                <a:cs typeface="Arial"/>
              </a:rPr>
              <a:t> </a:t>
            </a:r>
            <a:r>
              <a:rPr lang="en-US" altLang="ko-KR" i="1" dirty="0">
                <a:latin typeface="Georgia"/>
                <a:cs typeface="Georgia"/>
              </a:rPr>
              <a:t>F(</a:t>
            </a:r>
            <a:r>
              <a:rPr lang="en-US" altLang="ko-KR" i="1" dirty="0" err="1">
                <a:latin typeface="Georgia"/>
                <a:cs typeface="Georgia"/>
              </a:rPr>
              <a:t>x,y,z</a:t>
            </a:r>
            <a:r>
              <a:rPr lang="en-US" altLang="ko-KR" i="1" dirty="0">
                <a:latin typeface="Georgia"/>
                <a:cs typeface="Georgia"/>
              </a:rPr>
              <a:t>).</a:t>
            </a:r>
            <a:endParaRPr lang="en-US" altLang="ko-KR" dirty="0">
              <a:latin typeface="Georgia"/>
              <a:cs typeface="Georgia"/>
            </a:endParaRPr>
          </a:p>
          <a:p>
            <a:pPr marL="1644650">
              <a:lnSpc>
                <a:spcPct val="100000"/>
              </a:lnSpc>
              <a:spcBef>
                <a:spcPts val="725"/>
              </a:spcBef>
            </a:pPr>
            <a:r>
              <a:rPr lang="en-US" altLang="ko-KR" sz="2800" spc="37" baseline="-4385" dirty="0">
                <a:latin typeface="Symbol"/>
                <a:cs typeface="Symbol"/>
              </a:rPr>
              <a:t></a:t>
            </a:r>
            <a:r>
              <a:rPr lang="en-US" altLang="ko-KR" sz="2400" spc="25" dirty="0">
                <a:latin typeface="Symbol"/>
                <a:cs typeface="Symbol"/>
              </a:rPr>
              <a:t></a:t>
            </a:r>
            <a:r>
              <a:rPr lang="en-US" altLang="ko-KR" spc="25" dirty="0">
                <a:latin typeface="Georgia"/>
                <a:cs typeface="Georgia"/>
              </a:rPr>
              <a:t>1</a:t>
            </a:r>
            <a:r>
              <a:rPr lang="en-US" altLang="ko-KR" i="1" spc="25" dirty="0">
                <a:latin typeface="Georgia"/>
                <a:cs typeface="Georgia"/>
              </a:rPr>
              <a:t>,</a:t>
            </a:r>
            <a:r>
              <a:rPr lang="en-US" altLang="ko-KR" spc="25" dirty="0">
                <a:latin typeface="Georgia"/>
                <a:cs typeface="Georgia"/>
              </a:rPr>
              <a:t>4</a:t>
            </a:r>
            <a:r>
              <a:rPr lang="en-US" altLang="ko-KR" i="1" spc="25" dirty="0">
                <a:latin typeface="Georgia"/>
                <a:cs typeface="Georgia"/>
              </a:rPr>
              <a:t>,</a:t>
            </a:r>
            <a:r>
              <a:rPr lang="en-US" altLang="ko-KR" spc="25" dirty="0">
                <a:latin typeface="Georgia"/>
                <a:cs typeface="Georgia"/>
              </a:rPr>
              <a:t>7</a:t>
            </a:r>
            <a:r>
              <a:rPr lang="en-US" altLang="ko-KR" sz="2400" spc="25" dirty="0">
                <a:latin typeface="Symbol"/>
                <a:cs typeface="Symbol"/>
              </a:rPr>
              <a:t></a:t>
            </a:r>
            <a:r>
              <a:rPr lang="en-US" altLang="ko-KR" sz="2400" spc="-355" dirty="0">
                <a:latin typeface="Times New Roman"/>
                <a:cs typeface="Times New Roman"/>
              </a:rPr>
              <a:t> </a:t>
            </a:r>
            <a:r>
              <a:rPr lang="en-US" altLang="ko-KR" spc="25" dirty="0">
                <a:latin typeface="Symbol"/>
                <a:cs typeface="Symbol"/>
              </a:rPr>
              <a:t></a:t>
            </a:r>
            <a:r>
              <a:rPr lang="en-US" altLang="ko-KR" spc="25" dirty="0">
                <a:latin typeface="Times New Roman"/>
                <a:cs typeface="Times New Roman"/>
              </a:rPr>
              <a:t> </a:t>
            </a:r>
            <a:r>
              <a:rPr lang="en-US" altLang="ko-KR" sz="2800" spc="52" baseline="-4385" dirty="0">
                <a:latin typeface="Symbol"/>
                <a:cs typeface="Symbol"/>
              </a:rPr>
              <a:t></a:t>
            </a:r>
            <a:r>
              <a:rPr lang="en-US" altLang="ko-KR" sz="2400" spc="35" dirty="0">
                <a:latin typeface="Symbol"/>
                <a:cs typeface="Symbol"/>
              </a:rPr>
              <a:t></a:t>
            </a:r>
            <a:r>
              <a:rPr lang="en-US" altLang="ko-KR" spc="35" dirty="0">
                <a:latin typeface="Georgia"/>
                <a:cs typeface="Georgia"/>
              </a:rPr>
              <a:t>0</a:t>
            </a:r>
            <a:r>
              <a:rPr lang="en-US" altLang="ko-KR" i="1" spc="35" dirty="0">
                <a:latin typeface="Georgia"/>
                <a:cs typeface="Georgia"/>
              </a:rPr>
              <a:t>,</a:t>
            </a:r>
            <a:r>
              <a:rPr lang="en-US" altLang="ko-KR" spc="35" dirty="0">
                <a:latin typeface="Georgia"/>
                <a:cs typeface="Georgia"/>
              </a:rPr>
              <a:t>2</a:t>
            </a:r>
            <a:r>
              <a:rPr lang="en-US" altLang="ko-KR" i="1" spc="35" dirty="0">
                <a:latin typeface="Georgia"/>
                <a:cs typeface="Georgia"/>
              </a:rPr>
              <a:t>,</a:t>
            </a:r>
            <a:r>
              <a:rPr lang="en-US" altLang="ko-KR" spc="35" dirty="0">
                <a:latin typeface="Georgia"/>
                <a:cs typeface="Georgia"/>
              </a:rPr>
              <a:t>3</a:t>
            </a:r>
            <a:r>
              <a:rPr lang="en-US" altLang="ko-KR" i="1" spc="35" dirty="0">
                <a:latin typeface="Georgia"/>
                <a:cs typeface="Georgia"/>
              </a:rPr>
              <a:t>,</a:t>
            </a:r>
            <a:r>
              <a:rPr lang="en-US" altLang="ko-KR" spc="35" dirty="0">
                <a:latin typeface="Georgia"/>
                <a:cs typeface="Georgia"/>
              </a:rPr>
              <a:t>5</a:t>
            </a:r>
            <a:r>
              <a:rPr lang="en-US" altLang="ko-KR" i="1" spc="35" dirty="0">
                <a:latin typeface="Georgia"/>
                <a:cs typeface="Georgia"/>
              </a:rPr>
              <a:t>,</a:t>
            </a:r>
            <a:r>
              <a:rPr lang="en-US" altLang="ko-KR" spc="35" dirty="0">
                <a:latin typeface="Georgia"/>
                <a:cs typeface="Georgia"/>
              </a:rPr>
              <a:t>6</a:t>
            </a:r>
            <a:r>
              <a:rPr lang="en-US" altLang="ko-KR" sz="2400" spc="35" dirty="0">
                <a:latin typeface="Symbol"/>
                <a:cs typeface="Symbol"/>
              </a:rPr>
              <a:t></a:t>
            </a:r>
            <a:endParaRPr lang="en-US" altLang="ko-KR" sz="2400" dirty="0">
              <a:latin typeface="Symbol"/>
              <a:cs typeface="Symbol"/>
            </a:endParaRPr>
          </a:p>
          <a:p>
            <a:pPr marL="1640839">
              <a:lnSpc>
                <a:spcPct val="100000"/>
              </a:lnSpc>
              <a:spcBef>
                <a:spcPts val="505"/>
              </a:spcBef>
            </a:pPr>
            <a:r>
              <a:rPr lang="en-US" altLang="ko-KR" i="1" spc="5" dirty="0">
                <a:latin typeface="Georgia"/>
                <a:cs typeface="Georgia"/>
              </a:rPr>
              <a:t>m</a:t>
            </a:r>
            <a:r>
              <a:rPr lang="en-US" altLang="ko-KR" sz="2000" spc="7" baseline="-11494" dirty="0">
                <a:latin typeface="Georgia"/>
                <a:cs typeface="Georgia"/>
              </a:rPr>
              <a:t>1</a:t>
            </a:r>
            <a:r>
              <a:rPr lang="en-US" altLang="ko-KR" sz="2000" spc="82" baseline="-11494" dirty="0">
                <a:latin typeface="Georgia"/>
                <a:cs typeface="Georgia"/>
              </a:rPr>
              <a:t> </a:t>
            </a:r>
            <a:r>
              <a:rPr lang="en-US" altLang="ko-KR" spc="25" dirty="0">
                <a:latin typeface="Symbol"/>
                <a:cs typeface="Symbol"/>
              </a:rPr>
              <a:t></a:t>
            </a:r>
            <a:r>
              <a:rPr lang="en-US" altLang="ko-KR" spc="-295" dirty="0">
                <a:latin typeface="Times New Roman"/>
                <a:cs typeface="Times New Roman"/>
              </a:rPr>
              <a:t> </a:t>
            </a:r>
            <a:r>
              <a:rPr lang="en-US" altLang="ko-KR" i="1" spc="30" dirty="0">
                <a:latin typeface="Georgia"/>
                <a:cs typeface="Georgia"/>
              </a:rPr>
              <a:t>m</a:t>
            </a:r>
            <a:r>
              <a:rPr lang="en-US" altLang="ko-KR" sz="2000" spc="44" baseline="-11494" dirty="0">
                <a:latin typeface="Georgia"/>
                <a:cs typeface="Georgia"/>
              </a:rPr>
              <a:t>4</a:t>
            </a:r>
            <a:r>
              <a:rPr lang="en-US" altLang="ko-KR" sz="2000" spc="60" baseline="-11494" dirty="0">
                <a:latin typeface="Georgia"/>
                <a:cs typeface="Georgia"/>
              </a:rPr>
              <a:t> </a:t>
            </a:r>
            <a:r>
              <a:rPr lang="en-US" altLang="ko-KR" spc="25" dirty="0">
                <a:latin typeface="Symbol"/>
                <a:cs typeface="Symbol"/>
              </a:rPr>
              <a:t></a:t>
            </a:r>
            <a:r>
              <a:rPr lang="en-US" altLang="ko-KR" spc="-295" dirty="0">
                <a:latin typeface="Times New Roman"/>
                <a:cs typeface="Times New Roman"/>
              </a:rPr>
              <a:t> </a:t>
            </a:r>
            <a:r>
              <a:rPr lang="en-US" altLang="ko-KR" i="1" spc="20" dirty="0">
                <a:latin typeface="Georgia"/>
                <a:cs typeface="Georgia"/>
              </a:rPr>
              <a:t>m</a:t>
            </a:r>
            <a:r>
              <a:rPr lang="en-US" altLang="ko-KR" sz="2000" spc="30" baseline="-11494" dirty="0">
                <a:latin typeface="Georgia"/>
                <a:cs typeface="Georgia"/>
              </a:rPr>
              <a:t>7</a:t>
            </a:r>
            <a:r>
              <a:rPr lang="en-US" altLang="ko-KR" sz="2000" spc="44" baseline="-11494" dirty="0">
                <a:latin typeface="Georgia"/>
                <a:cs typeface="Georgia"/>
              </a:rPr>
              <a:t> </a:t>
            </a:r>
            <a:r>
              <a:rPr lang="en-US" altLang="ko-KR" spc="25" dirty="0">
                <a:latin typeface="Symbol"/>
                <a:cs typeface="Symbol"/>
              </a:rPr>
              <a:t></a:t>
            </a:r>
            <a:r>
              <a:rPr lang="en-US" altLang="ko-KR" spc="110" dirty="0">
                <a:latin typeface="Times New Roman"/>
                <a:cs typeface="Times New Roman"/>
              </a:rPr>
              <a:t> </a:t>
            </a:r>
            <a:r>
              <a:rPr lang="en-US" altLang="ko-KR" i="1" spc="75" dirty="0">
                <a:latin typeface="Georgia"/>
                <a:cs typeface="Georgia"/>
              </a:rPr>
              <a:t>M</a:t>
            </a:r>
            <a:r>
              <a:rPr lang="en-US" altLang="ko-KR" sz="2000" spc="112" baseline="-11494" dirty="0">
                <a:latin typeface="Georgia"/>
                <a:cs typeface="Georgia"/>
              </a:rPr>
              <a:t>0</a:t>
            </a:r>
            <a:r>
              <a:rPr lang="en-US" altLang="ko-KR" sz="2000" spc="-82" baseline="-11494" dirty="0">
                <a:latin typeface="Georgia"/>
                <a:cs typeface="Georgia"/>
              </a:rPr>
              <a:t> </a:t>
            </a:r>
            <a:r>
              <a:rPr lang="en-US" altLang="ko-KR" spc="10" dirty="0">
                <a:latin typeface="Symbol"/>
                <a:cs typeface="Symbol"/>
              </a:rPr>
              <a:t></a:t>
            </a:r>
            <a:r>
              <a:rPr lang="en-US" altLang="ko-KR" spc="-254" dirty="0">
                <a:latin typeface="Times New Roman"/>
                <a:cs typeface="Times New Roman"/>
              </a:rPr>
              <a:t> </a:t>
            </a:r>
            <a:r>
              <a:rPr lang="en-US" altLang="ko-KR" i="1" spc="75" dirty="0">
                <a:latin typeface="Georgia"/>
                <a:cs typeface="Georgia"/>
              </a:rPr>
              <a:t>M</a:t>
            </a:r>
            <a:r>
              <a:rPr lang="en-US" altLang="ko-KR" sz="2000" spc="112" baseline="-11494" dirty="0">
                <a:latin typeface="Georgia"/>
                <a:cs typeface="Georgia"/>
              </a:rPr>
              <a:t>2</a:t>
            </a:r>
            <a:r>
              <a:rPr lang="en-US" altLang="ko-KR" sz="2000" spc="-60" baseline="-11494" dirty="0">
                <a:latin typeface="Georgia"/>
                <a:cs typeface="Georgia"/>
              </a:rPr>
              <a:t> </a:t>
            </a:r>
            <a:r>
              <a:rPr lang="en-US" altLang="ko-KR" spc="10" dirty="0">
                <a:latin typeface="Symbol"/>
                <a:cs typeface="Symbol"/>
              </a:rPr>
              <a:t></a:t>
            </a:r>
            <a:r>
              <a:rPr lang="en-US" altLang="ko-KR" spc="-254" dirty="0">
                <a:latin typeface="Times New Roman"/>
                <a:cs typeface="Times New Roman"/>
              </a:rPr>
              <a:t> </a:t>
            </a:r>
            <a:r>
              <a:rPr lang="en-US" altLang="ko-KR" i="1" spc="85" dirty="0">
                <a:latin typeface="Georgia"/>
                <a:cs typeface="Georgia"/>
              </a:rPr>
              <a:t>M</a:t>
            </a:r>
            <a:r>
              <a:rPr lang="en-US" altLang="ko-KR" sz="2000" spc="127" baseline="-11494" dirty="0">
                <a:latin typeface="Georgia"/>
                <a:cs typeface="Georgia"/>
              </a:rPr>
              <a:t>3</a:t>
            </a:r>
            <a:r>
              <a:rPr lang="en-US" altLang="ko-KR" sz="2000" spc="-75" baseline="-11494" dirty="0">
                <a:latin typeface="Georgia"/>
                <a:cs typeface="Georgia"/>
              </a:rPr>
              <a:t> </a:t>
            </a:r>
            <a:r>
              <a:rPr lang="en-US" altLang="ko-KR" spc="10" dirty="0">
                <a:latin typeface="Symbol"/>
                <a:cs typeface="Symbol"/>
              </a:rPr>
              <a:t></a:t>
            </a:r>
            <a:r>
              <a:rPr lang="en-US" altLang="ko-KR" spc="-254" dirty="0">
                <a:latin typeface="Times New Roman"/>
                <a:cs typeface="Times New Roman"/>
              </a:rPr>
              <a:t> </a:t>
            </a:r>
            <a:r>
              <a:rPr lang="en-US" altLang="ko-KR" i="1" spc="85" dirty="0">
                <a:latin typeface="Georgia"/>
                <a:cs typeface="Georgia"/>
              </a:rPr>
              <a:t>M</a:t>
            </a:r>
            <a:r>
              <a:rPr lang="en-US" altLang="ko-KR" sz="2000" spc="127" baseline="-11494" dirty="0">
                <a:latin typeface="Georgia"/>
                <a:cs typeface="Georgia"/>
              </a:rPr>
              <a:t>5</a:t>
            </a:r>
            <a:r>
              <a:rPr lang="en-US" altLang="ko-KR" sz="2000" spc="-60" baseline="-11494" dirty="0">
                <a:latin typeface="Georgia"/>
                <a:cs typeface="Georgia"/>
              </a:rPr>
              <a:t> </a:t>
            </a:r>
            <a:r>
              <a:rPr lang="en-US" altLang="ko-KR" spc="10" dirty="0">
                <a:latin typeface="Symbol"/>
                <a:cs typeface="Symbol"/>
              </a:rPr>
              <a:t></a:t>
            </a:r>
            <a:r>
              <a:rPr lang="en-US" altLang="ko-KR" spc="-254" dirty="0">
                <a:latin typeface="Times New Roman"/>
                <a:cs typeface="Times New Roman"/>
              </a:rPr>
              <a:t> </a:t>
            </a:r>
            <a:r>
              <a:rPr lang="en-US" altLang="ko-KR" i="1" spc="75" dirty="0">
                <a:latin typeface="Georgia"/>
                <a:cs typeface="Georgia"/>
              </a:rPr>
              <a:t>M</a:t>
            </a:r>
            <a:r>
              <a:rPr lang="en-US" altLang="ko-KR" sz="2000" spc="112" baseline="-11494" dirty="0">
                <a:latin typeface="Georgia"/>
                <a:cs typeface="Georgia"/>
              </a:rPr>
              <a:t>6</a:t>
            </a:r>
            <a:endParaRPr lang="en-US" altLang="ko-KR" sz="2000" baseline="-11494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5925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Algebraic Simplification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reduce circuit complexity and to maximize circuit  performance, it is often necessary to write algebraic  expressions in SOP or POS forms.</a:t>
            </a:r>
          </a:p>
          <a:p>
            <a:endParaRPr lang="en-US" altLang="ko-KR" dirty="0"/>
          </a:p>
          <a:p>
            <a:r>
              <a:rPr lang="en-US" altLang="ko-KR" dirty="0"/>
              <a:t>The rules discussed earlier are used to do the  simplification.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71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Simplify to SOP form: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F7DAA-523D-49FE-8E38-DD0B3910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6" y="2464124"/>
            <a:ext cx="3895725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0E13E-5450-46EE-AEA8-EB13CD86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9" y="3066779"/>
            <a:ext cx="3724672" cy="36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Binary </a:t>
            </a:r>
            <a:r>
              <a:rPr lang="en-US" altLang="ko-KR" dirty="0"/>
              <a:t>to</a:t>
            </a:r>
            <a:r>
              <a:rPr lang="en-US" altLang="ko-KR" spc="-95" dirty="0"/>
              <a:t> </a:t>
            </a:r>
            <a:r>
              <a:rPr lang="en-US" altLang="ko-KR" spc="-5" dirty="0"/>
              <a:t>Decimal</a:t>
            </a:r>
            <a:endParaRPr lang="ko-KR" altLang="en-US" dirty="0"/>
          </a:p>
        </p:txBody>
      </p:sp>
      <p:graphicFrame>
        <p:nvGraphicFramePr>
          <p:cNvPr id="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7522"/>
              </p:ext>
            </p:extLst>
          </p:nvPr>
        </p:nvGraphicFramePr>
        <p:xfrm>
          <a:off x="3700878" y="2237315"/>
          <a:ext cx="4282440" cy="3413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9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15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0000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1000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0001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1001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0010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1010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0011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1011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0100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1100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0101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1101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8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0110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= 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1110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14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689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0111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1111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15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34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the following to canonical SOP (sum of </a:t>
            </a:r>
            <a:r>
              <a:rPr lang="en-US" altLang="ko-KR" dirty="0" err="1"/>
              <a:t>minterms</a:t>
            </a:r>
            <a:r>
              <a:rPr lang="en-US" altLang="ko-KR" dirty="0"/>
              <a:t>) form.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85875-D30B-4FD2-9F63-60696DF9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83" y="3253409"/>
            <a:ext cx="535305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6FF7BD-96E0-4323-AA4F-3D9735AE8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81" y="2375522"/>
            <a:ext cx="30003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Simplify to POS form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F0BA3-7F76-482B-94F6-1EFFC096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5" y="2680435"/>
            <a:ext cx="397192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C5BF7F-A691-4611-BEDE-0A40D27F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65" y="3529013"/>
            <a:ext cx="26955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Simplify to SOP and POS forms.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8C47F-CA0E-44F1-9212-89A99248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8" y="3205163"/>
            <a:ext cx="5810250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474013-91BD-45F1-BC0B-993910B6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7" y="4273550"/>
            <a:ext cx="4886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Simplify to POS and expand to canonical POS (product of </a:t>
            </a:r>
            <a:r>
              <a:rPr lang="en-US" altLang="ko-KR" dirty="0" err="1"/>
              <a:t>maxterms</a:t>
            </a:r>
            <a:r>
              <a:rPr lang="en-US" altLang="ko-KR" dirty="0"/>
              <a:t>). </a:t>
            </a:r>
          </a:p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46794-A354-40D4-A027-20FAB90B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9" y="3500540"/>
            <a:ext cx="1937626" cy="381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33C91C-3122-4207-93CA-D6364F73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89" y="3949945"/>
            <a:ext cx="5448863" cy="275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5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Simplify to SOP form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BC13A-4187-44D0-BDB9-04CE7BE12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7" y="2349752"/>
            <a:ext cx="51435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97E8C-E682-42E3-8044-FBAB6F852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35" y="3195890"/>
            <a:ext cx="4191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50" y="1362683"/>
            <a:ext cx="1487553" cy="11400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650" y="2066937"/>
            <a:ext cx="1390008" cy="159729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654" y="3208190"/>
            <a:ext cx="1164437" cy="14022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081" y="4040928"/>
            <a:ext cx="1243692" cy="169483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2142" y="4888345"/>
            <a:ext cx="1091279" cy="143878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61750" y="685861"/>
            <a:ext cx="2049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5" dirty="0"/>
              <a:t>Abstraction</a:t>
            </a:r>
            <a:r>
              <a:rPr lang="en-US" altLang="ko-KR" spc="-105" dirty="0"/>
              <a:t> </a:t>
            </a:r>
            <a:r>
              <a:rPr lang="en-US" altLang="ko-KR" spc="-10" dirty="0"/>
              <a:t>Levels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26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Design</a:t>
            </a:r>
            <a:r>
              <a:rPr lang="en-US" altLang="ko-KR" spc="-15" dirty="0"/>
              <a:t> </a:t>
            </a:r>
            <a:r>
              <a:rPr lang="en-US" altLang="ko-KR" spc="-5" dirty="0"/>
              <a:t>Representation	</a:t>
            </a:r>
            <a:r>
              <a:rPr lang="en-US" altLang="ko-KR" dirty="0"/>
              <a:t>(Example</a:t>
            </a:r>
            <a:r>
              <a:rPr lang="en-US" altLang="ko-KR" spc="-110" dirty="0"/>
              <a:t>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Multiplexer: Choose one of two inputs based on a control  input</a:t>
            </a:r>
          </a:p>
          <a:p>
            <a:r>
              <a:rPr lang="en-US" altLang="ko-KR" dirty="0" err="1"/>
              <a:t>Sel</a:t>
            </a:r>
            <a:r>
              <a:rPr lang="en-US" altLang="ko-KR" dirty="0"/>
              <a:t>: Select line and is a control input</a:t>
            </a:r>
          </a:p>
          <a:p>
            <a:r>
              <a:rPr lang="en-US" altLang="ko-KR" dirty="0"/>
              <a:t>A,B: Data Inputs</a:t>
            </a:r>
          </a:p>
          <a:p>
            <a:r>
              <a:rPr lang="en-US" altLang="ko-KR" dirty="0"/>
              <a:t>Out: Multiplexer Output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605" y="4001294"/>
            <a:ext cx="4011516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8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Textual</a:t>
            </a:r>
            <a:r>
              <a:rPr lang="en-US" altLang="ko-KR" spc="-65" dirty="0"/>
              <a:t> </a:t>
            </a:r>
            <a:r>
              <a:rPr lang="en-US" altLang="ko-KR" spc="-10" dirty="0"/>
              <a:t>Description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220" y="1690688"/>
            <a:ext cx="3249450" cy="2426418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1968220" y="4358501"/>
            <a:ext cx="7637598" cy="2079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If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Sel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is `0’, choose A and pass it on to Out</a:t>
            </a: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If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Sel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is `1’, choose B and pass it on to Out</a:t>
            </a: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The value of A and B does not matter</a:t>
            </a: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Pass both 0’s and 1’s</a:t>
            </a:r>
          </a:p>
        </p:txBody>
      </p:sp>
    </p:spTree>
    <p:extLst>
      <p:ext uri="{BB962C8B-B14F-4D97-AF65-F5344CB8AC3E}">
        <p14:creationId xmlns:p14="http://schemas.microsoft.com/office/powerpoint/2010/main" val="3538926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Truth</a:t>
            </a:r>
            <a:r>
              <a:rPr lang="en-US" altLang="ko-KR" spc="-100" dirty="0"/>
              <a:t>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graphicFrame>
        <p:nvGraphicFramePr>
          <p:cNvPr id="4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413"/>
              </p:ext>
            </p:extLst>
          </p:nvPr>
        </p:nvGraphicFramePr>
        <p:xfrm>
          <a:off x="986125" y="1566204"/>
          <a:ext cx="2693035" cy="3457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b="1" i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Sel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b="1" i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b="1" i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b="1" i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8"/>
          <p:cNvSpPr txBox="1"/>
          <p:nvPr/>
        </p:nvSpPr>
        <p:spPr>
          <a:xfrm>
            <a:off x="5106109" y="3926840"/>
            <a:ext cx="4619781" cy="117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Boolean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Equation</a:t>
            </a:r>
          </a:p>
          <a:p>
            <a:pPr>
              <a:spcBef>
                <a:spcPts val="2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tabLst>
                <a:tab pos="1844675" algn="l"/>
                <a:tab pos="2210435" algn="l"/>
              </a:tabLst>
            </a:pPr>
            <a:r>
              <a:rPr sz="2600" i="1" spc="25" dirty="0">
                <a:latin typeface="Times New Roman"/>
                <a:cs typeface="Times New Roman"/>
              </a:rPr>
              <a:t>Out </a:t>
            </a:r>
            <a:r>
              <a:rPr sz="2600" spc="80" dirty="0">
                <a:latin typeface="Symbol"/>
                <a:cs typeface="Symbol"/>
              </a:rPr>
              <a:t>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i="1" spc="15" dirty="0" err="1">
                <a:latin typeface="Times New Roman"/>
                <a:cs typeface="Times New Roman"/>
              </a:rPr>
              <a:t>Sel</a:t>
            </a:r>
            <a:r>
              <a:rPr lang="en-US" sz="2600" i="1" spc="15" dirty="0">
                <a:latin typeface="Times New Roman"/>
                <a:cs typeface="Times New Roman"/>
              </a:rPr>
              <a:t>'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lang="en-US" sz="2600" spc="-495" dirty="0">
                <a:latin typeface="Arial"/>
                <a:cs typeface="Arial"/>
              </a:rPr>
              <a:t>.    </a:t>
            </a:r>
            <a:r>
              <a:rPr sz="2600" i="1" spc="-495" dirty="0">
                <a:latin typeface="Times New Roman"/>
                <a:cs typeface="Times New Roman"/>
              </a:rPr>
              <a:t>A	</a:t>
            </a:r>
            <a:r>
              <a:rPr sz="2600" spc="80" dirty="0">
                <a:latin typeface="Symbol"/>
                <a:cs typeface="Symbol"/>
              </a:rPr>
              <a:t></a:t>
            </a:r>
            <a:r>
              <a:rPr sz="2600" spc="80" dirty="0">
                <a:latin typeface="Times New Roman"/>
                <a:cs typeface="Times New Roman"/>
              </a:rPr>
              <a:t>	</a:t>
            </a:r>
            <a:r>
              <a:rPr sz="2600" i="1" spc="15" dirty="0" err="1">
                <a:latin typeface="Times New Roman"/>
                <a:cs typeface="Times New Roman"/>
              </a:rPr>
              <a:t>Sel</a:t>
            </a:r>
            <a:r>
              <a:rPr sz="2600" i="1" spc="-280" dirty="0">
                <a:latin typeface="Times New Roman"/>
                <a:cs typeface="Times New Roman"/>
              </a:rPr>
              <a:t> </a:t>
            </a:r>
            <a:r>
              <a:rPr lang="en-US" sz="2600" spc="-615" dirty="0">
                <a:latin typeface="Arial"/>
                <a:cs typeface="Arial"/>
              </a:rPr>
              <a:t>.            </a:t>
            </a:r>
            <a:r>
              <a:rPr sz="2600" i="1" spc="-615" dirty="0">
                <a:latin typeface="Times New Roman"/>
                <a:cs typeface="Times New Roman"/>
              </a:rPr>
              <a:t>B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200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Gate Level</a:t>
            </a:r>
            <a:r>
              <a:rPr lang="en-US" altLang="ko-KR" spc="-110" dirty="0"/>
              <a:t> </a:t>
            </a:r>
            <a:r>
              <a:rPr lang="en-US" altLang="ko-KR" spc="-5" dirty="0"/>
              <a:t>Description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728" y="2833809"/>
            <a:ext cx="5718544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5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Binary </a:t>
            </a:r>
            <a:r>
              <a:rPr lang="en-US" altLang="ko-KR" dirty="0"/>
              <a:t>to</a:t>
            </a:r>
            <a:r>
              <a:rPr lang="en-US" altLang="ko-KR" spc="-95" dirty="0"/>
              <a:t> </a:t>
            </a:r>
            <a:r>
              <a:rPr lang="en-US" altLang="ko-KR" spc="-5" dirty="0"/>
              <a:t>Decimal</a:t>
            </a:r>
            <a:endParaRPr lang="ko-KR" altLang="en-US" dirty="0"/>
          </a:p>
        </p:txBody>
      </p:sp>
      <p:sp>
        <p:nvSpPr>
          <p:cNvPr id="7" name="object 3"/>
          <p:cNvSpPr/>
          <p:nvPr/>
        </p:nvSpPr>
        <p:spPr>
          <a:xfrm>
            <a:off x="1685193" y="2218593"/>
            <a:ext cx="2514600" cy="1066800"/>
          </a:xfrm>
          <a:custGeom>
            <a:avLst/>
            <a:gdLst/>
            <a:ahLst/>
            <a:cxnLst/>
            <a:rect l="l" t="t" r="r" b="b"/>
            <a:pathLst>
              <a:path w="2514600" h="1066800">
                <a:moveTo>
                  <a:pt x="1295400" y="0"/>
                </a:moveTo>
                <a:lnTo>
                  <a:pt x="1295400" y="1066800"/>
                </a:lnTo>
              </a:path>
              <a:path w="2514600" h="1066800">
                <a:moveTo>
                  <a:pt x="1981200" y="0"/>
                </a:moveTo>
                <a:lnTo>
                  <a:pt x="1981200" y="1066800"/>
                </a:lnTo>
              </a:path>
              <a:path w="2514600" h="1066800">
                <a:moveTo>
                  <a:pt x="0" y="152400"/>
                </a:moveTo>
                <a:lnTo>
                  <a:pt x="2514600" y="152400"/>
                </a:lnTo>
              </a:path>
              <a:path w="2514600" h="1066800">
                <a:moveTo>
                  <a:pt x="609600" y="0"/>
                </a:moveTo>
                <a:lnTo>
                  <a:pt x="609600" y="1066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1841021" y="1814525"/>
            <a:ext cx="2310765" cy="12287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95"/>
              </a:spcBef>
              <a:tabLst>
                <a:tab pos="774065" algn="l"/>
                <a:tab pos="1384300" algn="l"/>
                <a:tab pos="2070100" algn="l"/>
              </a:tabLst>
            </a:pPr>
            <a:r>
              <a:rPr sz="1800" spc="-5" dirty="0">
                <a:latin typeface="Arial"/>
                <a:cs typeface="Arial"/>
              </a:rPr>
              <a:t>8	4	2	1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45795" algn="l"/>
                <a:tab pos="1407160" algn="l"/>
                <a:tab pos="2043430" algn="l"/>
              </a:tabLst>
            </a:pPr>
            <a:r>
              <a:rPr sz="3600" dirty="0">
                <a:latin typeface="Arial"/>
                <a:cs typeface="Arial"/>
              </a:rPr>
              <a:t>1	1	0	1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4660802" y="2392151"/>
            <a:ext cx="292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=</a:t>
            </a:r>
          </a:p>
        </p:txBody>
      </p:sp>
      <p:sp>
        <p:nvSpPr>
          <p:cNvPr id="10" name="object 11"/>
          <p:cNvSpPr txBox="1"/>
          <p:nvPr/>
        </p:nvSpPr>
        <p:spPr>
          <a:xfrm>
            <a:off x="5414546" y="2476428"/>
            <a:ext cx="1845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1x8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1x4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1x1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8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4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13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7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Binary </a:t>
            </a:r>
            <a:r>
              <a:rPr lang="en-US" altLang="ko-KR" dirty="0"/>
              <a:t>to</a:t>
            </a:r>
            <a:r>
              <a:rPr lang="en-US" altLang="ko-KR" spc="-95" dirty="0"/>
              <a:t> </a:t>
            </a:r>
            <a:r>
              <a:rPr lang="en-US" altLang="ko-KR" spc="-5" dirty="0"/>
              <a:t>Decimal</a:t>
            </a:r>
            <a:endParaRPr lang="ko-KR" altLang="en-US" dirty="0"/>
          </a:p>
        </p:txBody>
      </p:sp>
      <p:sp>
        <p:nvSpPr>
          <p:cNvPr id="4" name="object 6"/>
          <p:cNvSpPr/>
          <p:nvPr/>
        </p:nvSpPr>
        <p:spPr>
          <a:xfrm>
            <a:off x="4847492" y="3247292"/>
            <a:ext cx="2514600" cy="1066800"/>
          </a:xfrm>
          <a:custGeom>
            <a:avLst/>
            <a:gdLst/>
            <a:ahLst/>
            <a:cxnLst/>
            <a:rect l="l" t="t" r="r" b="b"/>
            <a:pathLst>
              <a:path w="2514600" h="1066800">
                <a:moveTo>
                  <a:pt x="1295400" y="0"/>
                </a:moveTo>
                <a:lnTo>
                  <a:pt x="1295400" y="1066800"/>
                </a:lnTo>
              </a:path>
              <a:path w="2514600" h="1066800">
                <a:moveTo>
                  <a:pt x="1981200" y="0"/>
                </a:moveTo>
                <a:lnTo>
                  <a:pt x="1981200" y="1066800"/>
                </a:lnTo>
              </a:path>
              <a:path w="2514600" h="1066800">
                <a:moveTo>
                  <a:pt x="0" y="152400"/>
                </a:moveTo>
                <a:lnTo>
                  <a:pt x="2514600" y="152400"/>
                </a:lnTo>
              </a:path>
              <a:path w="2514600" h="1066800">
                <a:moveTo>
                  <a:pt x="609600" y="0"/>
                </a:moveTo>
                <a:lnTo>
                  <a:pt x="609600" y="1066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2336346" y="3497609"/>
            <a:ext cx="5584825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5795" algn="l"/>
                <a:tab pos="1408430" algn="l"/>
                <a:tab pos="2042160" algn="l"/>
                <a:tab pos="2679700" algn="l"/>
                <a:tab pos="3313429" algn="l"/>
                <a:tab pos="4076065" algn="l"/>
                <a:tab pos="4709795" algn="l"/>
              </a:tabLst>
            </a:pPr>
            <a:r>
              <a:rPr sz="3600" spc="-5" dirty="0">
                <a:latin typeface="Arial"/>
                <a:cs typeface="Arial"/>
              </a:rPr>
              <a:t>1	0	0	1	1	1	0	1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00" dirty="0">
              <a:latin typeface="Arial"/>
              <a:cs typeface="Arial"/>
            </a:endParaRPr>
          </a:p>
          <a:p>
            <a:pPr marL="2101850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1x128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1x16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1x8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1x4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1x1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</a:p>
          <a:p>
            <a:pPr marL="210375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128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16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8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4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</a:p>
          <a:p>
            <a:pPr marL="2105025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157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2180492" y="3247292"/>
            <a:ext cx="2667000" cy="1066800"/>
          </a:xfrm>
          <a:custGeom>
            <a:avLst/>
            <a:gdLst/>
            <a:ahLst/>
            <a:cxnLst/>
            <a:rect l="l" t="t" r="r" b="b"/>
            <a:pathLst>
              <a:path w="2667000" h="1066800">
                <a:moveTo>
                  <a:pt x="1295400" y="0"/>
                </a:moveTo>
                <a:lnTo>
                  <a:pt x="1295400" y="1066800"/>
                </a:lnTo>
              </a:path>
              <a:path w="2667000" h="1066800">
                <a:moveTo>
                  <a:pt x="1981200" y="0"/>
                </a:moveTo>
                <a:lnTo>
                  <a:pt x="1981200" y="1066800"/>
                </a:lnTo>
              </a:path>
              <a:path w="2667000" h="1066800">
                <a:moveTo>
                  <a:pt x="0" y="152400"/>
                </a:moveTo>
                <a:lnTo>
                  <a:pt x="2667000" y="152400"/>
                </a:lnTo>
              </a:path>
              <a:path w="2667000" h="1066800">
                <a:moveTo>
                  <a:pt x="609600" y="0"/>
                </a:moveTo>
                <a:lnTo>
                  <a:pt x="609600" y="1066800"/>
                </a:lnTo>
              </a:path>
              <a:path w="2667000" h="1066800">
                <a:moveTo>
                  <a:pt x="2667000" y="0"/>
                </a:moveTo>
                <a:lnTo>
                  <a:pt x="2667000" y="1066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 txBox="1"/>
          <p:nvPr/>
        </p:nvSpPr>
        <p:spPr>
          <a:xfrm>
            <a:off x="8128410" y="3573809"/>
            <a:ext cx="29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2437" y="2669684"/>
            <a:ext cx="6962775" cy="6982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tabLst>
                <a:tab pos="1059815" algn="l"/>
                <a:tab pos="1745614" algn="l"/>
                <a:tab pos="2431415" algn="l"/>
                <a:tab pos="3117215" algn="l"/>
                <a:tab pos="3803015" algn="l"/>
                <a:tab pos="4413250" algn="l"/>
                <a:tab pos="5099050" algn="l"/>
              </a:tabLst>
            </a:pPr>
            <a:r>
              <a:rPr sz="1800" spc="-5" dirty="0">
                <a:latin typeface="Arial"/>
                <a:cs typeface="Arial"/>
              </a:rPr>
              <a:t>128	64	32	16	8	4	2	1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44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en-US" altLang="ko-KR" b="1" i="1" dirty="0"/>
              <a:t>literal </a:t>
            </a:r>
            <a:r>
              <a:rPr lang="en-US" altLang="ko-KR" dirty="0"/>
              <a:t>is a complemented or un-complemented Boolean</a:t>
            </a:r>
            <a:br>
              <a:rPr lang="en-US" altLang="ko-KR" dirty="0"/>
            </a:br>
            <a:r>
              <a:rPr lang="en-US" altLang="ko-KR" dirty="0"/>
              <a:t>variable. </a:t>
            </a:r>
          </a:p>
          <a:p>
            <a:pPr lvl="1"/>
            <a:r>
              <a:rPr lang="en-US" altLang="ko-KR" i="1" dirty="0"/>
              <a:t>Examples: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i="1" dirty="0"/>
              <a:t> </a:t>
            </a:r>
            <a:r>
              <a:rPr lang="en-US" altLang="ko-KR" dirty="0"/>
              <a:t>and </a:t>
            </a:r>
            <a:r>
              <a:rPr lang="en-US" altLang="ko-KR" i="1" dirty="0"/>
              <a:t>ā </a:t>
            </a:r>
            <a:r>
              <a:rPr lang="en-US" altLang="ko-KR" dirty="0"/>
              <a:t>are distinct literals. </a:t>
            </a:r>
            <a:r>
              <a:rPr lang="en-US" altLang="ko-KR" i="1" dirty="0" err="1"/>
              <a:t>ā+cd</a:t>
            </a:r>
            <a:r>
              <a:rPr lang="en-US" altLang="ko-KR" i="1" dirty="0"/>
              <a:t> </a:t>
            </a:r>
            <a:r>
              <a:rPr lang="en-US" altLang="ko-KR" dirty="0"/>
              <a:t>is not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product term </a:t>
            </a:r>
            <a:r>
              <a:rPr lang="en-US" altLang="ko-KR" dirty="0"/>
              <a:t>is a single literal or a logical product</a:t>
            </a:r>
            <a:br>
              <a:rPr lang="en-US" altLang="ko-KR" dirty="0"/>
            </a:br>
            <a:r>
              <a:rPr lang="en-US" altLang="ko-KR" dirty="0"/>
              <a:t>(AND) of two or more literals. </a:t>
            </a:r>
          </a:p>
          <a:p>
            <a:pPr lvl="1"/>
            <a:r>
              <a:rPr lang="en-US" altLang="ko-KR" i="1" dirty="0"/>
              <a:t>a, ā, ac, </a:t>
            </a:r>
            <a:r>
              <a:rPr lang="en-US" altLang="ko-KR" i="1" dirty="0" err="1"/>
              <a:t>ācd</a:t>
            </a:r>
            <a:r>
              <a:rPr lang="en-US" altLang="ko-KR" i="1" dirty="0"/>
              <a:t>, </a:t>
            </a:r>
            <a:r>
              <a:rPr lang="en-US" altLang="ko-KR" i="1" dirty="0" err="1"/>
              <a:t>aaāb</a:t>
            </a:r>
            <a:r>
              <a:rPr lang="en-US" altLang="ko-KR" i="1" dirty="0"/>
              <a:t> </a:t>
            </a:r>
            <a:r>
              <a:rPr lang="en-US" altLang="ko-KR" dirty="0"/>
              <a:t>are product terms </a:t>
            </a:r>
          </a:p>
          <a:p>
            <a:pPr lvl="1"/>
            <a:r>
              <a:rPr lang="en-US" altLang="ko-KR" i="1" dirty="0" err="1"/>
              <a:t>ā+cd</a:t>
            </a:r>
            <a:r>
              <a:rPr lang="en-US" altLang="ko-KR" i="1" dirty="0"/>
              <a:t> </a:t>
            </a:r>
            <a:r>
              <a:rPr lang="en-US" altLang="ko-KR" dirty="0"/>
              <a:t>is not a product term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64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ko-KR" dirty="0"/>
              <a:t>A </a:t>
            </a:r>
            <a:r>
              <a:rPr lang="en-US" altLang="ko-KR" b="1" i="1" dirty="0"/>
              <a:t>sum term </a:t>
            </a:r>
            <a:r>
              <a:rPr lang="en-US" altLang="ko-KR" dirty="0"/>
              <a:t>is a single literal or a logical sum (OR) of two or more literals. </a:t>
            </a:r>
          </a:p>
          <a:p>
            <a:pPr lvl="1"/>
            <a:r>
              <a:rPr lang="en-US" altLang="ko-KR" dirty="0"/>
              <a:t>Examples: a, ā, </a:t>
            </a:r>
            <a:r>
              <a:rPr lang="en-US" altLang="ko-KR" dirty="0" err="1"/>
              <a:t>a+c</a:t>
            </a:r>
            <a:r>
              <a:rPr lang="en-US" altLang="ko-KR" dirty="0"/>
              <a:t>, </a:t>
            </a:r>
            <a:r>
              <a:rPr lang="en-US" altLang="ko-KR" dirty="0" err="1"/>
              <a:t>ā+c+d</a:t>
            </a:r>
            <a:r>
              <a:rPr lang="en-US" altLang="ko-KR" dirty="0"/>
              <a:t>	are sum terms; </a:t>
            </a:r>
            <a:r>
              <a:rPr lang="en-US" altLang="ko-KR" dirty="0" err="1"/>
              <a:t>ā+cd</a:t>
            </a:r>
            <a:r>
              <a:rPr lang="en-US" altLang="ko-KR" dirty="0"/>
              <a:t> is not  a sum term.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sum of products (SOP) </a:t>
            </a:r>
            <a:r>
              <a:rPr lang="en-US" altLang="ko-KR" dirty="0"/>
              <a:t>expressions is a set of product  (AND) terms connected with logical sum (OR) operators.</a:t>
            </a:r>
          </a:p>
          <a:p>
            <a:pPr lvl="1"/>
            <a:r>
              <a:rPr lang="en-US" altLang="ko-KR" dirty="0"/>
              <a:t>Examples: a, ā, </a:t>
            </a:r>
            <a:r>
              <a:rPr lang="en-US" altLang="ko-KR" dirty="0" err="1"/>
              <a:t>ab+c</a:t>
            </a:r>
            <a:r>
              <a:rPr lang="en-US" altLang="ko-KR" dirty="0"/>
              <a:t>, </a:t>
            </a:r>
            <a:r>
              <a:rPr lang="en-US" altLang="ko-KR" dirty="0" err="1"/>
              <a:t>āc+bde</a:t>
            </a:r>
            <a:r>
              <a:rPr lang="en-US" altLang="ko-KR" dirty="0"/>
              <a:t>, </a:t>
            </a:r>
            <a:r>
              <a:rPr lang="en-US" altLang="ko-KR" dirty="0" err="1"/>
              <a:t>a+b</a:t>
            </a:r>
            <a:r>
              <a:rPr lang="en-US" altLang="ko-KR" dirty="0"/>
              <a:t> are SOP expressions.</a:t>
            </a:r>
          </a:p>
          <a:p>
            <a:endParaRPr lang="en-US" altLang="ko-KR" dirty="0"/>
          </a:p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03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b="1" i="1" dirty="0"/>
              <a:t>product of sum (POS)</a:t>
            </a:r>
            <a:r>
              <a:rPr lang="en-US" altLang="ko-KR" dirty="0"/>
              <a:t> expressions is a set of sum  (OR) terms connected with logical product (OR)  operators.</a:t>
            </a:r>
          </a:p>
          <a:p>
            <a:r>
              <a:rPr lang="en-US" altLang="ko-KR" dirty="0"/>
              <a:t>Examples:	 a, ā, </a:t>
            </a:r>
            <a:r>
              <a:rPr lang="en-US" altLang="ko-KR" dirty="0" err="1"/>
              <a:t>a+b+c</a:t>
            </a:r>
            <a:r>
              <a:rPr lang="en-US" altLang="ko-KR" dirty="0"/>
              <a:t>, (</a:t>
            </a:r>
            <a:r>
              <a:rPr lang="en-US" altLang="ko-KR" dirty="0" err="1"/>
              <a:t>ā+c</a:t>
            </a:r>
            <a:r>
              <a:rPr lang="en-US" altLang="ko-KR" dirty="0"/>
              <a:t>)(</a:t>
            </a:r>
            <a:r>
              <a:rPr lang="en-US" altLang="ko-KR" dirty="0" err="1"/>
              <a:t>b+d</a:t>
            </a:r>
            <a:r>
              <a:rPr lang="en-US" altLang="ko-KR" dirty="0"/>
              <a:t>) are POS expressions.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86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canonical sum of products (CSOP)</a:t>
            </a:r>
            <a:r>
              <a:rPr lang="en-US" altLang="ko-KR" dirty="0"/>
              <a:t> form of an  expression refers to rewriting the expression as a sum of  </a:t>
            </a:r>
            <a:r>
              <a:rPr lang="en-US" altLang="ko-KR" dirty="0" err="1"/>
              <a:t>minterms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Examples for 3-variables: </a:t>
            </a:r>
          </a:p>
          <a:p>
            <a:pPr lvl="1"/>
            <a:r>
              <a:rPr lang="en-US" altLang="ko-KR" dirty="0" err="1"/>
              <a:t>ābc</a:t>
            </a:r>
            <a:r>
              <a:rPr lang="en-US" altLang="ko-KR" dirty="0"/>
              <a:t> + </a:t>
            </a:r>
            <a:r>
              <a:rPr lang="en-US" altLang="ko-KR" dirty="0" err="1"/>
              <a:t>abc</a:t>
            </a:r>
            <a:r>
              <a:rPr lang="en-US" altLang="ko-KR" dirty="0"/>
              <a:t> is a CSOP expression;</a:t>
            </a:r>
          </a:p>
          <a:p>
            <a:pPr lvl="1"/>
            <a:r>
              <a:rPr lang="en-US" altLang="ko-KR" dirty="0" err="1"/>
              <a:t>āb</a:t>
            </a:r>
            <a:r>
              <a:rPr lang="en-US" altLang="ko-KR" dirty="0"/>
              <a:t> + c	is not.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b="1" dirty="0"/>
              <a:t>canonical product of sums (CPOS) </a:t>
            </a:r>
            <a:r>
              <a:rPr lang="en-US" altLang="ko-KR" dirty="0"/>
              <a:t>form of an  expression refers to rewriting the expression as a product  of </a:t>
            </a:r>
            <a:r>
              <a:rPr lang="en-US" altLang="ko-KR" dirty="0" err="1"/>
              <a:t>maxterms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Examples for 3-variables:</a:t>
            </a:r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ā+b+c</a:t>
            </a:r>
            <a:r>
              <a:rPr lang="en-US" altLang="ko-KR" dirty="0"/>
              <a:t>)(</a:t>
            </a:r>
            <a:r>
              <a:rPr lang="en-US" altLang="ko-KR" dirty="0" err="1"/>
              <a:t>a+b+c</a:t>
            </a:r>
            <a:r>
              <a:rPr lang="en-US" altLang="ko-KR" dirty="0"/>
              <a:t>) is a CPOS  expression; </a:t>
            </a:r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ā+b</a:t>
            </a:r>
            <a:r>
              <a:rPr lang="en-US" altLang="ko-KR" dirty="0"/>
              <a:t>)c	is not.</a:t>
            </a:r>
          </a:p>
          <a:p>
            <a:endParaRPr lang="en-US" altLang="ko-KR" dirty="0"/>
          </a:p>
          <a:p>
            <a:r>
              <a:rPr lang="en-US" altLang="ko-KR" dirty="0"/>
              <a:t>There is a close correspondence between the truth table  and </a:t>
            </a:r>
            <a:r>
              <a:rPr lang="en-US" altLang="ko-KR" dirty="0" err="1"/>
              <a:t>minterms</a:t>
            </a:r>
            <a:r>
              <a:rPr lang="en-US" altLang="ko-KR" dirty="0"/>
              <a:t> and </a:t>
            </a:r>
            <a:r>
              <a:rPr lang="en-US" altLang="ko-KR" dirty="0" err="1"/>
              <a:t>maxterms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</a:t>
            </a:r>
            <a:r>
              <a:rPr lang="en-US" altLang="ko-KR" dirty="0" err="1"/>
              <a:t>minterm</a:t>
            </a:r>
            <a:r>
              <a:rPr lang="en-US" altLang="ko-KR" dirty="0"/>
              <a:t> can be defined as a product term that  is	1 in exactly one row of the truth table.</a:t>
            </a:r>
          </a:p>
          <a:p>
            <a:r>
              <a:rPr lang="en-US" altLang="ko-KR" dirty="0"/>
              <a:t>n variable </a:t>
            </a:r>
            <a:r>
              <a:rPr lang="en-US" altLang="ko-KR" dirty="0" err="1"/>
              <a:t>minterms</a:t>
            </a:r>
            <a:r>
              <a:rPr lang="en-US" altLang="ko-KR" dirty="0"/>
              <a:t> are often represented by n-bit binary integers.</a:t>
            </a:r>
          </a:p>
          <a:p>
            <a:endParaRPr lang="en-US" altLang="ko-KR" dirty="0"/>
          </a:p>
          <a:p>
            <a:r>
              <a:rPr lang="en-US" altLang="ko-KR" dirty="0"/>
              <a:t>How to associate </a:t>
            </a:r>
            <a:r>
              <a:rPr lang="en-US" altLang="ko-KR" dirty="0" err="1"/>
              <a:t>minterms</a:t>
            </a:r>
            <a:r>
              <a:rPr lang="en-US" altLang="ko-KR" dirty="0"/>
              <a:t> with integers?</a:t>
            </a:r>
          </a:p>
          <a:p>
            <a:pPr lvl="1"/>
            <a:r>
              <a:rPr lang="en-US" altLang="ko-KR" dirty="0"/>
              <a:t>State an ordering on the variables</a:t>
            </a:r>
          </a:p>
          <a:p>
            <a:pPr lvl="1"/>
            <a:r>
              <a:rPr lang="en-US" altLang="ko-KR" dirty="0"/>
              <a:t>Form a binary number</a:t>
            </a:r>
          </a:p>
          <a:p>
            <a:pPr lvl="2"/>
            <a:r>
              <a:rPr lang="en-US" altLang="ko-KR" dirty="0"/>
              <a:t>Set bit </a:t>
            </a:r>
            <a:r>
              <a:rPr lang="en-US" altLang="ko-KR" i="1" dirty="0" err="1"/>
              <a:t>i</a:t>
            </a:r>
            <a:r>
              <a:rPr lang="en-US" altLang="ko-KR" dirty="0"/>
              <a:t> of the binary number to 1 if the </a:t>
            </a:r>
            <a:r>
              <a:rPr lang="en-US" altLang="ko-KR" dirty="0" err="1"/>
              <a:t>ith</a:t>
            </a:r>
            <a:r>
              <a:rPr lang="en-US" altLang="ko-KR" dirty="0"/>
              <a:t> variable appears in  the </a:t>
            </a:r>
            <a:r>
              <a:rPr lang="en-US" altLang="ko-KR" dirty="0" err="1"/>
              <a:t>minterm</a:t>
            </a:r>
            <a:r>
              <a:rPr lang="en-US" altLang="ko-KR" dirty="0"/>
              <a:t> in an </a:t>
            </a:r>
            <a:r>
              <a:rPr lang="en-US" altLang="ko-KR" dirty="0" err="1"/>
              <a:t>uncomplemented</a:t>
            </a:r>
            <a:r>
              <a:rPr lang="en-US" altLang="ko-KR" dirty="0"/>
              <a:t> form</a:t>
            </a:r>
          </a:p>
          <a:p>
            <a:pPr lvl="2"/>
            <a:r>
              <a:rPr lang="en-US" altLang="ko-KR" dirty="0"/>
              <a:t>Set bit </a:t>
            </a:r>
            <a:r>
              <a:rPr lang="en-US" altLang="ko-KR" i="1" dirty="0" err="1"/>
              <a:t>i</a:t>
            </a:r>
            <a:r>
              <a:rPr lang="en-US" altLang="ko-KR" dirty="0"/>
              <a:t> to 0 if the variable appears in the complemented form.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11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1021</Words>
  <Application>Microsoft Office PowerPoint</Application>
  <PresentationFormat>Widescreen</PresentationFormat>
  <Paragraphs>170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맑은 고딕</vt:lpstr>
      <vt:lpstr>Arial</vt:lpstr>
      <vt:lpstr>Calibri</vt:lpstr>
      <vt:lpstr>Georgia</vt:lpstr>
      <vt:lpstr>Symbol</vt:lpstr>
      <vt:lpstr>Times New Roman</vt:lpstr>
      <vt:lpstr>Verdana</vt:lpstr>
      <vt:lpstr>Wingdings</vt:lpstr>
      <vt:lpstr>Office 테마</vt:lpstr>
      <vt:lpstr>Positional Number System</vt:lpstr>
      <vt:lpstr>Binary to Decimal</vt:lpstr>
      <vt:lpstr>Binary to Decimal</vt:lpstr>
      <vt:lpstr>Binary to Decimal</vt:lpstr>
      <vt:lpstr>Definitions</vt:lpstr>
      <vt:lpstr>PowerPoint Presentation</vt:lpstr>
      <vt:lpstr>PowerPoint Presentation</vt:lpstr>
      <vt:lpstr>PowerPoint Presentation</vt:lpstr>
      <vt:lpstr>Minterms</vt:lpstr>
      <vt:lpstr>Minterm Examples</vt:lpstr>
      <vt:lpstr>Maxterms</vt:lpstr>
      <vt:lpstr>Maxterm Examples</vt:lpstr>
      <vt:lpstr>Minterms and Maxterms</vt:lpstr>
      <vt:lpstr>PowerPoint Presentation</vt:lpstr>
      <vt:lpstr>PowerPoint Presentation</vt:lpstr>
      <vt:lpstr>Summary of Minterms and Maxterms</vt:lpstr>
      <vt:lpstr>Conversion between SOP and POS</vt:lpstr>
      <vt:lpstr>Algebraic Simplification</vt:lpstr>
      <vt:lpstr>Example</vt:lpstr>
      <vt:lpstr>Example</vt:lpstr>
      <vt:lpstr>Example</vt:lpstr>
      <vt:lpstr>Example </vt:lpstr>
      <vt:lpstr>Example </vt:lpstr>
      <vt:lpstr>Example </vt:lpstr>
      <vt:lpstr>PowerPoint Presentation</vt:lpstr>
      <vt:lpstr>Design Representation (Example 1)</vt:lpstr>
      <vt:lpstr>Textual Description</vt:lpstr>
      <vt:lpstr>Truth Table</vt:lpstr>
      <vt:lpstr>Gate Level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타야라히랄</cp:lastModifiedBy>
  <cp:revision>66</cp:revision>
  <dcterms:created xsi:type="dcterms:W3CDTF">2021-01-29T01:56:07Z</dcterms:created>
  <dcterms:modified xsi:type="dcterms:W3CDTF">2022-03-21T02:19:13Z</dcterms:modified>
</cp:coreProperties>
</file>