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4"/>
  </p:notesMasterIdLst>
  <p:sldIdLst>
    <p:sldId id="256" r:id="rId2"/>
    <p:sldId id="261" r:id="rId3"/>
    <p:sldId id="276" r:id="rId4"/>
    <p:sldId id="263" r:id="rId5"/>
    <p:sldId id="264" r:id="rId6"/>
    <p:sldId id="265" r:id="rId7"/>
    <p:sldId id="277" r:id="rId8"/>
    <p:sldId id="266" r:id="rId9"/>
    <p:sldId id="278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311" r:id="rId31"/>
    <p:sldId id="290" r:id="rId32"/>
    <p:sldId id="291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0" autoAdjust="0"/>
    <p:restoredTop sz="82963" autoAdjust="0"/>
  </p:normalViewPr>
  <p:slideViewPr>
    <p:cSldViewPr snapToGrid="0">
      <p:cViewPr varScale="1">
        <p:scale>
          <a:sx n="129" d="100"/>
          <a:sy n="129" d="100"/>
        </p:scale>
        <p:origin x="175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72e65871ca4ff38" providerId="LiveId" clId="{138E2E66-0C1A-431C-900D-D98D8195B26E}"/>
    <pc:docChg chg="custSel addSld delSld modSld">
      <pc:chgData name="" userId="f72e65871ca4ff38" providerId="LiveId" clId="{138E2E66-0C1A-431C-900D-D98D8195B26E}" dt="2021-02-28T12:38:11.024" v="73" actId="27636"/>
      <pc:docMkLst>
        <pc:docMk/>
      </pc:docMkLst>
      <pc:sldChg chg="modSp">
        <pc:chgData name="" userId="f72e65871ca4ff38" providerId="LiveId" clId="{138E2E66-0C1A-431C-900D-D98D8195B26E}" dt="2021-02-28T12:01:26.533" v="31" actId="113"/>
        <pc:sldMkLst>
          <pc:docMk/>
          <pc:sldMk cId="465804323" sldId="256"/>
        </pc:sldMkLst>
        <pc:spChg chg="mod">
          <ac:chgData name="" userId="f72e65871ca4ff38" providerId="LiveId" clId="{138E2E66-0C1A-431C-900D-D98D8195B26E}" dt="2021-02-28T12:01:20.588" v="30" actId="113"/>
          <ac:spMkLst>
            <pc:docMk/>
            <pc:sldMk cId="465804323" sldId="256"/>
            <ac:spMk id="2" creationId="{00000000-0000-0000-0000-000000000000}"/>
          </ac:spMkLst>
        </pc:spChg>
        <pc:spChg chg="mod">
          <ac:chgData name="" userId="f72e65871ca4ff38" providerId="LiveId" clId="{138E2E66-0C1A-431C-900D-D98D8195B26E}" dt="2021-02-28T12:01:26.533" v="31" actId="113"/>
          <ac:spMkLst>
            <pc:docMk/>
            <pc:sldMk cId="465804323" sldId="256"/>
            <ac:spMk id="3" creationId="{00000000-0000-0000-0000-000000000000}"/>
          </ac:spMkLst>
        </pc:spChg>
      </pc:sldChg>
      <pc:sldChg chg="del">
        <pc:chgData name="" userId="f72e65871ca4ff38" providerId="LiveId" clId="{138E2E66-0C1A-431C-900D-D98D8195B26E}" dt="2021-02-28T12:20:29.690" v="33" actId="2696"/>
        <pc:sldMkLst>
          <pc:docMk/>
          <pc:sldMk cId="2684914432" sldId="281"/>
        </pc:sldMkLst>
      </pc:sldChg>
      <pc:sldChg chg="del">
        <pc:chgData name="" userId="f72e65871ca4ff38" providerId="LiveId" clId="{138E2E66-0C1A-431C-900D-D98D8195B26E}" dt="2021-02-28T12:22:08.210" v="34" actId="2696"/>
        <pc:sldMkLst>
          <pc:docMk/>
          <pc:sldMk cId="41144110" sldId="300"/>
        </pc:sldMkLst>
      </pc:sldChg>
      <pc:sldChg chg="del">
        <pc:chgData name="" userId="f72e65871ca4ff38" providerId="LiveId" clId="{138E2E66-0C1A-431C-900D-D98D8195B26E}" dt="2021-02-28T12:22:33.065" v="35" actId="2696"/>
        <pc:sldMkLst>
          <pc:docMk/>
          <pc:sldMk cId="3146086255" sldId="314"/>
        </pc:sldMkLst>
      </pc:sldChg>
      <pc:sldChg chg="del">
        <pc:chgData name="" userId="f72e65871ca4ff38" providerId="LiveId" clId="{138E2E66-0C1A-431C-900D-D98D8195B26E}" dt="2021-02-28T12:22:35.525" v="36" actId="2696"/>
        <pc:sldMkLst>
          <pc:docMk/>
          <pc:sldMk cId="889023546" sldId="315"/>
        </pc:sldMkLst>
      </pc:sldChg>
      <pc:sldChg chg="del">
        <pc:chgData name="" userId="f72e65871ca4ff38" providerId="LiveId" clId="{138E2E66-0C1A-431C-900D-D98D8195B26E}" dt="2021-02-28T12:22:58.724" v="37" actId="2696"/>
        <pc:sldMkLst>
          <pc:docMk/>
          <pc:sldMk cId="617446533" sldId="329"/>
        </pc:sldMkLst>
      </pc:sldChg>
      <pc:sldChg chg="del">
        <pc:chgData name="" userId="f72e65871ca4ff38" providerId="LiveId" clId="{138E2E66-0C1A-431C-900D-D98D8195B26E}" dt="2021-02-28T12:35:23.527" v="68" actId="2696"/>
        <pc:sldMkLst>
          <pc:docMk/>
          <pc:sldMk cId="226151981" sldId="331"/>
        </pc:sldMkLst>
      </pc:sldChg>
      <pc:sldChg chg="modSp modNotesTx">
        <pc:chgData name="" userId="f72e65871ca4ff38" providerId="LiveId" clId="{138E2E66-0C1A-431C-900D-D98D8195B26E}" dt="2021-02-28T12:35:31.636" v="69" actId="20577"/>
        <pc:sldMkLst>
          <pc:docMk/>
          <pc:sldMk cId="1238631379" sldId="332"/>
        </pc:sldMkLst>
        <pc:spChg chg="mod">
          <ac:chgData name="" userId="f72e65871ca4ff38" providerId="LiveId" clId="{138E2E66-0C1A-431C-900D-D98D8195B26E}" dt="2021-02-28T12:04:37.694" v="32" actId="1076"/>
          <ac:spMkLst>
            <pc:docMk/>
            <pc:sldMk cId="1238631379" sldId="332"/>
            <ac:spMk id="2" creationId="{00000000-0000-0000-0000-000000000000}"/>
          </ac:spMkLst>
        </pc:spChg>
      </pc:sldChg>
      <pc:sldChg chg="modSp">
        <pc:chgData name="" userId="f72e65871ca4ff38" providerId="LiveId" clId="{138E2E66-0C1A-431C-900D-D98D8195B26E}" dt="2021-02-28T12:36:16.438" v="70" actId="1076"/>
        <pc:sldMkLst>
          <pc:docMk/>
          <pc:sldMk cId="582805931" sldId="336"/>
        </pc:sldMkLst>
        <pc:spChg chg="mod">
          <ac:chgData name="" userId="f72e65871ca4ff38" providerId="LiveId" clId="{138E2E66-0C1A-431C-900D-D98D8195B26E}" dt="2021-02-28T12:36:16.438" v="70" actId="1076"/>
          <ac:spMkLst>
            <pc:docMk/>
            <pc:sldMk cId="582805931" sldId="336"/>
            <ac:spMk id="4" creationId="{00000000-0000-0000-0000-000000000000}"/>
          </ac:spMkLst>
        </pc:spChg>
        <pc:picChg chg="mod">
          <ac:chgData name="" userId="f72e65871ca4ff38" providerId="LiveId" clId="{138E2E66-0C1A-431C-900D-D98D8195B26E}" dt="2021-02-28T12:36:16.438" v="70" actId="1076"/>
          <ac:picMkLst>
            <pc:docMk/>
            <pc:sldMk cId="582805931" sldId="336"/>
            <ac:picMk id="5" creationId="{00000000-0000-0000-0000-000000000000}"/>
          </ac:picMkLst>
        </pc:picChg>
      </pc:sldChg>
      <pc:sldChg chg="modSp">
        <pc:chgData name="" userId="f72e65871ca4ff38" providerId="LiveId" clId="{138E2E66-0C1A-431C-900D-D98D8195B26E}" dt="2021-02-28T12:38:04.905" v="71" actId="14100"/>
        <pc:sldMkLst>
          <pc:docMk/>
          <pc:sldMk cId="4059995833" sldId="340"/>
        </pc:sldMkLst>
        <pc:spChg chg="mod">
          <ac:chgData name="" userId="f72e65871ca4ff38" providerId="LiveId" clId="{138E2E66-0C1A-431C-900D-D98D8195B26E}" dt="2021-02-28T12:38:04.905" v="71" actId="14100"/>
          <ac:spMkLst>
            <pc:docMk/>
            <pc:sldMk cId="4059995833" sldId="340"/>
            <ac:spMk id="9222" creationId="{00000000-0000-0000-0000-000000000000}"/>
          </ac:spMkLst>
        </pc:spChg>
      </pc:sldChg>
      <pc:sldChg chg="modSp">
        <pc:chgData name="" userId="f72e65871ca4ff38" providerId="LiveId" clId="{138E2E66-0C1A-431C-900D-D98D8195B26E}" dt="2021-02-28T12:38:11.024" v="73" actId="27636"/>
        <pc:sldMkLst>
          <pc:docMk/>
          <pc:sldMk cId="3285004471" sldId="341"/>
        </pc:sldMkLst>
        <pc:spChg chg="mod">
          <ac:chgData name="" userId="f72e65871ca4ff38" providerId="LiveId" clId="{138E2E66-0C1A-431C-900D-D98D8195B26E}" dt="2021-02-28T12:38:11.024" v="73" actId="27636"/>
          <ac:spMkLst>
            <pc:docMk/>
            <pc:sldMk cId="3285004471" sldId="341"/>
            <ac:spMk id="3" creationId="{00000000-0000-0000-0000-000000000000}"/>
          </ac:spMkLst>
        </pc:spChg>
      </pc:sldChg>
      <pc:sldChg chg="addSp delSp modSp add modAnim">
        <pc:chgData name="" userId="f72e65871ca4ff38" providerId="LiveId" clId="{138E2E66-0C1A-431C-900D-D98D8195B26E}" dt="2021-02-28T12:33:20.691" v="54" actId="1036"/>
        <pc:sldMkLst>
          <pc:docMk/>
          <pc:sldMk cId="3886741605" sldId="343"/>
        </pc:sldMkLst>
        <pc:spChg chg="del">
          <ac:chgData name="" userId="f72e65871ca4ff38" providerId="LiveId" clId="{138E2E66-0C1A-431C-900D-D98D8195B26E}" dt="2021-02-28T12:32:27.495" v="39"/>
          <ac:spMkLst>
            <pc:docMk/>
            <pc:sldMk cId="3886741605" sldId="343"/>
            <ac:spMk id="3" creationId="{1970AA8F-9F4D-4D6B-9C9C-D008C39F6B26}"/>
          </ac:spMkLst>
        </pc:spChg>
        <pc:picChg chg="add mod">
          <ac:chgData name="" userId="f72e65871ca4ff38" providerId="LiveId" clId="{138E2E66-0C1A-431C-900D-D98D8195B26E}" dt="2021-02-28T12:33:20.691" v="54" actId="1036"/>
          <ac:picMkLst>
            <pc:docMk/>
            <pc:sldMk cId="3886741605" sldId="343"/>
            <ac:picMk id="4" creationId="{DD669AA0-FE96-4B60-9AD4-9E4D270AA1F6}"/>
          </ac:picMkLst>
        </pc:picChg>
      </pc:sldChg>
      <pc:sldChg chg="addSp delSp modSp add modAnim">
        <pc:chgData name="" userId="f72e65871ca4ff38" providerId="LiveId" clId="{138E2E66-0C1A-431C-900D-D98D8195B26E}" dt="2021-02-28T12:33:27.471" v="56" actId="1076"/>
        <pc:sldMkLst>
          <pc:docMk/>
          <pc:sldMk cId="1508486109" sldId="344"/>
        </pc:sldMkLst>
        <pc:spChg chg="del">
          <ac:chgData name="" userId="f72e65871ca4ff38" providerId="LiveId" clId="{138E2E66-0C1A-431C-900D-D98D8195B26E}" dt="2021-02-28T12:32:41.827" v="44"/>
          <ac:spMkLst>
            <pc:docMk/>
            <pc:sldMk cId="1508486109" sldId="344"/>
            <ac:spMk id="3" creationId="{66B53FAC-82E9-419C-959E-D4F45139F9B0}"/>
          </ac:spMkLst>
        </pc:spChg>
        <pc:picChg chg="add mod">
          <ac:chgData name="" userId="f72e65871ca4ff38" providerId="LiveId" clId="{138E2E66-0C1A-431C-900D-D98D8195B26E}" dt="2021-02-28T12:33:27.471" v="56" actId="1076"/>
          <ac:picMkLst>
            <pc:docMk/>
            <pc:sldMk cId="1508486109" sldId="344"/>
            <ac:picMk id="4" creationId="{3A836C38-7967-4ABD-A8F0-FF9A5AE10EAA}"/>
          </ac:picMkLst>
        </pc:picChg>
      </pc:sldChg>
      <pc:sldChg chg="addSp delSp modSp add modAnim">
        <pc:chgData name="" userId="f72e65871ca4ff38" providerId="LiveId" clId="{138E2E66-0C1A-431C-900D-D98D8195B26E}" dt="2021-02-28T12:33:36.354" v="58" actId="1076"/>
        <pc:sldMkLst>
          <pc:docMk/>
          <pc:sldMk cId="3763641421" sldId="345"/>
        </pc:sldMkLst>
        <pc:spChg chg="del">
          <ac:chgData name="" userId="f72e65871ca4ff38" providerId="LiveId" clId="{138E2E66-0C1A-431C-900D-D98D8195B26E}" dt="2021-02-28T12:32:45.964" v="45"/>
          <ac:spMkLst>
            <pc:docMk/>
            <pc:sldMk cId="3763641421" sldId="345"/>
            <ac:spMk id="3" creationId="{2D465901-8F33-4720-A56F-79DA92BA60EC}"/>
          </ac:spMkLst>
        </pc:spChg>
        <pc:picChg chg="add mod">
          <ac:chgData name="" userId="f72e65871ca4ff38" providerId="LiveId" clId="{138E2E66-0C1A-431C-900D-D98D8195B26E}" dt="2021-02-28T12:33:36.354" v="58" actId="1076"/>
          <ac:picMkLst>
            <pc:docMk/>
            <pc:sldMk cId="3763641421" sldId="345"/>
            <ac:picMk id="4" creationId="{C06D5479-6550-408D-9A3D-CDE7AF962074}"/>
          </ac:picMkLst>
        </pc:picChg>
      </pc:sldChg>
      <pc:sldChg chg="addSp delSp modSp add modAnim">
        <pc:chgData name="" userId="f72e65871ca4ff38" providerId="LiveId" clId="{138E2E66-0C1A-431C-900D-D98D8195B26E}" dt="2021-02-28T12:33:42.436" v="60" actId="1076"/>
        <pc:sldMkLst>
          <pc:docMk/>
          <pc:sldMk cId="144350197" sldId="346"/>
        </pc:sldMkLst>
        <pc:spChg chg="del">
          <ac:chgData name="" userId="f72e65871ca4ff38" providerId="LiveId" clId="{138E2E66-0C1A-431C-900D-D98D8195B26E}" dt="2021-02-28T12:32:50.356" v="46"/>
          <ac:spMkLst>
            <pc:docMk/>
            <pc:sldMk cId="144350197" sldId="346"/>
            <ac:spMk id="3" creationId="{056202C5-6A00-43D7-A1D4-9439E4E0A55F}"/>
          </ac:spMkLst>
        </pc:spChg>
        <pc:picChg chg="add mod">
          <ac:chgData name="" userId="f72e65871ca4ff38" providerId="LiveId" clId="{138E2E66-0C1A-431C-900D-D98D8195B26E}" dt="2021-02-28T12:33:42.436" v="60" actId="1076"/>
          <ac:picMkLst>
            <pc:docMk/>
            <pc:sldMk cId="144350197" sldId="346"/>
            <ac:picMk id="4" creationId="{85035CE4-F2E2-42AB-BB2F-CBF19FCC2172}"/>
          </ac:picMkLst>
        </pc:picChg>
      </pc:sldChg>
      <pc:sldChg chg="addSp delSp modSp add modAnim">
        <pc:chgData name="" userId="f72e65871ca4ff38" providerId="LiveId" clId="{138E2E66-0C1A-431C-900D-D98D8195B26E}" dt="2021-02-28T12:33:52.846" v="62" actId="1076"/>
        <pc:sldMkLst>
          <pc:docMk/>
          <pc:sldMk cId="2915460760" sldId="347"/>
        </pc:sldMkLst>
        <pc:spChg chg="del">
          <ac:chgData name="" userId="f72e65871ca4ff38" providerId="LiveId" clId="{138E2E66-0C1A-431C-900D-D98D8195B26E}" dt="2021-02-28T12:32:55.966" v="47"/>
          <ac:spMkLst>
            <pc:docMk/>
            <pc:sldMk cId="2915460760" sldId="347"/>
            <ac:spMk id="3" creationId="{40D2B7AB-5A33-4FA1-9074-C96172C944BC}"/>
          </ac:spMkLst>
        </pc:spChg>
        <pc:picChg chg="add mod">
          <ac:chgData name="" userId="f72e65871ca4ff38" providerId="LiveId" clId="{138E2E66-0C1A-431C-900D-D98D8195B26E}" dt="2021-02-28T12:33:52.846" v="62" actId="1076"/>
          <ac:picMkLst>
            <pc:docMk/>
            <pc:sldMk cId="2915460760" sldId="347"/>
            <ac:picMk id="4" creationId="{C7CBB5F8-5698-43A9-825A-3C7CAC52FC33}"/>
          </ac:picMkLst>
        </pc:picChg>
      </pc:sldChg>
      <pc:sldChg chg="addSp delSp modSp add modAnim">
        <pc:chgData name="" userId="f72e65871ca4ff38" providerId="LiveId" clId="{138E2E66-0C1A-431C-900D-D98D8195B26E}" dt="2021-02-28T12:34:05.702" v="65" actId="1076"/>
        <pc:sldMkLst>
          <pc:docMk/>
          <pc:sldMk cId="2783645537" sldId="348"/>
        </pc:sldMkLst>
        <pc:spChg chg="del">
          <ac:chgData name="" userId="f72e65871ca4ff38" providerId="LiveId" clId="{138E2E66-0C1A-431C-900D-D98D8195B26E}" dt="2021-02-28T12:33:03.593" v="50"/>
          <ac:spMkLst>
            <pc:docMk/>
            <pc:sldMk cId="2783645537" sldId="348"/>
            <ac:spMk id="3" creationId="{3E99A0E6-F9CA-4BFF-9F07-658D7D0F495E}"/>
          </ac:spMkLst>
        </pc:spChg>
        <pc:picChg chg="add mod">
          <ac:chgData name="" userId="f72e65871ca4ff38" providerId="LiveId" clId="{138E2E66-0C1A-431C-900D-D98D8195B26E}" dt="2021-02-28T12:34:05.702" v="65" actId="1076"/>
          <ac:picMkLst>
            <pc:docMk/>
            <pc:sldMk cId="2783645537" sldId="348"/>
            <ac:picMk id="4" creationId="{C7D9599D-ABCB-4E94-9C03-DF13DB264EFF}"/>
          </ac:picMkLst>
        </pc:picChg>
      </pc:sldChg>
      <pc:sldChg chg="addSp delSp modSp add modAnim">
        <pc:chgData name="" userId="f72e65871ca4ff38" providerId="LiveId" clId="{138E2E66-0C1A-431C-900D-D98D8195B26E}" dt="2021-02-28T12:34:13.061" v="67" actId="1076"/>
        <pc:sldMkLst>
          <pc:docMk/>
          <pc:sldMk cId="203929312" sldId="349"/>
        </pc:sldMkLst>
        <pc:spChg chg="del">
          <ac:chgData name="" userId="f72e65871ca4ff38" providerId="LiveId" clId="{138E2E66-0C1A-431C-900D-D98D8195B26E}" dt="2021-02-28T12:33:07.869" v="51"/>
          <ac:spMkLst>
            <pc:docMk/>
            <pc:sldMk cId="203929312" sldId="349"/>
            <ac:spMk id="3" creationId="{51339990-301D-4D59-94E3-5FDE2320DF4A}"/>
          </ac:spMkLst>
        </pc:spChg>
        <pc:picChg chg="add mod">
          <ac:chgData name="" userId="f72e65871ca4ff38" providerId="LiveId" clId="{138E2E66-0C1A-431C-900D-D98D8195B26E}" dt="2021-02-28T12:34:13.061" v="67" actId="1076"/>
          <ac:picMkLst>
            <pc:docMk/>
            <pc:sldMk cId="203929312" sldId="349"/>
            <ac:picMk id="4" creationId="{B97DFCB5-8722-4B46-BC4C-D154C129C9FE}"/>
          </ac:picMkLst>
        </pc:picChg>
      </pc:sldChg>
    </pc:docChg>
  </pc:docChgLst>
  <pc:docChgLst>
    <pc:chgData name="타야라히랄" userId="4cbd64cf-559c-4aef-b363-525ec37fb7ad" providerId="ADAL" clId="{818D051A-6F63-424A-AF70-7CB8A1256752}"/>
    <pc:docChg chg="custSel delSld modSld">
      <pc:chgData name="타야라히랄" userId="4cbd64cf-559c-4aef-b363-525ec37fb7ad" providerId="ADAL" clId="{818D051A-6F63-424A-AF70-7CB8A1256752}" dt="2022-03-24T02:45:35.333" v="8" actId="1076"/>
      <pc:docMkLst>
        <pc:docMk/>
      </pc:docMkLst>
      <pc:sldChg chg="delSp mod">
        <pc:chgData name="타야라히랄" userId="4cbd64cf-559c-4aef-b363-525ec37fb7ad" providerId="ADAL" clId="{818D051A-6F63-424A-AF70-7CB8A1256752}" dt="2022-03-24T02:00:49.244" v="0" actId="478"/>
        <pc:sldMkLst>
          <pc:docMk/>
          <pc:sldMk cId="3935481986" sldId="261"/>
        </pc:sldMkLst>
        <pc:inkChg chg="del">
          <ac:chgData name="타야라히랄" userId="4cbd64cf-559c-4aef-b363-525ec37fb7ad" providerId="ADAL" clId="{818D051A-6F63-424A-AF70-7CB8A1256752}" dt="2022-03-24T02:00:49.244" v="0" actId="478"/>
          <ac:inkMkLst>
            <pc:docMk/>
            <pc:sldMk cId="3935481986" sldId="261"/>
            <ac:inkMk id="3" creationId="{38B6BE9E-B19A-4FFD-A776-03744C70AD8B}"/>
          </ac:inkMkLst>
        </pc:inkChg>
      </pc:sldChg>
      <pc:sldChg chg="delSp del mod">
        <pc:chgData name="타야라히랄" userId="4cbd64cf-559c-4aef-b363-525ec37fb7ad" providerId="ADAL" clId="{818D051A-6F63-424A-AF70-7CB8A1256752}" dt="2022-03-24T02:08:52.110" v="3" actId="47"/>
        <pc:sldMkLst>
          <pc:docMk/>
          <pc:sldMk cId="2960414185" sldId="262"/>
        </pc:sldMkLst>
        <pc:inkChg chg="del">
          <ac:chgData name="타야라히랄" userId="4cbd64cf-559c-4aef-b363-525ec37fb7ad" providerId="ADAL" clId="{818D051A-6F63-424A-AF70-7CB8A1256752}" dt="2022-03-24T02:00:53.681" v="1" actId="478"/>
          <ac:inkMkLst>
            <pc:docMk/>
            <pc:sldMk cId="2960414185" sldId="262"/>
            <ac:inkMk id="3" creationId="{1E34E796-8BC9-4E8A-9F36-8DA729782DC9}"/>
          </ac:inkMkLst>
        </pc:inkChg>
      </pc:sldChg>
      <pc:sldChg chg="delSp mod">
        <pc:chgData name="타야라히랄" userId="4cbd64cf-559c-4aef-b363-525ec37fb7ad" providerId="ADAL" clId="{818D051A-6F63-424A-AF70-7CB8A1256752}" dt="2022-03-24T02:01:10.929" v="2" actId="33639"/>
        <pc:sldMkLst>
          <pc:docMk/>
          <pc:sldMk cId="4293682793" sldId="263"/>
        </pc:sldMkLst>
        <pc:inkChg chg="del">
          <ac:chgData name="타야라히랄" userId="4cbd64cf-559c-4aef-b363-525ec37fb7ad" providerId="ADAL" clId="{818D051A-6F63-424A-AF70-7CB8A1256752}" dt="2022-03-24T02:01:10.929" v="2" actId="33639"/>
          <ac:inkMkLst>
            <pc:docMk/>
            <pc:sldMk cId="4293682793" sldId="263"/>
            <ac:inkMk id="3" creationId="{606D4AD6-F755-4201-A0AE-CDE0E024362D}"/>
          </ac:inkMkLst>
        </pc:inkChg>
      </pc:sldChg>
      <pc:sldChg chg="delSp mod">
        <pc:chgData name="타야라히랄" userId="4cbd64cf-559c-4aef-b363-525ec37fb7ad" providerId="ADAL" clId="{818D051A-6F63-424A-AF70-7CB8A1256752}" dt="2022-03-24T02:01:10.929" v="2" actId="33639"/>
        <pc:sldMkLst>
          <pc:docMk/>
          <pc:sldMk cId="647209346" sldId="264"/>
        </pc:sldMkLst>
        <pc:inkChg chg="del">
          <ac:chgData name="타야라히랄" userId="4cbd64cf-559c-4aef-b363-525ec37fb7ad" providerId="ADAL" clId="{818D051A-6F63-424A-AF70-7CB8A1256752}" dt="2022-03-24T02:01:10.929" v="2" actId="33639"/>
          <ac:inkMkLst>
            <pc:docMk/>
            <pc:sldMk cId="647209346" sldId="264"/>
            <ac:inkMk id="4" creationId="{4274DCE6-0D94-4416-AEDF-0FF7F32C9E95}"/>
          </ac:inkMkLst>
        </pc:inkChg>
      </pc:sldChg>
      <pc:sldChg chg="delSp mod">
        <pc:chgData name="타야라히랄" userId="4cbd64cf-559c-4aef-b363-525ec37fb7ad" providerId="ADAL" clId="{818D051A-6F63-424A-AF70-7CB8A1256752}" dt="2022-03-24T02:01:10.929" v="2" actId="33639"/>
        <pc:sldMkLst>
          <pc:docMk/>
          <pc:sldMk cId="3367423686" sldId="266"/>
        </pc:sldMkLst>
        <pc:inkChg chg="del">
          <ac:chgData name="타야라히랄" userId="4cbd64cf-559c-4aef-b363-525ec37fb7ad" providerId="ADAL" clId="{818D051A-6F63-424A-AF70-7CB8A1256752}" dt="2022-03-24T02:01:10.929" v="2" actId="33639"/>
          <ac:inkMkLst>
            <pc:docMk/>
            <pc:sldMk cId="3367423686" sldId="266"/>
            <ac:inkMk id="6" creationId="{05B688BB-10CB-4E25-9DC9-05A175DC8F93}"/>
          </ac:inkMkLst>
        </pc:inkChg>
      </pc:sldChg>
      <pc:sldChg chg="delSp mod">
        <pc:chgData name="타야라히랄" userId="4cbd64cf-559c-4aef-b363-525ec37fb7ad" providerId="ADAL" clId="{818D051A-6F63-424A-AF70-7CB8A1256752}" dt="2022-03-24T02:01:10.929" v="2" actId="33639"/>
        <pc:sldMkLst>
          <pc:docMk/>
          <pc:sldMk cId="2361286122" sldId="267"/>
        </pc:sldMkLst>
        <pc:inkChg chg="del">
          <ac:chgData name="타야라히랄" userId="4cbd64cf-559c-4aef-b363-525ec37fb7ad" providerId="ADAL" clId="{818D051A-6F63-424A-AF70-7CB8A1256752}" dt="2022-03-24T02:01:10.929" v="2" actId="33639"/>
          <ac:inkMkLst>
            <pc:docMk/>
            <pc:sldMk cId="2361286122" sldId="267"/>
            <ac:inkMk id="4" creationId="{2F7BA94F-B61A-48BE-B6E0-126419DC7605}"/>
          </ac:inkMkLst>
        </pc:inkChg>
      </pc:sldChg>
      <pc:sldChg chg="delSp modSp mod">
        <pc:chgData name="타야라히랄" userId="4cbd64cf-559c-4aef-b363-525ec37fb7ad" providerId="ADAL" clId="{818D051A-6F63-424A-AF70-7CB8A1256752}" dt="2022-03-24T02:35:54.537" v="5" actId="1076"/>
        <pc:sldMkLst>
          <pc:docMk/>
          <pc:sldMk cId="3743183755" sldId="268"/>
        </pc:sldMkLst>
        <pc:picChg chg="mod">
          <ac:chgData name="타야라히랄" userId="4cbd64cf-559c-4aef-b363-525ec37fb7ad" providerId="ADAL" clId="{818D051A-6F63-424A-AF70-7CB8A1256752}" dt="2022-03-24T02:35:54.537" v="5" actId="1076"/>
          <ac:picMkLst>
            <pc:docMk/>
            <pc:sldMk cId="3743183755" sldId="268"/>
            <ac:picMk id="8" creationId="{70C5ADE6-6B44-46D3-846C-BD5D245CB68F}"/>
          </ac:picMkLst>
        </pc:picChg>
        <pc:inkChg chg="del">
          <ac:chgData name="타야라히랄" userId="4cbd64cf-559c-4aef-b363-525ec37fb7ad" providerId="ADAL" clId="{818D051A-6F63-424A-AF70-7CB8A1256752}" dt="2022-03-24T02:01:10.929" v="2" actId="33639"/>
          <ac:inkMkLst>
            <pc:docMk/>
            <pc:sldMk cId="3743183755" sldId="268"/>
            <ac:inkMk id="3" creationId="{C7B49CA3-A13E-4AC7-A75C-8FCF121E9E8D}"/>
          </ac:inkMkLst>
        </pc:inkChg>
      </pc:sldChg>
      <pc:sldChg chg="delSp modSp mod">
        <pc:chgData name="타야라히랄" userId="4cbd64cf-559c-4aef-b363-525ec37fb7ad" providerId="ADAL" clId="{818D051A-6F63-424A-AF70-7CB8A1256752}" dt="2022-03-24T02:17:17.558" v="4" actId="1076"/>
        <pc:sldMkLst>
          <pc:docMk/>
          <pc:sldMk cId="1050773146" sldId="269"/>
        </pc:sldMkLst>
        <pc:picChg chg="mod">
          <ac:chgData name="타야라히랄" userId="4cbd64cf-559c-4aef-b363-525ec37fb7ad" providerId="ADAL" clId="{818D051A-6F63-424A-AF70-7CB8A1256752}" dt="2022-03-24T02:17:17.558" v="4" actId="1076"/>
          <ac:picMkLst>
            <pc:docMk/>
            <pc:sldMk cId="1050773146" sldId="269"/>
            <ac:picMk id="5" creationId="{A0837160-0C12-46FC-90B0-FAA2FDA8DC4F}"/>
          </ac:picMkLst>
        </pc:picChg>
        <pc:inkChg chg="del">
          <ac:chgData name="타야라히랄" userId="4cbd64cf-559c-4aef-b363-525ec37fb7ad" providerId="ADAL" clId="{818D051A-6F63-424A-AF70-7CB8A1256752}" dt="2022-03-24T02:01:10.929" v="2" actId="33639"/>
          <ac:inkMkLst>
            <pc:docMk/>
            <pc:sldMk cId="1050773146" sldId="269"/>
            <ac:inkMk id="3" creationId="{EB0AEAC2-5F3A-4C5A-8B8E-8B49AF2D08D9}"/>
          </ac:inkMkLst>
        </pc:inkChg>
      </pc:sldChg>
      <pc:sldChg chg="delSp mod">
        <pc:chgData name="타야라히랄" userId="4cbd64cf-559c-4aef-b363-525ec37fb7ad" providerId="ADAL" clId="{818D051A-6F63-424A-AF70-7CB8A1256752}" dt="2022-03-24T02:01:10.929" v="2" actId="33639"/>
        <pc:sldMkLst>
          <pc:docMk/>
          <pc:sldMk cId="447066797" sldId="270"/>
        </pc:sldMkLst>
        <pc:inkChg chg="del">
          <ac:chgData name="타야라히랄" userId="4cbd64cf-559c-4aef-b363-525ec37fb7ad" providerId="ADAL" clId="{818D051A-6F63-424A-AF70-7CB8A1256752}" dt="2022-03-24T02:01:10.929" v="2" actId="33639"/>
          <ac:inkMkLst>
            <pc:docMk/>
            <pc:sldMk cId="447066797" sldId="270"/>
            <ac:inkMk id="4" creationId="{506ABB14-19A3-4393-BC87-921352886BBE}"/>
          </ac:inkMkLst>
        </pc:inkChg>
      </pc:sldChg>
      <pc:sldChg chg="delSp mod">
        <pc:chgData name="타야라히랄" userId="4cbd64cf-559c-4aef-b363-525ec37fb7ad" providerId="ADAL" clId="{818D051A-6F63-424A-AF70-7CB8A1256752}" dt="2022-03-24T02:01:10.929" v="2" actId="33639"/>
        <pc:sldMkLst>
          <pc:docMk/>
          <pc:sldMk cId="1916926113" sldId="271"/>
        </pc:sldMkLst>
        <pc:inkChg chg="del">
          <ac:chgData name="타야라히랄" userId="4cbd64cf-559c-4aef-b363-525ec37fb7ad" providerId="ADAL" clId="{818D051A-6F63-424A-AF70-7CB8A1256752}" dt="2022-03-24T02:01:10.929" v="2" actId="33639"/>
          <ac:inkMkLst>
            <pc:docMk/>
            <pc:sldMk cId="1916926113" sldId="271"/>
            <ac:inkMk id="3" creationId="{5FEED4B5-8682-4F38-9B0C-2023E157A98E}"/>
          </ac:inkMkLst>
        </pc:inkChg>
      </pc:sldChg>
      <pc:sldChg chg="delSp modSp mod">
        <pc:chgData name="타야라히랄" userId="4cbd64cf-559c-4aef-b363-525ec37fb7ad" providerId="ADAL" clId="{818D051A-6F63-424A-AF70-7CB8A1256752}" dt="2022-03-24T02:45:35.333" v="8" actId="1076"/>
        <pc:sldMkLst>
          <pc:docMk/>
          <pc:sldMk cId="173147910" sldId="272"/>
        </pc:sldMkLst>
        <pc:spChg chg="mod">
          <ac:chgData name="타야라히랄" userId="4cbd64cf-559c-4aef-b363-525ec37fb7ad" providerId="ADAL" clId="{818D051A-6F63-424A-AF70-7CB8A1256752}" dt="2022-03-24T02:45:35.333" v="8" actId="1076"/>
          <ac:spMkLst>
            <pc:docMk/>
            <pc:sldMk cId="173147910" sldId="272"/>
            <ac:spMk id="6" creationId="{39C16BDF-8322-429A-82BB-94F31128F586}"/>
          </ac:spMkLst>
        </pc:spChg>
        <pc:inkChg chg="del">
          <ac:chgData name="타야라히랄" userId="4cbd64cf-559c-4aef-b363-525ec37fb7ad" providerId="ADAL" clId="{818D051A-6F63-424A-AF70-7CB8A1256752}" dt="2022-03-24T02:01:10.929" v="2" actId="33639"/>
          <ac:inkMkLst>
            <pc:docMk/>
            <pc:sldMk cId="173147910" sldId="272"/>
            <ac:inkMk id="3" creationId="{AE352E87-755E-4B90-AD94-0125661B1BDA}"/>
          </ac:inkMkLst>
        </pc:inkChg>
      </pc:sldChg>
      <pc:sldChg chg="delSp mod">
        <pc:chgData name="타야라히랄" userId="4cbd64cf-559c-4aef-b363-525ec37fb7ad" providerId="ADAL" clId="{818D051A-6F63-424A-AF70-7CB8A1256752}" dt="2022-03-24T02:01:10.929" v="2" actId="33639"/>
        <pc:sldMkLst>
          <pc:docMk/>
          <pc:sldMk cId="425920364" sldId="273"/>
        </pc:sldMkLst>
        <pc:inkChg chg="del">
          <ac:chgData name="타야라히랄" userId="4cbd64cf-559c-4aef-b363-525ec37fb7ad" providerId="ADAL" clId="{818D051A-6F63-424A-AF70-7CB8A1256752}" dt="2022-03-24T02:01:10.929" v="2" actId="33639"/>
          <ac:inkMkLst>
            <pc:docMk/>
            <pc:sldMk cId="425920364" sldId="273"/>
            <ac:inkMk id="3" creationId="{4A0045FA-A139-4E94-B907-EC493EA46701}"/>
          </ac:inkMkLst>
        </pc:inkChg>
      </pc:sldChg>
      <pc:sldChg chg="delSp mod">
        <pc:chgData name="타야라히랄" userId="4cbd64cf-559c-4aef-b363-525ec37fb7ad" providerId="ADAL" clId="{818D051A-6F63-424A-AF70-7CB8A1256752}" dt="2022-03-24T02:01:10.929" v="2" actId="33639"/>
        <pc:sldMkLst>
          <pc:docMk/>
          <pc:sldMk cId="3091275449" sldId="274"/>
        </pc:sldMkLst>
        <pc:inkChg chg="del">
          <ac:chgData name="타야라히랄" userId="4cbd64cf-559c-4aef-b363-525ec37fb7ad" providerId="ADAL" clId="{818D051A-6F63-424A-AF70-7CB8A1256752}" dt="2022-03-24T02:01:10.929" v="2" actId="33639"/>
          <ac:inkMkLst>
            <pc:docMk/>
            <pc:sldMk cId="3091275449" sldId="274"/>
            <ac:inkMk id="3" creationId="{8DE8F715-B439-4756-94DD-7CAA04FA1CE6}"/>
          </ac:inkMkLst>
        </pc:inkChg>
      </pc:sldChg>
      <pc:sldChg chg="delSp mod">
        <pc:chgData name="타야라히랄" userId="4cbd64cf-559c-4aef-b363-525ec37fb7ad" providerId="ADAL" clId="{818D051A-6F63-424A-AF70-7CB8A1256752}" dt="2022-03-24T02:01:10.929" v="2" actId="33639"/>
        <pc:sldMkLst>
          <pc:docMk/>
          <pc:sldMk cId="3538633836" sldId="276"/>
        </pc:sldMkLst>
        <pc:inkChg chg="del">
          <ac:chgData name="타야라히랄" userId="4cbd64cf-559c-4aef-b363-525ec37fb7ad" providerId="ADAL" clId="{818D051A-6F63-424A-AF70-7CB8A1256752}" dt="2022-03-24T02:01:10.929" v="2" actId="33639"/>
          <ac:inkMkLst>
            <pc:docMk/>
            <pc:sldMk cId="3538633836" sldId="276"/>
            <ac:inkMk id="4" creationId="{20E1B8FA-21D9-4098-ACEF-C37A994E2040}"/>
          </ac:inkMkLst>
        </pc:inkChg>
      </pc:sldChg>
      <pc:sldChg chg="delSp mod">
        <pc:chgData name="타야라히랄" userId="4cbd64cf-559c-4aef-b363-525ec37fb7ad" providerId="ADAL" clId="{818D051A-6F63-424A-AF70-7CB8A1256752}" dt="2022-03-24T02:01:10.929" v="2" actId="33639"/>
        <pc:sldMkLst>
          <pc:docMk/>
          <pc:sldMk cId="2906071367" sldId="277"/>
        </pc:sldMkLst>
        <pc:inkChg chg="del">
          <ac:chgData name="타야라히랄" userId="4cbd64cf-559c-4aef-b363-525ec37fb7ad" providerId="ADAL" clId="{818D051A-6F63-424A-AF70-7CB8A1256752}" dt="2022-03-24T02:01:10.929" v="2" actId="33639"/>
          <ac:inkMkLst>
            <pc:docMk/>
            <pc:sldMk cId="2906071367" sldId="277"/>
            <ac:inkMk id="4" creationId="{D82B0C0C-B931-4ED3-BAC6-6EC099E22343}"/>
          </ac:inkMkLst>
        </pc:inkChg>
      </pc:sldChg>
      <pc:sldChg chg="delSp mod">
        <pc:chgData name="타야라히랄" userId="4cbd64cf-559c-4aef-b363-525ec37fb7ad" providerId="ADAL" clId="{818D051A-6F63-424A-AF70-7CB8A1256752}" dt="2022-03-24T02:01:10.929" v="2" actId="33639"/>
        <pc:sldMkLst>
          <pc:docMk/>
          <pc:sldMk cId="3774626952" sldId="278"/>
        </pc:sldMkLst>
        <pc:inkChg chg="del">
          <ac:chgData name="타야라히랄" userId="4cbd64cf-559c-4aef-b363-525ec37fb7ad" providerId="ADAL" clId="{818D051A-6F63-424A-AF70-7CB8A1256752}" dt="2022-03-24T02:01:10.929" v="2" actId="33639"/>
          <ac:inkMkLst>
            <pc:docMk/>
            <pc:sldMk cId="3774626952" sldId="278"/>
            <ac:inkMk id="6" creationId="{59AC1529-82CE-4082-9FD6-182B7C2FA43B}"/>
          </ac:inkMkLst>
        </pc:inkChg>
      </pc:sldChg>
      <pc:sldChg chg="delSp mod">
        <pc:chgData name="타야라히랄" userId="4cbd64cf-559c-4aef-b363-525ec37fb7ad" providerId="ADAL" clId="{818D051A-6F63-424A-AF70-7CB8A1256752}" dt="2022-03-24T02:01:10.929" v="2" actId="33639"/>
        <pc:sldMkLst>
          <pc:docMk/>
          <pc:sldMk cId="697823129" sldId="279"/>
        </pc:sldMkLst>
        <pc:inkChg chg="del">
          <ac:chgData name="타야라히랄" userId="4cbd64cf-559c-4aef-b363-525ec37fb7ad" providerId="ADAL" clId="{818D051A-6F63-424A-AF70-7CB8A1256752}" dt="2022-03-24T02:01:10.929" v="2" actId="33639"/>
          <ac:inkMkLst>
            <pc:docMk/>
            <pc:sldMk cId="697823129" sldId="279"/>
            <ac:inkMk id="3" creationId="{0B87137D-3F3E-4FBA-B25A-06877BF653DB}"/>
          </ac:inkMkLst>
        </pc:inkChg>
      </pc:sldChg>
      <pc:sldChg chg="delSp mod">
        <pc:chgData name="타야라히랄" userId="4cbd64cf-559c-4aef-b363-525ec37fb7ad" providerId="ADAL" clId="{818D051A-6F63-424A-AF70-7CB8A1256752}" dt="2022-03-24T02:01:10.929" v="2" actId="33639"/>
        <pc:sldMkLst>
          <pc:docMk/>
          <pc:sldMk cId="109446834" sldId="281"/>
        </pc:sldMkLst>
        <pc:inkChg chg="del">
          <ac:chgData name="타야라히랄" userId="4cbd64cf-559c-4aef-b363-525ec37fb7ad" providerId="ADAL" clId="{818D051A-6F63-424A-AF70-7CB8A1256752}" dt="2022-03-24T02:01:10.929" v="2" actId="33639"/>
          <ac:inkMkLst>
            <pc:docMk/>
            <pc:sldMk cId="109446834" sldId="281"/>
            <ac:inkMk id="3" creationId="{7295409C-C1C1-4798-8456-2FC7A1044493}"/>
          </ac:inkMkLst>
        </pc:inkChg>
      </pc:sldChg>
      <pc:sldChg chg="delSp mod">
        <pc:chgData name="타야라히랄" userId="4cbd64cf-559c-4aef-b363-525ec37fb7ad" providerId="ADAL" clId="{818D051A-6F63-424A-AF70-7CB8A1256752}" dt="2022-03-24T02:01:10.929" v="2" actId="33639"/>
        <pc:sldMkLst>
          <pc:docMk/>
          <pc:sldMk cId="1346754608" sldId="282"/>
        </pc:sldMkLst>
        <pc:inkChg chg="del">
          <ac:chgData name="타야라히랄" userId="4cbd64cf-559c-4aef-b363-525ec37fb7ad" providerId="ADAL" clId="{818D051A-6F63-424A-AF70-7CB8A1256752}" dt="2022-03-24T02:01:10.929" v="2" actId="33639"/>
          <ac:inkMkLst>
            <pc:docMk/>
            <pc:sldMk cId="1346754608" sldId="282"/>
            <ac:inkMk id="3" creationId="{6600DE72-D967-4E2B-BD7B-D98654B1AD40}"/>
          </ac:inkMkLst>
        </pc:inkChg>
      </pc:sldChg>
      <pc:sldChg chg="delSp mod">
        <pc:chgData name="타야라히랄" userId="4cbd64cf-559c-4aef-b363-525ec37fb7ad" providerId="ADAL" clId="{818D051A-6F63-424A-AF70-7CB8A1256752}" dt="2022-03-24T02:01:10.929" v="2" actId="33639"/>
        <pc:sldMkLst>
          <pc:docMk/>
          <pc:sldMk cId="3734441661" sldId="283"/>
        </pc:sldMkLst>
        <pc:inkChg chg="del">
          <ac:chgData name="타야라히랄" userId="4cbd64cf-559c-4aef-b363-525ec37fb7ad" providerId="ADAL" clId="{818D051A-6F63-424A-AF70-7CB8A1256752}" dt="2022-03-24T02:01:10.929" v="2" actId="33639"/>
          <ac:inkMkLst>
            <pc:docMk/>
            <pc:sldMk cId="3734441661" sldId="283"/>
            <ac:inkMk id="5" creationId="{04858F4D-D0AC-494F-A669-1E85D0565BE4}"/>
          </ac:inkMkLst>
        </pc:inkChg>
      </pc:sldChg>
      <pc:sldChg chg="delSp mod">
        <pc:chgData name="타야라히랄" userId="4cbd64cf-559c-4aef-b363-525ec37fb7ad" providerId="ADAL" clId="{818D051A-6F63-424A-AF70-7CB8A1256752}" dt="2022-03-24T02:01:10.929" v="2" actId="33639"/>
        <pc:sldMkLst>
          <pc:docMk/>
          <pc:sldMk cId="704323175" sldId="284"/>
        </pc:sldMkLst>
        <pc:inkChg chg="del">
          <ac:chgData name="타야라히랄" userId="4cbd64cf-559c-4aef-b363-525ec37fb7ad" providerId="ADAL" clId="{818D051A-6F63-424A-AF70-7CB8A1256752}" dt="2022-03-24T02:01:10.929" v="2" actId="33639"/>
          <ac:inkMkLst>
            <pc:docMk/>
            <pc:sldMk cId="704323175" sldId="284"/>
            <ac:inkMk id="8" creationId="{559F3189-B3D9-4FE1-B884-D840264E6787}"/>
          </ac:inkMkLst>
        </pc:inkChg>
      </pc:sldChg>
      <pc:sldChg chg="delSp mod">
        <pc:chgData name="타야라히랄" userId="4cbd64cf-559c-4aef-b363-525ec37fb7ad" providerId="ADAL" clId="{818D051A-6F63-424A-AF70-7CB8A1256752}" dt="2022-03-24T02:01:10.929" v="2" actId="33639"/>
        <pc:sldMkLst>
          <pc:docMk/>
          <pc:sldMk cId="3324477506" sldId="285"/>
        </pc:sldMkLst>
        <pc:inkChg chg="del">
          <ac:chgData name="타야라히랄" userId="4cbd64cf-559c-4aef-b363-525ec37fb7ad" providerId="ADAL" clId="{818D051A-6F63-424A-AF70-7CB8A1256752}" dt="2022-03-24T02:01:10.929" v="2" actId="33639"/>
          <ac:inkMkLst>
            <pc:docMk/>
            <pc:sldMk cId="3324477506" sldId="285"/>
            <ac:inkMk id="3" creationId="{285B3441-958D-414D-881F-F3B1C04FA834}"/>
          </ac:inkMkLst>
        </pc:inkChg>
      </pc:sldChg>
      <pc:sldChg chg="delSp mod">
        <pc:chgData name="타야라히랄" userId="4cbd64cf-559c-4aef-b363-525ec37fb7ad" providerId="ADAL" clId="{818D051A-6F63-424A-AF70-7CB8A1256752}" dt="2022-03-24T02:01:10.929" v="2" actId="33639"/>
        <pc:sldMkLst>
          <pc:docMk/>
          <pc:sldMk cId="3884418650" sldId="286"/>
        </pc:sldMkLst>
        <pc:inkChg chg="del">
          <ac:chgData name="타야라히랄" userId="4cbd64cf-559c-4aef-b363-525ec37fb7ad" providerId="ADAL" clId="{818D051A-6F63-424A-AF70-7CB8A1256752}" dt="2022-03-24T02:01:10.929" v="2" actId="33639"/>
          <ac:inkMkLst>
            <pc:docMk/>
            <pc:sldMk cId="3884418650" sldId="286"/>
            <ac:inkMk id="4" creationId="{B69F8D31-6895-4336-A400-9E15AC642DED}"/>
          </ac:inkMkLst>
        </pc:inkChg>
      </pc:sldChg>
      <pc:sldChg chg="delSp mod">
        <pc:chgData name="타야라히랄" userId="4cbd64cf-559c-4aef-b363-525ec37fb7ad" providerId="ADAL" clId="{818D051A-6F63-424A-AF70-7CB8A1256752}" dt="2022-03-24T02:01:10.929" v="2" actId="33639"/>
        <pc:sldMkLst>
          <pc:docMk/>
          <pc:sldMk cId="364258740" sldId="287"/>
        </pc:sldMkLst>
        <pc:inkChg chg="del">
          <ac:chgData name="타야라히랄" userId="4cbd64cf-559c-4aef-b363-525ec37fb7ad" providerId="ADAL" clId="{818D051A-6F63-424A-AF70-7CB8A1256752}" dt="2022-03-24T02:01:10.929" v="2" actId="33639"/>
          <ac:inkMkLst>
            <pc:docMk/>
            <pc:sldMk cId="364258740" sldId="287"/>
            <ac:inkMk id="4" creationId="{B011425B-ABE5-4A0A-A5B8-9BEDF362AFC3}"/>
          </ac:inkMkLst>
        </pc:inkChg>
      </pc:sldChg>
      <pc:sldChg chg="delSp mod">
        <pc:chgData name="타야라히랄" userId="4cbd64cf-559c-4aef-b363-525ec37fb7ad" providerId="ADAL" clId="{818D051A-6F63-424A-AF70-7CB8A1256752}" dt="2022-03-24T02:01:10.929" v="2" actId="33639"/>
        <pc:sldMkLst>
          <pc:docMk/>
          <pc:sldMk cId="2779381403" sldId="288"/>
        </pc:sldMkLst>
        <pc:inkChg chg="del">
          <ac:chgData name="타야라히랄" userId="4cbd64cf-559c-4aef-b363-525ec37fb7ad" providerId="ADAL" clId="{818D051A-6F63-424A-AF70-7CB8A1256752}" dt="2022-03-24T02:01:10.929" v="2" actId="33639"/>
          <ac:inkMkLst>
            <pc:docMk/>
            <pc:sldMk cId="2779381403" sldId="288"/>
            <ac:inkMk id="4" creationId="{C9B5A7F4-3021-43A3-954B-97E093F2A8DD}"/>
          </ac:inkMkLst>
        </pc:inkChg>
      </pc:sldChg>
      <pc:sldChg chg="delSp mod">
        <pc:chgData name="타야라히랄" userId="4cbd64cf-559c-4aef-b363-525ec37fb7ad" providerId="ADAL" clId="{818D051A-6F63-424A-AF70-7CB8A1256752}" dt="2022-03-24T02:01:10.929" v="2" actId="33639"/>
        <pc:sldMkLst>
          <pc:docMk/>
          <pc:sldMk cId="1358890440" sldId="289"/>
        </pc:sldMkLst>
        <pc:inkChg chg="del">
          <ac:chgData name="타야라히랄" userId="4cbd64cf-559c-4aef-b363-525ec37fb7ad" providerId="ADAL" clId="{818D051A-6F63-424A-AF70-7CB8A1256752}" dt="2022-03-24T02:01:10.929" v="2" actId="33639"/>
          <ac:inkMkLst>
            <pc:docMk/>
            <pc:sldMk cId="1358890440" sldId="289"/>
            <ac:inkMk id="3" creationId="{7E22CAB5-7A36-4B48-B27A-B04772AF68A0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797C7-C8CE-4404-AFC9-C8AE6764DDDC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87188-9EE5-4107-BD58-B90E8726A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0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05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7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74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39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41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35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08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71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82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77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3EF9E-273F-4B6A-87CA-42E96AD543C9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3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Digital Engineering 1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Lecture 5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65804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AC6B-A496-436A-8CEA-EE9DB6EF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Boolean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B59E-2C5B-4C9C-89FB-B38AEF981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dirty="0"/>
              <a:t>When the expressions get more complicated, simplification gets harder</a:t>
            </a:r>
          </a:p>
          <a:p>
            <a:r>
              <a:rPr lang="en-US" dirty="0"/>
              <a:t>You may miss out combinations</a:t>
            </a:r>
          </a:p>
          <a:p>
            <a:r>
              <a:rPr lang="en-US" dirty="0"/>
              <a:t>More inputs, more the effort</a:t>
            </a:r>
          </a:p>
          <a:p>
            <a:r>
              <a:rPr lang="en-US" dirty="0"/>
              <a:t>Systematic way to reduce effort</a:t>
            </a:r>
          </a:p>
          <a:p>
            <a:pPr lvl="1"/>
            <a:r>
              <a:rPr lang="en-US" dirty="0"/>
              <a:t>Karnaugh Maps</a:t>
            </a:r>
          </a:p>
        </p:txBody>
      </p:sp>
    </p:spTree>
    <p:extLst>
      <p:ext uri="{BB962C8B-B14F-4D97-AF65-F5344CB8AC3E}">
        <p14:creationId xmlns:p14="http://schemas.microsoft.com/office/powerpoint/2010/main" val="2361286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67E4-8AFF-4EFB-A14C-1D18CD7D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Rearranging Truth Tables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FA49604-3E1D-4796-B5A3-2B3F0287E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8322" y="1901031"/>
            <a:ext cx="3771900" cy="4200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C5ADE6-6B44-46D3-846C-BD5D245CB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70" y="2001043"/>
            <a:ext cx="56292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83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EDA1-D623-46A0-951C-B6111F3D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 General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837160-0C12-46FC-90B0-FAA2FDA8D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4601" y="1950221"/>
            <a:ext cx="56427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73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22D5-1240-4DC5-90D9-63028397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Karnaugh Maps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9CEAF-29C6-4A6D-A45D-0429E1D76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en-US" dirty="0"/>
              <a:t>Truth tables are a convenient form to represent equations but they don’t aid in the simplification of logic equations. </a:t>
            </a:r>
          </a:p>
          <a:p>
            <a:pPr latinLnBrk="0"/>
            <a:endParaRPr lang="en-US" dirty="0"/>
          </a:p>
          <a:p>
            <a:pPr latinLnBrk="0"/>
            <a:r>
              <a:rPr lang="en-US" i="1" dirty="0"/>
              <a:t>Karnaugh maps </a:t>
            </a:r>
            <a:r>
              <a:rPr lang="en-US" dirty="0"/>
              <a:t>(</a:t>
            </a:r>
            <a:r>
              <a:rPr lang="en-US" i="1" dirty="0"/>
              <a:t>K-maps</a:t>
            </a:r>
            <a:r>
              <a:rPr lang="en-US" dirty="0"/>
              <a:t>) are similar to TT’s and they lead to graphical methods for Boolean expression simplification.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A K-map is a multi-dimensional tabulation of function values. 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Each </a:t>
            </a:r>
            <a:r>
              <a:rPr lang="en-US" i="1" dirty="0" err="1"/>
              <a:t>minterm</a:t>
            </a:r>
            <a:r>
              <a:rPr lang="en-US" i="1" dirty="0"/>
              <a:t> </a:t>
            </a:r>
            <a:r>
              <a:rPr lang="en-US" dirty="0"/>
              <a:t>is assigned an entry (a cell) in the table. The cell contains the value of the function for the corresponding </a:t>
            </a:r>
            <a:r>
              <a:rPr lang="en-US" dirty="0" err="1"/>
              <a:t>minterm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47066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B490-EA04-4DD0-949C-5022BD426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0A2710-2432-4F69-81CD-7D57A0AC8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799" y="1825625"/>
            <a:ext cx="3568082" cy="15813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3DB495-FB39-4B7E-8C7A-CED07C775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44" y="3993933"/>
            <a:ext cx="5477256" cy="249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26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B946-514A-4617-B48E-80F22D04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3-variable K-map: </a:t>
            </a:r>
            <a:r>
              <a:rPr lang="en-US" i="1" dirty="0"/>
              <a:t>f(</a:t>
            </a:r>
            <a:r>
              <a:rPr lang="en-US" i="1" dirty="0" err="1"/>
              <a:t>a,b,c</a:t>
            </a:r>
            <a:r>
              <a:rPr lang="en-US" i="1" dirty="0"/>
              <a:t>)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EB71CF-127A-4F47-B31D-0019FDE39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991" y="2209070"/>
            <a:ext cx="3967385" cy="26181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3909CE-584C-446D-ADAC-A82A0C629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797" y="2209070"/>
            <a:ext cx="4125195" cy="28372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C16BDF-8322-429A-82BB-94F31128F586}"/>
              </a:ext>
            </a:extLst>
          </p:cNvPr>
          <p:cNvSpPr/>
          <p:nvPr/>
        </p:nvSpPr>
        <p:spPr>
          <a:xfrm>
            <a:off x="5821681" y="3443045"/>
            <a:ext cx="548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anose="020B0604020202020204" pitchFamily="34" charset="0"/>
              </a:rPr>
              <a:t>OR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147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09C5-D543-4600-8313-F297A3219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4-variable K-map: </a:t>
            </a:r>
            <a:r>
              <a:rPr lang="en-US" i="1" dirty="0"/>
              <a:t>f(</a:t>
            </a:r>
            <a:r>
              <a:rPr lang="en-US" i="1" dirty="0" err="1"/>
              <a:t>a,b,c,d</a:t>
            </a:r>
            <a:r>
              <a:rPr lang="en-US" i="1" dirty="0"/>
              <a:t>)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1AD0E3-6E2A-4A74-8F7C-24846C571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170" y="1825625"/>
            <a:ext cx="87516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0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566D-AA97-47CF-8147-284425D6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K-map Example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6290C1-F7E4-4435-BC83-5DF2C5871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3102" y="2141537"/>
            <a:ext cx="50257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75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8E32-2A69-4022-BC4F-578349FC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3674F0-0FD1-43FA-A078-010CEE443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7016" y="1874393"/>
            <a:ext cx="47379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23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190A-23EF-4389-84B2-AEB138B4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E2DBA9-65CD-4691-9142-BD7B1AF3F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4623" y="2141537"/>
            <a:ext cx="51827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2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6B0B-BF0A-4120-AC14-6A3BC754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Digital Logic Gates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2A5444-F63E-42CA-A099-6C6B60F4D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2244" y="1453768"/>
            <a:ext cx="4827511" cy="503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8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1CC4-BF40-417A-9B8A-F9E8E81D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C2D184-73E1-4FED-9422-EEF111A9C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2810" y="2020697"/>
            <a:ext cx="48063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36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39AC-5828-4360-9011-957040C29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K-map Example 2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8FAEAE-BC21-4F59-BD0B-9ED3477BC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8788" y="1690687"/>
            <a:ext cx="5341045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6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D458-B7A0-474D-9C83-62AE590A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5878F2-6DB5-4B3D-9F43-38F68E563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180" y="2113259"/>
            <a:ext cx="4973691" cy="42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54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7405C-1ED5-4425-BF71-29FC0AE7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K-Map 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5F9D3-7049-41D4-80BF-58C9F0F4A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Minterms</a:t>
            </a:r>
            <a:r>
              <a:rPr lang="en-US" dirty="0"/>
              <a:t> mapped to any </a:t>
            </a:r>
            <a:r>
              <a:rPr lang="en-US" i="1" dirty="0"/>
              <a:t>two adjacent cells differ in</a:t>
            </a:r>
            <a:br>
              <a:rPr lang="en-US" i="1" dirty="0"/>
            </a:br>
            <a:r>
              <a:rPr lang="en-US" i="1" dirty="0"/>
              <a:t>exactly one bit </a:t>
            </a:r>
            <a:r>
              <a:rPr lang="en-US" dirty="0"/>
              <a:t>position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00309-C2A3-4BD5-9CDE-AC98CE5CB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204" y="2669387"/>
            <a:ext cx="5879592" cy="407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41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EB90-42CF-4E62-9036-A000B1502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8009C-3F5F-4399-BCF5-994832D9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sum of two </a:t>
            </a:r>
            <a:r>
              <a:rPr lang="en-US" i="1" dirty="0" err="1"/>
              <a:t>minterms</a:t>
            </a:r>
            <a:r>
              <a:rPr lang="en-US" i="1" dirty="0"/>
              <a:t> in adjacent cells </a:t>
            </a:r>
            <a:r>
              <a:rPr lang="en-US" dirty="0"/>
              <a:t>can be</a:t>
            </a:r>
            <a:br>
              <a:rPr lang="en-US" dirty="0"/>
            </a:br>
            <a:r>
              <a:rPr lang="en-US" dirty="0"/>
              <a:t>simplified to a single </a:t>
            </a:r>
            <a:r>
              <a:rPr lang="en-US" i="1" dirty="0"/>
              <a:t>product (AND) term with one less</a:t>
            </a:r>
            <a:br>
              <a:rPr lang="en-US" i="1" dirty="0"/>
            </a:br>
            <a:r>
              <a:rPr lang="en-US" i="1" dirty="0"/>
              <a:t>variable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4FE45-BD16-49AC-84F1-15ADE0D67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051" y="2739658"/>
            <a:ext cx="6200775" cy="26955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800EEF-C02D-4D92-ADD8-233A878CBB13}"/>
              </a:ext>
            </a:extLst>
          </p:cNvPr>
          <p:cNvSpPr/>
          <p:nvPr/>
        </p:nvSpPr>
        <p:spPr>
          <a:xfrm>
            <a:off x="838199" y="5657671"/>
            <a:ext cx="83581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If we combine adjacent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minterms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in the first column we get,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43D3D5-763E-443B-ADD9-41376A763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5" y="5555996"/>
            <a:ext cx="4391025" cy="685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516B275-132F-463C-8401-AC140E2333F6}"/>
              </a:ext>
            </a:extLst>
          </p:cNvPr>
          <p:cNvSpPr/>
          <p:nvPr/>
        </p:nvSpPr>
        <p:spPr>
          <a:xfrm>
            <a:off x="838198" y="6241796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That is, variable </a:t>
            </a:r>
            <a: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</a:rPr>
              <a:t>a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is eliminated.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2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D06E-B281-4999-8559-193DA063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8A4542-E53C-4403-B608-75453C5B4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1287" y="2159425"/>
            <a:ext cx="4352925" cy="2162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A59F0A-03B7-42E7-BAD0-997A5264B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911" y="4908613"/>
            <a:ext cx="6734175" cy="771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5939F0-3165-4CFF-A3C0-DCF198FE56DF}"/>
              </a:ext>
            </a:extLst>
          </p:cNvPr>
          <p:cNvSpPr/>
          <p:nvPr/>
        </p:nvSpPr>
        <p:spPr>
          <a:xfrm>
            <a:off x="4815840" y="6065294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variable </a:t>
            </a:r>
            <a: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</a:rPr>
              <a:t>c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is eliminated.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7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E084-142E-4581-9796-283C2347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K-Map Based Minimization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40A24-C413-431B-BF98-77BBB0460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purpose of using K-maps is to aid in the simplification</a:t>
            </a:r>
            <a:br>
              <a:rPr lang="en-US" dirty="0"/>
            </a:br>
            <a:r>
              <a:rPr lang="en-US" dirty="0"/>
              <a:t>of logic expressions. </a:t>
            </a:r>
          </a:p>
          <a:p>
            <a:endParaRPr lang="en-US" dirty="0"/>
          </a:p>
          <a:p>
            <a:r>
              <a:rPr lang="en-US" dirty="0"/>
              <a:t>Use of 1’s in K-maps gives </a:t>
            </a:r>
            <a:r>
              <a:rPr lang="en-US" dirty="0" err="1"/>
              <a:t>minterm</a:t>
            </a:r>
            <a:r>
              <a:rPr lang="en-US" dirty="0"/>
              <a:t> SOP form directly.</a:t>
            </a:r>
            <a:br>
              <a:rPr lang="en-US" dirty="0"/>
            </a:br>
            <a:r>
              <a:rPr lang="en-US" dirty="0"/>
              <a:t>Use of 0’s in K-maps gives maxterm POS form directly.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Minterms</a:t>
            </a:r>
            <a:r>
              <a:rPr lang="en-US" dirty="0"/>
              <a:t> (maxterms) that can be combined differ in</a:t>
            </a:r>
            <a:br>
              <a:rPr lang="en-US" dirty="0"/>
            </a:br>
            <a:r>
              <a:rPr lang="en-US" i="1" dirty="0"/>
              <a:t>exactly </a:t>
            </a:r>
            <a:r>
              <a:rPr lang="en-US" dirty="0"/>
              <a:t>one bit position. </a:t>
            </a:r>
          </a:p>
          <a:p>
            <a:endParaRPr lang="en-US" dirty="0"/>
          </a:p>
          <a:p>
            <a:r>
              <a:rPr lang="en-US" dirty="0"/>
              <a:t>Minimization using K-maps is done by grouping</a:t>
            </a:r>
            <a:br>
              <a:rPr lang="en-US" dirty="0"/>
            </a:br>
            <a:r>
              <a:rPr lang="en-US" dirty="0"/>
              <a:t>“</a:t>
            </a:r>
            <a:r>
              <a:rPr lang="en-US" i="1" dirty="0"/>
              <a:t>adjacent</a:t>
            </a:r>
            <a:r>
              <a:rPr lang="en-US" dirty="0"/>
              <a:t>” </a:t>
            </a:r>
            <a:r>
              <a:rPr lang="en-US" dirty="0" err="1"/>
              <a:t>minterms</a:t>
            </a:r>
            <a:r>
              <a:rPr lang="en-US" dirty="0"/>
              <a:t> (maxterms). </a:t>
            </a:r>
          </a:p>
        </p:txBody>
      </p:sp>
    </p:spTree>
    <p:extLst>
      <p:ext uri="{BB962C8B-B14F-4D97-AF65-F5344CB8AC3E}">
        <p14:creationId xmlns:p14="http://schemas.microsoft.com/office/powerpoint/2010/main" val="388441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99C5-05AA-4B20-989C-F73111ED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for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FDA80-6C7E-4527-9E58-E18D74C4C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dirty="0" err="1"/>
              <a:t>Minterm</a:t>
            </a:r>
            <a:r>
              <a:rPr lang="en-US" dirty="0"/>
              <a:t> (maxterm) groups are restricted to have size that is a power of 2, e.g., 1, 2, 4, 8, …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All K-map cells in a group must have a 1 as their K-map entry for grouping </a:t>
            </a:r>
            <a:r>
              <a:rPr lang="en-US" dirty="0" err="1"/>
              <a:t>minterms</a:t>
            </a:r>
            <a:r>
              <a:rPr lang="en-US" dirty="0"/>
              <a:t> (or 0 as their K-map entry for maxterm groups).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All </a:t>
            </a:r>
            <a:r>
              <a:rPr lang="en-US" dirty="0" err="1"/>
              <a:t>minterms</a:t>
            </a:r>
            <a:r>
              <a:rPr lang="en-US" dirty="0"/>
              <a:t> (maxterms) must be adjacent; they must differ in exactly </a:t>
            </a:r>
            <a:r>
              <a:rPr lang="en-US" dirty="0" err="1"/>
              <a:t>i</a:t>
            </a:r>
            <a:r>
              <a:rPr lang="en-US" dirty="0"/>
              <a:t> bits where, 2i is the size of the group.</a:t>
            </a:r>
          </a:p>
        </p:txBody>
      </p:sp>
    </p:spTree>
    <p:extLst>
      <p:ext uri="{BB962C8B-B14F-4D97-AF65-F5344CB8AC3E}">
        <p14:creationId xmlns:p14="http://schemas.microsoft.com/office/powerpoint/2010/main" val="36425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6002-735E-4F20-9D8B-1EC62252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7465E-89F0-406B-BDC7-C85416F2C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minimize a function, find the set of groups which</a:t>
            </a:r>
            <a:br>
              <a:rPr lang="en-US" dirty="0"/>
            </a:br>
            <a:r>
              <a:rPr lang="en-US" dirty="0"/>
              <a:t>include all the required </a:t>
            </a:r>
            <a:r>
              <a:rPr lang="en-US" dirty="0" err="1"/>
              <a:t>minterms</a:t>
            </a:r>
            <a:r>
              <a:rPr lang="en-US" dirty="0"/>
              <a:t>; the function is the sum</a:t>
            </a:r>
            <a:br>
              <a:rPr lang="en-US" dirty="0"/>
            </a:br>
            <a:r>
              <a:rPr lang="en-US" dirty="0"/>
              <a:t>of these groups (or if maxterms are used then the function</a:t>
            </a:r>
            <a:br>
              <a:rPr lang="en-US" dirty="0"/>
            </a:br>
            <a:r>
              <a:rPr lang="en-US" dirty="0"/>
              <a:t>is the product of the groups). </a:t>
            </a:r>
          </a:p>
          <a:p>
            <a:endParaRPr lang="en-US" dirty="0"/>
          </a:p>
          <a:p>
            <a:r>
              <a:rPr lang="en-US" dirty="0"/>
              <a:t>The larger the groups, the better.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8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3757-DCA2-4DD5-BEF2-3D315F6B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Grouping </a:t>
            </a:r>
            <a:r>
              <a:rPr lang="en-US" dirty="0" err="1"/>
              <a:t>Minterms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7D11B8-DDB6-4435-BDBC-8EC5DB550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3400" y="1886578"/>
            <a:ext cx="3865199" cy="3084843"/>
          </a:xfrm>
          <a:prstGeom prst="rect">
            <a:avLst/>
          </a:prstGeom>
        </p:spPr>
      </p:pic>
      <p:sp>
        <p:nvSpPr>
          <p:cNvPr id="5" name="object 24">
            <a:extLst>
              <a:ext uri="{FF2B5EF4-FFF2-40B4-BE49-F238E27FC236}">
                <a16:creationId xmlns:a16="http://schemas.microsoft.com/office/drawing/2014/main" id="{A822F305-3708-48FB-A683-A8DA43881C8D}"/>
              </a:ext>
            </a:extLst>
          </p:cNvPr>
          <p:cNvSpPr txBox="1"/>
          <p:nvPr/>
        </p:nvSpPr>
        <p:spPr>
          <a:xfrm>
            <a:off x="1875840" y="5806583"/>
            <a:ext cx="27489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2E2EEE"/>
                </a:solidFill>
                <a:latin typeface="Arial"/>
                <a:cs typeface="Arial"/>
              </a:rPr>
              <a:t>Simplified</a:t>
            </a:r>
            <a:r>
              <a:rPr sz="2000" b="1" spc="-65" dirty="0">
                <a:solidFill>
                  <a:srgbClr val="2E2EE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E2EEE"/>
                </a:solidFill>
                <a:latin typeface="Arial"/>
                <a:cs typeface="Arial"/>
              </a:rPr>
              <a:t>Expression</a:t>
            </a:r>
            <a:r>
              <a:rPr sz="2000" dirty="0">
                <a:solidFill>
                  <a:srgbClr val="2E2EEE"/>
                </a:solidFill>
                <a:latin typeface="Arial MT"/>
                <a:cs typeface="Arial MT"/>
              </a:rPr>
              <a:t>: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6" name="object 25">
            <a:extLst>
              <a:ext uri="{FF2B5EF4-FFF2-40B4-BE49-F238E27FC236}">
                <a16:creationId xmlns:a16="http://schemas.microsoft.com/office/drawing/2014/main" id="{5EF1C2DD-610B-4D92-ACF2-9C660E043CFE}"/>
              </a:ext>
            </a:extLst>
          </p:cNvPr>
          <p:cNvSpPr/>
          <p:nvPr/>
        </p:nvSpPr>
        <p:spPr>
          <a:xfrm>
            <a:off x="6353637" y="5806583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0" y="0"/>
                </a:moveTo>
                <a:lnTo>
                  <a:pt x="135026" y="0"/>
                </a:lnTo>
              </a:path>
            </a:pathLst>
          </a:custGeom>
          <a:ln w="6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6">
            <a:extLst>
              <a:ext uri="{FF2B5EF4-FFF2-40B4-BE49-F238E27FC236}">
                <a16:creationId xmlns:a16="http://schemas.microsoft.com/office/drawing/2014/main" id="{7823A6F7-95E3-4021-BA05-B9BCC5BDB66A}"/>
              </a:ext>
            </a:extLst>
          </p:cNvPr>
          <p:cNvSpPr/>
          <p:nvPr/>
        </p:nvSpPr>
        <p:spPr>
          <a:xfrm>
            <a:off x="7166886" y="5806583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5">
                <a:moveTo>
                  <a:pt x="0" y="0"/>
                </a:moveTo>
                <a:lnTo>
                  <a:pt x="135026" y="0"/>
                </a:lnTo>
              </a:path>
              <a:path w="292735">
                <a:moveTo>
                  <a:pt x="173075" y="0"/>
                </a:moveTo>
                <a:lnTo>
                  <a:pt x="292489" y="0"/>
                </a:lnTo>
              </a:path>
            </a:pathLst>
          </a:custGeom>
          <a:ln w="63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7">
            <a:extLst>
              <a:ext uri="{FF2B5EF4-FFF2-40B4-BE49-F238E27FC236}">
                <a16:creationId xmlns:a16="http://schemas.microsoft.com/office/drawing/2014/main" id="{9E50AA0E-C64E-4EE3-A06D-EF62729968CB}"/>
              </a:ext>
            </a:extLst>
          </p:cNvPr>
          <p:cNvSpPr txBox="1"/>
          <p:nvPr/>
        </p:nvSpPr>
        <p:spPr>
          <a:xfrm>
            <a:off x="4889372" y="5711825"/>
            <a:ext cx="4238625" cy="39433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000" spc="-5" dirty="0">
                <a:latin typeface="Georgia"/>
                <a:cs typeface="Georgia"/>
              </a:rPr>
              <a:t>f</a:t>
            </a:r>
            <a:r>
              <a:rPr sz="1800" spc="-5" dirty="0">
                <a:latin typeface="Arial MT"/>
                <a:cs typeface="Arial MT"/>
              </a:rPr>
              <a:t>(</a:t>
            </a:r>
            <a:r>
              <a:rPr sz="2000" spc="-5" dirty="0">
                <a:latin typeface="Georgia"/>
                <a:cs typeface="Georgia"/>
              </a:rPr>
              <a:t>w,x,y,z</a:t>
            </a:r>
            <a:r>
              <a:rPr sz="1800" spc="-5" dirty="0">
                <a:latin typeface="Arial MT"/>
                <a:cs typeface="Arial MT"/>
              </a:rPr>
              <a:t>)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2000" spc="25" dirty="0">
                <a:latin typeface="Symbol"/>
                <a:cs typeface="Symbol"/>
              </a:rPr>
              <a:t>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i="1" spc="25" dirty="0">
                <a:latin typeface="Georgia"/>
                <a:cs typeface="Georgia"/>
              </a:rPr>
              <a:t>x</a:t>
            </a:r>
            <a:r>
              <a:rPr sz="2000" i="1" spc="-145" dirty="0">
                <a:latin typeface="Georgia"/>
                <a:cs typeface="Georgia"/>
              </a:rPr>
              <a:t> </a:t>
            </a:r>
            <a:r>
              <a:rPr sz="2000" i="1" spc="20" dirty="0">
                <a:latin typeface="Georgia"/>
                <a:cs typeface="Georgia"/>
              </a:rPr>
              <a:t>z</a:t>
            </a:r>
            <a:r>
              <a:rPr sz="2000" i="1" spc="80" dirty="0">
                <a:latin typeface="Georgia"/>
                <a:cs typeface="Georgia"/>
              </a:rPr>
              <a:t> </a:t>
            </a:r>
            <a:r>
              <a:rPr sz="2000" spc="25" dirty="0">
                <a:latin typeface="Symbol"/>
                <a:cs typeface="Symbol"/>
              </a:rPr>
              <a:t>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245" dirty="0">
                <a:latin typeface="Georgia"/>
                <a:cs typeface="Georgia"/>
              </a:rPr>
              <a:t>w</a:t>
            </a:r>
            <a:r>
              <a:rPr sz="2000" i="1" spc="270" dirty="0">
                <a:latin typeface="Georgia"/>
                <a:cs typeface="Georgia"/>
              </a:rPr>
              <a:t>y</a:t>
            </a:r>
            <a:r>
              <a:rPr sz="2000" i="1" spc="20" dirty="0">
                <a:latin typeface="Georgia"/>
                <a:cs typeface="Georgia"/>
              </a:rPr>
              <a:t>z</a:t>
            </a:r>
            <a:endParaRPr sz="20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35889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40A8-65C6-4F96-9407-543939D5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AND/OR CIRCUITS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B85B7-6FA6-40A7-8BCE-6BD65168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Simplest type of combinational logic design consists of inverters, AND gates, and OR gates. This is known as an AND/OR circuit.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An AND/OR circuit can be designed to implement any function by performing the following steps:</a:t>
            </a:r>
          </a:p>
          <a:p>
            <a:pPr marL="914400" lvl="1" indent="-457200" latinLnBrk="0">
              <a:buFont typeface="+mj-lt"/>
              <a:buAutoNum type="alphaLcPeriod"/>
            </a:pPr>
            <a:r>
              <a:rPr lang="en-US" dirty="0"/>
              <a:t>Put the expression in SOP form</a:t>
            </a:r>
          </a:p>
          <a:p>
            <a:pPr marL="914400" lvl="1" indent="-457200" latinLnBrk="0">
              <a:buFont typeface="+mj-lt"/>
              <a:buAutoNum type="alphaLcPeriod"/>
            </a:pPr>
            <a:r>
              <a:rPr lang="en-US" dirty="0"/>
              <a:t>Form complemented literals with inverters</a:t>
            </a:r>
          </a:p>
          <a:p>
            <a:pPr marL="914400" lvl="1" indent="-457200" latinLnBrk="0">
              <a:buFont typeface="+mj-lt"/>
              <a:buAutoNum type="alphaLcPeriod"/>
            </a:pPr>
            <a:r>
              <a:rPr lang="en-US" dirty="0"/>
              <a:t>Form product terms with AND gates.</a:t>
            </a:r>
          </a:p>
          <a:p>
            <a:pPr marL="914400" lvl="1" indent="-457200" latinLnBrk="0">
              <a:buFont typeface="+mj-lt"/>
              <a:buAutoNum type="alphaLcPeriod"/>
            </a:pPr>
            <a:r>
              <a:rPr lang="en-US" dirty="0"/>
              <a:t>Sum the product terms with an OR gate</a:t>
            </a:r>
          </a:p>
        </p:txBody>
      </p:sp>
    </p:spTree>
    <p:extLst>
      <p:ext uri="{BB962C8B-B14F-4D97-AF65-F5344CB8AC3E}">
        <p14:creationId xmlns:p14="http://schemas.microsoft.com/office/powerpoint/2010/main" val="3538633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3757-DCA2-4DD5-BEF2-3D315F6B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/>
              <a:t>Grouping Maxterms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7D11B8-DDB6-4435-BDBC-8EC5DB550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4216" y="1690688"/>
            <a:ext cx="3865199" cy="30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8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B590-89F8-4AD2-8828-048C7B8C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D6E647-F4E3-4A06-8C96-CB767AEB1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2655"/>
              </p:ext>
            </p:extLst>
          </p:nvPr>
        </p:nvGraphicFramePr>
        <p:xfrm>
          <a:off x="740665" y="2316480"/>
          <a:ext cx="333146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293">
                  <a:extLst>
                    <a:ext uri="{9D8B030D-6E8A-4147-A177-3AD203B41FA5}">
                      <a16:colId xmlns:a16="http://schemas.microsoft.com/office/drawing/2014/main" val="2854435863"/>
                    </a:ext>
                  </a:extLst>
                </a:gridCol>
                <a:gridCol w="666293">
                  <a:extLst>
                    <a:ext uri="{9D8B030D-6E8A-4147-A177-3AD203B41FA5}">
                      <a16:colId xmlns:a16="http://schemas.microsoft.com/office/drawing/2014/main" val="2686747287"/>
                    </a:ext>
                  </a:extLst>
                </a:gridCol>
                <a:gridCol w="666293">
                  <a:extLst>
                    <a:ext uri="{9D8B030D-6E8A-4147-A177-3AD203B41FA5}">
                      <a16:colId xmlns:a16="http://schemas.microsoft.com/office/drawing/2014/main" val="3538452020"/>
                    </a:ext>
                  </a:extLst>
                </a:gridCol>
                <a:gridCol w="666293">
                  <a:extLst>
                    <a:ext uri="{9D8B030D-6E8A-4147-A177-3AD203B41FA5}">
                      <a16:colId xmlns:a16="http://schemas.microsoft.com/office/drawing/2014/main" val="1717177167"/>
                    </a:ext>
                  </a:extLst>
                </a:gridCol>
                <a:gridCol w="666293">
                  <a:extLst>
                    <a:ext uri="{9D8B030D-6E8A-4147-A177-3AD203B41FA5}">
                      <a16:colId xmlns:a16="http://schemas.microsoft.com/office/drawing/2014/main" val="778829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212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56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2964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A68FCBA-FE90-4513-BFFE-4E596EEA8527}"/>
              </a:ext>
            </a:extLst>
          </p:cNvPr>
          <p:cNvSpPr txBox="1"/>
          <p:nvPr/>
        </p:nvSpPr>
        <p:spPr>
          <a:xfrm>
            <a:off x="838200" y="231648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3DFB9-8640-4C5A-A381-9BD9704B5051}"/>
              </a:ext>
            </a:extLst>
          </p:cNvPr>
          <p:cNvSpPr txBox="1"/>
          <p:nvPr/>
        </p:nvSpPr>
        <p:spPr>
          <a:xfrm>
            <a:off x="1024863" y="194714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yz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B3A49D-861B-437A-B73E-960603E5F77D}"/>
              </a:ext>
            </a:extLst>
          </p:cNvPr>
          <p:cNvCxnSpPr/>
          <p:nvPr/>
        </p:nvCxnSpPr>
        <p:spPr>
          <a:xfrm flipH="1" flipV="1">
            <a:off x="850392" y="2182368"/>
            <a:ext cx="539496" cy="5034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E0103A0-BE65-464B-906F-C8AD60CCF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42903"/>
              </p:ext>
            </p:extLst>
          </p:nvPr>
        </p:nvGraphicFramePr>
        <p:xfrm>
          <a:off x="6454139" y="2316480"/>
          <a:ext cx="333146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293">
                  <a:extLst>
                    <a:ext uri="{9D8B030D-6E8A-4147-A177-3AD203B41FA5}">
                      <a16:colId xmlns:a16="http://schemas.microsoft.com/office/drawing/2014/main" val="2854435863"/>
                    </a:ext>
                  </a:extLst>
                </a:gridCol>
                <a:gridCol w="666293">
                  <a:extLst>
                    <a:ext uri="{9D8B030D-6E8A-4147-A177-3AD203B41FA5}">
                      <a16:colId xmlns:a16="http://schemas.microsoft.com/office/drawing/2014/main" val="2686747287"/>
                    </a:ext>
                  </a:extLst>
                </a:gridCol>
                <a:gridCol w="666293">
                  <a:extLst>
                    <a:ext uri="{9D8B030D-6E8A-4147-A177-3AD203B41FA5}">
                      <a16:colId xmlns:a16="http://schemas.microsoft.com/office/drawing/2014/main" val="3538452020"/>
                    </a:ext>
                  </a:extLst>
                </a:gridCol>
                <a:gridCol w="666293">
                  <a:extLst>
                    <a:ext uri="{9D8B030D-6E8A-4147-A177-3AD203B41FA5}">
                      <a16:colId xmlns:a16="http://schemas.microsoft.com/office/drawing/2014/main" val="1717177167"/>
                    </a:ext>
                  </a:extLst>
                </a:gridCol>
                <a:gridCol w="666293">
                  <a:extLst>
                    <a:ext uri="{9D8B030D-6E8A-4147-A177-3AD203B41FA5}">
                      <a16:colId xmlns:a16="http://schemas.microsoft.com/office/drawing/2014/main" val="778829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212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56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29645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92039C0-CD4C-403F-B342-1C1B0A0AA6EE}"/>
              </a:ext>
            </a:extLst>
          </p:cNvPr>
          <p:cNvSpPr txBox="1"/>
          <p:nvPr/>
        </p:nvSpPr>
        <p:spPr>
          <a:xfrm>
            <a:off x="6551674" y="231648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9E069-BBD8-491A-9D6D-D90061B64531}"/>
              </a:ext>
            </a:extLst>
          </p:cNvPr>
          <p:cNvSpPr txBox="1"/>
          <p:nvPr/>
        </p:nvSpPr>
        <p:spPr>
          <a:xfrm>
            <a:off x="6738337" y="194714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yz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82C51A-14A1-48FB-A78D-F4B95B711A19}"/>
              </a:ext>
            </a:extLst>
          </p:cNvPr>
          <p:cNvCxnSpPr/>
          <p:nvPr/>
        </p:nvCxnSpPr>
        <p:spPr>
          <a:xfrm flipH="1" flipV="1">
            <a:off x="6563866" y="2182368"/>
            <a:ext cx="539496" cy="5034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523D858-6DC3-4437-969E-3ACEEA50D82B}"/>
              </a:ext>
            </a:extLst>
          </p:cNvPr>
          <p:cNvSpPr/>
          <p:nvPr/>
        </p:nvSpPr>
        <p:spPr>
          <a:xfrm>
            <a:off x="1584960" y="3581924"/>
            <a:ext cx="2170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Sum of Products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377142-17ED-4BA9-9DD6-D9CD3694BD03}"/>
              </a:ext>
            </a:extLst>
          </p:cNvPr>
          <p:cNvSpPr/>
          <p:nvPr/>
        </p:nvSpPr>
        <p:spPr>
          <a:xfrm>
            <a:off x="7303010" y="3581924"/>
            <a:ext cx="2267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anose="020B0604020202020204" pitchFamily="34" charset="0"/>
              </a:rPr>
              <a:t>Product of Sums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A600DF5-9EF9-49E7-9479-1B33DBB89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4228255"/>
            <a:ext cx="78867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7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  <p:bldP spid="13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8DF7-4670-47B6-8ECE-7F966525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Minimization: Example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CDB875-7940-40C7-A8D7-DBFA4BA63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934751"/>
              </p:ext>
            </p:extLst>
          </p:nvPr>
        </p:nvGraphicFramePr>
        <p:xfrm>
          <a:off x="3649472" y="1597490"/>
          <a:ext cx="5165345" cy="2901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3069">
                  <a:extLst>
                    <a:ext uri="{9D8B030D-6E8A-4147-A177-3AD203B41FA5}">
                      <a16:colId xmlns:a16="http://schemas.microsoft.com/office/drawing/2014/main" val="3040044897"/>
                    </a:ext>
                  </a:extLst>
                </a:gridCol>
                <a:gridCol w="1033069">
                  <a:extLst>
                    <a:ext uri="{9D8B030D-6E8A-4147-A177-3AD203B41FA5}">
                      <a16:colId xmlns:a16="http://schemas.microsoft.com/office/drawing/2014/main" val="3338072456"/>
                    </a:ext>
                  </a:extLst>
                </a:gridCol>
                <a:gridCol w="1033069">
                  <a:extLst>
                    <a:ext uri="{9D8B030D-6E8A-4147-A177-3AD203B41FA5}">
                      <a16:colId xmlns:a16="http://schemas.microsoft.com/office/drawing/2014/main" val="2629366853"/>
                    </a:ext>
                  </a:extLst>
                </a:gridCol>
                <a:gridCol w="1033069">
                  <a:extLst>
                    <a:ext uri="{9D8B030D-6E8A-4147-A177-3AD203B41FA5}">
                      <a16:colId xmlns:a16="http://schemas.microsoft.com/office/drawing/2014/main" val="181938885"/>
                    </a:ext>
                  </a:extLst>
                </a:gridCol>
                <a:gridCol w="1033069">
                  <a:extLst>
                    <a:ext uri="{9D8B030D-6E8A-4147-A177-3AD203B41FA5}">
                      <a16:colId xmlns:a16="http://schemas.microsoft.com/office/drawing/2014/main" val="1003857762"/>
                    </a:ext>
                  </a:extLst>
                </a:gridCol>
              </a:tblGrid>
              <a:tr h="58027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898582"/>
                  </a:ext>
                </a:extLst>
              </a:tr>
              <a:tr h="5802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286099"/>
                  </a:ext>
                </a:extLst>
              </a:tr>
              <a:tr h="5802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86339"/>
                  </a:ext>
                </a:extLst>
              </a:tr>
              <a:tr h="5802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191851"/>
                  </a:ext>
                </a:extLst>
              </a:tr>
              <a:tr h="5802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798739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38B013-B7D4-4BEE-89D5-3D9E3116373A}"/>
              </a:ext>
            </a:extLst>
          </p:cNvPr>
          <p:cNvCxnSpPr>
            <a:cxnSpLocks/>
          </p:cNvCxnSpPr>
          <p:nvPr/>
        </p:nvCxnSpPr>
        <p:spPr>
          <a:xfrm flipH="1" flipV="1">
            <a:off x="3621024" y="1572768"/>
            <a:ext cx="1024128" cy="5730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1010567-F0CB-48C4-9049-CCCECD6CE122}"/>
              </a:ext>
            </a:extLst>
          </p:cNvPr>
          <p:cNvSpPr/>
          <p:nvPr/>
        </p:nvSpPr>
        <p:spPr>
          <a:xfrm>
            <a:off x="3810000" y="1789176"/>
            <a:ext cx="646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wx</a:t>
            </a:r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A2CD06-A5D8-43ED-8845-EA6B470AAAB0}"/>
              </a:ext>
            </a:extLst>
          </p:cNvPr>
          <p:cNvSpPr/>
          <p:nvPr/>
        </p:nvSpPr>
        <p:spPr>
          <a:xfrm>
            <a:off x="4224528" y="1560052"/>
            <a:ext cx="463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yz</a:t>
            </a:r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3C05C5-62F8-4983-838D-77E94097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59" y="4585146"/>
            <a:ext cx="7743815" cy="209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9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7CBB-3D26-46F1-9526-AEEC9274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9C5B8-EE20-4279-8145-EEE78AD3A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571750" cy="752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5ABACE-D039-46F2-8D0D-59F49A3D7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451" y="2473854"/>
            <a:ext cx="7515098" cy="258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8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49F3-6504-417F-875B-CF49EE319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DD853-A75E-4ABC-85E2-3E46191D3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atinLnBrk="0"/>
            <a:r>
              <a:rPr lang="en-US" dirty="0"/>
              <a:t>All Boolean functions can be implemented using the set {AND, OR, NOT}.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Universal gates</a:t>
            </a:r>
          </a:p>
          <a:p>
            <a:pPr lvl="1" latinLnBrk="0"/>
            <a:r>
              <a:rPr lang="en-US" dirty="0"/>
              <a:t>Gates which can implement any Boolean function without the need to use any other type of gate</a:t>
            </a:r>
          </a:p>
          <a:p>
            <a:pPr lvl="1" latinLnBrk="0"/>
            <a:r>
              <a:rPr lang="en-US" dirty="0"/>
              <a:t>NAND and NOR are universal gates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To show universality of a gate:</a:t>
            </a:r>
            <a:br>
              <a:rPr lang="en-US" dirty="0"/>
            </a:br>
            <a:r>
              <a:rPr lang="en-US" dirty="0"/>
              <a:t>Show that AND, OR and NOT can be implemented using that</a:t>
            </a:r>
            <a:br>
              <a:rPr lang="en-US" dirty="0"/>
            </a:br>
            <a:r>
              <a:rPr lang="en-US" dirty="0"/>
              <a:t>gate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0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5B35-F352-4F73-9CF2-65A37C96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57303-1D14-46E8-83D0-A5FABB909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AND, OR and NOT can be implemented using NAND only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3E235-76DC-497A-841C-E5A5BEE5A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791" y="2443353"/>
            <a:ext cx="4570857" cy="11673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6EE413-7BBC-483F-B2FA-85ED1DB96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575" y="3745617"/>
            <a:ext cx="5246561" cy="12239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7715FB-086A-4F39-ABB8-C00E424CE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763" y="5119461"/>
            <a:ext cx="8056245" cy="137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1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3D319-A8FB-46E7-BD74-94AE7571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F6232-B550-448B-B11C-B24BD7D75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that NOR gate is a universal gat</a:t>
            </a:r>
          </a:p>
          <a:p>
            <a:endParaRPr lang="en-US" dirty="0"/>
          </a:p>
          <a:p>
            <a:r>
              <a:rPr lang="en-US" dirty="0"/>
              <a:t>Show that XOR gate is a universal gat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7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FB18-B980-4580-85EB-8F661C3E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Expression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Truth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275C0-B7D5-4C7D-AF46-E20905910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dirty="0"/>
              <a:t>To convert Boolean expression to truth table:</a:t>
            </a:r>
            <a:br>
              <a:rPr lang="en-US" dirty="0"/>
            </a:br>
            <a:r>
              <a:rPr lang="en-US" dirty="0"/>
              <a:t>Expand the expression into the </a:t>
            </a:r>
            <a:r>
              <a:rPr lang="en-US" dirty="0" err="1"/>
              <a:t>minterms</a:t>
            </a:r>
            <a:r>
              <a:rPr lang="en-US" dirty="0"/>
              <a:t> (i.e., canonical SOP form) and enter 1’s in truth table rows (or, expand into canonical POS and enter 0’s for each maxterm) </a:t>
            </a:r>
          </a:p>
          <a:p>
            <a:pPr latinLnBrk="0"/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B4FC0-760E-4524-8708-F8987BB45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5353050" cy="320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571F9B-6722-4AF7-9F16-5059D1468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196" y="3072384"/>
            <a:ext cx="1994766" cy="363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418E-3A3F-4AD4-9ACA-5282233B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Boolean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7D4C-C633-43CD-BA87-A6628277F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dirty="0"/>
              <a:t>To convert a truth table to a </a:t>
            </a:r>
            <a:r>
              <a:rPr lang="en-US" dirty="0" err="1"/>
              <a:t>boolean</a:t>
            </a:r>
            <a:r>
              <a:rPr lang="en-US" dirty="0"/>
              <a:t> expression:</a:t>
            </a:r>
          </a:p>
          <a:p>
            <a:pPr latinLnBrk="0"/>
            <a:r>
              <a:rPr lang="en-US" dirty="0"/>
              <a:t>Write a canonical SOP expression that consists of all </a:t>
            </a:r>
            <a:r>
              <a:rPr lang="en-US" dirty="0" err="1"/>
              <a:t>minterms</a:t>
            </a:r>
            <a:r>
              <a:rPr lang="en-US" dirty="0"/>
              <a:t> (or write a canonical POS using maxterms) and then simplify the algebraic expression.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131B9F-A551-4C62-8D82-A57C7C906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11" y="3706019"/>
            <a:ext cx="3762375" cy="590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60095E-C77D-4C63-917D-C698C616D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90938"/>
            <a:ext cx="50196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26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2163</TotalTime>
  <Words>806</Words>
  <Application>Microsoft Office PowerPoint</Application>
  <PresentationFormat>Widescreen</PresentationFormat>
  <Paragraphs>140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 MT</vt:lpstr>
      <vt:lpstr>맑은 고딕</vt:lpstr>
      <vt:lpstr>Arial</vt:lpstr>
      <vt:lpstr>Georgia</vt:lpstr>
      <vt:lpstr>Symbol</vt:lpstr>
      <vt:lpstr>Times New Roman</vt:lpstr>
      <vt:lpstr>Office 테마</vt:lpstr>
      <vt:lpstr>Digital Engineering 1</vt:lpstr>
      <vt:lpstr>Digital Logic Gates </vt:lpstr>
      <vt:lpstr>AND/OR CIRCUITS</vt:lpstr>
      <vt:lpstr>Example</vt:lpstr>
      <vt:lpstr>Universality</vt:lpstr>
      <vt:lpstr>PowerPoint Presentation</vt:lpstr>
      <vt:lpstr>Assignment</vt:lpstr>
      <vt:lpstr>Boolean Expression  Truth Table</vt:lpstr>
      <vt:lpstr>Truth Table  Boolean Expression</vt:lpstr>
      <vt:lpstr>Truth Table  Boolean Expression</vt:lpstr>
      <vt:lpstr>Rearranging Truth Tables</vt:lpstr>
      <vt:lpstr>In General</vt:lpstr>
      <vt:lpstr>Karnaugh Maps </vt:lpstr>
      <vt:lpstr>PowerPoint Presentation</vt:lpstr>
      <vt:lpstr>3-variable K-map: f(a,b,c) </vt:lpstr>
      <vt:lpstr>4-variable K-map: f(a,b,c,d) </vt:lpstr>
      <vt:lpstr>K-map Example 1</vt:lpstr>
      <vt:lpstr>PowerPoint Presentation</vt:lpstr>
      <vt:lpstr>PowerPoint Presentation</vt:lpstr>
      <vt:lpstr>PowerPoint Presentation</vt:lpstr>
      <vt:lpstr>K-map Example 2</vt:lpstr>
      <vt:lpstr>PowerPoint Presentation</vt:lpstr>
      <vt:lpstr>K-Map Properties</vt:lpstr>
      <vt:lpstr>PowerPoint Presentation</vt:lpstr>
      <vt:lpstr>PowerPoint Presentation</vt:lpstr>
      <vt:lpstr>K-Map Based Minimization</vt:lpstr>
      <vt:lpstr>Conditions for grouping</vt:lpstr>
      <vt:lpstr>PowerPoint Presentation</vt:lpstr>
      <vt:lpstr>Example: Grouping Minterms</vt:lpstr>
      <vt:lpstr>Example: Grouping Maxterms</vt:lpstr>
      <vt:lpstr>PowerPoint Presentation</vt:lpstr>
      <vt:lpstr>Logic Minimization: Example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타야라히랄</cp:lastModifiedBy>
  <cp:revision>139</cp:revision>
  <dcterms:created xsi:type="dcterms:W3CDTF">2021-01-29T01:56:07Z</dcterms:created>
  <dcterms:modified xsi:type="dcterms:W3CDTF">2022-03-24T02:45:44Z</dcterms:modified>
</cp:coreProperties>
</file>