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92" r:id="rId3"/>
    <p:sldId id="296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3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6296" autoAdjust="0"/>
  </p:normalViewPr>
  <p:slideViewPr>
    <p:cSldViewPr snapToGrid="0">
      <p:cViewPr varScale="1">
        <p:scale>
          <a:sx n="106" d="100"/>
          <a:sy n="106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138E2E66-0C1A-431C-900D-D98D8195B26E}"/>
    <pc:docChg chg="custSel addSld delSld modSld">
      <pc:chgData name="" userId="f72e65871ca4ff38" providerId="LiveId" clId="{138E2E66-0C1A-431C-900D-D98D8195B26E}" dt="2021-02-28T12:38:11.024" v="73" actId="27636"/>
      <pc:docMkLst>
        <pc:docMk/>
      </pc:docMkLst>
      <pc:sldChg chg="modSp">
        <pc:chgData name="" userId="f72e65871ca4ff38" providerId="LiveId" clId="{138E2E66-0C1A-431C-900D-D98D8195B26E}" dt="2021-02-28T12:01:26.533" v="31" actId="113"/>
        <pc:sldMkLst>
          <pc:docMk/>
          <pc:sldMk cId="465804323" sldId="256"/>
        </pc:sldMkLst>
        <pc:spChg chg="mod">
          <ac:chgData name="" userId="f72e65871ca4ff38" providerId="LiveId" clId="{138E2E66-0C1A-431C-900D-D98D8195B26E}" dt="2021-02-28T12:01:20.588" v="30" actId="113"/>
          <ac:spMkLst>
            <pc:docMk/>
            <pc:sldMk cId="465804323" sldId="256"/>
            <ac:spMk id="2" creationId="{00000000-0000-0000-0000-000000000000}"/>
          </ac:spMkLst>
        </pc:spChg>
        <pc:spChg chg="mod">
          <ac:chgData name="" userId="f72e65871ca4ff38" providerId="LiveId" clId="{138E2E66-0C1A-431C-900D-D98D8195B26E}" dt="2021-02-28T12:01:26.533" v="31" actId="113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" userId="f72e65871ca4ff38" providerId="LiveId" clId="{138E2E66-0C1A-431C-900D-D98D8195B26E}" dt="2021-02-28T12:20:29.690" v="33" actId="2696"/>
        <pc:sldMkLst>
          <pc:docMk/>
          <pc:sldMk cId="2684914432" sldId="281"/>
        </pc:sldMkLst>
      </pc:sldChg>
      <pc:sldChg chg="del">
        <pc:chgData name="" userId="f72e65871ca4ff38" providerId="LiveId" clId="{138E2E66-0C1A-431C-900D-D98D8195B26E}" dt="2021-02-28T12:22:08.210" v="34" actId="2696"/>
        <pc:sldMkLst>
          <pc:docMk/>
          <pc:sldMk cId="41144110" sldId="300"/>
        </pc:sldMkLst>
      </pc:sldChg>
      <pc:sldChg chg="del">
        <pc:chgData name="" userId="f72e65871ca4ff38" providerId="LiveId" clId="{138E2E66-0C1A-431C-900D-D98D8195B26E}" dt="2021-02-28T12:22:33.065" v="35" actId="2696"/>
        <pc:sldMkLst>
          <pc:docMk/>
          <pc:sldMk cId="3146086255" sldId="314"/>
        </pc:sldMkLst>
      </pc:sldChg>
      <pc:sldChg chg="del">
        <pc:chgData name="" userId="f72e65871ca4ff38" providerId="LiveId" clId="{138E2E66-0C1A-431C-900D-D98D8195B26E}" dt="2021-02-28T12:22:35.525" v="36" actId="2696"/>
        <pc:sldMkLst>
          <pc:docMk/>
          <pc:sldMk cId="889023546" sldId="315"/>
        </pc:sldMkLst>
      </pc:sldChg>
      <pc:sldChg chg="del">
        <pc:chgData name="" userId="f72e65871ca4ff38" providerId="LiveId" clId="{138E2E66-0C1A-431C-900D-D98D8195B26E}" dt="2021-02-28T12:22:58.724" v="37" actId="2696"/>
        <pc:sldMkLst>
          <pc:docMk/>
          <pc:sldMk cId="617446533" sldId="329"/>
        </pc:sldMkLst>
      </pc:sldChg>
      <pc:sldChg chg="del">
        <pc:chgData name="" userId="f72e65871ca4ff38" providerId="LiveId" clId="{138E2E66-0C1A-431C-900D-D98D8195B26E}" dt="2021-02-28T12:35:23.527" v="68" actId="2696"/>
        <pc:sldMkLst>
          <pc:docMk/>
          <pc:sldMk cId="226151981" sldId="331"/>
        </pc:sldMkLst>
      </pc:sldChg>
      <pc:sldChg chg="modSp modNotesTx">
        <pc:chgData name="" userId="f72e65871ca4ff38" providerId="LiveId" clId="{138E2E66-0C1A-431C-900D-D98D8195B26E}" dt="2021-02-28T12:35:31.636" v="69" actId="20577"/>
        <pc:sldMkLst>
          <pc:docMk/>
          <pc:sldMk cId="1238631379" sldId="332"/>
        </pc:sldMkLst>
        <pc:spChg chg="mod">
          <ac:chgData name="" userId="f72e65871ca4ff38" providerId="LiveId" clId="{138E2E66-0C1A-431C-900D-D98D8195B26E}" dt="2021-02-28T12:04:37.694" v="32" actId="1076"/>
          <ac:spMkLst>
            <pc:docMk/>
            <pc:sldMk cId="1238631379" sldId="332"/>
            <ac:spMk id="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6:16.438" v="70" actId="1076"/>
        <pc:sldMkLst>
          <pc:docMk/>
          <pc:sldMk cId="582805931" sldId="336"/>
        </pc:sldMkLst>
        <pc:spChg chg="mod">
          <ac:chgData name="" userId="f72e65871ca4ff38" providerId="LiveId" clId="{138E2E66-0C1A-431C-900D-D98D8195B26E}" dt="2021-02-28T12:36:16.438" v="70" actId="1076"/>
          <ac:spMkLst>
            <pc:docMk/>
            <pc:sldMk cId="582805931" sldId="336"/>
            <ac:spMk id="4" creationId="{00000000-0000-0000-0000-000000000000}"/>
          </ac:spMkLst>
        </pc:spChg>
        <pc:picChg chg="mod">
          <ac:chgData name="" userId="f72e65871ca4ff38" providerId="LiveId" clId="{138E2E66-0C1A-431C-900D-D98D8195B26E}" dt="2021-02-28T12:36:16.438" v="70" actId="1076"/>
          <ac:picMkLst>
            <pc:docMk/>
            <pc:sldMk cId="582805931" sldId="336"/>
            <ac:picMk id="5" creationId="{00000000-0000-0000-0000-000000000000}"/>
          </ac:picMkLst>
        </pc:picChg>
      </pc:sldChg>
      <pc:sldChg chg="modSp">
        <pc:chgData name="" userId="f72e65871ca4ff38" providerId="LiveId" clId="{138E2E66-0C1A-431C-900D-D98D8195B26E}" dt="2021-02-28T12:38:04.905" v="71" actId="14100"/>
        <pc:sldMkLst>
          <pc:docMk/>
          <pc:sldMk cId="4059995833" sldId="340"/>
        </pc:sldMkLst>
        <pc:spChg chg="mod">
          <ac:chgData name="" userId="f72e65871ca4ff38" providerId="LiveId" clId="{138E2E66-0C1A-431C-900D-D98D8195B26E}" dt="2021-02-28T12:38:04.905" v="71" actId="14100"/>
          <ac:spMkLst>
            <pc:docMk/>
            <pc:sldMk cId="4059995833" sldId="340"/>
            <ac:spMk id="922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8:11.024" v="73" actId="27636"/>
        <pc:sldMkLst>
          <pc:docMk/>
          <pc:sldMk cId="3285004471" sldId="341"/>
        </pc:sldMkLst>
        <pc:spChg chg="mod">
          <ac:chgData name="" userId="f72e65871ca4ff38" providerId="LiveId" clId="{138E2E66-0C1A-431C-900D-D98D8195B26E}" dt="2021-02-28T12:38:11.024" v="73" actId="27636"/>
          <ac:spMkLst>
            <pc:docMk/>
            <pc:sldMk cId="3285004471" sldId="341"/>
            <ac:spMk id="3" creationId="{00000000-0000-0000-0000-000000000000}"/>
          </ac:spMkLst>
        </pc:spChg>
      </pc:sldChg>
      <pc:sldChg chg="addSp delSp modSp add modAnim">
        <pc:chgData name="" userId="f72e65871ca4ff38" providerId="LiveId" clId="{138E2E66-0C1A-431C-900D-D98D8195B26E}" dt="2021-02-28T12:33:20.691" v="54" actId="1036"/>
        <pc:sldMkLst>
          <pc:docMk/>
          <pc:sldMk cId="3886741605" sldId="343"/>
        </pc:sldMkLst>
        <pc:spChg chg="del">
          <ac:chgData name="" userId="f72e65871ca4ff38" providerId="LiveId" clId="{138E2E66-0C1A-431C-900D-D98D8195B26E}" dt="2021-02-28T12:32:27.495" v="39"/>
          <ac:spMkLst>
            <pc:docMk/>
            <pc:sldMk cId="3886741605" sldId="343"/>
            <ac:spMk id="3" creationId="{1970AA8F-9F4D-4D6B-9C9C-D008C39F6B26}"/>
          </ac:spMkLst>
        </pc:spChg>
        <pc:picChg chg="add mod">
          <ac:chgData name="" userId="f72e65871ca4ff38" providerId="LiveId" clId="{138E2E66-0C1A-431C-900D-D98D8195B26E}" dt="2021-02-28T12:33:20.691" v="54" actId="1036"/>
          <ac:picMkLst>
            <pc:docMk/>
            <pc:sldMk cId="3886741605" sldId="343"/>
            <ac:picMk id="4" creationId="{DD669AA0-FE96-4B60-9AD4-9E4D270AA1F6}"/>
          </ac:picMkLst>
        </pc:picChg>
      </pc:sldChg>
      <pc:sldChg chg="addSp delSp modSp add modAnim">
        <pc:chgData name="" userId="f72e65871ca4ff38" providerId="LiveId" clId="{138E2E66-0C1A-431C-900D-D98D8195B26E}" dt="2021-02-28T12:33:27.471" v="56" actId="1076"/>
        <pc:sldMkLst>
          <pc:docMk/>
          <pc:sldMk cId="1508486109" sldId="344"/>
        </pc:sldMkLst>
        <pc:spChg chg="del">
          <ac:chgData name="" userId="f72e65871ca4ff38" providerId="LiveId" clId="{138E2E66-0C1A-431C-900D-D98D8195B26E}" dt="2021-02-28T12:32:41.827" v="44"/>
          <ac:spMkLst>
            <pc:docMk/>
            <pc:sldMk cId="1508486109" sldId="344"/>
            <ac:spMk id="3" creationId="{66B53FAC-82E9-419C-959E-D4F45139F9B0}"/>
          </ac:spMkLst>
        </pc:spChg>
        <pc:picChg chg="add mod">
          <ac:chgData name="" userId="f72e65871ca4ff38" providerId="LiveId" clId="{138E2E66-0C1A-431C-900D-D98D8195B26E}" dt="2021-02-28T12:33:27.471" v="56" actId="1076"/>
          <ac:picMkLst>
            <pc:docMk/>
            <pc:sldMk cId="1508486109" sldId="344"/>
            <ac:picMk id="4" creationId="{3A836C38-7967-4ABD-A8F0-FF9A5AE10EAA}"/>
          </ac:picMkLst>
        </pc:picChg>
      </pc:sldChg>
      <pc:sldChg chg="addSp delSp modSp add modAnim">
        <pc:chgData name="" userId="f72e65871ca4ff38" providerId="LiveId" clId="{138E2E66-0C1A-431C-900D-D98D8195B26E}" dt="2021-02-28T12:33:36.354" v="58" actId="1076"/>
        <pc:sldMkLst>
          <pc:docMk/>
          <pc:sldMk cId="3763641421" sldId="345"/>
        </pc:sldMkLst>
        <pc:spChg chg="del">
          <ac:chgData name="" userId="f72e65871ca4ff38" providerId="LiveId" clId="{138E2E66-0C1A-431C-900D-D98D8195B26E}" dt="2021-02-28T12:32:45.964" v="45"/>
          <ac:spMkLst>
            <pc:docMk/>
            <pc:sldMk cId="3763641421" sldId="345"/>
            <ac:spMk id="3" creationId="{2D465901-8F33-4720-A56F-79DA92BA60EC}"/>
          </ac:spMkLst>
        </pc:spChg>
        <pc:picChg chg="add mod">
          <ac:chgData name="" userId="f72e65871ca4ff38" providerId="LiveId" clId="{138E2E66-0C1A-431C-900D-D98D8195B26E}" dt="2021-02-28T12:33:36.354" v="58" actId="1076"/>
          <ac:picMkLst>
            <pc:docMk/>
            <pc:sldMk cId="3763641421" sldId="345"/>
            <ac:picMk id="4" creationId="{C06D5479-6550-408D-9A3D-CDE7AF962074}"/>
          </ac:picMkLst>
        </pc:picChg>
      </pc:sldChg>
      <pc:sldChg chg="addSp delSp modSp add modAnim">
        <pc:chgData name="" userId="f72e65871ca4ff38" providerId="LiveId" clId="{138E2E66-0C1A-431C-900D-D98D8195B26E}" dt="2021-02-28T12:33:42.436" v="60" actId="1076"/>
        <pc:sldMkLst>
          <pc:docMk/>
          <pc:sldMk cId="144350197" sldId="346"/>
        </pc:sldMkLst>
        <pc:spChg chg="del">
          <ac:chgData name="" userId="f72e65871ca4ff38" providerId="LiveId" clId="{138E2E66-0C1A-431C-900D-D98D8195B26E}" dt="2021-02-28T12:32:50.356" v="46"/>
          <ac:spMkLst>
            <pc:docMk/>
            <pc:sldMk cId="144350197" sldId="346"/>
            <ac:spMk id="3" creationId="{056202C5-6A00-43D7-A1D4-9439E4E0A55F}"/>
          </ac:spMkLst>
        </pc:spChg>
        <pc:picChg chg="add mod">
          <ac:chgData name="" userId="f72e65871ca4ff38" providerId="LiveId" clId="{138E2E66-0C1A-431C-900D-D98D8195B26E}" dt="2021-02-28T12:33:42.436" v="60" actId="1076"/>
          <ac:picMkLst>
            <pc:docMk/>
            <pc:sldMk cId="144350197" sldId="346"/>
            <ac:picMk id="4" creationId="{85035CE4-F2E2-42AB-BB2F-CBF19FCC2172}"/>
          </ac:picMkLst>
        </pc:picChg>
      </pc:sldChg>
      <pc:sldChg chg="addSp delSp modSp add modAnim">
        <pc:chgData name="" userId="f72e65871ca4ff38" providerId="LiveId" clId="{138E2E66-0C1A-431C-900D-D98D8195B26E}" dt="2021-02-28T12:33:52.846" v="62" actId="1076"/>
        <pc:sldMkLst>
          <pc:docMk/>
          <pc:sldMk cId="2915460760" sldId="347"/>
        </pc:sldMkLst>
        <pc:spChg chg="del">
          <ac:chgData name="" userId="f72e65871ca4ff38" providerId="LiveId" clId="{138E2E66-0C1A-431C-900D-D98D8195B26E}" dt="2021-02-28T12:32:55.966" v="47"/>
          <ac:spMkLst>
            <pc:docMk/>
            <pc:sldMk cId="2915460760" sldId="347"/>
            <ac:spMk id="3" creationId="{40D2B7AB-5A33-4FA1-9074-C96172C944BC}"/>
          </ac:spMkLst>
        </pc:spChg>
        <pc:picChg chg="add mod">
          <ac:chgData name="" userId="f72e65871ca4ff38" providerId="LiveId" clId="{138E2E66-0C1A-431C-900D-D98D8195B26E}" dt="2021-02-28T12:33:52.846" v="62" actId="1076"/>
          <ac:picMkLst>
            <pc:docMk/>
            <pc:sldMk cId="2915460760" sldId="347"/>
            <ac:picMk id="4" creationId="{C7CBB5F8-5698-43A9-825A-3C7CAC52FC33}"/>
          </ac:picMkLst>
        </pc:picChg>
      </pc:sldChg>
      <pc:sldChg chg="addSp delSp modSp add modAnim">
        <pc:chgData name="" userId="f72e65871ca4ff38" providerId="LiveId" clId="{138E2E66-0C1A-431C-900D-D98D8195B26E}" dt="2021-02-28T12:34:05.702" v="65" actId="1076"/>
        <pc:sldMkLst>
          <pc:docMk/>
          <pc:sldMk cId="2783645537" sldId="348"/>
        </pc:sldMkLst>
        <pc:spChg chg="del">
          <ac:chgData name="" userId="f72e65871ca4ff38" providerId="LiveId" clId="{138E2E66-0C1A-431C-900D-D98D8195B26E}" dt="2021-02-28T12:33:03.593" v="50"/>
          <ac:spMkLst>
            <pc:docMk/>
            <pc:sldMk cId="2783645537" sldId="348"/>
            <ac:spMk id="3" creationId="{3E99A0E6-F9CA-4BFF-9F07-658D7D0F495E}"/>
          </ac:spMkLst>
        </pc:spChg>
        <pc:picChg chg="add mod">
          <ac:chgData name="" userId="f72e65871ca4ff38" providerId="LiveId" clId="{138E2E66-0C1A-431C-900D-D98D8195B26E}" dt="2021-02-28T12:34:05.702" v="65" actId="1076"/>
          <ac:picMkLst>
            <pc:docMk/>
            <pc:sldMk cId="2783645537" sldId="348"/>
            <ac:picMk id="4" creationId="{C7D9599D-ABCB-4E94-9C03-DF13DB264EFF}"/>
          </ac:picMkLst>
        </pc:picChg>
      </pc:sldChg>
      <pc:sldChg chg="addSp delSp modSp add modAnim">
        <pc:chgData name="" userId="f72e65871ca4ff38" providerId="LiveId" clId="{138E2E66-0C1A-431C-900D-D98D8195B26E}" dt="2021-02-28T12:34:13.061" v="67" actId="1076"/>
        <pc:sldMkLst>
          <pc:docMk/>
          <pc:sldMk cId="203929312" sldId="349"/>
        </pc:sldMkLst>
        <pc:spChg chg="del">
          <ac:chgData name="" userId="f72e65871ca4ff38" providerId="LiveId" clId="{138E2E66-0C1A-431C-900D-D98D8195B26E}" dt="2021-02-28T12:33:07.869" v="51"/>
          <ac:spMkLst>
            <pc:docMk/>
            <pc:sldMk cId="203929312" sldId="349"/>
            <ac:spMk id="3" creationId="{51339990-301D-4D59-94E3-5FDE2320DF4A}"/>
          </ac:spMkLst>
        </pc:spChg>
        <pc:picChg chg="add mod">
          <ac:chgData name="" userId="f72e65871ca4ff38" providerId="LiveId" clId="{138E2E66-0C1A-431C-900D-D98D8195B26E}" dt="2021-02-28T12:34:13.061" v="67" actId="1076"/>
          <ac:picMkLst>
            <pc:docMk/>
            <pc:sldMk cId="203929312" sldId="349"/>
            <ac:picMk id="4" creationId="{B97DFCB5-8722-4B46-BC4C-D154C129C9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97C7-C8CE-4404-AFC9-C8AE6764DDD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7188-9EE5-4107-BD58-B90E8726A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Exercises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3.25 = (?)2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0.0101 = (?)10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 = (?)2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114.25 = (?)2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1010001.01101 = (?)10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0101.0101 = (?)10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1010.0101 = (?)10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87188-9EE5-4107-BD58-B90E8726A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EF9E-273F-4B6A-87CA-42E96AD543C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Digital Engineering 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/>
              <a:t>Lecture 6-1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580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8DF9-C696-4596-AA9B-780FBC5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FBA89-1E73-4070-83BA-740D36A8C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940"/>
            <a:ext cx="4067175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03A63-48B6-451C-B9B3-B5B5D09C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0892"/>
            <a:ext cx="264795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B70D2-7FDE-42CF-B204-776F1DE3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39996"/>
            <a:ext cx="4638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2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D2E8-F756-4EAD-853A-FE44E087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6" y="365125"/>
            <a:ext cx="10515600" cy="1325563"/>
          </a:xfrm>
        </p:spPr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08E9A-707F-4A89-B100-787E1D8A3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4697"/>
            <a:ext cx="749617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0E2BD-9022-457C-A543-EE970E14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5794"/>
            <a:ext cx="12858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71C6-8443-4BEE-8E7D-66506B8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B14C89-56EB-41F2-8E6C-16F1E32F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94120" cy="2444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E0534-F2D9-47DE-B299-FC912C12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4446"/>
            <a:ext cx="1371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FAAA-FA18-480E-BAA3-798229D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27C10-1EF0-4E49-A7F2-B92DBE2F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80" y="2159921"/>
            <a:ext cx="32289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155AF-3D9B-4E69-86D9-25D704AF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2851785"/>
            <a:ext cx="150495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075ED-008B-429D-82C5-72E05823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76" y="3056572"/>
            <a:ext cx="15525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7573-4882-409A-9909-9AD0278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B874-CF1D-48C6-BE19-E443F79A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838326"/>
            <a:ext cx="4714113" cy="1381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7D87E-D3C5-49F4-BAF1-862A8744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5382959" cy="1494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063DF-F3E1-4922-8103-B66F912CC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34571"/>
            <a:ext cx="5305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3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6CAF-3CDE-4E1C-B29C-E844A4A3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base</a:t>
            </a:r>
          </a:p>
        </p:txBody>
      </p:sp>
      <p:pic>
        <p:nvPicPr>
          <p:cNvPr id="1026" name="Picture 2" descr="CSC130: The Base 16 Numbering System, Hexadecimal">
            <a:extLst>
              <a:ext uri="{FF2B5EF4-FFF2-40B4-BE49-F238E27FC236}">
                <a16:creationId xmlns:a16="http://schemas.microsoft.com/office/drawing/2014/main" id="{11DFC178-4D39-4EFE-8BE4-EC782F8EF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85" y="1004728"/>
            <a:ext cx="4050391" cy="523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5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FDC4-C358-4789-9CEB-2DFADDB0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9965-9D29-4AF9-B28C-A284146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Hex (hexadecimal) </a:t>
            </a:r>
            <a:br>
              <a:rPr lang="en-US" dirty="0"/>
            </a:br>
            <a:r>
              <a:rPr lang="en-US" dirty="0"/>
              <a:t>Group from decimal point outward </a:t>
            </a:r>
          </a:p>
          <a:p>
            <a:r>
              <a:rPr lang="en-US" dirty="0"/>
              <a:t>Pad with zeros to get groups of 4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05F51-27E3-4495-A5F6-EE7F17EF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56" y="3502406"/>
            <a:ext cx="54102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9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CC52-7932-4A44-82C1-3D5CA92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5BEB-821A-4F6A-881E-2D9037D4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Octal digits = powers of 8</a:t>
            </a:r>
          </a:p>
          <a:p>
            <a:r>
              <a:rPr lang="en-US" dirty="0"/>
              <a:t>… 64, 8, 1, 1/8, 1/64 …</a:t>
            </a:r>
          </a:p>
          <a:p>
            <a:r>
              <a:rPr lang="en-US" dirty="0"/>
              <a:t>… 8</a:t>
            </a:r>
            <a:r>
              <a:rPr lang="en-US" baseline="30000" dirty="0"/>
              <a:t>2</a:t>
            </a:r>
            <a:r>
              <a:rPr lang="en-US" dirty="0"/>
              <a:t>, 8</a:t>
            </a:r>
            <a:r>
              <a:rPr lang="en-US" baseline="30000" dirty="0"/>
              <a:t>1</a:t>
            </a:r>
            <a:r>
              <a:rPr lang="en-US" dirty="0"/>
              <a:t>, 8</a:t>
            </a:r>
            <a:r>
              <a:rPr lang="en-US" baseline="30000" dirty="0"/>
              <a:t>0</a:t>
            </a:r>
            <a:r>
              <a:rPr lang="en-US" dirty="0"/>
              <a:t>, 8</a:t>
            </a:r>
            <a:r>
              <a:rPr lang="en-US" baseline="30000" dirty="0"/>
              <a:t>-1</a:t>
            </a:r>
            <a:r>
              <a:rPr lang="en-US" dirty="0"/>
              <a:t>, 8</a:t>
            </a:r>
            <a:r>
              <a:rPr lang="en-US" baseline="30000" dirty="0"/>
              <a:t>-2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use digits 0-7</a:t>
            </a:r>
          </a:p>
          <a:p>
            <a:r>
              <a:rPr lang="en-US" dirty="0"/>
              <a:t>sometimes preceded by 0</a:t>
            </a:r>
          </a:p>
          <a:p>
            <a:r>
              <a:rPr lang="en-US" dirty="0"/>
              <a:t>Also with a base explicitly written(24.4)</a:t>
            </a:r>
            <a:r>
              <a:rPr lang="en-US" baseline="-25000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40B90-560E-4154-B5B0-9BCB0AE0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5624513"/>
            <a:ext cx="4848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7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1DAA-A907-424A-8DDF-632C4F56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B46E-0932-4894-8426-8AF672D8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Octal</a:t>
            </a:r>
          </a:p>
          <a:p>
            <a:pPr lvl="1"/>
            <a:r>
              <a:rPr lang="en-US" dirty="0"/>
              <a:t>Octal digits are groups of 3 bits</a:t>
            </a:r>
          </a:p>
          <a:p>
            <a:pPr lvl="1"/>
            <a:r>
              <a:rPr lang="en-US" dirty="0"/>
              <a:t>Pad with zeros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C6E43-0269-4FBD-A2E7-65B77FA7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48" y="1309687"/>
            <a:ext cx="297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349F-247E-4113-B5D1-3BF0324E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8B9D-15D8-4A44-A85C-5B19E02E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Octal</a:t>
            </a:r>
          </a:p>
          <a:p>
            <a:pPr lvl="1"/>
            <a:r>
              <a:rPr lang="en-US" dirty="0"/>
              <a:t>Group from decimal point outward</a:t>
            </a:r>
          </a:p>
          <a:p>
            <a:pPr lvl="1"/>
            <a:r>
              <a:rPr lang="en-US" dirty="0"/>
              <a:t>Pad with zeros to get groups of 3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F275-6739-429E-8A67-C6BDDB56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429000"/>
            <a:ext cx="5505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B650-888B-49D3-8C97-80ABE9C0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6C5E-02EB-42B9-A948-BA3B2FD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 equivalents using 2-input NAND 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C6E7-27CE-4258-99CF-C09E0259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24" y="2506662"/>
            <a:ext cx="6465951" cy="42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AC35-F7CB-45E3-9F69-9BCBE811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28A7-351C-4E35-A1A6-DF267697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conversions such as:</a:t>
            </a:r>
            <a:br>
              <a:rPr lang="en-US" dirty="0"/>
            </a:br>
            <a:r>
              <a:rPr lang="en-US" dirty="0"/>
              <a:t>Octal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Hex</a:t>
            </a:r>
            <a:br>
              <a:rPr lang="en-US" dirty="0"/>
            </a:br>
            <a:r>
              <a:rPr lang="en-US" dirty="0"/>
              <a:t>Decimal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Hex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other conversions you already know</a:t>
            </a:r>
            <a:br>
              <a:rPr lang="en-US" dirty="0"/>
            </a:br>
            <a:r>
              <a:rPr lang="en-US" b="1" dirty="0"/>
              <a:t>Octal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Binary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Hex</a:t>
            </a:r>
            <a:br>
              <a:rPr lang="en-US" b="1" dirty="0"/>
            </a:br>
            <a:r>
              <a:rPr lang="en-US" b="1" dirty="0"/>
              <a:t>Decimal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Binary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Hex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6CE-6B45-4D3A-ADF2-B4C9B927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B83B2-9EEB-4135-8691-638F9125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555"/>
            <a:ext cx="621982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72601-C8E4-41B2-8356-651916A7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68" y="4225480"/>
            <a:ext cx="6629400" cy="2162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CFC62B-98F4-464F-8F32-D4744C2FEEDE}"/>
              </a:ext>
            </a:extLst>
          </p:cNvPr>
          <p:cNvSpPr/>
          <p:nvPr/>
        </p:nvSpPr>
        <p:spPr>
          <a:xfrm>
            <a:off x="900112" y="32978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</a:rPr>
              <a:t>Create an AND/OR circuit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2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C3E2-F20E-4D30-BC70-A6345EE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835D-6094-4334-B476-93C7BE06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2. Substitute all logic gates by equivalent 2-input NAND gates</a:t>
            </a:r>
          </a:p>
          <a:p>
            <a:pPr latinLnBrk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9BFBE-3B30-4C04-AD25-F515086A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88" y="2506661"/>
            <a:ext cx="6684424" cy="42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076F-43A3-424A-B2B8-1415BE94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97CE-E8D0-4762-8E00-3B508867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Remove redundant NAND gates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ADF93-D110-4411-868A-9AF162F2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34" y="2321164"/>
            <a:ext cx="6657594" cy="41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44C-B53D-456C-A719-716555B5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Input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C261-DC5E-4D08-8BDA-4BCF5863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functions are incompletely specified; the function is not defined for some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  <a:p>
            <a:r>
              <a:rPr lang="en-US" dirty="0"/>
              <a:t>outputs really don’t matter when these input combinations occur,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these input combinations never occur in normal operation.</a:t>
            </a:r>
          </a:p>
          <a:p>
            <a:r>
              <a:rPr lang="en-US" dirty="0"/>
              <a:t>These input combinations are known as don’t care conditions.</a:t>
            </a:r>
          </a:p>
          <a:p>
            <a:r>
              <a:rPr lang="en-US" dirty="0"/>
              <a:t>Don’t cares are entered as X’s in the K-map (sometimes D or d are also used).</a:t>
            </a:r>
          </a:p>
          <a:p>
            <a:r>
              <a:rPr lang="en-US" dirty="0"/>
              <a:t>During simplification, X’s can be treated as 1’s or 0’s.</a:t>
            </a:r>
          </a:p>
        </p:txBody>
      </p:sp>
    </p:spTree>
    <p:extLst>
      <p:ext uri="{BB962C8B-B14F-4D97-AF65-F5344CB8AC3E}">
        <p14:creationId xmlns:p14="http://schemas.microsoft.com/office/powerpoint/2010/main" val="38626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DB9-3033-44B1-8606-C1E995C1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04427-DD38-4D88-8BE5-27A4FED4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945"/>
            <a:ext cx="3429000" cy="447982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6E3416-98D8-4134-9171-00A1BEBF4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12867"/>
              </p:ext>
            </p:extLst>
          </p:nvPr>
        </p:nvGraphicFramePr>
        <p:xfrm>
          <a:off x="6096000" y="2523744"/>
          <a:ext cx="33314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293">
                  <a:extLst>
                    <a:ext uri="{9D8B030D-6E8A-4147-A177-3AD203B41FA5}">
                      <a16:colId xmlns:a16="http://schemas.microsoft.com/office/drawing/2014/main" val="2854435863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268674728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3538452020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171717716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77882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1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296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799133-39E4-49DC-A3EE-F8713794D439}"/>
              </a:ext>
            </a:extLst>
          </p:cNvPr>
          <p:cNvSpPr txBox="1"/>
          <p:nvPr/>
        </p:nvSpPr>
        <p:spPr>
          <a:xfrm>
            <a:off x="6193535" y="252374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47CC3-84E3-46EA-99A1-771FDF20DC27}"/>
              </a:ext>
            </a:extLst>
          </p:cNvPr>
          <p:cNvSpPr txBox="1"/>
          <p:nvPr/>
        </p:nvSpPr>
        <p:spPr>
          <a:xfrm>
            <a:off x="6380198" y="215441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b1b0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1CC55A-FD6F-4B36-A739-63446F368A1A}"/>
              </a:ext>
            </a:extLst>
          </p:cNvPr>
          <p:cNvCxnSpPr/>
          <p:nvPr/>
        </p:nvCxnSpPr>
        <p:spPr>
          <a:xfrm flipH="1" flipV="1">
            <a:off x="6205727" y="2389632"/>
            <a:ext cx="539496" cy="503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8A6B39-974A-4BEA-9FD5-F1134647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60624"/>
              </p:ext>
            </p:extLst>
          </p:nvPr>
        </p:nvGraphicFramePr>
        <p:xfrm>
          <a:off x="5943600" y="5041392"/>
          <a:ext cx="33314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293">
                  <a:extLst>
                    <a:ext uri="{9D8B030D-6E8A-4147-A177-3AD203B41FA5}">
                      <a16:colId xmlns:a16="http://schemas.microsoft.com/office/drawing/2014/main" val="2854435863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268674728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3538452020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171717716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77882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1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296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2C0D77-91E2-456C-952C-964D9E68FDB7}"/>
              </a:ext>
            </a:extLst>
          </p:cNvPr>
          <p:cNvSpPr txBox="1"/>
          <p:nvPr/>
        </p:nvSpPr>
        <p:spPr>
          <a:xfrm>
            <a:off x="6041135" y="50413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FEBEA-79E5-406B-A994-F911B0298891}"/>
              </a:ext>
            </a:extLst>
          </p:cNvPr>
          <p:cNvSpPr txBox="1"/>
          <p:nvPr/>
        </p:nvSpPr>
        <p:spPr>
          <a:xfrm>
            <a:off x="6227798" y="46720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b1b0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864E1-F6A8-41BD-ABAA-D11ECA93BE9F}"/>
              </a:ext>
            </a:extLst>
          </p:cNvPr>
          <p:cNvCxnSpPr/>
          <p:nvPr/>
        </p:nvCxnSpPr>
        <p:spPr>
          <a:xfrm flipH="1" flipV="1">
            <a:off x="6053327" y="4907280"/>
            <a:ext cx="539496" cy="503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140AE-9FE0-4453-A4D1-2F495DB9EA04}"/>
              </a:ext>
            </a:extLst>
          </p:cNvPr>
          <p:cNvSpPr/>
          <p:nvPr/>
        </p:nvSpPr>
        <p:spPr>
          <a:xfrm>
            <a:off x="5650992" y="2141530"/>
            <a:ext cx="49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z0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5D73A4-0369-4BFA-9DD0-7B8384F24431}"/>
              </a:ext>
            </a:extLst>
          </p:cNvPr>
          <p:cNvSpPr/>
          <p:nvPr/>
        </p:nvSpPr>
        <p:spPr>
          <a:xfrm>
            <a:off x="5629230" y="4672060"/>
            <a:ext cx="49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z1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923C93-4777-4792-80A0-AE97C7F7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84" y="3788425"/>
            <a:ext cx="1219200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DF54D-FDFE-4EF5-BF26-3AA0FE72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461" y="5425964"/>
            <a:ext cx="1685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911C-3FC9-4AAA-97FA-4D6FBCE3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level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934227-6AC6-435E-8F5A-45979603E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53" y="2220880"/>
            <a:ext cx="8481294" cy="31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BFBF-1353-4A58-9984-23F0187F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Digits vs. bits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E25AD-4C29-4E19-AE66-CBDE27F7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81180" cy="173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170B7-3384-40B9-904B-FFE6282F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0956"/>
            <a:ext cx="547605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2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342</Words>
  <Application>Microsoft Office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Georgia</vt:lpstr>
      <vt:lpstr>Wingdings</vt:lpstr>
      <vt:lpstr>Office 테마</vt:lpstr>
      <vt:lpstr>Digital Engineering 1</vt:lpstr>
      <vt:lpstr>PowerPoint Presentation</vt:lpstr>
      <vt:lpstr>PowerPoint Presentation</vt:lpstr>
      <vt:lpstr>PowerPoint Presentation</vt:lpstr>
      <vt:lpstr>PowerPoint Presentation</vt:lpstr>
      <vt:lpstr>Don’t Care Input Combinations</vt:lpstr>
      <vt:lpstr>PowerPoint Presentation</vt:lpstr>
      <vt:lpstr>Gate level implementation</vt:lpstr>
      <vt:lpstr>Digits vs. bits</vt:lpstr>
      <vt:lpstr>Binary to decimal</vt:lpstr>
      <vt:lpstr>Decimal to binary</vt:lpstr>
      <vt:lpstr>Decimal to binary</vt:lpstr>
      <vt:lpstr>Decimal to binary</vt:lpstr>
      <vt:lpstr>Hexadecimal base</vt:lpstr>
      <vt:lpstr>Hexadecimal base</vt:lpstr>
      <vt:lpstr>PowerPoint Presentation</vt:lpstr>
      <vt:lpstr>Octal base</vt:lpstr>
      <vt:lpstr>Octal base</vt:lpstr>
      <vt:lpstr>Binary to Octal</vt:lpstr>
      <vt:lpstr>Other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140</cp:revision>
  <dcterms:created xsi:type="dcterms:W3CDTF">2021-01-29T01:56:07Z</dcterms:created>
  <dcterms:modified xsi:type="dcterms:W3CDTF">2021-04-06T05:27:54Z</dcterms:modified>
</cp:coreProperties>
</file>