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96" autoAdjust="0"/>
  </p:normalViewPr>
  <p:slideViewPr>
    <p:cSldViewPr snapToGrid="0">
      <p:cViewPr varScale="1">
        <p:scale>
          <a:sx n="139" d="100"/>
          <a:sy n="139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S::hilaltayara@staff.jbnu.ac.kr::4cbd64cf-559c-4aef-b363-525ec37fb7ad" providerId="AD" clId="Web-{FB6F459C-4272-03B9-8265-B905979EAB3D}"/>
    <pc:docChg chg="modSld">
      <pc:chgData name="타야라히랄" userId="S::hilaltayara@staff.jbnu.ac.kr::4cbd64cf-559c-4aef-b363-525ec37fb7ad" providerId="AD" clId="Web-{FB6F459C-4272-03B9-8265-B905979EAB3D}" dt="2022-04-09T16:41:19.822" v="26" actId="1076"/>
      <pc:docMkLst>
        <pc:docMk/>
      </pc:docMkLst>
      <pc:sldChg chg="modSp">
        <pc:chgData name="타야라히랄" userId="S::hilaltayara@staff.jbnu.ac.kr::4cbd64cf-559c-4aef-b363-525ec37fb7ad" providerId="AD" clId="Web-{FB6F459C-4272-03B9-8265-B905979EAB3D}" dt="2022-04-09T16:01:20.726" v="0" actId="1076"/>
        <pc:sldMkLst>
          <pc:docMk/>
          <pc:sldMk cId="3940842208" sldId="316"/>
        </pc:sldMkLst>
        <pc:picChg chg="mod">
          <ac:chgData name="타야라히랄" userId="S::hilaltayara@staff.jbnu.ac.kr::4cbd64cf-559c-4aef-b363-525ec37fb7ad" providerId="AD" clId="Web-{FB6F459C-4272-03B9-8265-B905979EAB3D}" dt="2022-04-09T16:01:20.726" v="0" actId="1076"/>
          <ac:picMkLst>
            <pc:docMk/>
            <pc:sldMk cId="3940842208" sldId="316"/>
            <ac:picMk id="4" creationId="{619DCA6D-A331-4043-8EAB-2E3F56CD2BF2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02:07.509" v="1" actId="1076"/>
        <pc:sldMkLst>
          <pc:docMk/>
          <pc:sldMk cId="367362063" sldId="317"/>
        </pc:sldMkLst>
        <pc:picChg chg="mod">
          <ac:chgData name="타야라히랄" userId="S::hilaltayara@staff.jbnu.ac.kr::4cbd64cf-559c-4aef-b363-525ec37fb7ad" providerId="AD" clId="Web-{FB6F459C-4272-03B9-8265-B905979EAB3D}" dt="2022-04-09T16:02:07.509" v="1" actId="1076"/>
          <ac:picMkLst>
            <pc:docMk/>
            <pc:sldMk cId="367362063" sldId="317"/>
            <ac:picMk id="4" creationId="{9A4E2BFD-88CE-430F-A6B5-2A143726ECB6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02:38.416" v="3" actId="1076"/>
        <pc:sldMkLst>
          <pc:docMk/>
          <pc:sldMk cId="983229686" sldId="318"/>
        </pc:sldMkLst>
        <pc:spChg chg="mod">
          <ac:chgData name="타야라히랄" userId="S::hilaltayara@staff.jbnu.ac.kr::4cbd64cf-559c-4aef-b363-525ec37fb7ad" providerId="AD" clId="Web-{FB6F459C-4272-03B9-8265-B905979EAB3D}" dt="2022-04-09T16:02:34.291" v="2" actId="20577"/>
          <ac:spMkLst>
            <pc:docMk/>
            <pc:sldMk cId="983229686" sldId="318"/>
            <ac:spMk id="3" creationId="{AE4928F9-4FE3-4CDB-AA21-559B1674ED9F}"/>
          </ac:spMkLst>
        </pc:spChg>
        <pc:picChg chg="mod">
          <ac:chgData name="타야라히랄" userId="S::hilaltayara@staff.jbnu.ac.kr::4cbd64cf-559c-4aef-b363-525ec37fb7ad" providerId="AD" clId="Web-{FB6F459C-4272-03B9-8265-B905979EAB3D}" dt="2022-04-09T16:02:38.416" v="3" actId="1076"/>
          <ac:picMkLst>
            <pc:docMk/>
            <pc:sldMk cId="983229686" sldId="318"/>
            <ac:picMk id="4" creationId="{E5775578-AE75-4784-86FE-7BD31511B1C9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06:13.938" v="6" actId="20577"/>
        <pc:sldMkLst>
          <pc:docMk/>
          <pc:sldMk cId="3568498146" sldId="319"/>
        </pc:sldMkLst>
        <pc:spChg chg="mod">
          <ac:chgData name="타야라히랄" userId="S::hilaltayara@staff.jbnu.ac.kr::4cbd64cf-559c-4aef-b363-525ec37fb7ad" providerId="AD" clId="Web-{FB6F459C-4272-03B9-8265-B905979EAB3D}" dt="2022-04-09T16:06:13.938" v="6" actId="20577"/>
          <ac:spMkLst>
            <pc:docMk/>
            <pc:sldMk cId="3568498146" sldId="319"/>
            <ac:spMk id="3" creationId="{94FD7E38-080D-4E83-9AB9-EF411C5C948B}"/>
          </ac:spMkLst>
        </pc:spChg>
        <pc:picChg chg="mod">
          <ac:chgData name="타야라히랄" userId="S::hilaltayara@staff.jbnu.ac.kr::4cbd64cf-559c-4aef-b363-525ec37fb7ad" providerId="AD" clId="Web-{FB6F459C-4272-03B9-8265-B905979EAB3D}" dt="2022-04-09T16:04:43.310" v="5" actId="1076"/>
          <ac:picMkLst>
            <pc:docMk/>
            <pc:sldMk cId="3568498146" sldId="319"/>
            <ac:picMk id="4" creationId="{E2E1B4FB-C966-42BC-BF31-3554DD5C97C6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07:57.941" v="8" actId="1076"/>
        <pc:sldMkLst>
          <pc:docMk/>
          <pc:sldMk cId="3983420343" sldId="321"/>
        </pc:sldMkLst>
        <pc:picChg chg="mod">
          <ac:chgData name="타야라히랄" userId="S::hilaltayara@staff.jbnu.ac.kr::4cbd64cf-559c-4aef-b363-525ec37fb7ad" providerId="AD" clId="Web-{FB6F459C-4272-03B9-8265-B905979EAB3D}" dt="2022-04-09T16:07:57.941" v="8" actId="1076"/>
          <ac:picMkLst>
            <pc:docMk/>
            <pc:sldMk cId="3983420343" sldId="321"/>
            <ac:picMk id="4" creationId="{7589FA86-268E-4DDA-81AE-18758EFB3730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10:37.782" v="9" actId="1076"/>
        <pc:sldMkLst>
          <pc:docMk/>
          <pc:sldMk cId="161453934" sldId="322"/>
        </pc:sldMkLst>
        <pc:picChg chg="mod">
          <ac:chgData name="타야라히랄" userId="S::hilaltayara@staff.jbnu.ac.kr::4cbd64cf-559c-4aef-b363-525ec37fb7ad" providerId="AD" clId="Web-{FB6F459C-4272-03B9-8265-B905979EAB3D}" dt="2022-04-09T16:10:37.782" v="9" actId="1076"/>
          <ac:picMkLst>
            <pc:docMk/>
            <pc:sldMk cId="161453934" sldId="322"/>
            <ac:picMk id="4" creationId="{69AE0097-B15F-48FB-BD5F-6F9833F33FA3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22:31.904" v="11" actId="1076"/>
        <pc:sldMkLst>
          <pc:docMk/>
          <pc:sldMk cId="3895174484" sldId="325"/>
        </pc:sldMkLst>
        <pc:picChg chg="mod">
          <ac:chgData name="타야라히랄" userId="S::hilaltayara@staff.jbnu.ac.kr::4cbd64cf-559c-4aef-b363-525ec37fb7ad" providerId="AD" clId="Web-{FB6F459C-4272-03B9-8265-B905979EAB3D}" dt="2022-04-09T16:22:31.904" v="11" actId="1076"/>
          <ac:picMkLst>
            <pc:docMk/>
            <pc:sldMk cId="3895174484" sldId="325"/>
            <ac:picMk id="4" creationId="{D6C38DBB-4F8F-4743-A459-24E57B2E0453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24:06.773" v="14" actId="1076"/>
        <pc:sldMkLst>
          <pc:docMk/>
          <pc:sldMk cId="1086883254" sldId="326"/>
        </pc:sldMkLst>
        <pc:picChg chg="mod">
          <ac:chgData name="타야라히랄" userId="S::hilaltayara@staff.jbnu.ac.kr::4cbd64cf-559c-4aef-b363-525ec37fb7ad" providerId="AD" clId="Web-{FB6F459C-4272-03B9-8265-B905979EAB3D}" dt="2022-04-09T16:24:06.773" v="14" actId="1076"/>
          <ac:picMkLst>
            <pc:docMk/>
            <pc:sldMk cId="1086883254" sldId="326"/>
            <ac:picMk id="4" creationId="{18D0C6B1-D6D9-4C67-BF9F-9CF0A6658016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39:41.878" v="24" actId="1076"/>
        <pc:sldMkLst>
          <pc:docMk/>
          <pc:sldMk cId="4249828474" sldId="329"/>
        </pc:sldMkLst>
        <pc:picChg chg="mod">
          <ac:chgData name="타야라히랄" userId="S::hilaltayara@staff.jbnu.ac.kr::4cbd64cf-559c-4aef-b363-525ec37fb7ad" providerId="AD" clId="Web-{FB6F459C-4272-03B9-8265-B905979EAB3D}" dt="2022-04-09T16:39:41.878" v="24" actId="1076"/>
          <ac:picMkLst>
            <pc:docMk/>
            <pc:sldMk cId="4249828474" sldId="329"/>
            <ac:picMk id="4" creationId="{37F8380F-266F-4F94-AEED-08DC3FEE5E71}"/>
          </ac:picMkLst>
        </pc:picChg>
        <pc:picChg chg="mod">
          <ac:chgData name="타야라히랄" userId="S::hilaltayara@staff.jbnu.ac.kr::4cbd64cf-559c-4aef-b363-525ec37fb7ad" providerId="AD" clId="Web-{FB6F459C-4272-03B9-8265-B905979EAB3D}" dt="2022-04-09T16:39:37.909" v="22" actId="1076"/>
          <ac:picMkLst>
            <pc:docMk/>
            <pc:sldMk cId="4249828474" sldId="329"/>
            <ac:picMk id="5" creationId="{4420D1F5-624B-47EB-AFF7-A5B353F5BFAE}"/>
          </ac:picMkLst>
        </pc:picChg>
        <pc:picChg chg="mod">
          <ac:chgData name="타야라히랄" userId="S::hilaltayara@staff.jbnu.ac.kr::4cbd64cf-559c-4aef-b363-525ec37fb7ad" providerId="AD" clId="Web-{FB6F459C-4272-03B9-8265-B905979EAB3D}" dt="2022-04-09T16:39:35.737" v="21" actId="1076"/>
          <ac:picMkLst>
            <pc:docMk/>
            <pc:sldMk cId="4249828474" sldId="329"/>
            <ac:picMk id="6" creationId="{A1BD8EC0-E94E-48EE-A3E9-57900C36E030}"/>
          </ac:picMkLst>
        </pc:picChg>
        <pc:picChg chg="mod">
          <ac:chgData name="타야라히랄" userId="S::hilaltayara@staff.jbnu.ac.kr::4cbd64cf-559c-4aef-b363-525ec37fb7ad" providerId="AD" clId="Web-{FB6F459C-4272-03B9-8265-B905979EAB3D}" dt="2022-04-09T16:39:39.768" v="23" actId="1076"/>
          <ac:picMkLst>
            <pc:docMk/>
            <pc:sldMk cId="4249828474" sldId="329"/>
            <ac:picMk id="7" creationId="{E5EE8C39-41D0-43ED-B231-319F43C1F456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41:19.822" v="26" actId="1076"/>
        <pc:sldMkLst>
          <pc:docMk/>
          <pc:sldMk cId="862804120" sldId="330"/>
        </pc:sldMkLst>
        <pc:picChg chg="mod">
          <ac:chgData name="타야라히랄" userId="S::hilaltayara@staff.jbnu.ac.kr::4cbd64cf-559c-4aef-b363-525ec37fb7ad" providerId="AD" clId="Web-{FB6F459C-4272-03B9-8265-B905979EAB3D}" dt="2022-04-09T16:41:19.822" v="26" actId="1076"/>
          <ac:picMkLst>
            <pc:docMk/>
            <pc:sldMk cId="862804120" sldId="330"/>
            <ac:picMk id="4" creationId="{68FB6BB5-675F-4960-B332-C7CBCAB3C342}"/>
          </ac:picMkLst>
        </pc:picChg>
      </pc:sldChg>
      <pc:sldChg chg="modSp">
        <pc:chgData name="타야라히랄" userId="S::hilaltayara@staff.jbnu.ac.kr::4cbd64cf-559c-4aef-b363-525ec37fb7ad" providerId="AD" clId="Web-{FB6F459C-4272-03B9-8265-B905979EAB3D}" dt="2022-04-09T16:37:14.061" v="20" actId="14100"/>
        <pc:sldMkLst>
          <pc:docMk/>
          <pc:sldMk cId="2523119802" sldId="333"/>
        </pc:sldMkLst>
        <pc:picChg chg="mod">
          <ac:chgData name="타야라히랄" userId="S::hilaltayara@staff.jbnu.ac.kr::4cbd64cf-559c-4aef-b363-525ec37fb7ad" providerId="AD" clId="Web-{FB6F459C-4272-03B9-8265-B905979EAB3D}" dt="2022-04-09T16:37:14.061" v="20" actId="14100"/>
          <ac:picMkLst>
            <pc:docMk/>
            <pc:sldMk cId="2523119802" sldId="333"/>
            <ac:picMk id="5" creationId="{987CE83E-4478-49FC-851A-29FE2FD7E846}"/>
          </ac:picMkLst>
        </pc:picChg>
      </pc:sldChg>
    </pc:docChg>
  </pc:docChgLst>
  <pc:docChgLst>
    <pc:chgData name="타야라히랄" userId="4cbd64cf-559c-4aef-b363-525ec37fb7ad" providerId="ADAL" clId="{B18B0BAB-66AB-4D05-A6A5-DB2CCEC028F7}"/>
    <pc:docChg chg="delSld">
      <pc:chgData name="타야라히랄" userId="4cbd64cf-559c-4aef-b363-525ec37fb7ad" providerId="ADAL" clId="{B18B0BAB-66AB-4D05-A6A5-DB2CCEC028F7}" dt="2022-04-11T05:17:33.664" v="1" actId="47"/>
      <pc:docMkLst>
        <pc:docMk/>
      </pc:docMkLst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472913890" sldId="328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4249828474" sldId="329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862804120" sldId="330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619956688" sldId="331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3503459274" sldId="332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2523119802" sldId="333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657372765" sldId="334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1423283539" sldId="335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214026936" sldId="336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2108789187" sldId="337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3323305370" sldId="338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4153421512" sldId="339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3053491109" sldId="340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821924216" sldId="341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3668278722" sldId="342"/>
        </pc:sldMkLst>
      </pc:sldChg>
      <pc:sldChg chg="del">
        <pc:chgData name="타야라히랄" userId="4cbd64cf-559c-4aef-b363-525ec37fb7ad" providerId="ADAL" clId="{B18B0BAB-66AB-4D05-A6A5-DB2CCEC028F7}" dt="2022-04-11T05:17:33.664" v="1" actId="47"/>
        <pc:sldMkLst>
          <pc:docMk/>
          <pc:sldMk cId="2911348862" sldId="343"/>
        </pc:sldMkLst>
      </pc:sldChg>
      <pc:sldChg chg="del">
        <pc:chgData name="타야라히랄" userId="4cbd64cf-559c-4aef-b363-525ec37fb7ad" providerId="ADAL" clId="{B18B0BAB-66AB-4D05-A6A5-DB2CCEC028F7}" dt="2022-04-11T05:17:05.317" v="0" actId="47"/>
        <pc:sldMkLst>
          <pc:docMk/>
          <pc:sldMk cId="1398437698" sldId="3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03B60-9B13-46D6-8287-3E92AB00FC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47EF1C-3E39-48B5-9FEE-D49E74D11F59}">
      <dgm:prSet phldrT="[Text]"/>
      <dgm:spPr/>
      <dgm:t>
        <a:bodyPr/>
        <a:lstStyle/>
        <a:p>
          <a:r>
            <a:rPr lang="en-US" dirty="0"/>
            <a:t>Problem Analysis</a:t>
          </a:r>
        </a:p>
      </dgm:t>
    </dgm:pt>
    <dgm:pt modelId="{3577311A-2C4B-43F4-8E9C-6363E45CBD01}" type="parTrans" cxnId="{83B8C9C4-B6CA-4EDD-8E9C-2039A5AC73A5}">
      <dgm:prSet/>
      <dgm:spPr/>
      <dgm:t>
        <a:bodyPr/>
        <a:lstStyle/>
        <a:p>
          <a:endParaRPr lang="en-US"/>
        </a:p>
      </dgm:t>
    </dgm:pt>
    <dgm:pt modelId="{A3800696-0963-4EEE-ACD2-158A67141AFC}" type="sibTrans" cxnId="{83B8C9C4-B6CA-4EDD-8E9C-2039A5AC73A5}">
      <dgm:prSet/>
      <dgm:spPr/>
      <dgm:t>
        <a:bodyPr/>
        <a:lstStyle/>
        <a:p>
          <a:endParaRPr lang="en-US"/>
        </a:p>
      </dgm:t>
    </dgm:pt>
    <dgm:pt modelId="{9543C465-E671-4DF2-A45B-7DAFC5BF0806}">
      <dgm:prSet phldrT="[Text]"/>
      <dgm:spPr/>
      <dgm:t>
        <a:bodyPr/>
        <a:lstStyle/>
        <a:p>
          <a:r>
            <a:rPr lang="en-US" dirty="0"/>
            <a:t>Representation</a:t>
          </a:r>
        </a:p>
      </dgm:t>
    </dgm:pt>
    <dgm:pt modelId="{7BF24D5B-512F-4E85-9157-C1D0FD31333B}" type="parTrans" cxnId="{4881C0A2-1BB3-4CAD-8F4B-BD9E715EE440}">
      <dgm:prSet/>
      <dgm:spPr/>
      <dgm:t>
        <a:bodyPr/>
        <a:lstStyle/>
        <a:p>
          <a:endParaRPr lang="en-US"/>
        </a:p>
      </dgm:t>
    </dgm:pt>
    <dgm:pt modelId="{1491E3BE-6744-4716-9B20-C4F512300E56}" type="sibTrans" cxnId="{4881C0A2-1BB3-4CAD-8F4B-BD9E715EE440}">
      <dgm:prSet/>
      <dgm:spPr/>
      <dgm:t>
        <a:bodyPr/>
        <a:lstStyle/>
        <a:p>
          <a:endParaRPr lang="en-US"/>
        </a:p>
      </dgm:t>
    </dgm:pt>
    <dgm:pt modelId="{FAB53EE2-9D8D-40E2-B8F7-BD51598097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3D4C353E-7245-4BE9-9A72-475D0C639BA9}" type="parTrans" cxnId="{AF428DCA-F875-4D33-BAF9-4EFC8814444E}">
      <dgm:prSet/>
      <dgm:spPr/>
      <dgm:t>
        <a:bodyPr/>
        <a:lstStyle/>
        <a:p>
          <a:endParaRPr lang="en-US"/>
        </a:p>
      </dgm:t>
    </dgm:pt>
    <dgm:pt modelId="{E4A58CF7-59C2-4042-A9F0-D949383D9124}" type="sibTrans" cxnId="{AF428DCA-F875-4D33-BAF9-4EFC8814444E}">
      <dgm:prSet/>
      <dgm:spPr/>
      <dgm:t>
        <a:bodyPr/>
        <a:lstStyle/>
        <a:p>
          <a:endParaRPr lang="en-US"/>
        </a:p>
      </dgm:t>
    </dgm:pt>
    <dgm:pt modelId="{67830C68-EEF3-4B7B-BA32-468AFBE7C5FD}" type="pres">
      <dgm:prSet presAssocID="{21403B60-9B13-46D6-8287-3E92AB00FCC4}" presName="Name0" presStyleCnt="0">
        <dgm:presLayoutVars>
          <dgm:dir/>
          <dgm:resizeHandles val="exact"/>
        </dgm:presLayoutVars>
      </dgm:prSet>
      <dgm:spPr/>
    </dgm:pt>
    <dgm:pt modelId="{D6AE929B-32B2-4B7B-A91F-7AB2944CBD97}" type="pres">
      <dgm:prSet presAssocID="{CE47EF1C-3E39-48B5-9FEE-D49E74D11F59}" presName="node" presStyleLbl="node1" presStyleIdx="0" presStyleCnt="3">
        <dgm:presLayoutVars>
          <dgm:bulletEnabled val="1"/>
        </dgm:presLayoutVars>
      </dgm:prSet>
      <dgm:spPr/>
    </dgm:pt>
    <dgm:pt modelId="{E9195150-7CBD-49F4-BF54-EBF9BC755166}" type="pres">
      <dgm:prSet presAssocID="{A3800696-0963-4EEE-ACD2-158A67141AFC}" presName="sibTrans" presStyleLbl="sibTrans2D1" presStyleIdx="0" presStyleCnt="2"/>
      <dgm:spPr/>
    </dgm:pt>
    <dgm:pt modelId="{8798D879-467A-4519-BFA8-F28AC53B8E1B}" type="pres">
      <dgm:prSet presAssocID="{A3800696-0963-4EEE-ACD2-158A67141AFC}" presName="connectorText" presStyleLbl="sibTrans2D1" presStyleIdx="0" presStyleCnt="2"/>
      <dgm:spPr/>
    </dgm:pt>
    <dgm:pt modelId="{EDA7DEF8-5A45-4BE1-B5D6-9E879FEC070A}" type="pres">
      <dgm:prSet presAssocID="{9543C465-E671-4DF2-A45B-7DAFC5BF0806}" presName="node" presStyleLbl="node1" presStyleIdx="1" presStyleCnt="3">
        <dgm:presLayoutVars>
          <dgm:bulletEnabled val="1"/>
        </dgm:presLayoutVars>
      </dgm:prSet>
      <dgm:spPr/>
    </dgm:pt>
    <dgm:pt modelId="{F8493D94-D764-43AB-AF98-F95928A8BC61}" type="pres">
      <dgm:prSet presAssocID="{1491E3BE-6744-4716-9B20-C4F512300E56}" presName="sibTrans" presStyleLbl="sibTrans2D1" presStyleIdx="1" presStyleCnt="2"/>
      <dgm:spPr/>
    </dgm:pt>
    <dgm:pt modelId="{5BEBA906-2694-4135-991D-46DC46766B7B}" type="pres">
      <dgm:prSet presAssocID="{1491E3BE-6744-4716-9B20-C4F512300E56}" presName="connectorText" presStyleLbl="sibTrans2D1" presStyleIdx="1" presStyleCnt="2"/>
      <dgm:spPr/>
    </dgm:pt>
    <dgm:pt modelId="{5435C986-626D-4F55-BE5E-9EF936A3C212}" type="pres">
      <dgm:prSet presAssocID="{FAB53EE2-9D8D-40E2-B8F7-BD5159809711}" presName="node" presStyleLbl="node1" presStyleIdx="2" presStyleCnt="3">
        <dgm:presLayoutVars>
          <dgm:bulletEnabled val="1"/>
        </dgm:presLayoutVars>
      </dgm:prSet>
      <dgm:spPr/>
    </dgm:pt>
  </dgm:ptLst>
  <dgm:cxnLst>
    <dgm:cxn modelId="{0ADE261B-3AB4-44A4-9B65-424806DC9F2C}" type="presOf" srcId="{21403B60-9B13-46D6-8287-3E92AB00FCC4}" destId="{67830C68-EEF3-4B7B-BA32-468AFBE7C5FD}" srcOrd="0" destOrd="0" presId="urn:microsoft.com/office/officeart/2005/8/layout/process1"/>
    <dgm:cxn modelId="{AAD1081F-9479-415F-860D-24F1764A8E0A}" type="presOf" srcId="{1491E3BE-6744-4716-9B20-C4F512300E56}" destId="{F8493D94-D764-43AB-AF98-F95928A8BC61}" srcOrd="0" destOrd="0" presId="urn:microsoft.com/office/officeart/2005/8/layout/process1"/>
    <dgm:cxn modelId="{D1431432-11C5-4792-B3AB-A2A9A5D80142}" type="presOf" srcId="{9543C465-E671-4DF2-A45B-7DAFC5BF0806}" destId="{EDA7DEF8-5A45-4BE1-B5D6-9E879FEC070A}" srcOrd="0" destOrd="0" presId="urn:microsoft.com/office/officeart/2005/8/layout/process1"/>
    <dgm:cxn modelId="{F659E95E-3D2F-40D4-A5D3-1E57DBF9268B}" type="presOf" srcId="{FAB53EE2-9D8D-40E2-B8F7-BD5159809711}" destId="{5435C986-626D-4F55-BE5E-9EF936A3C212}" srcOrd="0" destOrd="0" presId="urn:microsoft.com/office/officeart/2005/8/layout/process1"/>
    <dgm:cxn modelId="{0B9D8562-3383-44F6-8FB2-8B61FFE97ABE}" type="presOf" srcId="{1491E3BE-6744-4716-9B20-C4F512300E56}" destId="{5BEBA906-2694-4135-991D-46DC46766B7B}" srcOrd="1" destOrd="0" presId="urn:microsoft.com/office/officeart/2005/8/layout/process1"/>
    <dgm:cxn modelId="{C46B3B9A-D8CE-40C6-9D45-D3872B723AD7}" type="presOf" srcId="{A3800696-0963-4EEE-ACD2-158A67141AFC}" destId="{8798D879-467A-4519-BFA8-F28AC53B8E1B}" srcOrd="1" destOrd="0" presId="urn:microsoft.com/office/officeart/2005/8/layout/process1"/>
    <dgm:cxn modelId="{B0D657A2-DF15-44E9-A96E-167D2DA87D3C}" type="presOf" srcId="{A3800696-0963-4EEE-ACD2-158A67141AFC}" destId="{E9195150-7CBD-49F4-BF54-EBF9BC755166}" srcOrd="0" destOrd="0" presId="urn:microsoft.com/office/officeart/2005/8/layout/process1"/>
    <dgm:cxn modelId="{4881C0A2-1BB3-4CAD-8F4B-BD9E715EE440}" srcId="{21403B60-9B13-46D6-8287-3E92AB00FCC4}" destId="{9543C465-E671-4DF2-A45B-7DAFC5BF0806}" srcOrd="1" destOrd="0" parTransId="{7BF24D5B-512F-4E85-9157-C1D0FD31333B}" sibTransId="{1491E3BE-6744-4716-9B20-C4F512300E56}"/>
    <dgm:cxn modelId="{83B8C9C4-B6CA-4EDD-8E9C-2039A5AC73A5}" srcId="{21403B60-9B13-46D6-8287-3E92AB00FCC4}" destId="{CE47EF1C-3E39-48B5-9FEE-D49E74D11F59}" srcOrd="0" destOrd="0" parTransId="{3577311A-2C4B-43F4-8E9C-6363E45CBD01}" sibTransId="{A3800696-0963-4EEE-ACD2-158A67141AFC}"/>
    <dgm:cxn modelId="{AF428DCA-F875-4D33-BAF9-4EFC8814444E}" srcId="{21403B60-9B13-46D6-8287-3E92AB00FCC4}" destId="{FAB53EE2-9D8D-40E2-B8F7-BD5159809711}" srcOrd="2" destOrd="0" parTransId="{3D4C353E-7245-4BE9-9A72-475D0C639BA9}" sibTransId="{E4A58CF7-59C2-4042-A9F0-D949383D9124}"/>
    <dgm:cxn modelId="{37A6DEE1-D481-4172-8768-972BE34F9396}" type="presOf" srcId="{CE47EF1C-3E39-48B5-9FEE-D49E74D11F59}" destId="{D6AE929B-32B2-4B7B-A91F-7AB2944CBD97}" srcOrd="0" destOrd="0" presId="urn:microsoft.com/office/officeart/2005/8/layout/process1"/>
    <dgm:cxn modelId="{C70F7983-F8B9-4530-B81B-797FC95D555B}" type="presParOf" srcId="{67830C68-EEF3-4B7B-BA32-468AFBE7C5FD}" destId="{D6AE929B-32B2-4B7B-A91F-7AB2944CBD97}" srcOrd="0" destOrd="0" presId="urn:microsoft.com/office/officeart/2005/8/layout/process1"/>
    <dgm:cxn modelId="{15ACC548-B2EA-41BE-AD99-4365295352B6}" type="presParOf" srcId="{67830C68-EEF3-4B7B-BA32-468AFBE7C5FD}" destId="{E9195150-7CBD-49F4-BF54-EBF9BC755166}" srcOrd="1" destOrd="0" presId="urn:microsoft.com/office/officeart/2005/8/layout/process1"/>
    <dgm:cxn modelId="{06BAE44F-645B-4A3E-B786-EBA6519E394A}" type="presParOf" srcId="{E9195150-7CBD-49F4-BF54-EBF9BC755166}" destId="{8798D879-467A-4519-BFA8-F28AC53B8E1B}" srcOrd="0" destOrd="0" presId="urn:microsoft.com/office/officeart/2005/8/layout/process1"/>
    <dgm:cxn modelId="{3D5BC1CD-6A78-4AF9-8878-41D79E604C8F}" type="presParOf" srcId="{67830C68-EEF3-4B7B-BA32-468AFBE7C5FD}" destId="{EDA7DEF8-5A45-4BE1-B5D6-9E879FEC070A}" srcOrd="2" destOrd="0" presId="urn:microsoft.com/office/officeart/2005/8/layout/process1"/>
    <dgm:cxn modelId="{0C00D09D-B294-48D5-A6D0-EC2FB3806751}" type="presParOf" srcId="{67830C68-EEF3-4B7B-BA32-468AFBE7C5FD}" destId="{F8493D94-D764-43AB-AF98-F95928A8BC61}" srcOrd="3" destOrd="0" presId="urn:microsoft.com/office/officeart/2005/8/layout/process1"/>
    <dgm:cxn modelId="{0150EF1E-FA19-4080-98AB-D13F8EFB1851}" type="presParOf" srcId="{F8493D94-D764-43AB-AF98-F95928A8BC61}" destId="{5BEBA906-2694-4135-991D-46DC46766B7B}" srcOrd="0" destOrd="0" presId="urn:microsoft.com/office/officeart/2005/8/layout/process1"/>
    <dgm:cxn modelId="{DA2CE2BC-4176-46DE-9DC1-81E0932A6F45}" type="presParOf" srcId="{67830C68-EEF3-4B7B-BA32-468AFBE7C5FD}" destId="{5435C986-626D-4F55-BE5E-9EF936A3C2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E929B-32B2-4B7B-A91F-7AB2944CBD97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Problem Analysis</a:t>
          </a:r>
        </a:p>
      </dsp:txBody>
      <dsp:txXfrm>
        <a:off x="57787" y="1395494"/>
        <a:ext cx="2665308" cy="1560349"/>
      </dsp:txXfrm>
    </dsp:sp>
    <dsp:sp modelId="{E9195150-7CBD-49F4-BF54-EBF9BC755166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047880" y="1970146"/>
        <a:ext cx="409940" cy="411044"/>
      </dsp:txXfrm>
    </dsp:sp>
    <dsp:sp modelId="{EDA7DEF8-5A45-4BE1-B5D6-9E879FEC070A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Representation</a:t>
          </a:r>
        </a:p>
      </dsp:txBody>
      <dsp:txXfrm>
        <a:off x="3925145" y="1395494"/>
        <a:ext cx="2665308" cy="1560349"/>
      </dsp:txXfrm>
    </dsp:sp>
    <dsp:sp modelId="{F8493D94-D764-43AB-AF98-F95928A8BC61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915239" y="1970146"/>
        <a:ext cx="409940" cy="411044"/>
      </dsp:txXfrm>
    </dsp:sp>
    <dsp:sp modelId="{5435C986-626D-4F55-BE5E-9EF936A3C212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Implementation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45CEF-E02D-4889-BD1E-D10490D17C39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0ABBF-8246-4B26-BD56-C80B51A2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Problem:</a:t>
            </a:r>
          </a:p>
          <a:p>
            <a:pPr lvl="1"/>
            <a:r>
              <a:rPr lang="en-US" dirty="0"/>
              <a:t>input/output behavior</a:t>
            </a:r>
          </a:p>
          <a:p>
            <a:pPr lvl="1"/>
            <a:r>
              <a:rPr lang="en-US" dirty="0"/>
              <a:t>identify the inputs, outputs, and control signals</a:t>
            </a:r>
          </a:p>
          <a:p>
            <a:pPr lvl="1"/>
            <a:r>
              <a:rPr lang="en-US" dirty="0"/>
              <a:t>draw a top level block diagram if necessary</a:t>
            </a:r>
          </a:p>
          <a:p>
            <a:r>
              <a:rPr lang="en-US" dirty="0"/>
              <a:t>Formulate in a Standard Representation:</a:t>
            </a:r>
          </a:p>
          <a:p>
            <a:pPr lvl="1"/>
            <a:r>
              <a:rPr lang="en-US" dirty="0"/>
              <a:t>truth tables or Boolean equations</a:t>
            </a:r>
          </a:p>
          <a:p>
            <a:r>
              <a:rPr lang="en-US" dirty="0"/>
              <a:t>Choose an Implementation:</a:t>
            </a:r>
          </a:p>
          <a:p>
            <a:pPr lvl="1"/>
            <a:r>
              <a:rPr lang="en-US" dirty="0"/>
              <a:t>discrete logic gates</a:t>
            </a:r>
          </a:p>
          <a:p>
            <a:pPr lvl="1"/>
            <a:r>
              <a:rPr lang="en-US" dirty="0"/>
              <a:t>programmable logic devices: PAL, PLA, ROM, FPGA</a:t>
            </a:r>
          </a:p>
          <a:p>
            <a:r>
              <a:rPr lang="en-US" dirty="0"/>
              <a:t>Apply the Design Procedure:</a:t>
            </a:r>
          </a:p>
          <a:p>
            <a:pPr lvl="1"/>
            <a:r>
              <a:rPr lang="en-US" dirty="0"/>
              <a:t>follow the representation → minimization → implementation algorithm mechanically</a:t>
            </a:r>
          </a:p>
          <a:p>
            <a:pPr lvl="1"/>
            <a:r>
              <a:rPr lang="en-US" dirty="0"/>
              <a:t>simulate your circuit before implementing it on actual devices</a:t>
            </a:r>
          </a:p>
          <a:p>
            <a:pPr lvl="1"/>
            <a:r>
              <a:rPr lang="en-US" dirty="0"/>
              <a:t>implement it on actual devices and verify your 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87188-9EE5-4107-BD58-B90E8726A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248B-B0EF-4D43-8D40-D2F3A4FC8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2E04E-D65E-4D10-83A0-FBF75561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8BC3-479D-465D-855D-F1B4A1BB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7BBD-1C5B-4D52-8845-45EE0FD1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BAE6-72DB-4746-98CB-B45D711F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D7B9-69B7-4F03-B18F-B663545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C7ED9-E0B5-4869-AEC3-6C9617954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FC60-2C30-4B1A-9EFD-04564E0F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F8D9-2734-4652-8E46-205ED90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F4B9-DE4A-4F00-9FA9-5AC84779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02318-67D1-485F-B525-19B7116DD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C8D67-9DE7-421E-BCD0-5D1F7E65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A93-29D5-47CE-8B48-873AACC2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DDFD-1131-4B85-9152-487326BA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E208-AD6A-4980-978A-15B05800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126D-7BD3-41CD-B077-714F48E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1EF-DC96-4F62-BC9A-0578F080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7015-62C4-461C-94F5-CE8A53BD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5F00-EBD1-4ED2-BD48-739B1316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63DE-3008-4E07-8B95-B14DF6DF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B7CF-DE4F-432E-9BB5-C35594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688C-F4F8-469E-815C-859341E5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80BC-0D95-4982-8BA0-BD4C86A2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4A86-0D3F-4811-9F8D-3ECDC7E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1101-F5D0-42A3-A3BA-DB41BB03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7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51F7-B2EC-47B6-9E4B-78AFC7AB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5A6C-3ECE-4C42-8FDC-98BA3E4A0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DF5DD-B7F9-41E9-A91A-2223493C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57F82-8A40-4F95-8A31-15262FE0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CF53-EB36-4DC7-A845-5D9F5FA4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6FC08-54AA-4448-9B41-37969ACA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3D8D-3A59-4E55-AA2E-4A481C34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12158-649B-48AC-980F-A04D5AA8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4730D-E520-47F1-86F4-B489847C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4BF71-DED8-418F-B212-B743AED8A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F59E-8B7B-46E4-959A-D55133A39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62606-584A-434E-93C4-0AB5E33E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43A64-6892-49A0-A313-6794272F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F489A-1322-4B45-AE90-83B442E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7AA-324D-47E6-9F4B-D0F6E144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3C889-623F-4EAF-BF69-636D273D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46CB5-B2B5-4044-8E6C-214C639A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196B9-1B74-466F-AED2-4320463C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691B9-D9D2-4C68-A369-199A17E4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61B88-130A-4997-8A83-7C2CB7A1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81FA0-D299-4353-8AB6-072B2D85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1B8D-8504-4C98-91B4-99265BD0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847D-86B1-41F8-9AAA-3135437A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4466-C24A-48F2-9B1A-326622BF5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72F0-DCBE-49D2-B63E-34414507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3FD9-1EE7-4A03-AC5F-B09FA215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D67C-DBFE-4B4B-970F-359D2E8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7918-3160-4F67-8CF3-E5A0BA40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85D05-0CEA-42A9-9A6B-9B62A176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CBD9E-1652-4BAE-B8BB-A65C9D10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1DB67-BB23-4270-B216-E0AF3314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58E30-4E64-4588-A9C3-EEC9C1A4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DF4E-A0BA-4F31-A52A-AA58559B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D960D-0E7D-47D5-A26A-5AA9AF94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AF80-5B3D-487A-9757-4A24A2F7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8D6D-8031-4C8B-9398-AEBEE8578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DABF-069D-4C11-9D64-7512647A9AA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C810-8F25-48A5-A0C2-E3596FF4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5915-808D-4694-9779-DE180CF6C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2396-4475-409A-930D-33472B66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C35A-1297-46FD-90FE-D004C9E10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Digital Engineering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30F89-6730-4D36-9754-CAA52AF1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7453"/>
          </a:xfrm>
        </p:spPr>
        <p:txBody>
          <a:bodyPr/>
          <a:lstStyle/>
          <a:p>
            <a:r>
              <a:rPr lang="en-US" altLang="ko-KR" b="1" dirty="0"/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333486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604D-83D3-43D2-9606-9E81EAE0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Logic using Decoders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1C0A-AF40-4301-9C26-195985F8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Decoders can be used to implement logic functions as follows: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DCA6D-A331-4043-8EAB-2E3F56CD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88" y="2720975"/>
            <a:ext cx="8905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6A60-872D-4BCD-8BA1-CC9726D0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BCD-7 Segment Decoder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4E2BFD-88CE-430F-A6B5-2A143726E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50" y="1686615"/>
            <a:ext cx="7542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C7A4-5B1B-4601-B6F4-2A2536A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28F9-4FE3-4CDB-AA21-559B1674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Encoder </a:t>
            </a:r>
            <a:r>
              <a:rPr lang="en-US" dirty="0"/>
              <a:t>is opposite of decoder. Its output code has fewer bits than the input code.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i="1" dirty="0"/>
              <a:t>Binary Encoder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Input: 1-out-of-2</a:t>
            </a:r>
            <a:r>
              <a:rPr lang="en-US" baseline="30000" dirty="0"/>
              <a:t>n</a:t>
            </a:r>
            <a:r>
              <a:rPr lang="en-US" dirty="0"/>
              <a:t> code (decimal input).</a:t>
            </a:r>
            <a:br>
              <a:rPr lang="en-US" dirty="0"/>
            </a:br>
            <a:r>
              <a:rPr lang="en-US" dirty="0"/>
              <a:t>Output: </a:t>
            </a:r>
            <a:r>
              <a:rPr lang="en-US" i="1" dirty="0"/>
              <a:t>n</a:t>
            </a:r>
            <a:r>
              <a:rPr lang="en-US" dirty="0"/>
              <a:t>-bit binary code.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75578-AE75-4784-86FE-7BD31511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4461150"/>
            <a:ext cx="5829300" cy="23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2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2093-5F4A-4419-B3C0-C5B993FB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7E38-080D-4E83-9AB9-EF411C5C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Multiplexing means transmitting a large number of information units over a smaller number of channels or lines.</a:t>
            </a:r>
          </a:p>
          <a:p>
            <a:r>
              <a:rPr lang="en-US" dirty="0"/>
              <a:t>A digital multiplexer (MUX) selects binary information from one of many input lines and directs it to a single output line.</a:t>
            </a:r>
          </a:p>
          <a:p>
            <a:pPr lvl="1"/>
            <a:r>
              <a:rPr lang="en-US" dirty="0"/>
              <a:t>Data selector (2</a:t>
            </a:r>
            <a:r>
              <a:rPr lang="en-US" baseline="30000" dirty="0"/>
              <a:t>n</a:t>
            </a:r>
            <a:r>
              <a:rPr lang="en-US" dirty="0"/>
              <a:t>:1 MUX).</a:t>
            </a:r>
          </a:p>
          <a:p>
            <a:pPr lvl="1"/>
            <a:r>
              <a:rPr lang="en-US" dirty="0"/>
              <a:t>Inputs: 2</a:t>
            </a:r>
            <a:r>
              <a:rPr lang="en-US" sz="2800" baseline="30000" dirty="0"/>
              <a:t>n</a:t>
            </a:r>
            <a:r>
              <a:rPr lang="en-US" dirty="0"/>
              <a:t> data inputs, n select lines.</a:t>
            </a:r>
          </a:p>
          <a:p>
            <a:pPr lvl="1"/>
            <a:r>
              <a:rPr lang="en-US" dirty="0"/>
              <a:t>Output: 1 data output 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1B4FB-C966-42BC-BF31-3554DD5C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52" y="4972650"/>
            <a:ext cx="5610225" cy="16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9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CA13-ACFA-4854-B130-25BB379C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2:1 Mux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BD7FF-30F5-47C8-A5C1-D0A484F6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690688"/>
            <a:ext cx="1962150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19887-2A78-457D-9F50-581D15F2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824038"/>
            <a:ext cx="1581150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FBFA9-5FA0-446C-AA95-5F43E6769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3833812"/>
            <a:ext cx="40576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25C1-3970-449B-8856-3CB0AF8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Structure of a 4:1 MUX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9FA86-268E-4DDA-81AE-18758EFB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86" y="1824452"/>
            <a:ext cx="4956174" cy="31277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B68EDF-520A-4629-91D6-3654AD4FEFBC}"/>
              </a:ext>
            </a:extLst>
          </p:cNvPr>
          <p:cNvSpPr/>
          <p:nvPr/>
        </p:nvSpPr>
        <p:spPr>
          <a:xfrm>
            <a:off x="733425" y="5438686"/>
            <a:ext cx="6096000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2</a:t>
            </a:r>
            <a:r>
              <a:rPr lang="en-US" sz="2800" baseline="30000" dirty="0"/>
              <a:t>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MUX needs 2</a:t>
            </a:r>
            <a:r>
              <a:rPr lang="en-US" sz="2800" baseline="30000" dirty="0"/>
              <a:t>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(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+1)-input AND gates for selection and a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800" baseline="30000" dirty="0"/>
              <a:t>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-input OR gate to generate the final output.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 </a:t>
            </a:r>
            <a:r>
              <a:rPr lang="en-US" i="1" dirty="0">
                <a:solidFill>
                  <a:srgbClr val="3333FF"/>
                </a:solidFill>
                <a:latin typeface="Arial" panose="020B0604020202020204" pitchFamily="34" charset="0"/>
              </a:rPr>
              <a:t>AND/OR logic structure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2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095F-9070-4863-9D9F-254255FA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to Decoders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E0097-B15F-48FB-BD5F-6F9833F3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060" y="1571103"/>
            <a:ext cx="3929063" cy="3715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EB0E7E-0E06-4731-B577-BE38D34F1A42}"/>
              </a:ext>
            </a:extLst>
          </p:cNvPr>
          <p:cNvSpPr/>
          <p:nvPr/>
        </p:nvSpPr>
        <p:spPr>
          <a:xfrm>
            <a:off x="971549" y="5657671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Connect all the input lines of the multiplexer together (to make enable)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and remove the OR gate to give you a decoder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ADA-93CB-40FB-90EA-CCA5CE6B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 Output 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6A99-2118-4A45-BD73-F2CC8447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="1" dirty="0"/>
              <a:t>:</a:t>
            </a:r>
            <a:r>
              <a:rPr lang="en-US" dirty="0"/>
              <a:t>1 MUX</a:t>
            </a:r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b="1" dirty="0"/>
              <a:t>:</a:t>
            </a:r>
            <a:r>
              <a:rPr lang="en-US" dirty="0"/>
              <a:t>1 MUX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expression for </a:t>
            </a:r>
            <a:r>
              <a:rPr lang="en-US" i="1" dirty="0"/>
              <a:t>2</a:t>
            </a:r>
            <a:r>
              <a:rPr lang="en-US" baseline="30000" dirty="0"/>
              <a:t>n</a:t>
            </a:r>
            <a:r>
              <a:rPr lang="en-US" i="1" dirty="0"/>
              <a:t> </a:t>
            </a:r>
            <a:r>
              <a:rPr lang="en-US" b="1" dirty="0"/>
              <a:t>: </a:t>
            </a:r>
            <a:r>
              <a:rPr lang="en-US" dirty="0"/>
              <a:t>1 MUX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AF0F8-6F04-442C-8936-6970C569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224087"/>
            <a:ext cx="2647950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927B7-B5C9-494B-8373-827878B51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429000"/>
            <a:ext cx="6388768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D10DD-876B-4FD0-AB4C-8BE83729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5191249"/>
            <a:ext cx="6257925" cy="9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6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7417-5F4C-43CB-9928-58017D55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2:1 </a:t>
            </a:r>
            <a:r>
              <a:rPr lang="en-US" dirty="0" err="1"/>
              <a:t>Muxes</a:t>
            </a:r>
            <a:r>
              <a:rPr lang="en-US" dirty="0"/>
              <a:t> to Build a 4:1 Mux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AC1CB-7A34-46CF-8F94-467596854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25" y="2239169"/>
            <a:ext cx="3105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ADAB-1914-4B80-8732-B06184CB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Multiplexers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38DBB-4F8F-4743-A459-24E57B2E0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81" y="1715190"/>
            <a:ext cx="3533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DF54-B197-4C0B-BE96-420BA294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Combinational Circuits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2380-A077-4767-8AF2-2EEAC911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Output </a:t>
            </a:r>
            <a:r>
              <a:rPr lang="en-US" spc="-5" dirty="0">
                <a:latin typeface="Arial"/>
                <a:cs typeface="Arial"/>
              </a:rPr>
              <a:t>is  </a:t>
            </a:r>
            <a:r>
              <a:rPr lang="en-US" dirty="0">
                <a:latin typeface="Arial"/>
                <a:cs typeface="Arial"/>
              </a:rPr>
              <a:t>only </a:t>
            </a:r>
            <a:r>
              <a:rPr lang="en-US" spc="-5" dirty="0">
                <a:latin typeface="Arial"/>
                <a:cs typeface="Arial"/>
              </a:rPr>
              <a:t>dependent on the </a:t>
            </a:r>
            <a:r>
              <a:rPr lang="en-US" dirty="0">
                <a:latin typeface="Arial"/>
                <a:cs typeface="Arial"/>
              </a:rPr>
              <a:t>current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input.</a:t>
            </a:r>
          </a:p>
          <a:p>
            <a:endParaRPr lang="en-US" spc="5" dirty="0">
              <a:latin typeface="Arial"/>
              <a:cs typeface="Arial"/>
            </a:endParaRPr>
          </a:p>
          <a:p>
            <a:r>
              <a:rPr lang="en-US" spc="-5" dirty="0">
                <a:latin typeface="Arial"/>
                <a:cs typeface="Arial"/>
              </a:rPr>
              <a:t>Need </a:t>
            </a:r>
            <a:r>
              <a:rPr lang="en-US" dirty="0">
                <a:latin typeface="Arial"/>
                <a:cs typeface="Arial"/>
              </a:rPr>
              <a:t>not </a:t>
            </a:r>
            <a:r>
              <a:rPr lang="en-US" spc="-5" dirty="0">
                <a:latin typeface="Arial"/>
                <a:cs typeface="Arial"/>
              </a:rPr>
              <a:t>know </a:t>
            </a:r>
            <a:r>
              <a:rPr lang="en-US" dirty="0">
                <a:latin typeface="Arial"/>
                <a:cs typeface="Arial"/>
              </a:rPr>
              <a:t>past </a:t>
            </a:r>
            <a:r>
              <a:rPr lang="en-US" spc="-5" dirty="0">
                <a:latin typeface="Arial"/>
                <a:cs typeface="Arial"/>
              </a:rPr>
              <a:t>history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values</a:t>
            </a:r>
            <a:endParaRPr lang="en-US" dirty="0">
              <a:latin typeface="Arial"/>
              <a:cs typeface="Arial"/>
            </a:endParaRPr>
          </a:p>
          <a:p>
            <a:endParaRPr lang="en-US" spc="-5" dirty="0">
              <a:latin typeface="Arial"/>
              <a:cs typeface="Arial"/>
            </a:endParaRPr>
          </a:p>
          <a:p>
            <a:r>
              <a:rPr lang="en-US" spc="-5" dirty="0">
                <a:latin typeface="Arial"/>
                <a:cs typeface="Arial"/>
              </a:rPr>
              <a:t>Basic gates like AND, OR, </a:t>
            </a:r>
            <a:r>
              <a:rPr lang="en-US" spc="-10" dirty="0">
                <a:latin typeface="Arial"/>
                <a:cs typeface="Arial"/>
              </a:rPr>
              <a:t>NOT, </a:t>
            </a:r>
            <a:r>
              <a:rPr lang="en-US" spc="-5" dirty="0">
                <a:latin typeface="Arial"/>
                <a:cs typeface="Arial"/>
              </a:rPr>
              <a:t>NAND, NOR,  XOR, XNOR are </a:t>
            </a:r>
            <a:r>
              <a:rPr lang="en-US" dirty="0">
                <a:latin typeface="Arial"/>
                <a:cs typeface="Arial"/>
              </a:rPr>
              <a:t>all combinational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4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1903-9EAB-41FF-A79D-FAC67A37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 Based Logic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39B0-908E-41B6-8344-6EE9F0E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MUXes</a:t>
            </a:r>
            <a:r>
              <a:rPr lang="en-US" dirty="0"/>
              <a:t> are sometimes called hardware look-up tables.</a:t>
            </a:r>
          </a:p>
          <a:p>
            <a:r>
              <a:rPr lang="en-US" dirty="0"/>
              <a:t>To implement an n-variable function using a 2</a:t>
            </a:r>
            <a:r>
              <a:rPr lang="en-US" sz="2200" baseline="30000" dirty="0"/>
              <a:t>n</a:t>
            </a:r>
            <a:r>
              <a:rPr lang="en-US" dirty="0"/>
              <a:t>:1 MUX</a:t>
            </a:r>
          </a:p>
          <a:p>
            <a:r>
              <a:rPr lang="en-US" dirty="0"/>
              <a:t>Use a 2</a:t>
            </a:r>
            <a:r>
              <a:rPr lang="en-US" baseline="30000" dirty="0"/>
              <a:t>n</a:t>
            </a:r>
            <a:r>
              <a:rPr lang="en-US" dirty="0"/>
              <a:t>:1 MUX, connect n input variables to the n select lines</a:t>
            </a:r>
          </a:p>
          <a:p>
            <a:r>
              <a:rPr lang="en-US" dirty="0"/>
              <a:t>(in the correct MSB-LSB order).</a:t>
            </a:r>
          </a:p>
          <a:p>
            <a:r>
              <a:rPr lang="en-US" dirty="0"/>
              <a:t>Wire MUX input D</a:t>
            </a:r>
            <a:r>
              <a:rPr lang="en-US" baseline="-25000" dirty="0"/>
              <a:t>i</a:t>
            </a:r>
            <a:r>
              <a:rPr lang="en-US" dirty="0"/>
              <a:t> to 1 if function includes </a:t>
            </a:r>
            <a:r>
              <a:rPr lang="en-US" dirty="0" err="1"/>
              <a:t>minterm</a:t>
            </a:r>
            <a:r>
              <a:rPr lang="en-US" dirty="0"/>
              <a:t> mi. All other</a:t>
            </a:r>
          </a:p>
          <a:p>
            <a:r>
              <a:rPr lang="en-US" dirty="0"/>
              <a:t>inputs are set to 0.</a:t>
            </a:r>
          </a:p>
          <a:p>
            <a:r>
              <a:rPr lang="en-US" i="1" dirty="0"/>
              <a:t>Example</a:t>
            </a:r>
            <a:r>
              <a:rPr lang="en-US" dirty="0"/>
              <a:t>: Implement the function</a:t>
            </a:r>
            <a:br>
              <a:rPr lang="en-US" dirty="0"/>
            </a:br>
            <a:r>
              <a:rPr lang="en-US" dirty="0"/>
              <a:t>using a MUX of appropriate size.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0C6B1-D6D9-4C67-BF9F-9CF0A665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05" y="4316620"/>
            <a:ext cx="2163407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BFC9E-985E-49B0-87E6-083A1C40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5386388"/>
            <a:ext cx="3890963" cy="5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8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4256-E6B2-40E2-9505-009D3B4A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 Based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5A25-B7E7-45EC-8D7C-BB226935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Easier to design combinational circuits.</a:t>
            </a:r>
          </a:p>
          <a:p>
            <a:pPr lvl="1"/>
            <a:r>
              <a:rPr lang="en-US" dirty="0"/>
              <a:t>Easier to debug circuits designed using multiplexers.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Multiplexers can become very large for a large number of inputs.</a:t>
            </a:r>
          </a:p>
          <a:p>
            <a:pPr marL="0" indent="0">
              <a:buNone/>
            </a:pPr>
            <a:r>
              <a:rPr lang="en-US" dirty="0"/>
              <a:t>Good for small circuits. </a:t>
            </a:r>
          </a:p>
          <a:p>
            <a:r>
              <a:rPr lang="en-US" dirty="0"/>
              <a:t>Normally, any function with more than 4 variable is impractical for direct implementation (i.e., using a single large MUX)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tree of small </a:t>
            </a:r>
            <a:r>
              <a:rPr lang="en-US" i="1" dirty="0" err="1"/>
              <a:t>MUXes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using a variable as MUX data input </a:t>
            </a:r>
            <a:r>
              <a:rPr lang="en-US" dirty="0"/>
              <a:t>or</a:t>
            </a:r>
            <a:br>
              <a:rPr lang="en-US" dirty="0"/>
            </a:br>
            <a:r>
              <a:rPr lang="en-US" i="1" dirty="0"/>
              <a:t>Shannon’s Expansion Theorem </a:t>
            </a:r>
            <a:r>
              <a:rPr lang="en-US" dirty="0"/>
              <a:t>for implementing large functions. </a:t>
            </a:r>
          </a:p>
        </p:txBody>
      </p:sp>
    </p:spTree>
    <p:extLst>
      <p:ext uri="{BB962C8B-B14F-4D97-AF65-F5344CB8AC3E}">
        <p14:creationId xmlns:p14="http://schemas.microsoft.com/office/powerpoint/2010/main" val="166632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274B-916F-45A3-8A87-D08FB7B2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B1BF6C-7775-4F8E-98F7-EFD6B062EF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327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4AA2-8EB7-4FF4-A618-ED89F335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Line Control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22E49EDB-383E-4DB9-BA87-B7349DB54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8409" y="2547263"/>
            <a:ext cx="3475021" cy="31031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6BE59DC-1C34-4B0B-B2AB-330A61538F3B}"/>
              </a:ext>
            </a:extLst>
          </p:cNvPr>
          <p:cNvSpPr/>
          <p:nvPr/>
        </p:nvSpPr>
        <p:spPr>
          <a:xfrm>
            <a:off x="838200" y="24764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Design a controller to select right length metal rods out of rods of varying  length (±10%) traveling one at a time on a conveyor belt.	Rods that are  within spec. (±5%) remain on the belt.	Rods that are too short or too long are  discarded by mechanical arm(s).</a:t>
            </a:r>
          </a:p>
        </p:txBody>
      </p:sp>
    </p:spTree>
    <p:extLst>
      <p:ext uri="{BB962C8B-B14F-4D97-AF65-F5344CB8AC3E}">
        <p14:creationId xmlns:p14="http://schemas.microsoft.com/office/powerpoint/2010/main" val="18821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2BB0-F6E4-4EAE-A81B-71E4FDEE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7F689F-5A1C-4CD3-8265-38C911931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302" y="2440567"/>
            <a:ext cx="4291956" cy="3487214"/>
          </a:xfrm>
          <a:prstGeom prst="rect">
            <a:avLst/>
          </a:prstGeom>
        </p:spPr>
      </p:pic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AE00BA04-4DA3-4B7C-87E4-D25913A6061E}"/>
              </a:ext>
            </a:extLst>
          </p:cNvPr>
          <p:cNvGraphicFramePr>
            <a:graphicFrameLocks noGrp="1"/>
          </p:cNvGraphicFramePr>
          <p:nvPr/>
        </p:nvGraphicFramePr>
        <p:xfrm>
          <a:off x="8359330" y="2209482"/>
          <a:ext cx="1510030" cy="2743200"/>
        </p:xfrm>
        <a:graphic>
          <a:graphicData uri="http://schemas.openxmlformats.org/drawingml/2006/table">
            <a:tbl>
              <a:tblPr firstRow="1" bandRow="1"/>
              <a:tblGrid>
                <a:gridCol w="2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i="1" dirty="0">
                          <a:solidFill>
                            <a:srgbClr val="0000FF"/>
                          </a:solidFill>
                          <a:latin typeface="Georgia"/>
                          <a:cs typeface="Georgia"/>
                        </a:rPr>
                        <a:t>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i="1" dirty="0">
                          <a:solidFill>
                            <a:srgbClr val="0000FF"/>
                          </a:solidFill>
                          <a:latin typeface="Georgia"/>
                          <a:cs typeface="Georgia"/>
                        </a:rPr>
                        <a:t>b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87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i="1" dirty="0">
                          <a:solidFill>
                            <a:srgbClr val="0000FF"/>
                          </a:solidFill>
                          <a:latin typeface="Georgia"/>
                          <a:cs typeface="Georgia"/>
                        </a:rPr>
                        <a:t>c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i="1" spc="-5" dirty="0">
                          <a:solidFill>
                            <a:srgbClr val="CC3300"/>
                          </a:solidFill>
                          <a:latin typeface="Georgia"/>
                          <a:cs typeface="Georgia"/>
                        </a:rPr>
                        <a:t>Reject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768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59">
            <a:extLst>
              <a:ext uri="{FF2B5EF4-FFF2-40B4-BE49-F238E27FC236}">
                <a16:creationId xmlns:a16="http://schemas.microsoft.com/office/drawing/2014/main" id="{15BD46DA-EF59-438B-A574-A86999F7B2E3}"/>
              </a:ext>
            </a:extLst>
          </p:cNvPr>
          <p:cNvSpPr txBox="1"/>
          <p:nvPr/>
        </p:nvSpPr>
        <p:spPr>
          <a:xfrm>
            <a:off x="9952735" y="4362703"/>
            <a:ext cx="633730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atinLnBrk="0">
              <a:spcBef>
                <a:spcPts val="100"/>
              </a:spcBef>
            </a:pPr>
            <a:r>
              <a:rPr sz="1200" b="1" dirty="0">
                <a:solidFill>
                  <a:srgbClr val="CC3300"/>
                </a:solidFill>
                <a:latin typeface="Arial"/>
                <a:cs typeface="Arial"/>
              </a:rPr>
              <a:t>in</a:t>
            </a:r>
            <a:r>
              <a:rPr sz="1200" b="1" spc="-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3300"/>
                </a:solidFill>
                <a:latin typeface="Arial"/>
                <a:cs typeface="Arial"/>
              </a:rPr>
              <a:t>spec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  <a:p>
            <a:pPr marL="20320" latinLnBrk="0">
              <a:spcBef>
                <a:spcPts val="885"/>
              </a:spcBef>
            </a:pPr>
            <a:r>
              <a:rPr sz="1200" b="1" spc="-5" dirty="0">
                <a:solidFill>
                  <a:srgbClr val="FF9900"/>
                </a:solidFill>
                <a:latin typeface="Arial"/>
                <a:cs typeface="Arial"/>
              </a:rPr>
              <a:t>too</a:t>
            </a:r>
            <a:r>
              <a:rPr sz="1200" b="1" spc="-7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9900"/>
                </a:solidFill>
                <a:latin typeface="Arial"/>
                <a:cs typeface="Arial"/>
              </a:rPr>
              <a:t>long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60">
            <a:extLst>
              <a:ext uri="{FF2B5EF4-FFF2-40B4-BE49-F238E27FC236}">
                <a16:creationId xmlns:a16="http://schemas.microsoft.com/office/drawing/2014/main" id="{6BC421BD-5C86-4C91-B64E-625F1E8FEEFF}"/>
              </a:ext>
            </a:extLst>
          </p:cNvPr>
          <p:cNvSpPr txBox="1"/>
          <p:nvPr/>
        </p:nvSpPr>
        <p:spPr>
          <a:xfrm>
            <a:off x="9950958" y="3756152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atinLnBrk="0">
              <a:spcBef>
                <a:spcPts val="100"/>
              </a:spcBef>
            </a:pPr>
            <a:r>
              <a:rPr sz="1200" b="1" spc="-5" dirty="0">
                <a:solidFill>
                  <a:srgbClr val="FF9900"/>
                </a:solidFill>
                <a:latin typeface="Arial"/>
                <a:cs typeface="Arial"/>
              </a:rPr>
              <a:t>too</a:t>
            </a:r>
            <a:r>
              <a:rPr sz="1200" b="1" spc="-5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9900"/>
                </a:solidFill>
                <a:latin typeface="Arial"/>
                <a:cs typeface="Arial"/>
              </a:rPr>
              <a:t>short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AF7C3-8643-4AA9-93D2-DE387B21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33" y="5184831"/>
            <a:ext cx="2219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5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92C-79E7-4ABD-9A2A-D0F5ED1B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for Combinational</a:t>
            </a:r>
            <a:br>
              <a:rPr lang="en-US" dirty="0"/>
            </a:br>
            <a:r>
              <a:rPr lang="en-US" dirty="0"/>
              <a:t>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6340-B51B-42C8-A88B-02462064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  <a:p>
            <a:r>
              <a:rPr lang="en-US" dirty="0"/>
              <a:t>Encoders</a:t>
            </a:r>
          </a:p>
          <a:p>
            <a:r>
              <a:rPr lang="en-US" dirty="0"/>
              <a:t>Multiplexers</a:t>
            </a:r>
          </a:p>
          <a:p>
            <a:r>
              <a:rPr lang="en-US" dirty="0"/>
              <a:t>Demultiplexers</a:t>
            </a:r>
          </a:p>
        </p:txBody>
      </p:sp>
    </p:spTree>
    <p:extLst>
      <p:ext uri="{BB962C8B-B14F-4D97-AF65-F5344CB8AC3E}">
        <p14:creationId xmlns:p14="http://schemas.microsoft.com/office/powerpoint/2010/main" val="223105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F9B3-E384-4F63-976B-0AFF9E1E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D7B2-F177-4DA3-94D3-71F49E28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4827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Binary-to-Decimal decoder: n inputs, 2</a:t>
            </a:r>
            <a:r>
              <a:rPr lang="en-US" sz="2000" baseline="30000" dirty="0"/>
              <a:t>n</a:t>
            </a:r>
            <a:r>
              <a:rPr lang="en-US" sz="2000" dirty="0"/>
              <a:t> outputs (n x 2</a:t>
            </a:r>
            <a:r>
              <a:rPr lang="en-US" sz="2000" baseline="30000" dirty="0"/>
              <a:t>n</a:t>
            </a:r>
            <a:r>
              <a:rPr lang="en-US" sz="2000" dirty="0"/>
              <a:t>decoder). Some decoders have enable inputs.</a:t>
            </a:r>
          </a:p>
          <a:p>
            <a:r>
              <a:rPr lang="en-US" sz="2000" dirty="0"/>
              <a:t>Each output represents a </a:t>
            </a:r>
            <a:r>
              <a:rPr lang="en-US" sz="2000" dirty="0" err="1"/>
              <a:t>minterm</a:t>
            </a:r>
            <a:r>
              <a:rPr lang="en-US" sz="2000" dirty="0"/>
              <a:t> of an n-variable function. </a:t>
            </a:r>
          </a:p>
          <a:p>
            <a:r>
              <a:rPr lang="en-US" sz="2000" dirty="0"/>
              <a:t>The output that corresponds to the </a:t>
            </a:r>
            <a:r>
              <a:rPr lang="en-US" sz="2000" dirty="0" err="1"/>
              <a:t>minterm</a:t>
            </a:r>
            <a:r>
              <a:rPr lang="en-US" sz="2000" dirty="0"/>
              <a:t> that appears on the inputs is asserted (active low or high depending upon the device), all other outputs are inactive.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5A62E-777C-4121-9A9E-4EAE0AC0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030" y="3429000"/>
            <a:ext cx="6317290" cy="21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1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9DBF-1FBC-425F-A222-05D4DED3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B2D143-60B7-4CDA-B4E5-8EC64DD95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2301081"/>
            <a:ext cx="66484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63A8-8413-422F-BCD2-D820F958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4x16 decoder using 2x4 decoders (decoder tree)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3BCA4-D4BE-4F99-99B3-317774E7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13" y="1825625"/>
            <a:ext cx="65659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6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720</Words>
  <Application>Microsoft Office PowerPoint</Application>
  <PresentationFormat>Widescreen</PresentationFormat>
  <Paragraphs>121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Wingdings</vt:lpstr>
      <vt:lpstr>Office Theme</vt:lpstr>
      <vt:lpstr>Digital Engineering 1</vt:lpstr>
      <vt:lpstr>Combinational Circuits</vt:lpstr>
      <vt:lpstr>Combinational Logic Design</vt:lpstr>
      <vt:lpstr>Example: Process Line Control</vt:lpstr>
      <vt:lpstr>PowerPoint Presentation</vt:lpstr>
      <vt:lpstr>Building Blocks for Combinational Circuits</vt:lpstr>
      <vt:lpstr>Decoders</vt:lpstr>
      <vt:lpstr>Decoder</vt:lpstr>
      <vt:lpstr>Build a 4x16 decoder using 2x4 decoders (decoder tree)</vt:lpstr>
      <vt:lpstr>Implementing Logic using Decoders</vt:lpstr>
      <vt:lpstr>BCD-7 Segment Decoder</vt:lpstr>
      <vt:lpstr>Encoders</vt:lpstr>
      <vt:lpstr>Multiplexers</vt:lpstr>
      <vt:lpstr>2:1 Mux</vt:lpstr>
      <vt:lpstr>Internal Structure of a 4:1 MUX</vt:lpstr>
      <vt:lpstr>Closeness to Decoders</vt:lpstr>
      <vt:lpstr>MUX Output Boolean Expression</vt:lpstr>
      <vt:lpstr>Using 2:1 Muxes to Build a 4:1 Mux</vt:lpstr>
      <vt:lpstr>Practical Application of Multiplexers</vt:lpstr>
      <vt:lpstr>MUX Based Logic Design</vt:lpstr>
      <vt:lpstr>MUX Based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타야라히랄</cp:lastModifiedBy>
  <cp:revision>74</cp:revision>
  <dcterms:created xsi:type="dcterms:W3CDTF">2021-03-29T07:27:31Z</dcterms:created>
  <dcterms:modified xsi:type="dcterms:W3CDTF">2022-04-11T05:17:35Z</dcterms:modified>
</cp:coreProperties>
</file>