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15A4-DB5D-4CA9-8154-3171ABB58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AA3E7-3AB0-42BB-8C05-F62EE21C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38B9-B7AA-4667-872D-1021A909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E348-69F1-4C80-8B47-36BA6323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30B7E-06F8-40EB-83AC-6A8AC94B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410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3049-9A2A-4220-985F-E72C7E19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9FB05-0A85-4434-87DB-15D9E672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8656-A25D-4EE5-A1BC-D44B6E84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F967-50F7-43D8-BCEC-623EB6CE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CE83-7E48-47DA-A1C0-ED37E90C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891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1628C-FB1B-4094-908E-82D2FC756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D8C55-AC93-464C-87F1-1C9EBE99C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2C73-88E5-4DC6-A1C5-1E783E07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9887F-9DB7-4F2B-A6F9-A36FACBD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A84F-FC70-4171-860B-153B7D28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0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4BAA-A670-492D-B6FB-27F7DB73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C6AE-57DE-4AAB-8DD7-7F316E1D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F338-4835-4ECF-9F11-A0E6147B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3426-CDF4-4BFE-9279-10C5D4A4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FC62-9EDD-4BD9-81A8-ADE6DFE1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70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095A-2AE4-413A-91BD-7D93258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09A97-3B3A-43F3-B6EC-AF42D7534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22A2-9505-4EFA-B3D0-B8450EDF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00366-DC3F-4A98-B1A8-056C60E2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CCA9-D72D-4ADB-BDA8-94464996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535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E664-BDF1-4FF1-97FA-2FAAFABD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A99C-9675-4600-9A21-B833C67BD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2218B-7DDB-4FB9-8D2E-FA6014A85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8D9CE-0933-4423-A7E2-F198B877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6F2C-8CB1-4654-9016-C51E4B58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AC1AD-5897-4C47-BF3E-9667F1F3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32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18E0-A3BF-45FD-86A3-E171F5E0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A9354-D32A-49F1-B5AC-ED6F8CC5D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ECC0C-761B-4B09-99DB-11285B56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B2BB8-9E5B-4E21-BFA9-FF862D9C7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94A17-4750-4651-8B3B-B44D84077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FA0AF-7288-473C-B088-0A0F421C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ECAAD-A836-4A55-8377-3BD839F2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314BC-E486-4290-9024-A34BE7C5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950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69D1-D7DA-4DC5-94C8-A7651E97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68955-5C5B-4065-8B4A-1C79EA50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BBF4A-F37B-4420-B448-3AF97C82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6DFBA-8F82-4460-BCC1-4DBA4ADE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60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45605-4D77-42A2-884F-9D89523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18526-FE3C-48F6-AD96-4EE66C06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DE373-BE3F-4DE2-A0AE-B56B075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74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9D43-443F-45C9-8362-55F7CB68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6D0E-9C8D-4DE9-9F93-471656A4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02628-BC90-48D9-8C74-50C2BD31A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33770-88F8-4634-ABE5-BFA0A53D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F1034-0649-47E7-9790-E4FCD4DE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F1C5C-499C-428B-9F95-2BE2E915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049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1A6D-F917-4DA9-9510-9FEC45D4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92AB3-6AB6-49BF-8936-9E4B8CFEA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B2676-6AD8-4798-B5E1-E9CB3EB4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791AA-CE1B-4234-A743-17BD23C2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58706-1F63-4638-B684-7C17D2A1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EFB5-543F-40BE-A205-71989928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488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A0578-EAB6-434F-8D2F-4BFCFBBB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6C83D-8A28-4833-834D-FDAE9B30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A276-404B-4FDD-B93C-55A51F7EE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963A-0393-468A-8AC0-48BA99B3A3AB}" type="datetimeFigureOut">
              <a:rPr lang="en-MY" smtClean="0"/>
              <a:t>7/9/2021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8F8D-486F-49A1-8BA8-7AEC34ED4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9699-A437-476C-AAA1-B954BB7AA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5AC0-4184-4910-AEDB-89A670F053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226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2088-5713-46CC-B247-467115A60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PHYSICS 2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82F2A-F5CB-4B7E-8F9D-391F82A4F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ZAINAL ABIDIN TALIB</a:t>
            </a:r>
          </a:p>
          <a:p>
            <a:r>
              <a:rPr lang="en-US" sz="4400" dirty="0"/>
              <a:t>ROOM 408</a:t>
            </a:r>
          </a:p>
          <a:p>
            <a:r>
              <a:rPr lang="en-US" sz="4400" dirty="0"/>
              <a:t>DEPARTMENT OF PHYSICS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307760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CC5E5E-926B-40EF-9ACC-3FD8677E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42" y="178464"/>
            <a:ext cx="5042516" cy="65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791E-1E4A-4FA4-A296-85CC260E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MY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9B7A59-0F84-4A0C-ABE0-E470A6874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01340"/>
              </p:ext>
            </p:extLst>
          </p:nvPr>
        </p:nvGraphicFramePr>
        <p:xfrm>
          <a:off x="2628899" y="1485899"/>
          <a:ext cx="6204857" cy="5006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898">
                  <a:extLst>
                    <a:ext uri="{9D8B030D-6E8A-4147-A177-3AD203B41FA5}">
                      <a16:colId xmlns:a16="http://schemas.microsoft.com/office/drawing/2014/main" val="2381070840"/>
                    </a:ext>
                  </a:extLst>
                </a:gridCol>
                <a:gridCol w="5173959">
                  <a:extLst>
                    <a:ext uri="{9D8B030D-6E8A-4147-A177-3AD203B41FA5}">
                      <a16:colId xmlns:a16="http://schemas.microsoft.com/office/drawing/2014/main" val="3286056731"/>
                    </a:ext>
                  </a:extLst>
                </a:gridCol>
              </a:tblGrid>
              <a:tr h="1019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Week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Topics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819308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Electric Charge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52589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Electric Fields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191808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Gauss’ Law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84645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Electric Potential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465335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Capacitance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29508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DC Circuits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899882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7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AC Circuits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320079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8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 dirty="0">
                          <a:effectLst/>
                        </a:rPr>
                        <a:t>Magnetic Fields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68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51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032B-CD4F-4D4B-886B-AD4B852E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M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8AD97F-B314-4143-8585-B6A5EB41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76432"/>
              </p:ext>
            </p:extLst>
          </p:nvPr>
        </p:nvGraphicFramePr>
        <p:xfrm>
          <a:off x="2939143" y="2383971"/>
          <a:ext cx="5585732" cy="4017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035">
                  <a:extLst>
                    <a:ext uri="{9D8B030D-6E8A-4147-A177-3AD203B41FA5}">
                      <a16:colId xmlns:a16="http://schemas.microsoft.com/office/drawing/2014/main" val="3668836501"/>
                    </a:ext>
                  </a:extLst>
                </a:gridCol>
                <a:gridCol w="4657697">
                  <a:extLst>
                    <a:ext uri="{9D8B030D-6E8A-4147-A177-3AD203B41FA5}">
                      <a16:colId xmlns:a16="http://schemas.microsoft.com/office/drawing/2014/main" val="2182799701"/>
                    </a:ext>
                  </a:extLst>
                </a:gridCol>
              </a:tblGrid>
              <a:tr h="57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9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Magnetic Fields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780009"/>
                  </a:ext>
                </a:extLst>
              </a:tr>
              <a:tr h="57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Induction and Inductance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679203"/>
                  </a:ext>
                </a:extLst>
              </a:tr>
              <a:tr h="57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 dirty="0">
                          <a:effectLst/>
                        </a:rPr>
                        <a:t>Electromagnetic Waves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261659"/>
                  </a:ext>
                </a:extLst>
              </a:tr>
              <a:tr h="57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12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Images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873293"/>
                  </a:ext>
                </a:extLst>
              </a:tr>
              <a:tr h="57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13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Interference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854645"/>
                  </a:ext>
                </a:extLst>
              </a:tr>
              <a:tr h="57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14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800">
                          <a:effectLst/>
                        </a:rPr>
                        <a:t>Diffraction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64617"/>
                  </a:ext>
                </a:extLst>
              </a:tr>
              <a:tr h="57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15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Final Examination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65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C3F4-1DD5-46AD-A5D3-EFEC5D85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E982D-65A2-4906-A43C-96A5B9D68292}"/>
              </a:ext>
            </a:extLst>
          </p:cNvPr>
          <p:cNvSpPr txBox="1"/>
          <p:nvPr/>
        </p:nvSpPr>
        <p:spPr>
          <a:xfrm>
            <a:off x="838200" y="1800029"/>
            <a:ext cx="10515600" cy="4270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Attendance: 10% of the final grade</a:t>
            </a:r>
            <a:endParaRPr lang="en-M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Assignments: Throughout the term (10% of the final grade)</a:t>
            </a:r>
            <a:endParaRPr lang="en-M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 I: Week 5 (20% of the final grade)</a:t>
            </a:r>
            <a:endParaRPr lang="en-M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 II: Week 10 (20% of the final grade)</a:t>
            </a:r>
            <a:endParaRPr lang="en-M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 Final Exam: Final Exam Week (40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MY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final grade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M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quantitative and conceptual questions will appear on the examinations. Assignments will be given at the end of each topic to assess the students understanding.</a:t>
            </a:r>
            <a:endParaRPr lang="en-M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0756-75BF-4CF8-9CEC-1A34437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Suggested text books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9020E-251F-49CD-B50F-DABA030A6CF5}"/>
              </a:ext>
            </a:extLst>
          </p:cNvPr>
          <p:cNvSpPr txBox="1"/>
          <p:nvPr/>
        </p:nvSpPr>
        <p:spPr>
          <a:xfrm>
            <a:off x="838200" y="2139043"/>
            <a:ext cx="10515600" cy="2016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Halliday, D. &amp; Resnick, R., (2014) “Fundamentals of Physics”, 10th Edition, Wiley</a:t>
            </a:r>
            <a:endParaRPr lang="en-M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Young, H., Freedman, R., (2014) University Physics, Addison-Wesley </a:t>
            </a:r>
            <a:r>
              <a:rPr lang="en-MY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</a:t>
            </a:r>
            <a:endParaRPr lang="en-M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6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GENERAL PHYSICS 2</vt:lpstr>
      <vt:lpstr>PowerPoint Presentation</vt:lpstr>
      <vt:lpstr>COURSE OUTLINE</vt:lpstr>
      <vt:lpstr>COURSE OUTLINE</vt:lpstr>
      <vt:lpstr>GRADING</vt:lpstr>
      <vt:lpstr>Suggested text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PHYSICS 2</dc:title>
  <dc:creator>Talib Zainal Abidin</dc:creator>
  <cp:lastModifiedBy>Talib Zainal Abidin</cp:lastModifiedBy>
  <cp:revision>2</cp:revision>
  <dcterms:created xsi:type="dcterms:W3CDTF">2021-09-02T02:32:23Z</dcterms:created>
  <dcterms:modified xsi:type="dcterms:W3CDTF">2021-09-07T01:31:30Z</dcterms:modified>
</cp:coreProperties>
</file>