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2" r:id="rId1"/>
  </p:sldMasterIdLst>
  <p:notesMasterIdLst>
    <p:notesMasterId r:id="rId15"/>
  </p:notesMasterIdLst>
  <p:handoutMasterIdLst>
    <p:handoutMasterId r:id="rId16"/>
  </p:handoutMasterIdLst>
  <p:sldIdLst>
    <p:sldId id="304" r:id="rId2"/>
    <p:sldId id="288" r:id="rId3"/>
    <p:sldId id="268" r:id="rId4"/>
    <p:sldId id="307" r:id="rId5"/>
    <p:sldId id="305" r:id="rId6"/>
    <p:sldId id="306" r:id="rId7"/>
    <p:sldId id="309" r:id="rId8"/>
    <p:sldId id="308" r:id="rId9"/>
    <p:sldId id="269" r:id="rId10"/>
    <p:sldId id="270" r:id="rId11"/>
    <p:sldId id="289" r:id="rId12"/>
    <p:sldId id="290" r:id="rId13"/>
    <p:sldId id="291" r:id="rId14"/>
  </p:sldIdLst>
  <p:sldSz cx="9144000" cy="6858000" type="screen4x3"/>
  <p:notesSz cx="6858000" cy="9144000"/>
  <p:custDataLst>
    <p:tags r:id="rId17"/>
  </p:custDataLst>
  <p:defaultTextStyle>
    <a:defPPr>
      <a:defRPr lang="en-US"/>
    </a:defPPr>
    <a:lvl1pPr algn="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2" orient="horz" pos="2160" userDrawn="1">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A37"/>
    <a:srgbClr val="00417E"/>
    <a:srgbClr val="FFECD7"/>
    <a:srgbClr val="F7955A"/>
    <a:srgbClr val="666699"/>
    <a:srgbClr val="0066CC"/>
    <a:srgbClr val="00487A"/>
    <a:srgbClr val="D333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47" autoAdjust="0"/>
    <p:restoredTop sz="93202" autoAdjust="0"/>
  </p:normalViewPr>
  <p:slideViewPr>
    <p:cSldViewPr showGuides="1">
      <p:cViewPr varScale="1">
        <p:scale>
          <a:sx n="77" d="100"/>
          <a:sy n="77" d="100"/>
        </p:scale>
        <p:origin x="170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a:latin typeface="Times New Roman" charset="0"/>
              </a:defRPr>
            </a:lvl1pPr>
          </a:lstStyle>
          <a:p>
            <a:pPr>
              <a:defRPr/>
            </a:pPr>
            <a:endParaRPr lang="en-US"/>
          </a:p>
        </p:txBody>
      </p:sp>
      <p:sp>
        <p:nvSpPr>
          <p:cNvPr id="32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charset="0"/>
              </a:defRPr>
            </a:lvl1pPr>
          </a:lstStyle>
          <a:p>
            <a:pPr>
              <a:defRPr/>
            </a:pPr>
            <a:endParaRPr lang="en-US"/>
          </a:p>
        </p:txBody>
      </p:sp>
      <p:sp>
        <p:nvSpPr>
          <p:cNvPr id="32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a:latin typeface="Times New Roman" charset="0"/>
              </a:defRPr>
            </a:lvl1pPr>
          </a:lstStyle>
          <a:p>
            <a:pPr>
              <a:defRPr/>
            </a:pPr>
            <a:endParaRPr lang="en-US"/>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anose="02020603050405020304" pitchFamily="18" charset="0"/>
              </a:defRPr>
            </a:lvl1pPr>
          </a:lstStyle>
          <a:p>
            <a:fld id="{13AA94C3-78CA-45E7-B705-913709A16A65}" type="slidenum">
              <a:rPr lang="en-US" altLang="en-US"/>
              <a:pPr/>
              <a:t>‹#›</a:t>
            </a:fld>
            <a:endParaRPr lang="en-US" altLang="en-US"/>
          </a:p>
        </p:txBody>
      </p:sp>
    </p:spTree>
    <p:extLst>
      <p:ext uri="{BB962C8B-B14F-4D97-AF65-F5344CB8AC3E}">
        <p14:creationId xmlns:p14="http://schemas.microsoft.com/office/powerpoint/2010/main" val="1816519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Times New Roman" charset="0"/>
              </a:defRPr>
            </a:lvl1pPr>
          </a:lstStyle>
          <a:p>
            <a:pPr>
              <a:defRPr/>
            </a:pPr>
            <a:endParaRPr lang="en-US"/>
          </a:p>
        </p:txBody>
      </p:sp>
      <p:sp>
        <p:nvSpPr>
          <p:cNvPr id="33795" name="Rectangle 3"/>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3" name="Rectangle 5"/>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Times New Roman" charset="0"/>
              </a:defRPr>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fld id="{E09AC6B8-F627-4B6B-AB42-32B05DB6AD95}" type="slidenum">
              <a:rPr lang="en-US" altLang="en-US"/>
              <a:pPr/>
              <a:t>‹#›</a:t>
            </a:fld>
            <a:endParaRPr lang="en-US" altLang="en-US"/>
          </a:p>
        </p:txBody>
      </p:sp>
    </p:spTree>
    <p:extLst>
      <p:ext uri="{BB962C8B-B14F-4D97-AF65-F5344CB8AC3E}">
        <p14:creationId xmlns:p14="http://schemas.microsoft.com/office/powerpoint/2010/main" val="730802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r" eaLnBrk="0" fontAlgn="base" hangingPunct="0">
              <a:spcBef>
                <a:spcPct val="0"/>
              </a:spcBef>
              <a:spcAft>
                <a:spcPct val="0"/>
              </a:spcAft>
              <a:defRPr sz="2400">
                <a:solidFill>
                  <a:schemeClr val="tx1"/>
                </a:solidFill>
                <a:latin typeface="Arial" panose="020B0604020202020204" pitchFamily="34" charset="0"/>
              </a:defRPr>
            </a:lvl6pPr>
            <a:lvl7pPr marL="2971800" indent="-228600" algn="r" eaLnBrk="0" fontAlgn="base" hangingPunct="0">
              <a:spcBef>
                <a:spcPct val="0"/>
              </a:spcBef>
              <a:spcAft>
                <a:spcPct val="0"/>
              </a:spcAft>
              <a:defRPr sz="2400">
                <a:solidFill>
                  <a:schemeClr val="tx1"/>
                </a:solidFill>
                <a:latin typeface="Arial" panose="020B0604020202020204" pitchFamily="34" charset="0"/>
              </a:defRPr>
            </a:lvl7pPr>
            <a:lvl8pPr marL="3429000" indent="-228600" algn="r" eaLnBrk="0" fontAlgn="base" hangingPunct="0">
              <a:spcBef>
                <a:spcPct val="0"/>
              </a:spcBef>
              <a:spcAft>
                <a:spcPct val="0"/>
              </a:spcAft>
              <a:defRPr sz="2400">
                <a:solidFill>
                  <a:schemeClr val="tx1"/>
                </a:solidFill>
                <a:latin typeface="Arial" panose="020B0604020202020204" pitchFamily="34" charset="0"/>
              </a:defRPr>
            </a:lvl8pPr>
            <a:lvl9pPr marL="3886200" indent="-228600" algn="r" eaLnBrk="0" fontAlgn="base" hangingPunct="0">
              <a:spcBef>
                <a:spcPct val="0"/>
              </a:spcBef>
              <a:spcAft>
                <a:spcPct val="0"/>
              </a:spcAft>
              <a:defRPr sz="2400">
                <a:solidFill>
                  <a:schemeClr val="tx1"/>
                </a:solidFill>
                <a:latin typeface="Arial" panose="020B0604020202020204" pitchFamily="34" charset="0"/>
              </a:defRPr>
            </a:lvl9pPr>
          </a:lstStyle>
          <a:p>
            <a:fld id="{E30034A1-11C0-44D0-BE53-4874FBE55BB8}"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4223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solidFill>
            <a:srgbClr val="FFFFFF"/>
          </a:solidFill>
          <a:ln/>
        </p:spPr>
      </p:sp>
      <p:sp>
        <p:nvSpPr>
          <p:cNvPr id="36867"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7530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solidFill>
            <a:srgbClr val="FFFFFF"/>
          </a:solidFill>
          <a:ln/>
        </p:spPr>
      </p:sp>
      <p:sp>
        <p:nvSpPr>
          <p:cNvPr id="37891"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66433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solidFill>
            <a:srgbClr val="FFFFFF"/>
          </a:solidFill>
          <a:ln/>
        </p:spPr>
      </p:sp>
      <p:sp>
        <p:nvSpPr>
          <p:cNvPr id="38915"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15182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solidFill>
            <a:srgbClr val="FFFFFF"/>
          </a:solidFill>
          <a:ln/>
        </p:spPr>
      </p:sp>
      <p:sp>
        <p:nvSpPr>
          <p:cNvPr id="39939"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18201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solidFill>
            <a:srgbClr val="FFFFFF"/>
          </a:solidFill>
          <a:ln/>
        </p:spPr>
      </p:sp>
      <p:sp>
        <p:nvSpPr>
          <p:cNvPr id="40963"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10942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solidFill>
            <a:srgbClr val="FFFFFF"/>
          </a:solidFill>
          <a:ln/>
        </p:spPr>
      </p:sp>
      <p:sp>
        <p:nvSpPr>
          <p:cNvPr id="41987"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45916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2059" b="4115"/>
          <a:stretch/>
        </p:blipFill>
        <p:spPr bwMode="auto">
          <a:xfrm>
            <a:off x="-11038" y="-27384"/>
            <a:ext cx="9198000" cy="691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userDrawn="1"/>
        </p:nvSpPr>
        <p:spPr bwMode="auto">
          <a:xfrm>
            <a:off x="-11038" y="-27384"/>
            <a:ext cx="9198000" cy="6912768"/>
          </a:xfrm>
          <a:prstGeom prst="rect">
            <a:avLst/>
          </a:prstGeom>
          <a:solidFill>
            <a:schemeClr val="bg1">
              <a:lumMod val="95000"/>
              <a:alpha val="10000"/>
            </a:schemeClr>
          </a:solidFill>
          <a:ln w="349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ndParaRPr>
          </a:p>
        </p:txBody>
      </p:sp>
      <p:sp>
        <p:nvSpPr>
          <p:cNvPr id="11" name="Rectangle 3"/>
          <p:cNvSpPr>
            <a:spLocks noGrp="1" noChangeArrowheads="1"/>
          </p:cNvSpPr>
          <p:nvPr>
            <p:ph type="subTitle" idx="1"/>
          </p:nvPr>
        </p:nvSpPr>
        <p:spPr>
          <a:xfrm>
            <a:off x="238125" y="2887040"/>
            <a:ext cx="8677275" cy="1752600"/>
          </a:xfrm>
        </p:spPr>
        <p:txBody>
          <a:bodyPr anchor="ctr" anchorCtr="0"/>
          <a:lstStyle>
            <a:lvl1pPr marL="0" indent="0" algn="ctr">
              <a:buNone/>
              <a:defRPr sz="5000" b="1">
                <a:solidFill>
                  <a:srgbClr val="7030A0"/>
                </a:solidFill>
                <a:latin typeface="Times New Roman" pitchFamily="84" charset="0"/>
              </a:defRPr>
            </a:lvl1pPr>
          </a:lstStyle>
          <a:p>
            <a:pPr lvl="0"/>
            <a:r>
              <a:rPr lang="en-US" altLang="en-US" noProof="0" dirty="0"/>
              <a:t>Click to edit Master subtitle style</a:t>
            </a:r>
          </a:p>
        </p:txBody>
      </p:sp>
      <p:sp>
        <p:nvSpPr>
          <p:cNvPr id="12" name="Rectangle 9"/>
          <p:cNvSpPr>
            <a:spLocks noGrp="1" noChangeArrowheads="1"/>
          </p:cNvSpPr>
          <p:nvPr>
            <p:ph type="ctrTitle"/>
          </p:nvPr>
        </p:nvSpPr>
        <p:spPr>
          <a:xfrm>
            <a:off x="206375" y="899636"/>
            <a:ext cx="8709025" cy="1477328"/>
          </a:xfrm>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0" indent="0">
              <a:defRPr sz="5000">
                <a:solidFill>
                  <a:srgbClr val="FFECD7"/>
                </a:solidFill>
                <a:latin typeface="Arial" charset="0"/>
              </a:defRPr>
            </a:lvl1pPr>
          </a:lstStyle>
          <a:p>
            <a:pPr lvl="0"/>
            <a:r>
              <a:rPr lang="en-US" altLang="en-US" noProof="0"/>
              <a:t>Click to edit Master title style</a:t>
            </a:r>
            <a:endParaRPr lang="en-US" altLang="en-US" noProof="0" dirty="0"/>
          </a:p>
        </p:txBody>
      </p:sp>
      <p:sp>
        <p:nvSpPr>
          <p:cNvPr id="13" name="Footer Placeholder 1"/>
          <p:cNvSpPr>
            <a:spLocks noGrp="1"/>
          </p:cNvSpPr>
          <p:nvPr>
            <p:ph type="ftr" sz="quarter" idx="3"/>
          </p:nvPr>
        </p:nvSpPr>
        <p:spPr>
          <a:xfrm>
            <a:off x="11616" y="6492875"/>
            <a:ext cx="3086100" cy="365125"/>
          </a:xfrm>
          <a:prstGeom prst="rect">
            <a:avLst/>
          </a:prstGeom>
        </p:spPr>
        <p:txBody>
          <a:bodyPr vert="horz" lIns="91440" tIns="45720" rIns="91440" bIns="45720" rtlCol="0" anchor="ctr"/>
          <a:lstStyle>
            <a:lvl1pPr algn="l">
              <a:defRPr sz="1000">
                <a:solidFill>
                  <a:schemeClr val="tx1"/>
                </a:solidFill>
                <a:latin typeface="+mn-lt"/>
              </a:defRPr>
            </a:lvl1pPr>
          </a:lstStyle>
          <a:p>
            <a:r>
              <a:rPr lang="en-US" altLang="en-US" dirty="0"/>
              <a:t>© 2016 Pearson Education, Ltd.</a:t>
            </a:r>
          </a:p>
        </p:txBody>
      </p:sp>
      <p:sp>
        <p:nvSpPr>
          <p:cNvPr id="14" name="Text Box 23"/>
          <p:cNvSpPr txBox="1">
            <a:spLocks noChangeArrowheads="1"/>
          </p:cNvSpPr>
          <p:nvPr userDrawn="1"/>
        </p:nvSpPr>
        <p:spPr bwMode="auto">
          <a:xfrm>
            <a:off x="6065434" y="6096000"/>
            <a:ext cx="3045706" cy="369974"/>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defRPr kumimoji="1" sz="2400">
                <a:solidFill>
                  <a:schemeClr val="tx1"/>
                </a:solidFill>
                <a:latin typeface="Times New Roman" pitchFamily="84" charset="0"/>
              </a:defRPr>
            </a:lvl1pPr>
            <a:lvl2pPr marL="742950" indent="-285750" algn="l">
              <a:defRPr kumimoji="1" sz="2400">
                <a:solidFill>
                  <a:schemeClr val="tx1"/>
                </a:solidFill>
                <a:latin typeface="Times New Roman" pitchFamily="84" charset="0"/>
              </a:defRPr>
            </a:lvl2pPr>
            <a:lvl3pPr marL="1143000" indent="-228600" algn="l">
              <a:defRPr kumimoji="1" sz="2400">
                <a:solidFill>
                  <a:schemeClr val="tx1"/>
                </a:solidFill>
                <a:latin typeface="Times New Roman" pitchFamily="84" charset="0"/>
              </a:defRPr>
            </a:lvl3pPr>
            <a:lvl4pPr marL="1600200" indent="-228600" algn="l">
              <a:defRPr kumimoji="1" sz="2400">
                <a:solidFill>
                  <a:schemeClr val="tx1"/>
                </a:solidFill>
                <a:latin typeface="Times New Roman" pitchFamily="84" charset="0"/>
              </a:defRPr>
            </a:lvl4pPr>
            <a:lvl5pPr marL="2057400" indent="-228600" algn="l">
              <a:defRPr kumimoji="1" sz="2400">
                <a:solidFill>
                  <a:schemeClr val="tx1"/>
                </a:solidFill>
                <a:latin typeface="Times New Roman" pitchFamily="84" charset="0"/>
              </a:defRPr>
            </a:lvl5pPr>
            <a:lvl6pPr marL="2514600" indent="-228600" eaLnBrk="0" fontAlgn="base" hangingPunct="0">
              <a:spcBef>
                <a:spcPct val="0"/>
              </a:spcBef>
              <a:spcAft>
                <a:spcPct val="0"/>
              </a:spcAft>
              <a:defRPr kumimoji="1" sz="2400">
                <a:solidFill>
                  <a:schemeClr val="tx1"/>
                </a:solidFill>
                <a:latin typeface="Times New Roman" pitchFamily="84" charset="0"/>
              </a:defRPr>
            </a:lvl6pPr>
            <a:lvl7pPr marL="2971800" indent="-228600" eaLnBrk="0" fontAlgn="base" hangingPunct="0">
              <a:spcBef>
                <a:spcPct val="0"/>
              </a:spcBef>
              <a:spcAft>
                <a:spcPct val="0"/>
              </a:spcAft>
              <a:defRPr kumimoji="1" sz="2400">
                <a:solidFill>
                  <a:schemeClr val="tx1"/>
                </a:solidFill>
                <a:latin typeface="Times New Roman" pitchFamily="84" charset="0"/>
              </a:defRPr>
            </a:lvl7pPr>
            <a:lvl8pPr marL="3429000" indent="-228600" eaLnBrk="0" fontAlgn="base" hangingPunct="0">
              <a:spcBef>
                <a:spcPct val="0"/>
              </a:spcBef>
              <a:spcAft>
                <a:spcPct val="0"/>
              </a:spcAft>
              <a:defRPr kumimoji="1" sz="2400">
                <a:solidFill>
                  <a:schemeClr val="tx1"/>
                </a:solidFill>
                <a:latin typeface="Times New Roman" pitchFamily="84" charset="0"/>
              </a:defRPr>
            </a:lvl8pPr>
            <a:lvl9pPr marL="3886200" indent="-228600" eaLnBrk="0" fontAlgn="base" hangingPunct="0">
              <a:spcBef>
                <a:spcPct val="0"/>
              </a:spcBef>
              <a:spcAft>
                <a:spcPct val="0"/>
              </a:spcAft>
              <a:defRPr kumimoji="1" sz="2400">
                <a:solidFill>
                  <a:schemeClr val="tx1"/>
                </a:solidFill>
                <a:latin typeface="Times New Roman" pitchFamily="84" charset="0"/>
              </a:defRPr>
            </a:lvl9pPr>
          </a:lstStyle>
          <a:p>
            <a:pPr algn="r">
              <a:defRPr/>
            </a:pPr>
            <a:r>
              <a:rPr kumimoji="0" lang="en-US" altLang="en-US" sz="1800" b="1" dirty="0">
                <a:ln w="3175">
                  <a:solidFill>
                    <a:schemeClr val="tx1"/>
                  </a:solidFill>
                </a:ln>
                <a:solidFill>
                  <a:schemeClr val="bg1"/>
                </a:solidFill>
                <a:latin typeface="+mn-lt"/>
              </a:rPr>
              <a:t>Lectures by Jason Harlow</a:t>
            </a:r>
          </a:p>
        </p:txBody>
      </p:sp>
      <p:sp>
        <p:nvSpPr>
          <p:cNvPr id="15" name="Text Box 17"/>
          <p:cNvSpPr txBox="1">
            <a:spLocks noChangeArrowheads="1"/>
          </p:cNvSpPr>
          <p:nvPr userDrawn="1"/>
        </p:nvSpPr>
        <p:spPr bwMode="auto">
          <a:xfrm>
            <a:off x="260350" y="5549986"/>
            <a:ext cx="8686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5400" dist="25399" dir="2700000" algn="ctr" rotWithShape="0">
                    <a:schemeClr val="bg2"/>
                  </a:outerShdw>
                </a:effectLst>
              </a14:hiddenEffects>
            </a:ext>
          </a:extLst>
        </p:spPr>
        <p:txBody>
          <a:bodyPr>
            <a:spAutoFit/>
          </a:bodyPr>
          <a:lstStyle/>
          <a:p>
            <a:pPr algn="l">
              <a:defRPr/>
            </a:pPr>
            <a:r>
              <a:rPr lang="en-US" sz="1800" dirty="0">
                <a:ln w="3175">
                  <a:solidFill>
                    <a:schemeClr val="tx1"/>
                  </a:solidFill>
                </a:ln>
                <a:solidFill>
                  <a:schemeClr val="bg1"/>
                </a:solidFill>
                <a:latin typeface="+mn-lt"/>
              </a:rPr>
              <a:t>PowerPoint</a:t>
            </a:r>
            <a:r>
              <a:rPr lang="en-US" sz="1800" baseline="30000" dirty="0">
                <a:ln w="3175">
                  <a:solidFill>
                    <a:schemeClr val="tx1"/>
                  </a:solidFill>
                </a:ln>
                <a:solidFill>
                  <a:schemeClr val="bg1"/>
                </a:solidFill>
                <a:latin typeface="+mn-lt"/>
              </a:rPr>
              <a:t>®</a:t>
            </a:r>
            <a:r>
              <a:rPr lang="en-US" sz="1800" dirty="0">
                <a:ln w="3175">
                  <a:solidFill>
                    <a:schemeClr val="tx1"/>
                  </a:solidFill>
                </a:ln>
                <a:solidFill>
                  <a:schemeClr val="bg1"/>
                </a:solidFill>
                <a:latin typeface="+mn-lt"/>
              </a:rPr>
              <a:t> Lectures for</a:t>
            </a:r>
          </a:p>
          <a:p>
            <a:pPr algn="l">
              <a:defRPr/>
            </a:pPr>
            <a:r>
              <a:rPr lang="en-US" sz="1800" b="1" i="1" dirty="0">
                <a:ln w="3175">
                  <a:solidFill>
                    <a:schemeClr val="tx1"/>
                  </a:solidFill>
                </a:ln>
                <a:solidFill>
                  <a:schemeClr val="bg1"/>
                </a:solidFill>
                <a:latin typeface="+mn-lt"/>
              </a:rPr>
              <a:t>University Physics, 14th Edition, Global Edition</a:t>
            </a:r>
          </a:p>
          <a:p>
            <a:pPr algn="l">
              <a:defRPr/>
            </a:pPr>
            <a:r>
              <a:rPr lang="en-US" sz="1800" b="1" i="1" dirty="0">
                <a:ln w="3175">
                  <a:solidFill>
                    <a:schemeClr val="tx1"/>
                  </a:solidFill>
                </a:ln>
                <a:solidFill>
                  <a:schemeClr val="bg1"/>
                </a:solidFill>
                <a:latin typeface="+mn-lt"/>
              </a:rPr>
              <a:t>   – Hugh D. Young and Roger A. Freedman</a:t>
            </a:r>
          </a:p>
        </p:txBody>
      </p:sp>
    </p:spTree>
    <p:extLst>
      <p:ext uri="{BB962C8B-B14F-4D97-AF65-F5344CB8AC3E}">
        <p14:creationId xmlns:p14="http://schemas.microsoft.com/office/powerpoint/2010/main" val="335507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lvl1pPr marL="231775" indent="-231775">
              <a:buClr>
                <a:srgbClr val="7030A0"/>
              </a:buClr>
              <a:buFont typeface="Arial" panose="020B0604020202020204" pitchFamily="34" charset="0"/>
              <a:buChar char="•"/>
              <a:defRPr sz="2600">
                <a:latin typeface="+mj-lt"/>
              </a:defRPr>
            </a:lvl1p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 name="Footer Placeholder 1"/>
          <p:cNvSpPr>
            <a:spLocks noGrp="1"/>
          </p:cNvSpPr>
          <p:nvPr>
            <p:ph type="ftr" sz="quarter" idx="3"/>
          </p:nvPr>
        </p:nvSpPr>
        <p:spPr>
          <a:xfrm>
            <a:off x="11616" y="6492875"/>
            <a:ext cx="3086100" cy="365125"/>
          </a:xfrm>
          <a:prstGeom prst="rect">
            <a:avLst/>
          </a:prstGeom>
        </p:spPr>
        <p:txBody>
          <a:bodyPr vert="horz" lIns="91440" tIns="45720" rIns="91440" bIns="45720" rtlCol="0" anchor="ctr"/>
          <a:lstStyle>
            <a:lvl1pPr algn="l">
              <a:defRPr sz="1000">
                <a:solidFill>
                  <a:schemeClr val="tx1"/>
                </a:solidFill>
                <a:latin typeface="+mn-lt"/>
              </a:defRPr>
            </a:lvl1pPr>
          </a:lstStyle>
          <a:p>
            <a:r>
              <a:rPr lang="en-US" altLang="en-US"/>
              <a:t>© 2016 Pearson Education, Ltd.</a:t>
            </a:r>
            <a:endParaRPr lang="en-US" altLang="en-US" dirty="0"/>
          </a:p>
        </p:txBody>
      </p:sp>
      <p:sp>
        <p:nvSpPr>
          <p:cNvPr id="5" name="Line 6"/>
          <p:cNvSpPr>
            <a:spLocks noChangeShapeType="1"/>
          </p:cNvSpPr>
          <p:nvPr/>
        </p:nvSpPr>
        <p:spPr bwMode="auto">
          <a:xfrm>
            <a:off x="304800" y="609600"/>
            <a:ext cx="8534400" cy="0"/>
          </a:xfrm>
          <a:prstGeom prst="line">
            <a:avLst/>
          </a:prstGeom>
          <a:noFill/>
          <a:ln w="381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642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 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t>
            </a:r>
            <a:r>
              <a:rPr lang="en-US" dirty="0" err="1"/>
              <a:t>ed</a:t>
            </a:r>
            <a:br>
              <a:rPr lang="en-US" dirty="0"/>
            </a:br>
            <a:r>
              <a:rPr lang="en-US" dirty="0"/>
              <a:t>it Master title style</a:t>
            </a:r>
            <a:endParaRPr lang="en-CA" dirty="0"/>
          </a:p>
        </p:txBody>
      </p:sp>
      <p:sp>
        <p:nvSpPr>
          <p:cNvPr id="3" name="Content Placeholder 2"/>
          <p:cNvSpPr>
            <a:spLocks noGrp="1"/>
          </p:cNvSpPr>
          <p:nvPr>
            <p:ph idx="1"/>
          </p:nvPr>
        </p:nvSpPr>
        <p:spPr>
          <a:xfrm>
            <a:off x="228600" y="1075632"/>
            <a:ext cx="8610600" cy="5305696"/>
          </a:xfrm>
        </p:spPr>
        <p:txBody>
          <a:bodyPr/>
          <a:lstStyle>
            <a:lvl1pPr marL="231775" indent="-231775">
              <a:buClr>
                <a:srgbClr val="7030A0"/>
              </a:buClr>
              <a:buFont typeface="Arial" panose="020B0604020202020204" pitchFamily="34" charset="0"/>
              <a:buChar char="•"/>
              <a:defRPr sz="2600">
                <a:latin typeface="+mj-lt"/>
              </a:defRPr>
            </a:lvl1p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 name="Footer Placeholder 1"/>
          <p:cNvSpPr>
            <a:spLocks noGrp="1"/>
          </p:cNvSpPr>
          <p:nvPr>
            <p:ph type="ftr" sz="quarter" idx="3"/>
          </p:nvPr>
        </p:nvSpPr>
        <p:spPr>
          <a:xfrm>
            <a:off x="11616" y="6492875"/>
            <a:ext cx="3086100" cy="365125"/>
          </a:xfrm>
          <a:prstGeom prst="rect">
            <a:avLst/>
          </a:prstGeom>
        </p:spPr>
        <p:txBody>
          <a:bodyPr vert="horz" lIns="91440" tIns="45720" rIns="91440" bIns="45720" rtlCol="0" anchor="ctr"/>
          <a:lstStyle>
            <a:lvl1pPr algn="l">
              <a:defRPr sz="1000">
                <a:solidFill>
                  <a:schemeClr val="tx1"/>
                </a:solidFill>
                <a:latin typeface="+mn-lt"/>
              </a:defRPr>
            </a:lvl1pPr>
          </a:lstStyle>
          <a:p>
            <a:r>
              <a:rPr lang="en-US" altLang="en-US"/>
              <a:t>© 2016 Pearson Education, Ltd.</a:t>
            </a:r>
            <a:endParaRPr lang="en-US" altLang="en-US" dirty="0"/>
          </a:p>
        </p:txBody>
      </p:sp>
      <p:sp>
        <p:nvSpPr>
          <p:cNvPr id="5" name="Line 6"/>
          <p:cNvSpPr>
            <a:spLocks noChangeShapeType="1"/>
          </p:cNvSpPr>
          <p:nvPr/>
        </p:nvSpPr>
        <p:spPr bwMode="auto">
          <a:xfrm>
            <a:off x="304800" y="1003030"/>
            <a:ext cx="8534400" cy="0"/>
          </a:xfrm>
          <a:prstGeom prst="line">
            <a:avLst/>
          </a:prstGeom>
          <a:noFill/>
          <a:ln w="381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446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228600" y="685800"/>
            <a:ext cx="4229100" cy="3313113"/>
          </a:xfrm>
        </p:spPr>
        <p:txBody>
          <a:bodyPr/>
          <a:lstStyle>
            <a:lvl1pPr>
              <a:defRPr sz="2600"/>
            </a:lvl1pPr>
            <a:lvl2pPr>
              <a:defRPr sz="24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4610100" y="685800"/>
            <a:ext cx="4229100" cy="3313113"/>
          </a:xfrm>
        </p:spPr>
        <p:txBody>
          <a:bodyPr/>
          <a:lstStyle>
            <a:lvl1pPr>
              <a:defRPr sz="2600"/>
            </a:lvl1pPr>
            <a:lvl2pPr>
              <a:defRPr sz="24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5" name="Footer Placeholder 1"/>
          <p:cNvSpPr>
            <a:spLocks noGrp="1"/>
          </p:cNvSpPr>
          <p:nvPr>
            <p:ph type="ftr" sz="quarter" idx="3"/>
          </p:nvPr>
        </p:nvSpPr>
        <p:spPr>
          <a:xfrm>
            <a:off x="11616" y="6492875"/>
            <a:ext cx="3086100" cy="365125"/>
          </a:xfrm>
          <a:prstGeom prst="rect">
            <a:avLst/>
          </a:prstGeom>
        </p:spPr>
        <p:txBody>
          <a:bodyPr vert="horz" lIns="91440" tIns="45720" rIns="91440" bIns="45720" rtlCol="0" anchor="ctr"/>
          <a:lstStyle>
            <a:lvl1pPr algn="l">
              <a:defRPr sz="1000">
                <a:solidFill>
                  <a:schemeClr val="tx1"/>
                </a:solidFill>
                <a:latin typeface="+mn-lt"/>
              </a:defRPr>
            </a:lvl1pPr>
          </a:lstStyle>
          <a:p>
            <a:r>
              <a:rPr lang="en-US" altLang="en-US"/>
              <a:t>© 2016 Pearson Education, Ltd.</a:t>
            </a:r>
            <a:endParaRPr lang="en-US" altLang="en-US" dirty="0"/>
          </a:p>
        </p:txBody>
      </p:sp>
    </p:spTree>
    <p:extLst>
      <p:ext uri="{BB962C8B-B14F-4D97-AF65-F5344CB8AC3E}">
        <p14:creationId xmlns:p14="http://schemas.microsoft.com/office/powerpoint/2010/main" val="3129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Footer Placeholder 1"/>
          <p:cNvSpPr>
            <a:spLocks noGrp="1"/>
          </p:cNvSpPr>
          <p:nvPr>
            <p:ph type="ftr" sz="quarter" idx="3"/>
          </p:nvPr>
        </p:nvSpPr>
        <p:spPr>
          <a:xfrm>
            <a:off x="11616" y="6492875"/>
            <a:ext cx="3086100" cy="365125"/>
          </a:xfrm>
          <a:prstGeom prst="rect">
            <a:avLst/>
          </a:prstGeom>
        </p:spPr>
        <p:txBody>
          <a:bodyPr vert="horz" lIns="91440" tIns="45720" rIns="91440" bIns="45720" rtlCol="0" anchor="ctr"/>
          <a:lstStyle>
            <a:lvl1pPr algn="l">
              <a:defRPr sz="1000">
                <a:solidFill>
                  <a:schemeClr val="tx1"/>
                </a:solidFill>
                <a:latin typeface="+mn-lt"/>
              </a:defRPr>
            </a:lvl1pPr>
          </a:lstStyle>
          <a:p>
            <a:r>
              <a:rPr lang="en-US" altLang="en-US"/>
              <a:t>© 2016 Pearson Education, Ltd.</a:t>
            </a:r>
            <a:endParaRPr lang="en-US" altLang="en-US" dirty="0"/>
          </a:p>
        </p:txBody>
      </p:sp>
      <p:sp>
        <p:nvSpPr>
          <p:cNvPr id="4" name="Line 6"/>
          <p:cNvSpPr>
            <a:spLocks noChangeShapeType="1"/>
          </p:cNvSpPr>
          <p:nvPr userDrawn="1"/>
        </p:nvSpPr>
        <p:spPr bwMode="auto">
          <a:xfrm>
            <a:off x="304800" y="609600"/>
            <a:ext cx="8534400" cy="0"/>
          </a:xfrm>
          <a:prstGeom prst="line">
            <a:avLst/>
          </a:prstGeom>
          <a:noFill/>
          <a:ln w="381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5101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11616" y="6492875"/>
            <a:ext cx="3086100" cy="365125"/>
          </a:xfrm>
          <a:prstGeom prst="rect">
            <a:avLst/>
          </a:prstGeom>
        </p:spPr>
        <p:txBody>
          <a:bodyPr vert="horz" lIns="91440" tIns="45720" rIns="91440" bIns="45720" rtlCol="0" anchor="ctr"/>
          <a:lstStyle>
            <a:lvl1pPr algn="l">
              <a:defRPr sz="1000">
                <a:solidFill>
                  <a:schemeClr val="tx1"/>
                </a:solidFill>
                <a:latin typeface="+mn-lt"/>
              </a:defRPr>
            </a:lvl1pPr>
          </a:lstStyle>
          <a:p>
            <a:r>
              <a:rPr lang="en-US" altLang="en-US"/>
              <a:t>© 2016 Pearson Education, Ltd.</a:t>
            </a:r>
            <a:endParaRPr lang="en-US" altLang="en-US" dirty="0"/>
          </a:p>
        </p:txBody>
      </p:sp>
      <p:sp>
        <p:nvSpPr>
          <p:cNvPr id="3" name="Line 6"/>
          <p:cNvSpPr>
            <a:spLocks noChangeShapeType="1"/>
          </p:cNvSpPr>
          <p:nvPr userDrawn="1"/>
        </p:nvSpPr>
        <p:spPr bwMode="auto">
          <a:xfrm>
            <a:off x="304800" y="609600"/>
            <a:ext cx="8534400" cy="0"/>
          </a:xfrm>
          <a:prstGeom prst="line">
            <a:avLst/>
          </a:prstGeom>
          <a:noFill/>
          <a:ln w="381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569024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76200"/>
            <a:ext cx="85344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lvl="0"/>
            <a:r>
              <a:rPr lang="en-US" altLang="en-US"/>
              <a:t>Click to edit Master title style</a:t>
            </a:r>
            <a:endParaRPr lang="en-US" altLang="en-US" dirty="0"/>
          </a:p>
        </p:txBody>
      </p:sp>
      <p:sp>
        <p:nvSpPr>
          <p:cNvPr id="1029" name="Rectangle 9"/>
          <p:cNvSpPr>
            <a:spLocks noGrp="1" noChangeArrowheads="1"/>
          </p:cNvSpPr>
          <p:nvPr>
            <p:ph type="body" idx="1"/>
          </p:nvPr>
        </p:nvSpPr>
        <p:spPr bwMode="auto">
          <a:xfrm>
            <a:off x="228600" y="685800"/>
            <a:ext cx="8610600" cy="5622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2" name="Footer Placeholder 1"/>
          <p:cNvSpPr>
            <a:spLocks noGrp="1"/>
          </p:cNvSpPr>
          <p:nvPr>
            <p:ph type="ftr" sz="quarter" idx="3"/>
          </p:nvPr>
        </p:nvSpPr>
        <p:spPr>
          <a:xfrm>
            <a:off x="11616" y="6492875"/>
            <a:ext cx="3086100" cy="365125"/>
          </a:xfrm>
          <a:prstGeom prst="rect">
            <a:avLst/>
          </a:prstGeom>
        </p:spPr>
        <p:txBody>
          <a:bodyPr vert="horz" lIns="91440" tIns="45720" rIns="91440" bIns="45720" rtlCol="0" anchor="ctr"/>
          <a:lstStyle>
            <a:lvl1pPr algn="l">
              <a:defRPr sz="1000">
                <a:solidFill>
                  <a:schemeClr val="tx1"/>
                </a:solidFill>
                <a:latin typeface="+mn-lt"/>
              </a:defRPr>
            </a:lvl1pPr>
          </a:lstStyle>
          <a:p>
            <a:r>
              <a:rPr lang="en-US" altLang="en-US"/>
              <a:t>© 2016 Pearson Education, Ltd.</a:t>
            </a:r>
            <a:endParaRPr lang="en-US" altLang="en-US" dirty="0"/>
          </a:p>
        </p:txBody>
      </p:sp>
    </p:spTree>
    <p:extLst>
      <p:ext uri="{BB962C8B-B14F-4D97-AF65-F5344CB8AC3E}">
        <p14:creationId xmlns:p14="http://schemas.microsoft.com/office/powerpoint/2010/main" val="18697827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Lst>
  <p:hf sldNum="0" hdr="0" dt="0"/>
  <p:txStyles>
    <p:titleStyle>
      <a:lvl1pPr marL="450850" indent="-450850" algn="l" rtl="0" eaLnBrk="1" fontAlgn="base" hangingPunct="1">
        <a:lnSpc>
          <a:spcPct val="90000"/>
        </a:lnSpc>
        <a:spcBef>
          <a:spcPct val="0"/>
        </a:spcBef>
        <a:spcAft>
          <a:spcPct val="0"/>
        </a:spcAft>
        <a:defRPr sz="3000" b="1">
          <a:solidFill>
            <a:srgbClr val="7030A0"/>
          </a:solidFill>
          <a:latin typeface="+mn-lt"/>
          <a:ea typeface="+mj-ea"/>
          <a:cs typeface="+mj-cs"/>
        </a:defRPr>
      </a:lvl1pPr>
      <a:lvl2pPr marL="450850" indent="-450850" algn="l" rtl="0" eaLnBrk="1" fontAlgn="base" hangingPunct="1">
        <a:lnSpc>
          <a:spcPct val="90000"/>
        </a:lnSpc>
        <a:spcBef>
          <a:spcPct val="0"/>
        </a:spcBef>
        <a:spcAft>
          <a:spcPct val="0"/>
        </a:spcAft>
        <a:defRPr sz="3000" b="1">
          <a:solidFill>
            <a:srgbClr val="D33325"/>
          </a:solidFill>
          <a:latin typeface="Times New Roman" pitchFamily="84" charset="0"/>
        </a:defRPr>
      </a:lvl2pPr>
      <a:lvl3pPr marL="450850" indent="-450850" algn="l" rtl="0" eaLnBrk="1" fontAlgn="base" hangingPunct="1">
        <a:lnSpc>
          <a:spcPct val="90000"/>
        </a:lnSpc>
        <a:spcBef>
          <a:spcPct val="0"/>
        </a:spcBef>
        <a:spcAft>
          <a:spcPct val="0"/>
        </a:spcAft>
        <a:defRPr sz="3000" b="1">
          <a:solidFill>
            <a:srgbClr val="D33325"/>
          </a:solidFill>
          <a:latin typeface="Times New Roman" pitchFamily="84" charset="0"/>
        </a:defRPr>
      </a:lvl3pPr>
      <a:lvl4pPr marL="450850" indent="-450850" algn="l" rtl="0" eaLnBrk="1" fontAlgn="base" hangingPunct="1">
        <a:lnSpc>
          <a:spcPct val="90000"/>
        </a:lnSpc>
        <a:spcBef>
          <a:spcPct val="0"/>
        </a:spcBef>
        <a:spcAft>
          <a:spcPct val="0"/>
        </a:spcAft>
        <a:defRPr sz="3000" b="1">
          <a:solidFill>
            <a:srgbClr val="D33325"/>
          </a:solidFill>
          <a:latin typeface="Times New Roman" pitchFamily="84" charset="0"/>
        </a:defRPr>
      </a:lvl4pPr>
      <a:lvl5pPr marL="450850" indent="-450850" algn="l" rtl="0" eaLnBrk="1" fontAlgn="base" hangingPunct="1">
        <a:lnSpc>
          <a:spcPct val="90000"/>
        </a:lnSpc>
        <a:spcBef>
          <a:spcPct val="0"/>
        </a:spcBef>
        <a:spcAft>
          <a:spcPct val="0"/>
        </a:spcAft>
        <a:defRPr sz="3000" b="1">
          <a:solidFill>
            <a:srgbClr val="D33325"/>
          </a:solidFill>
          <a:latin typeface="Times New Roman" pitchFamily="84" charset="0"/>
        </a:defRPr>
      </a:lvl5pPr>
      <a:lvl6pPr marL="908050" indent="-450850" algn="l" rtl="0" eaLnBrk="1" fontAlgn="base" hangingPunct="1">
        <a:lnSpc>
          <a:spcPct val="90000"/>
        </a:lnSpc>
        <a:spcBef>
          <a:spcPct val="0"/>
        </a:spcBef>
        <a:spcAft>
          <a:spcPct val="0"/>
        </a:spcAft>
        <a:defRPr sz="3000" b="1">
          <a:solidFill>
            <a:srgbClr val="D33325"/>
          </a:solidFill>
          <a:latin typeface="Times New Roman" pitchFamily="84" charset="0"/>
        </a:defRPr>
      </a:lvl6pPr>
      <a:lvl7pPr marL="1365250" indent="-450850" algn="l" rtl="0" eaLnBrk="1" fontAlgn="base" hangingPunct="1">
        <a:lnSpc>
          <a:spcPct val="90000"/>
        </a:lnSpc>
        <a:spcBef>
          <a:spcPct val="0"/>
        </a:spcBef>
        <a:spcAft>
          <a:spcPct val="0"/>
        </a:spcAft>
        <a:defRPr sz="3000" b="1">
          <a:solidFill>
            <a:srgbClr val="D33325"/>
          </a:solidFill>
          <a:latin typeface="Times New Roman" pitchFamily="84" charset="0"/>
        </a:defRPr>
      </a:lvl7pPr>
      <a:lvl8pPr marL="1822450" indent="-450850" algn="l" rtl="0" eaLnBrk="1" fontAlgn="base" hangingPunct="1">
        <a:lnSpc>
          <a:spcPct val="90000"/>
        </a:lnSpc>
        <a:spcBef>
          <a:spcPct val="0"/>
        </a:spcBef>
        <a:spcAft>
          <a:spcPct val="0"/>
        </a:spcAft>
        <a:defRPr sz="3000" b="1">
          <a:solidFill>
            <a:srgbClr val="D33325"/>
          </a:solidFill>
          <a:latin typeface="Times New Roman" pitchFamily="84" charset="0"/>
        </a:defRPr>
      </a:lvl8pPr>
      <a:lvl9pPr marL="2279650" indent="-450850" algn="l" rtl="0" eaLnBrk="1" fontAlgn="base" hangingPunct="1">
        <a:lnSpc>
          <a:spcPct val="90000"/>
        </a:lnSpc>
        <a:spcBef>
          <a:spcPct val="0"/>
        </a:spcBef>
        <a:spcAft>
          <a:spcPct val="0"/>
        </a:spcAft>
        <a:defRPr sz="3000" b="1">
          <a:solidFill>
            <a:srgbClr val="D33325"/>
          </a:solidFill>
          <a:latin typeface="Times New Roman" pitchFamily="84" charset="0"/>
        </a:defRPr>
      </a:lvl9pPr>
    </p:titleStyle>
    <p:bodyStyle>
      <a:lvl1pPr marL="234950" indent="-234950" algn="l" rtl="0" eaLnBrk="1" fontAlgn="base" hangingPunct="1">
        <a:spcBef>
          <a:spcPct val="45000"/>
        </a:spcBef>
        <a:spcAft>
          <a:spcPct val="20000"/>
        </a:spcAft>
        <a:buClr>
          <a:srgbClr val="7030A0"/>
        </a:buClr>
        <a:buFont typeface="Arial" panose="020B0604020202020204" pitchFamily="34" charset="0"/>
        <a:buChar char="•"/>
        <a:defRPr sz="2600">
          <a:solidFill>
            <a:schemeClr val="tx1"/>
          </a:solidFill>
          <a:latin typeface="+mj-lt"/>
          <a:ea typeface="+mn-ea"/>
          <a:cs typeface="+mn-cs"/>
        </a:defRPr>
      </a:lvl1pPr>
      <a:lvl2pPr marL="512763" indent="-234950" algn="l" rtl="0" eaLnBrk="1" fontAlgn="base" hangingPunct="1">
        <a:spcBef>
          <a:spcPts val="600"/>
        </a:spcBef>
        <a:spcAft>
          <a:spcPts val="600"/>
        </a:spcAft>
        <a:buClr>
          <a:srgbClr val="7030A0"/>
        </a:buClr>
        <a:buFont typeface="Symbol" panose="05050102010706020507" pitchFamily="18" charset="2"/>
        <a:buChar char="-"/>
        <a:defRPr sz="2400">
          <a:solidFill>
            <a:schemeClr val="tx1"/>
          </a:solidFill>
          <a:latin typeface="+mj-lt"/>
        </a:defRPr>
      </a:lvl2pPr>
      <a:lvl3pPr marL="803275" indent="-231775" algn="l" rtl="0" eaLnBrk="1" fontAlgn="base" hangingPunct="1">
        <a:spcBef>
          <a:spcPts val="600"/>
        </a:spcBef>
        <a:spcAft>
          <a:spcPts val="600"/>
        </a:spcAft>
        <a:buClr>
          <a:srgbClr val="7030A0"/>
        </a:buClr>
        <a:buFont typeface="Arial" panose="020B0604020202020204" pitchFamily="34" charset="0"/>
        <a:buChar char="•"/>
        <a:defRPr sz="2200">
          <a:solidFill>
            <a:schemeClr val="tx1"/>
          </a:solidFill>
          <a:latin typeface="+mj-lt"/>
        </a:defRPr>
      </a:lvl3pPr>
      <a:lvl4pPr marL="1149350" indent="-234950" algn="l" rtl="0" eaLnBrk="1" fontAlgn="base" hangingPunct="1">
        <a:spcBef>
          <a:spcPts val="600"/>
        </a:spcBef>
        <a:spcAft>
          <a:spcPts val="600"/>
        </a:spcAft>
        <a:buClr>
          <a:srgbClr val="7030A0"/>
        </a:buClr>
        <a:buFont typeface="Symbol" panose="05050102010706020507" pitchFamily="18" charset="2"/>
        <a:buChar char="-"/>
        <a:defRPr sz="2200">
          <a:solidFill>
            <a:schemeClr val="tx1"/>
          </a:solidFill>
          <a:latin typeface="+mj-lt"/>
        </a:defRPr>
      </a:lvl4pPr>
      <a:lvl5pPr marL="1427163" indent="-227013" algn="l" rtl="0" eaLnBrk="1" fontAlgn="base" hangingPunct="1">
        <a:spcBef>
          <a:spcPts val="600"/>
        </a:spcBef>
        <a:spcAft>
          <a:spcPts val="600"/>
        </a:spcAft>
        <a:buClr>
          <a:srgbClr val="7030A0"/>
        </a:buClr>
        <a:buFont typeface="Arial" panose="020B0604020202020204" pitchFamily="34" charset="0"/>
        <a:buChar char="•"/>
        <a:defRPr sz="2200">
          <a:solidFill>
            <a:schemeClr val="tx1"/>
          </a:solidFill>
          <a:latin typeface="+mj-lt"/>
        </a:defRPr>
      </a:lvl5pPr>
      <a:lvl6pPr marL="2743200" indent="-334963" algn="l" rtl="0" eaLnBrk="1" fontAlgn="base" hangingPunct="1">
        <a:spcBef>
          <a:spcPct val="45000"/>
        </a:spcBef>
        <a:spcAft>
          <a:spcPct val="20000"/>
        </a:spcAft>
        <a:buClr>
          <a:srgbClr val="D33325"/>
        </a:buClr>
        <a:buFont typeface="Times New Roman" pitchFamily="84" charset="0"/>
        <a:buChar char="–"/>
        <a:defRPr sz="2600">
          <a:solidFill>
            <a:schemeClr val="tx1"/>
          </a:solidFill>
          <a:latin typeface="+mj-lt"/>
        </a:defRPr>
      </a:lvl6pPr>
      <a:lvl7pPr marL="3200400" indent="-334963" algn="l" rtl="0" eaLnBrk="1" fontAlgn="base" hangingPunct="1">
        <a:spcBef>
          <a:spcPct val="45000"/>
        </a:spcBef>
        <a:spcAft>
          <a:spcPct val="20000"/>
        </a:spcAft>
        <a:buClr>
          <a:srgbClr val="D33325"/>
        </a:buClr>
        <a:buFont typeface="Times New Roman" pitchFamily="84" charset="0"/>
        <a:buChar char="–"/>
        <a:defRPr sz="2600">
          <a:solidFill>
            <a:schemeClr val="tx1"/>
          </a:solidFill>
          <a:latin typeface="+mj-lt"/>
        </a:defRPr>
      </a:lvl7pPr>
      <a:lvl8pPr marL="3657600" indent="-334963" algn="l" rtl="0" eaLnBrk="1" fontAlgn="base" hangingPunct="1">
        <a:spcBef>
          <a:spcPct val="45000"/>
        </a:spcBef>
        <a:spcAft>
          <a:spcPct val="20000"/>
        </a:spcAft>
        <a:buClr>
          <a:srgbClr val="D33325"/>
        </a:buClr>
        <a:buFont typeface="Times New Roman" pitchFamily="84" charset="0"/>
        <a:buChar char="–"/>
        <a:defRPr sz="2600">
          <a:solidFill>
            <a:schemeClr val="tx1"/>
          </a:solidFill>
          <a:latin typeface="+mj-lt"/>
        </a:defRPr>
      </a:lvl8pPr>
      <a:lvl9pPr marL="4114800" indent="-334963" algn="l" rtl="0" eaLnBrk="1" fontAlgn="base" hangingPunct="1">
        <a:spcBef>
          <a:spcPct val="45000"/>
        </a:spcBef>
        <a:spcAft>
          <a:spcPct val="20000"/>
        </a:spcAft>
        <a:buClr>
          <a:srgbClr val="D33325"/>
        </a:buClr>
        <a:buFont typeface="Times New Roman" pitchFamily="84" charset="0"/>
        <a:buChar char="–"/>
        <a:defRPr sz="26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n w="3175">
                  <a:solidFill>
                    <a:schemeClr val="tx1"/>
                  </a:solidFill>
                </a:ln>
                <a:solidFill>
                  <a:schemeClr val="bg1"/>
                </a:solidFill>
              </a:rPr>
              <a:t>Electric Potential</a:t>
            </a:r>
          </a:p>
        </p:txBody>
      </p:sp>
      <p:sp>
        <p:nvSpPr>
          <p:cNvPr id="3" name="Title 2"/>
          <p:cNvSpPr>
            <a:spLocks noGrp="1"/>
          </p:cNvSpPr>
          <p:nvPr>
            <p:ph type="ctrTitle"/>
          </p:nvPr>
        </p:nvSpPr>
        <p:spPr/>
        <p:txBody>
          <a:bodyPr/>
          <a:lstStyle/>
          <a:p>
            <a:r>
              <a:rPr lang="en-US" dirty="0"/>
              <a:t>Chapter 23</a:t>
            </a:r>
          </a:p>
        </p:txBody>
      </p:sp>
      <p:sp>
        <p:nvSpPr>
          <p:cNvPr id="4" name="Footer Placeholder 3"/>
          <p:cNvSpPr>
            <a:spLocks noGrp="1"/>
          </p:cNvSpPr>
          <p:nvPr>
            <p:ph type="ftr" sz="quarter" idx="3"/>
          </p:nvPr>
        </p:nvSpPr>
        <p:spPr/>
        <p:txBody>
          <a:bodyPr/>
          <a:lstStyle/>
          <a:p>
            <a:r>
              <a:rPr lang="en-US" altLang="en-US"/>
              <a:t>© 2016 Pearson Education, Ltd.</a:t>
            </a:r>
            <a:endParaRPr lang="en-US" altLang="en-US" dirty="0"/>
          </a:p>
        </p:txBody>
      </p:sp>
    </p:spTree>
    <p:extLst>
      <p:ext uri="{BB962C8B-B14F-4D97-AF65-F5344CB8AC3E}">
        <p14:creationId xmlns:p14="http://schemas.microsoft.com/office/powerpoint/2010/main" val="302726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A positive charge moving in a uniform field</a:t>
            </a:r>
          </a:p>
        </p:txBody>
      </p:sp>
      <p:sp>
        <p:nvSpPr>
          <p:cNvPr id="7171" name="Rectangle 3"/>
          <p:cNvSpPr>
            <a:spLocks noGrp="1" noChangeArrowheads="1"/>
          </p:cNvSpPr>
          <p:nvPr>
            <p:ph idx="1"/>
          </p:nvPr>
        </p:nvSpPr>
        <p:spPr/>
        <p:txBody>
          <a:bodyPr/>
          <a:lstStyle/>
          <a:p>
            <a:r>
              <a:rPr lang="en-US" altLang="en-US" dirty="0"/>
              <a:t>If the positive charge moves in the direction of the field, the field does </a:t>
            </a:r>
            <a:r>
              <a:rPr lang="en-US" altLang="en-US" i="1" dirty="0"/>
              <a:t>positive</a:t>
            </a:r>
            <a:r>
              <a:rPr lang="en-US" altLang="en-US" dirty="0"/>
              <a:t> work on the charge.</a:t>
            </a:r>
          </a:p>
          <a:p>
            <a:r>
              <a:rPr lang="en-US" altLang="en-US" dirty="0"/>
              <a:t>The potential energy </a:t>
            </a:r>
            <a:r>
              <a:rPr lang="en-US" altLang="en-US" i="1" dirty="0"/>
              <a:t>decreases</a:t>
            </a:r>
            <a:r>
              <a:rPr lang="en-US" altLang="en-US" dirty="0"/>
              <a:t>.</a:t>
            </a:r>
          </a:p>
        </p:txBody>
      </p:sp>
      <p:sp>
        <p:nvSpPr>
          <p:cNvPr id="4" name="Footer Placeholder 3"/>
          <p:cNvSpPr>
            <a:spLocks noGrp="1"/>
          </p:cNvSpPr>
          <p:nvPr>
            <p:ph type="ftr" sz="quarter" idx="3"/>
          </p:nvPr>
        </p:nvSpPr>
        <p:spPr/>
        <p:txBody>
          <a:bodyPr/>
          <a:lstStyle/>
          <a:p>
            <a:r>
              <a:rPr lang="en-US" altLang="en-US"/>
              <a:t>© 2016 Pearson Education, Ltd.</a:t>
            </a:r>
            <a:endParaRPr lang="en-US" altLang="en-US" dirty="0"/>
          </a:p>
        </p:txBody>
      </p:sp>
      <p:grpSp>
        <p:nvGrpSpPr>
          <p:cNvPr id="7" name="Group 6"/>
          <p:cNvGrpSpPr/>
          <p:nvPr/>
        </p:nvGrpSpPr>
        <p:grpSpPr>
          <a:xfrm>
            <a:off x="5101880" y="1733544"/>
            <a:ext cx="3737320" cy="4912048"/>
            <a:chOff x="2118360" y="197934"/>
            <a:chExt cx="4907280" cy="644975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8360" y="210312"/>
              <a:ext cx="4907280" cy="6437376"/>
            </a:xfrm>
            <a:prstGeom prst="rect">
              <a:avLst/>
            </a:prstGeom>
          </p:spPr>
        </p:pic>
        <p:sp>
          <p:nvSpPr>
            <p:cNvPr id="6" name="Rectangle 5"/>
            <p:cNvSpPr/>
            <p:nvPr/>
          </p:nvSpPr>
          <p:spPr bwMode="auto">
            <a:xfrm>
              <a:off x="2130738" y="197934"/>
              <a:ext cx="365408" cy="369127"/>
            </a:xfrm>
            <a:prstGeom prst="rect">
              <a:avLst/>
            </a:prstGeom>
            <a:solidFill>
              <a:schemeClr val="bg1"/>
            </a:solidFill>
            <a:ln w="349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A positive charge moving in a uniform field</a:t>
            </a:r>
          </a:p>
        </p:txBody>
      </p:sp>
      <p:sp>
        <p:nvSpPr>
          <p:cNvPr id="8195" name="Rectangle 3"/>
          <p:cNvSpPr>
            <a:spLocks noGrp="1" noChangeArrowheads="1"/>
          </p:cNvSpPr>
          <p:nvPr>
            <p:ph idx="1"/>
          </p:nvPr>
        </p:nvSpPr>
        <p:spPr/>
        <p:txBody>
          <a:bodyPr/>
          <a:lstStyle/>
          <a:p>
            <a:r>
              <a:rPr lang="en-US" altLang="en-US" dirty="0"/>
              <a:t>If the positive charge moves opposite the direction of the field, the field does </a:t>
            </a:r>
            <a:r>
              <a:rPr lang="en-US" altLang="en-US" i="1" dirty="0"/>
              <a:t>negative</a:t>
            </a:r>
            <a:r>
              <a:rPr lang="en-US" altLang="en-US" dirty="0"/>
              <a:t> work on the charge.</a:t>
            </a:r>
          </a:p>
          <a:p>
            <a:r>
              <a:rPr lang="en-US" altLang="en-US" dirty="0"/>
              <a:t>The potential energy </a:t>
            </a:r>
            <a:r>
              <a:rPr lang="en-US" altLang="en-US" i="1" dirty="0"/>
              <a:t>increases</a:t>
            </a:r>
            <a:r>
              <a:rPr lang="en-US" altLang="en-US" dirty="0"/>
              <a:t>.</a:t>
            </a:r>
          </a:p>
        </p:txBody>
      </p:sp>
      <p:sp>
        <p:nvSpPr>
          <p:cNvPr id="4" name="Footer Placeholder 3"/>
          <p:cNvSpPr>
            <a:spLocks noGrp="1"/>
          </p:cNvSpPr>
          <p:nvPr>
            <p:ph type="ftr" sz="quarter" idx="3"/>
          </p:nvPr>
        </p:nvSpPr>
        <p:spPr/>
        <p:txBody>
          <a:bodyPr/>
          <a:lstStyle/>
          <a:p>
            <a:r>
              <a:rPr lang="en-US" altLang="en-US"/>
              <a:t>© 2016 Pearson Education, Ltd.</a:t>
            </a:r>
            <a:endParaRPr lang="en-US" altLang="en-US" dirty="0"/>
          </a:p>
        </p:txBody>
      </p:sp>
      <p:grpSp>
        <p:nvGrpSpPr>
          <p:cNvPr id="7" name="Group 6"/>
          <p:cNvGrpSpPr/>
          <p:nvPr/>
        </p:nvGrpSpPr>
        <p:grpSpPr>
          <a:xfrm>
            <a:off x="4932040" y="1587029"/>
            <a:ext cx="4099031" cy="5073773"/>
            <a:chOff x="1962912" y="188640"/>
            <a:chExt cx="5218176" cy="645904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912" y="210312"/>
              <a:ext cx="5218176" cy="6437376"/>
            </a:xfrm>
            <a:prstGeom prst="rect">
              <a:avLst/>
            </a:prstGeom>
          </p:spPr>
        </p:pic>
        <p:sp>
          <p:nvSpPr>
            <p:cNvPr id="6" name="Rectangle 5"/>
            <p:cNvSpPr/>
            <p:nvPr/>
          </p:nvSpPr>
          <p:spPr bwMode="auto">
            <a:xfrm>
              <a:off x="1979712" y="188640"/>
              <a:ext cx="432048" cy="390798"/>
            </a:xfrm>
            <a:prstGeom prst="rect">
              <a:avLst/>
            </a:prstGeom>
            <a:solidFill>
              <a:schemeClr val="bg1"/>
            </a:solidFill>
            <a:ln w="349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A negative charge moving in a uniform field</a:t>
            </a:r>
          </a:p>
        </p:txBody>
      </p:sp>
      <p:sp>
        <p:nvSpPr>
          <p:cNvPr id="9219" name="Rectangle 3"/>
          <p:cNvSpPr>
            <a:spLocks noGrp="1" noChangeArrowheads="1"/>
          </p:cNvSpPr>
          <p:nvPr>
            <p:ph idx="1"/>
          </p:nvPr>
        </p:nvSpPr>
        <p:spPr/>
        <p:txBody>
          <a:bodyPr/>
          <a:lstStyle/>
          <a:p>
            <a:r>
              <a:rPr lang="en-US" altLang="en-US" dirty="0"/>
              <a:t>If the negative charge moves in the direction of the field, the field does </a:t>
            </a:r>
            <a:r>
              <a:rPr lang="en-US" altLang="en-US" i="1" dirty="0"/>
              <a:t>negative</a:t>
            </a:r>
            <a:r>
              <a:rPr lang="en-US" altLang="en-US" dirty="0"/>
              <a:t> work on the charge.</a:t>
            </a:r>
          </a:p>
          <a:p>
            <a:r>
              <a:rPr lang="en-US" altLang="en-US" dirty="0"/>
              <a:t>The potential energy </a:t>
            </a:r>
            <a:br>
              <a:rPr lang="en-US" altLang="en-US" dirty="0"/>
            </a:br>
            <a:r>
              <a:rPr lang="en-US" altLang="en-US" i="1" dirty="0"/>
              <a:t>increases</a:t>
            </a:r>
            <a:r>
              <a:rPr lang="en-US" altLang="en-US" dirty="0"/>
              <a:t>.</a:t>
            </a:r>
          </a:p>
        </p:txBody>
      </p:sp>
      <p:sp>
        <p:nvSpPr>
          <p:cNvPr id="4" name="Footer Placeholder 3"/>
          <p:cNvSpPr>
            <a:spLocks noGrp="1"/>
          </p:cNvSpPr>
          <p:nvPr>
            <p:ph type="ftr" sz="quarter" idx="3"/>
          </p:nvPr>
        </p:nvSpPr>
        <p:spPr/>
        <p:txBody>
          <a:bodyPr/>
          <a:lstStyle/>
          <a:p>
            <a:r>
              <a:rPr lang="en-US" altLang="en-US"/>
              <a:t>© 2016 Pearson Education, Ltd.</a:t>
            </a:r>
            <a:endParaRPr lang="en-US" altLang="en-US" dirty="0"/>
          </a:p>
        </p:txBody>
      </p:sp>
      <p:grpSp>
        <p:nvGrpSpPr>
          <p:cNvPr id="7" name="Group 6"/>
          <p:cNvGrpSpPr/>
          <p:nvPr/>
        </p:nvGrpSpPr>
        <p:grpSpPr>
          <a:xfrm>
            <a:off x="4447943" y="1707878"/>
            <a:ext cx="4391257" cy="4792067"/>
            <a:chOff x="1475656" y="210312"/>
            <a:chExt cx="6190064" cy="6437376"/>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280" y="210312"/>
              <a:ext cx="6187440" cy="6437376"/>
            </a:xfrm>
            <a:prstGeom prst="rect">
              <a:avLst/>
            </a:prstGeom>
          </p:spPr>
        </p:pic>
        <p:sp>
          <p:nvSpPr>
            <p:cNvPr id="6" name="Rectangle 5"/>
            <p:cNvSpPr/>
            <p:nvPr/>
          </p:nvSpPr>
          <p:spPr bwMode="auto">
            <a:xfrm>
              <a:off x="1475656" y="260648"/>
              <a:ext cx="432048" cy="425152"/>
            </a:xfrm>
            <a:prstGeom prst="rect">
              <a:avLst/>
            </a:prstGeom>
            <a:solidFill>
              <a:schemeClr val="bg1"/>
            </a:solidFill>
            <a:ln w="349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A negative charge moving in a uniform field</a:t>
            </a:r>
          </a:p>
        </p:txBody>
      </p:sp>
      <p:sp>
        <p:nvSpPr>
          <p:cNvPr id="10243" name="Rectangle 3"/>
          <p:cNvSpPr>
            <a:spLocks noGrp="1" noChangeArrowheads="1"/>
          </p:cNvSpPr>
          <p:nvPr>
            <p:ph idx="1"/>
          </p:nvPr>
        </p:nvSpPr>
        <p:spPr/>
        <p:txBody>
          <a:bodyPr/>
          <a:lstStyle/>
          <a:p>
            <a:r>
              <a:rPr lang="en-US" altLang="en-US" dirty="0"/>
              <a:t>If the negative charge moves opposite the direction of the field, the field does </a:t>
            </a:r>
            <a:r>
              <a:rPr lang="en-US" altLang="en-US" i="1" dirty="0"/>
              <a:t>positive</a:t>
            </a:r>
            <a:r>
              <a:rPr lang="en-US" altLang="en-US" dirty="0"/>
              <a:t> work on the charge.</a:t>
            </a:r>
          </a:p>
          <a:p>
            <a:r>
              <a:rPr lang="en-US" altLang="en-US" dirty="0"/>
              <a:t>The potential energy </a:t>
            </a:r>
            <a:r>
              <a:rPr lang="en-US" altLang="en-US" i="1" dirty="0"/>
              <a:t>decreases</a:t>
            </a:r>
            <a:r>
              <a:rPr lang="en-US" altLang="en-US" dirty="0"/>
              <a:t>.</a:t>
            </a:r>
          </a:p>
        </p:txBody>
      </p:sp>
      <p:sp>
        <p:nvSpPr>
          <p:cNvPr id="4" name="Footer Placeholder 3"/>
          <p:cNvSpPr>
            <a:spLocks noGrp="1"/>
          </p:cNvSpPr>
          <p:nvPr>
            <p:ph type="ftr" sz="quarter" idx="3"/>
          </p:nvPr>
        </p:nvSpPr>
        <p:spPr/>
        <p:txBody>
          <a:bodyPr/>
          <a:lstStyle/>
          <a:p>
            <a:r>
              <a:rPr lang="en-US" altLang="en-US"/>
              <a:t>© 2016 Pearson Education, Ltd.</a:t>
            </a:r>
            <a:endParaRPr lang="en-US" altLang="en-US" dirty="0"/>
          </a:p>
        </p:txBody>
      </p:sp>
      <p:grpSp>
        <p:nvGrpSpPr>
          <p:cNvPr id="7" name="Group 6"/>
          <p:cNvGrpSpPr/>
          <p:nvPr/>
        </p:nvGrpSpPr>
        <p:grpSpPr>
          <a:xfrm>
            <a:off x="4860032" y="1628800"/>
            <a:ext cx="4089321" cy="5090896"/>
            <a:chOff x="1979712" y="210312"/>
            <a:chExt cx="5170896" cy="6437376"/>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392" y="210312"/>
              <a:ext cx="5157216" cy="6437376"/>
            </a:xfrm>
            <a:prstGeom prst="rect">
              <a:avLst/>
            </a:prstGeom>
          </p:spPr>
        </p:pic>
        <p:sp>
          <p:nvSpPr>
            <p:cNvPr id="6" name="Rectangle 5"/>
            <p:cNvSpPr/>
            <p:nvPr/>
          </p:nvSpPr>
          <p:spPr bwMode="auto">
            <a:xfrm>
              <a:off x="1979712" y="260648"/>
              <a:ext cx="432048" cy="425152"/>
            </a:xfrm>
            <a:prstGeom prst="rect">
              <a:avLst/>
            </a:prstGeom>
            <a:solidFill>
              <a:schemeClr val="bg1"/>
            </a:solidFill>
            <a:ln w="349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Learning Goals for Chapter 23</a:t>
            </a:r>
          </a:p>
        </p:txBody>
      </p:sp>
      <p:sp>
        <p:nvSpPr>
          <p:cNvPr id="4099" name="Rectangle 3"/>
          <p:cNvSpPr>
            <a:spLocks noGrp="1" noChangeArrowheads="1"/>
          </p:cNvSpPr>
          <p:nvPr>
            <p:ph idx="1"/>
          </p:nvPr>
        </p:nvSpPr>
        <p:spPr/>
        <p:txBody>
          <a:bodyPr/>
          <a:lstStyle/>
          <a:p>
            <a:pPr marL="0" indent="0">
              <a:buNone/>
            </a:pPr>
            <a:r>
              <a:rPr lang="en-US" altLang="en-US" b="1" i="1" dirty="0"/>
              <a:t>Looking forward at …</a:t>
            </a:r>
          </a:p>
          <a:p>
            <a:r>
              <a:rPr lang="en-CA" altLang="en-US" dirty="0"/>
              <a:t>how to calculate the electric potential energy of a collection of charges.</a:t>
            </a:r>
          </a:p>
          <a:p>
            <a:r>
              <a:rPr lang="en-CA" altLang="en-US" dirty="0"/>
              <a:t>the meaning and significance of electric potential.</a:t>
            </a:r>
          </a:p>
          <a:p>
            <a:r>
              <a:rPr lang="en-CA" altLang="en-US" dirty="0"/>
              <a:t>how to calculate the electric potential that a collection of charges produces at a point in space.</a:t>
            </a:r>
          </a:p>
          <a:p>
            <a:r>
              <a:rPr lang="en-CA" altLang="en-US" dirty="0"/>
              <a:t>how to use equipotential surfaces to visualize how the electric potential varies in space.</a:t>
            </a:r>
          </a:p>
          <a:p>
            <a:r>
              <a:rPr lang="en-CA" altLang="en-US" dirty="0"/>
              <a:t>how to use electric potential to calculate the electric field.</a:t>
            </a:r>
          </a:p>
        </p:txBody>
      </p:sp>
      <p:sp>
        <p:nvSpPr>
          <p:cNvPr id="4" name="Footer Placeholder 3"/>
          <p:cNvSpPr>
            <a:spLocks noGrp="1"/>
          </p:cNvSpPr>
          <p:nvPr>
            <p:ph type="ftr" sz="quarter" idx="3"/>
          </p:nvPr>
        </p:nvSpPr>
        <p:spPr/>
        <p:txBody>
          <a:bodyPr/>
          <a:lstStyle/>
          <a:p>
            <a:r>
              <a:rPr lang="en-US" altLang="en-US"/>
              <a:t>© 2016 Pearson Education, Ltd.</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Introduction</a:t>
            </a:r>
          </a:p>
        </p:txBody>
      </p:sp>
      <p:sp>
        <p:nvSpPr>
          <p:cNvPr id="5123" name="Rectangle 3"/>
          <p:cNvSpPr>
            <a:spLocks noGrp="1" noChangeArrowheads="1"/>
          </p:cNvSpPr>
          <p:nvPr>
            <p:ph idx="1"/>
          </p:nvPr>
        </p:nvSpPr>
        <p:spPr/>
        <p:txBody>
          <a:bodyPr/>
          <a:lstStyle/>
          <a:p>
            <a:r>
              <a:rPr lang="en-CA" altLang="en-US" dirty="0"/>
              <a:t>In one type of welding, </a:t>
            </a:r>
            <a:br>
              <a:rPr lang="en-CA" altLang="en-US" dirty="0"/>
            </a:br>
            <a:r>
              <a:rPr lang="en-CA" altLang="en-US" dirty="0"/>
              <a:t>electric charge flows between </a:t>
            </a:r>
            <a:br>
              <a:rPr lang="en-CA" altLang="en-US" dirty="0"/>
            </a:br>
            <a:r>
              <a:rPr lang="en-CA" altLang="en-US" dirty="0"/>
              <a:t>the welding tool and the metal </a:t>
            </a:r>
            <a:br>
              <a:rPr lang="en-CA" altLang="en-US" dirty="0"/>
            </a:br>
            <a:r>
              <a:rPr lang="en-CA" altLang="en-US" dirty="0"/>
              <a:t>pieces that are to be joined. </a:t>
            </a:r>
          </a:p>
          <a:p>
            <a:r>
              <a:rPr lang="en-CA" altLang="en-US" dirty="0"/>
              <a:t>This produces a glowing arc </a:t>
            </a:r>
            <a:br>
              <a:rPr lang="en-CA" altLang="en-US" dirty="0"/>
            </a:br>
            <a:r>
              <a:rPr lang="en-CA" altLang="en-US" dirty="0"/>
              <a:t>whose high temperature fuses </a:t>
            </a:r>
            <a:br>
              <a:rPr lang="en-CA" altLang="en-US" dirty="0"/>
            </a:br>
            <a:r>
              <a:rPr lang="en-CA" altLang="en-US" dirty="0"/>
              <a:t>the pieces together. </a:t>
            </a:r>
          </a:p>
          <a:p>
            <a:pPr>
              <a:defRPr/>
            </a:pPr>
            <a:r>
              <a:rPr lang="en-CA" altLang="en-US" dirty="0"/>
              <a:t>The tool must be held close to the metal pieces in order to maximize the electric field.</a:t>
            </a:r>
          </a:p>
          <a:p>
            <a:pPr>
              <a:defRPr/>
            </a:pPr>
            <a:r>
              <a:rPr lang="en-US" altLang="en-US" dirty="0"/>
              <a:t>Electric potential energy is an integral part of our technological society.</a:t>
            </a:r>
          </a:p>
        </p:txBody>
      </p:sp>
      <p:sp>
        <p:nvSpPr>
          <p:cNvPr id="4" name="Footer Placeholder 3"/>
          <p:cNvSpPr>
            <a:spLocks noGrp="1"/>
          </p:cNvSpPr>
          <p:nvPr>
            <p:ph type="ftr" sz="quarter" idx="3"/>
          </p:nvPr>
        </p:nvSpPr>
        <p:spPr/>
        <p:txBody>
          <a:bodyPr/>
          <a:lstStyle/>
          <a:p>
            <a:r>
              <a:rPr lang="en-US" altLang="en-US"/>
              <a:t>© 2016 Pearson Education, Ltd.</a:t>
            </a:r>
            <a:endParaRPr lang="en-US"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749" y="764704"/>
            <a:ext cx="4165451" cy="23762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F8AFA-BF30-47C7-83D4-48C0AD58E4E9}"/>
              </a:ext>
            </a:extLst>
          </p:cNvPr>
          <p:cNvSpPr>
            <a:spLocks noGrp="1"/>
          </p:cNvSpPr>
          <p:nvPr>
            <p:ph type="title"/>
          </p:nvPr>
        </p:nvSpPr>
        <p:spPr/>
        <p:txBody>
          <a:bodyPr/>
          <a:lstStyle/>
          <a:p>
            <a:endParaRPr lang="en-MY"/>
          </a:p>
        </p:txBody>
      </p:sp>
      <p:sp>
        <p:nvSpPr>
          <p:cNvPr id="4" name="Footer Placeholder 3">
            <a:extLst>
              <a:ext uri="{FF2B5EF4-FFF2-40B4-BE49-F238E27FC236}">
                <a16:creationId xmlns:a16="http://schemas.microsoft.com/office/drawing/2014/main" id="{964143B9-BBAF-4BCB-8CBB-D47430E30698}"/>
              </a:ext>
            </a:extLst>
          </p:cNvPr>
          <p:cNvSpPr>
            <a:spLocks noGrp="1"/>
          </p:cNvSpPr>
          <p:nvPr>
            <p:ph type="ftr" sz="quarter" idx="3"/>
          </p:nvPr>
        </p:nvSpPr>
        <p:spPr/>
        <p:txBody>
          <a:bodyPr/>
          <a:lstStyle/>
          <a:p>
            <a:r>
              <a:rPr lang="en-US" altLang="en-US"/>
              <a:t>© 2016 Pearson Education, Ltd.</a:t>
            </a:r>
            <a:endParaRPr lang="en-US" altLang="en-US" dirty="0"/>
          </a:p>
        </p:txBody>
      </p:sp>
      <p:pic>
        <p:nvPicPr>
          <p:cNvPr id="7" name="Picture 6">
            <a:extLst>
              <a:ext uri="{FF2B5EF4-FFF2-40B4-BE49-F238E27FC236}">
                <a16:creationId xmlns:a16="http://schemas.microsoft.com/office/drawing/2014/main" id="{09A23477-23B8-4F20-AE3F-7EA69A5DF9FC}"/>
              </a:ext>
            </a:extLst>
          </p:cNvPr>
          <p:cNvPicPr>
            <a:picLocks noChangeAspect="1"/>
          </p:cNvPicPr>
          <p:nvPr/>
        </p:nvPicPr>
        <p:blipFill>
          <a:blip r:embed="rId2"/>
          <a:stretch>
            <a:fillRect/>
          </a:stretch>
        </p:blipFill>
        <p:spPr>
          <a:xfrm>
            <a:off x="467544" y="2996952"/>
            <a:ext cx="8412643" cy="127610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C70C18C-4BE6-466B-A1D6-2CFDBA144A06}"/>
                  </a:ext>
                </a:extLst>
              </p:cNvPr>
              <p:cNvSpPr txBox="1"/>
              <p:nvPr/>
            </p:nvSpPr>
            <p:spPr>
              <a:xfrm>
                <a:off x="467544" y="1268760"/>
                <a:ext cx="7848872" cy="1435714"/>
              </a:xfrm>
              <a:prstGeom prst="rect">
                <a:avLst/>
              </a:prstGeom>
              <a:noFill/>
            </p:spPr>
            <p:txBody>
              <a:bodyPr wrap="square">
                <a:spAutoFit/>
              </a:bodyPr>
              <a:lstStyle/>
              <a:p>
                <a:pPr algn="l"/>
                <a:r>
                  <a:rPr lang="en-US" sz="2800" b="0" i="0" u="none" strike="noStrike" baseline="0" dirty="0">
                    <a:latin typeface="TimesLTStd-Roman"/>
                  </a:rPr>
                  <a:t>when a force </a:t>
                </a:r>
                <a14:m>
                  <m:oMath xmlns:m="http://schemas.openxmlformats.org/officeDocument/2006/math">
                    <m:acc>
                      <m:accPr>
                        <m:chr m:val="⃗"/>
                        <m:ctrlPr>
                          <a:rPr lang="en-US" sz="2800" b="1" i="1" u="none" strike="noStrike" baseline="0" smtClean="0">
                            <a:latin typeface="Cambria Math" panose="02040503050406030204" pitchFamily="18" charset="0"/>
                          </a:rPr>
                        </m:ctrlPr>
                      </m:accPr>
                      <m:e>
                        <m:r>
                          <m:rPr>
                            <m:nor/>
                          </m:rPr>
                          <a:rPr lang="en-US" sz="2800" b="1" i="1" dirty="0">
                            <a:latin typeface="TimesLTStd-BoldItalic"/>
                          </a:rPr>
                          <m:t>F</m:t>
                        </m:r>
                      </m:e>
                    </m:acc>
                  </m:oMath>
                </a14:m>
                <a:r>
                  <a:rPr lang="en-US" sz="2800" b="0" i="0" u="none" strike="noStrike" baseline="0" dirty="0">
                    <a:latin typeface="PearsonMATHPRO08"/>
                  </a:rPr>
                  <a:t> </a:t>
                </a:r>
                <a:r>
                  <a:rPr lang="en-US" sz="2800" dirty="0">
                    <a:latin typeface="PearsonMATHPRO08"/>
                  </a:rPr>
                  <a:t>  </a:t>
                </a:r>
                <a:r>
                  <a:rPr lang="en-US" sz="2800" b="0" i="0" u="none" strike="noStrike" baseline="0" dirty="0">
                    <a:latin typeface="TimesLTStd-Roman"/>
                  </a:rPr>
                  <a:t>acts on a particle that moves from point </a:t>
                </a:r>
                <a:r>
                  <a:rPr lang="en-US" sz="2800" b="0" i="1" u="none" strike="noStrike" baseline="0" dirty="0">
                    <a:latin typeface="TimesLTStd-Italic"/>
                  </a:rPr>
                  <a:t>a </a:t>
                </a:r>
                <a:r>
                  <a:rPr lang="en-US" sz="2800" b="0" i="0" u="none" strike="noStrike" baseline="0" dirty="0">
                    <a:latin typeface="TimesLTStd-Roman"/>
                  </a:rPr>
                  <a:t>to point </a:t>
                </a:r>
                <a:r>
                  <a:rPr lang="en-US" sz="2800" b="0" i="1" u="none" strike="noStrike" baseline="0" dirty="0">
                    <a:latin typeface="TimesLTStd-Italic"/>
                  </a:rPr>
                  <a:t>b</a:t>
                </a:r>
                <a:r>
                  <a:rPr lang="en-US" sz="2800" b="0" i="0" u="none" strike="noStrike" baseline="0" dirty="0">
                    <a:latin typeface="TimesLTStd-Roman"/>
                  </a:rPr>
                  <a:t>, the work </a:t>
                </a:r>
                <a:r>
                  <a:rPr lang="en-US" sz="2800" b="0" i="1" u="none" strike="noStrike" baseline="0" dirty="0" err="1">
                    <a:latin typeface="TimesLTStd-Italic"/>
                  </a:rPr>
                  <a:t>W</a:t>
                </a:r>
                <a:r>
                  <a:rPr lang="en-US" sz="2800" b="0" i="1" u="none" strike="noStrike" baseline="-25000" dirty="0" err="1">
                    <a:latin typeface="TimesLTStd-Italic"/>
                  </a:rPr>
                  <a:t>a</a:t>
                </a:r>
                <a:r>
                  <a:rPr lang="en-US" sz="2800" baseline="-25000" dirty="0">
                    <a:latin typeface="PearsonMATHPRO02"/>
                  </a:rPr>
                  <a:t>-&gt;</a:t>
                </a:r>
                <a:r>
                  <a:rPr lang="en-US" sz="2800" b="0" i="1" u="none" strike="noStrike" baseline="-25000" dirty="0">
                    <a:latin typeface="TimesLTStd-Italic"/>
                  </a:rPr>
                  <a:t>b </a:t>
                </a:r>
                <a:r>
                  <a:rPr lang="en-US" sz="2800" b="0" i="1" u="none" strike="noStrike" dirty="0">
                    <a:latin typeface="TimesLTStd-Italic"/>
                  </a:rPr>
                  <a:t> </a:t>
                </a:r>
                <a:r>
                  <a:rPr lang="en-US" sz="2800" b="0" i="0" u="none" strike="noStrike" baseline="0" dirty="0">
                    <a:latin typeface="TimesLTStd-Roman"/>
                  </a:rPr>
                  <a:t>done by the force is given by a </a:t>
                </a:r>
                <a:r>
                  <a:rPr lang="en-US" sz="2800" b="0" i="1" u="none" strike="noStrike" baseline="0" dirty="0">
                    <a:latin typeface="TimesLTStd-Italic"/>
                  </a:rPr>
                  <a:t>line integral:</a:t>
                </a:r>
                <a:endParaRPr lang="en-MY" sz="2800" dirty="0"/>
              </a:p>
            </p:txBody>
          </p:sp>
        </mc:Choice>
        <mc:Fallback xmlns="">
          <p:sp>
            <p:nvSpPr>
              <p:cNvPr id="9" name="TextBox 8">
                <a:extLst>
                  <a:ext uri="{FF2B5EF4-FFF2-40B4-BE49-F238E27FC236}">
                    <a16:creationId xmlns:a16="http://schemas.microsoft.com/office/drawing/2014/main" id="{AC70C18C-4BE6-466B-A1D6-2CFDBA144A06}"/>
                  </a:ext>
                </a:extLst>
              </p:cNvPr>
              <p:cNvSpPr txBox="1">
                <a:spLocks noRot="1" noChangeAspect="1" noMove="1" noResize="1" noEditPoints="1" noAdjustHandles="1" noChangeArrowheads="1" noChangeShapeType="1" noTextEdit="1"/>
              </p:cNvSpPr>
              <p:nvPr/>
            </p:nvSpPr>
            <p:spPr>
              <a:xfrm>
                <a:off x="467544" y="1268760"/>
                <a:ext cx="7848872" cy="1435714"/>
              </a:xfrm>
              <a:prstGeom prst="rect">
                <a:avLst/>
              </a:prstGeom>
              <a:blipFill>
                <a:blip r:embed="rId3"/>
                <a:stretch>
                  <a:fillRect l="-1632" t="-1271" r="-2020" b="-11017"/>
                </a:stretch>
              </a:blipFill>
            </p:spPr>
            <p:txBody>
              <a:bodyPr/>
              <a:lstStyle/>
              <a:p>
                <a:r>
                  <a:rPr lang="en-MY">
                    <a:noFill/>
                  </a:rPr>
                  <a:t> </a:t>
                </a:r>
              </a:p>
            </p:txBody>
          </p:sp>
        </mc:Fallback>
      </mc:AlternateContent>
    </p:spTree>
    <p:extLst>
      <p:ext uri="{BB962C8B-B14F-4D97-AF65-F5344CB8AC3E}">
        <p14:creationId xmlns:p14="http://schemas.microsoft.com/office/powerpoint/2010/main" val="116500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8798-DB1B-4571-84F5-7CE919C88FA7}"/>
              </a:ext>
            </a:extLst>
          </p:cNvPr>
          <p:cNvSpPr>
            <a:spLocks noGrp="1"/>
          </p:cNvSpPr>
          <p:nvPr>
            <p:ph type="title"/>
          </p:nvPr>
        </p:nvSpPr>
        <p:spPr/>
        <p:txBody>
          <a:bodyPr/>
          <a:lstStyle/>
          <a:p>
            <a:r>
              <a:rPr lang="en-MY" sz="3200" b="0" i="0" u="none" strike="noStrike" baseline="0" dirty="0">
                <a:solidFill>
                  <a:srgbClr val="5D8223"/>
                </a:solidFill>
                <a:latin typeface="ITCAvantGardeStd-Demi"/>
              </a:rPr>
              <a:t>CONSERVATIVE  FORCES</a:t>
            </a:r>
            <a:endParaRPr lang="en-MY" dirty="0"/>
          </a:p>
        </p:txBody>
      </p:sp>
      <p:sp>
        <p:nvSpPr>
          <p:cNvPr id="3" name="Content Placeholder 2">
            <a:extLst>
              <a:ext uri="{FF2B5EF4-FFF2-40B4-BE49-F238E27FC236}">
                <a16:creationId xmlns:a16="http://schemas.microsoft.com/office/drawing/2014/main" id="{2826D79B-7819-44EE-9BC7-55B51F2D86F7}"/>
              </a:ext>
            </a:extLst>
          </p:cNvPr>
          <p:cNvSpPr>
            <a:spLocks noGrp="1"/>
          </p:cNvSpPr>
          <p:nvPr>
            <p:ph idx="1"/>
          </p:nvPr>
        </p:nvSpPr>
        <p:spPr/>
        <p:txBody>
          <a:bodyPr/>
          <a:lstStyle/>
          <a:p>
            <a:pPr algn="l"/>
            <a:r>
              <a:rPr lang="en-US" sz="2800" b="0" i="0" u="none" strike="noStrike" baseline="0" dirty="0">
                <a:latin typeface="TimesLTStd-Roman"/>
              </a:rPr>
              <a:t>when you throw a ball up in the air, it slows down as kinetic energy is converted to gravitational potential energy. But on the way down the ball speeds up as potential energy is converted back to kinetic </a:t>
            </a:r>
            <a:r>
              <a:rPr lang="en-MY" sz="2800" b="0" i="0" u="none" strike="noStrike" baseline="0" dirty="0">
                <a:latin typeface="TimesLTStd-Roman"/>
              </a:rPr>
              <a:t>energy. </a:t>
            </a:r>
          </a:p>
          <a:p>
            <a:pPr algn="l"/>
            <a:r>
              <a:rPr lang="en-US" sz="2800" b="0" i="0" u="none" strike="noStrike" baseline="0" dirty="0">
                <a:latin typeface="TimesLTStd-Roman"/>
              </a:rPr>
              <a:t>glider moving on a frictionless horizontal air track that runs into a spring bumper. The glider compresses the spring and then bounces back. If there is no friction, the glider ends up with the same speed and kinetic energy it had before the collision.</a:t>
            </a:r>
          </a:p>
        </p:txBody>
      </p:sp>
      <p:sp>
        <p:nvSpPr>
          <p:cNvPr id="4" name="Footer Placeholder 3">
            <a:extLst>
              <a:ext uri="{FF2B5EF4-FFF2-40B4-BE49-F238E27FC236}">
                <a16:creationId xmlns:a16="http://schemas.microsoft.com/office/drawing/2014/main" id="{00163EFC-EABD-4ABD-8173-D35357F0DC2C}"/>
              </a:ext>
            </a:extLst>
          </p:cNvPr>
          <p:cNvSpPr>
            <a:spLocks noGrp="1"/>
          </p:cNvSpPr>
          <p:nvPr>
            <p:ph type="ftr" sz="quarter" idx="3"/>
          </p:nvPr>
        </p:nvSpPr>
        <p:spPr/>
        <p:txBody>
          <a:bodyPr/>
          <a:lstStyle/>
          <a:p>
            <a:r>
              <a:rPr lang="en-US" altLang="en-US"/>
              <a:t>© 2016 Pearson Education, Ltd.</a:t>
            </a:r>
            <a:endParaRPr lang="en-US" altLang="en-US" dirty="0"/>
          </a:p>
        </p:txBody>
      </p:sp>
    </p:spTree>
    <p:extLst>
      <p:ext uri="{BB962C8B-B14F-4D97-AF65-F5344CB8AC3E}">
        <p14:creationId xmlns:p14="http://schemas.microsoft.com/office/powerpoint/2010/main" val="347080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BC70-DC42-4968-807F-39A0287881AF}"/>
              </a:ext>
            </a:extLst>
          </p:cNvPr>
          <p:cNvSpPr>
            <a:spLocks noGrp="1"/>
          </p:cNvSpPr>
          <p:nvPr>
            <p:ph type="title"/>
          </p:nvPr>
        </p:nvSpPr>
        <p:spPr/>
        <p:txBody>
          <a:bodyPr/>
          <a:lstStyle/>
          <a:p>
            <a:r>
              <a:rPr lang="en-MY" sz="2800" b="0" i="0" u="none" strike="noStrike" baseline="0" dirty="0">
                <a:solidFill>
                  <a:srgbClr val="5D8223"/>
                </a:solidFill>
                <a:latin typeface="ITCAvantGardeStd-Demi"/>
              </a:rPr>
              <a:t>CONSERVATIVE  FORCES</a:t>
            </a:r>
            <a:endParaRPr lang="en-MY" dirty="0"/>
          </a:p>
        </p:txBody>
      </p:sp>
      <p:sp>
        <p:nvSpPr>
          <p:cNvPr id="3" name="Content Placeholder 2">
            <a:extLst>
              <a:ext uri="{FF2B5EF4-FFF2-40B4-BE49-F238E27FC236}">
                <a16:creationId xmlns:a16="http://schemas.microsoft.com/office/drawing/2014/main" id="{35E673D0-D37E-4B7B-A44A-D31B82014625}"/>
              </a:ext>
            </a:extLst>
          </p:cNvPr>
          <p:cNvSpPr>
            <a:spLocks noGrp="1"/>
          </p:cNvSpPr>
          <p:nvPr>
            <p:ph idx="1"/>
          </p:nvPr>
        </p:nvSpPr>
        <p:spPr/>
        <p:txBody>
          <a:bodyPr/>
          <a:lstStyle/>
          <a:p>
            <a:pPr marL="231775" marR="0" lvl="0" indent="-231775" algn="l" defTabSz="914400" rtl="0" eaLnBrk="1" fontAlgn="base" latinLnBrk="0" hangingPunct="1">
              <a:lnSpc>
                <a:spcPct val="100000"/>
              </a:lnSpc>
              <a:spcBef>
                <a:spcPct val="45000"/>
              </a:spcBef>
              <a:spcAft>
                <a:spcPct val="20000"/>
              </a:spcAft>
              <a:buClr>
                <a:srgbClr val="7030A0"/>
              </a:buClr>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TimesLTStd-Roman"/>
              </a:rPr>
              <a:t>there is a two-way conversion from kinetic to potential energy and back. In both cases the total mechanical energy, kinetic plus potential, is constant or </a:t>
            </a:r>
            <a:r>
              <a:rPr kumimoji="0" lang="en-US" sz="2800" b="0" i="1" u="none" strike="noStrike" kern="0" cap="none" spc="0" normalizeH="0" baseline="0" noProof="0" dirty="0">
                <a:ln>
                  <a:noFill/>
                </a:ln>
                <a:solidFill>
                  <a:srgbClr val="000000"/>
                </a:solidFill>
                <a:effectLst/>
                <a:uLnTx/>
                <a:uFillTx/>
                <a:latin typeface="TimesLTStd-Italic"/>
              </a:rPr>
              <a:t>conserved </a:t>
            </a:r>
            <a:r>
              <a:rPr kumimoji="0" lang="en-US" sz="2800" b="0" i="0" u="none" strike="noStrike" kern="0" cap="none" spc="0" normalizeH="0" baseline="0" noProof="0" dirty="0">
                <a:ln>
                  <a:noFill/>
                </a:ln>
                <a:solidFill>
                  <a:srgbClr val="000000"/>
                </a:solidFill>
                <a:effectLst/>
                <a:uLnTx/>
                <a:uFillTx/>
                <a:latin typeface="TimesLTStd-Roman"/>
              </a:rPr>
              <a:t>during the motion.</a:t>
            </a:r>
          </a:p>
          <a:p>
            <a:pPr marL="231775" marR="0" lvl="0" indent="-231775" algn="l" defTabSz="914400" rtl="0" eaLnBrk="1" fontAlgn="base" latinLnBrk="0" hangingPunct="1">
              <a:lnSpc>
                <a:spcPct val="100000"/>
              </a:lnSpc>
              <a:spcBef>
                <a:spcPct val="45000"/>
              </a:spcBef>
              <a:spcAft>
                <a:spcPct val="20000"/>
              </a:spcAft>
              <a:buClr>
                <a:srgbClr val="7030A0"/>
              </a:buClr>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TimesLTStd-Roman"/>
              </a:rPr>
              <a:t>A force that offers this opportunity of two-way conversion between kinetic and potential energies is called a </a:t>
            </a:r>
            <a:r>
              <a:rPr kumimoji="0" lang="en-US" sz="2800" b="1" i="0" u="none" strike="noStrike" kern="0" cap="none" spc="0" normalizeH="0" baseline="0" noProof="0" dirty="0">
                <a:ln>
                  <a:noFill/>
                </a:ln>
                <a:solidFill>
                  <a:srgbClr val="000000"/>
                </a:solidFill>
                <a:effectLst/>
                <a:uLnTx/>
                <a:uFillTx/>
                <a:latin typeface="TimesLTStd-Bold"/>
              </a:rPr>
              <a:t>conservative force.</a:t>
            </a:r>
            <a:endParaRPr kumimoji="0" lang="en-MY" sz="2800" b="0" i="0" u="none" strike="noStrike" kern="0" cap="none" spc="0" normalizeH="0" baseline="0" noProof="0" dirty="0">
              <a:ln>
                <a:noFill/>
              </a:ln>
              <a:solidFill>
                <a:srgbClr val="000000"/>
              </a:solidFill>
              <a:effectLst/>
              <a:uLnTx/>
              <a:uFillTx/>
              <a:latin typeface="Times New Roman"/>
            </a:endParaRPr>
          </a:p>
          <a:p>
            <a:endParaRPr lang="en-MY" sz="2800" dirty="0"/>
          </a:p>
        </p:txBody>
      </p:sp>
      <p:sp>
        <p:nvSpPr>
          <p:cNvPr id="4" name="Footer Placeholder 3">
            <a:extLst>
              <a:ext uri="{FF2B5EF4-FFF2-40B4-BE49-F238E27FC236}">
                <a16:creationId xmlns:a16="http://schemas.microsoft.com/office/drawing/2014/main" id="{9CC1CDEC-1C72-4DAF-838E-B946445D5C41}"/>
              </a:ext>
            </a:extLst>
          </p:cNvPr>
          <p:cNvSpPr>
            <a:spLocks noGrp="1"/>
          </p:cNvSpPr>
          <p:nvPr>
            <p:ph type="ftr" sz="quarter" idx="3"/>
          </p:nvPr>
        </p:nvSpPr>
        <p:spPr/>
        <p:txBody>
          <a:bodyPr/>
          <a:lstStyle/>
          <a:p>
            <a:r>
              <a:rPr lang="en-US" altLang="en-US"/>
              <a:t>© 2016 Pearson Education, Ltd.</a:t>
            </a:r>
            <a:endParaRPr lang="en-US" altLang="en-US" dirty="0"/>
          </a:p>
        </p:txBody>
      </p:sp>
      <p:pic>
        <p:nvPicPr>
          <p:cNvPr id="6" name="Picture 5">
            <a:extLst>
              <a:ext uri="{FF2B5EF4-FFF2-40B4-BE49-F238E27FC236}">
                <a16:creationId xmlns:a16="http://schemas.microsoft.com/office/drawing/2014/main" id="{AB058F25-9D79-46AF-A1E3-B58C705EC3D6}"/>
              </a:ext>
            </a:extLst>
          </p:cNvPr>
          <p:cNvPicPr>
            <a:picLocks noChangeAspect="1"/>
          </p:cNvPicPr>
          <p:nvPr/>
        </p:nvPicPr>
        <p:blipFill>
          <a:blip r:embed="rId2"/>
          <a:stretch>
            <a:fillRect/>
          </a:stretch>
        </p:blipFill>
        <p:spPr>
          <a:xfrm>
            <a:off x="304800" y="4509120"/>
            <a:ext cx="8491750" cy="1584176"/>
          </a:xfrm>
          <a:prstGeom prst="rect">
            <a:avLst/>
          </a:prstGeom>
        </p:spPr>
      </p:pic>
    </p:spTree>
    <p:extLst>
      <p:ext uri="{BB962C8B-B14F-4D97-AF65-F5344CB8AC3E}">
        <p14:creationId xmlns:p14="http://schemas.microsoft.com/office/powerpoint/2010/main" val="140273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E64006-CDF5-42DF-8C69-E3382BE3AB72}"/>
              </a:ext>
            </a:extLst>
          </p:cNvPr>
          <p:cNvSpPr>
            <a:spLocks noGrp="1"/>
          </p:cNvSpPr>
          <p:nvPr>
            <p:ph type="title"/>
          </p:nvPr>
        </p:nvSpPr>
        <p:spPr/>
        <p:txBody>
          <a:bodyPr/>
          <a:lstStyle/>
          <a:p>
            <a:endParaRPr lang="en-MY"/>
          </a:p>
        </p:txBody>
      </p:sp>
      <p:sp>
        <p:nvSpPr>
          <p:cNvPr id="4" name="Footer Placeholder 3">
            <a:extLst>
              <a:ext uri="{FF2B5EF4-FFF2-40B4-BE49-F238E27FC236}">
                <a16:creationId xmlns:a16="http://schemas.microsoft.com/office/drawing/2014/main" id="{7E9EBB31-AF85-4896-A4FF-AE8AB716A7A0}"/>
              </a:ext>
            </a:extLst>
          </p:cNvPr>
          <p:cNvSpPr>
            <a:spLocks noGrp="1"/>
          </p:cNvSpPr>
          <p:nvPr>
            <p:ph type="ftr" sz="quarter" idx="3"/>
          </p:nvPr>
        </p:nvSpPr>
        <p:spPr/>
        <p:txBody>
          <a:bodyPr/>
          <a:lstStyle/>
          <a:p>
            <a:r>
              <a:rPr lang="en-US" altLang="en-US"/>
              <a:t>© 2016 Pearson Education, Ltd.</a:t>
            </a:r>
            <a:endParaRPr lang="en-US" altLang="en-US" dirty="0"/>
          </a:p>
        </p:txBody>
      </p:sp>
      <p:pic>
        <p:nvPicPr>
          <p:cNvPr id="7" name="Picture 6">
            <a:extLst>
              <a:ext uri="{FF2B5EF4-FFF2-40B4-BE49-F238E27FC236}">
                <a16:creationId xmlns:a16="http://schemas.microsoft.com/office/drawing/2014/main" id="{DFAC3CF5-BBE8-4466-9142-E9B4265A0122}"/>
              </a:ext>
            </a:extLst>
          </p:cNvPr>
          <p:cNvPicPr>
            <a:picLocks noChangeAspect="1"/>
          </p:cNvPicPr>
          <p:nvPr/>
        </p:nvPicPr>
        <p:blipFill>
          <a:blip r:embed="rId2"/>
          <a:stretch>
            <a:fillRect/>
          </a:stretch>
        </p:blipFill>
        <p:spPr>
          <a:xfrm>
            <a:off x="1979712" y="707927"/>
            <a:ext cx="5184576" cy="5656459"/>
          </a:xfrm>
          <a:prstGeom prst="rect">
            <a:avLst/>
          </a:prstGeom>
        </p:spPr>
      </p:pic>
    </p:spTree>
    <p:extLst>
      <p:ext uri="{BB962C8B-B14F-4D97-AF65-F5344CB8AC3E}">
        <p14:creationId xmlns:p14="http://schemas.microsoft.com/office/powerpoint/2010/main" val="211379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8AE2F0-D86C-48DA-80C1-87E2CB6FC911}"/>
              </a:ext>
            </a:extLst>
          </p:cNvPr>
          <p:cNvSpPr>
            <a:spLocks noGrp="1"/>
          </p:cNvSpPr>
          <p:nvPr>
            <p:ph type="title"/>
          </p:nvPr>
        </p:nvSpPr>
        <p:spPr/>
        <p:txBody>
          <a:bodyPr/>
          <a:lstStyle/>
          <a:p>
            <a:endParaRPr lang="en-MY"/>
          </a:p>
        </p:txBody>
      </p:sp>
      <p:sp>
        <p:nvSpPr>
          <p:cNvPr id="4" name="Footer Placeholder 3">
            <a:extLst>
              <a:ext uri="{FF2B5EF4-FFF2-40B4-BE49-F238E27FC236}">
                <a16:creationId xmlns:a16="http://schemas.microsoft.com/office/drawing/2014/main" id="{75FDB2C3-8F55-4F4C-B6F1-304795C5695B}"/>
              </a:ext>
            </a:extLst>
          </p:cNvPr>
          <p:cNvSpPr>
            <a:spLocks noGrp="1"/>
          </p:cNvSpPr>
          <p:nvPr>
            <p:ph type="ftr" sz="quarter" idx="3"/>
          </p:nvPr>
        </p:nvSpPr>
        <p:spPr/>
        <p:txBody>
          <a:bodyPr/>
          <a:lstStyle/>
          <a:p>
            <a:r>
              <a:rPr lang="en-US" altLang="en-US"/>
              <a:t>© 2016 Pearson Education, Ltd.</a:t>
            </a:r>
            <a:endParaRPr lang="en-US" altLang="en-US" dirty="0"/>
          </a:p>
        </p:txBody>
      </p:sp>
      <p:pic>
        <p:nvPicPr>
          <p:cNvPr id="7" name="Picture 6">
            <a:extLst>
              <a:ext uri="{FF2B5EF4-FFF2-40B4-BE49-F238E27FC236}">
                <a16:creationId xmlns:a16="http://schemas.microsoft.com/office/drawing/2014/main" id="{96C3F743-04A2-4079-A9CE-4D54D743D4F7}"/>
              </a:ext>
            </a:extLst>
          </p:cNvPr>
          <p:cNvPicPr>
            <a:picLocks noChangeAspect="1"/>
          </p:cNvPicPr>
          <p:nvPr/>
        </p:nvPicPr>
        <p:blipFill>
          <a:blip r:embed="rId2"/>
          <a:stretch>
            <a:fillRect/>
          </a:stretch>
        </p:blipFill>
        <p:spPr>
          <a:xfrm>
            <a:off x="166001" y="2060848"/>
            <a:ext cx="8812001" cy="2736304"/>
          </a:xfrm>
          <a:prstGeom prst="rect">
            <a:avLst/>
          </a:prstGeom>
        </p:spPr>
      </p:pic>
    </p:spTree>
    <p:extLst>
      <p:ext uri="{BB962C8B-B14F-4D97-AF65-F5344CB8AC3E}">
        <p14:creationId xmlns:p14="http://schemas.microsoft.com/office/powerpoint/2010/main" val="272127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Electric potential energy in a uniform field</a:t>
            </a:r>
          </a:p>
        </p:txBody>
      </p:sp>
      <p:sp>
        <p:nvSpPr>
          <p:cNvPr id="6147" name="Rectangle 3"/>
          <p:cNvSpPr>
            <a:spLocks noGrp="1" noChangeArrowheads="1"/>
          </p:cNvSpPr>
          <p:nvPr>
            <p:ph idx="1"/>
          </p:nvPr>
        </p:nvSpPr>
        <p:spPr/>
        <p:txBody>
          <a:bodyPr/>
          <a:lstStyle/>
          <a:p>
            <a:r>
              <a:rPr lang="en-CA" altLang="en-US" dirty="0"/>
              <a:t>In the figure, a pair of charged parallel metal plates sets up a uniform, downward electric field.</a:t>
            </a:r>
          </a:p>
          <a:p>
            <a:r>
              <a:rPr lang="en-CA" altLang="en-US" dirty="0"/>
              <a:t>The field exerts a downward force on a positive test charge. </a:t>
            </a:r>
          </a:p>
          <a:p>
            <a:r>
              <a:rPr lang="en-CA" altLang="en-US" dirty="0"/>
              <a:t>As the charge moves </a:t>
            </a:r>
            <a:br>
              <a:rPr lang="en-CA" altLang="en-US" dirty="0"/>
            </a:br>
            <a:r>
              <a:rPr lang="en-CA" altLang="en-US" dirty="0"/>
              <a:t>downward from point </a:t>
            </a:r>
            <a:r>
              <a:rPr lang="en-CA" altLang="en-US" i="1" dirty="0"/>
              <a:t>a</a:t>
            </a:r>
            <a:r>
              <a:rPr lang="en-CA" altLang="en-US" dirty="0"/>
              <a:t> to </a:t>
            </a:r>
            <a:br>
              <a:rPr lang="en-CA" altLang="en-US" dirty="0"/>
            </a:br>
            <a:r>
              <a:rPr lang="en-CA" altLang="en-US" dirty="0"/>
              <a:t>point </a:t>
            </a:r>
            <a:r>
              <a:rPr lang="en-CA" altLang="en-US" i="1" dirty="0"/>
              <a:t>b</a:t>
            </a:r>
            <a:r>
              <a:rPr lang="en-CA" altLang="en-US" dirty="0"/>
              <a:t>, the work done by the </a:t>
            </a:r>
            <a:br>
              <a:rPr lang="en-CA" altLang="en-US" dirty="0"/>
            </a:br>
            <a:r>
              <a:rPr lang="en-CA" altLang="en-US" dirty="0"/>
              <a:t>field is </a:t>
            </a:r>
            <a:r>
              <a:rPr lang="en-CA" altLang="en-US" i="1" dirty="0"/>
              <a:t>independent</a:t>
            </a:r>
            <a:r>
              <a:rPr lang="en-CA" altLang="en-US" dirty="0"/>
              <a:t> of the </a:t>
            </a:r>
            <a:br>
              <a:rPr lang="en-CA" altLang="en-US" dirty="0"/>
            </a:br>
            <a:r>
              <a:rPr lang="en-CA" altLang="en-US" dirty="0"/>
              <a:t>path the particle takes.</a:t>
            </a:r>
          </a:p>
        </p:txBody>
      </p:sp>
      <p:sp>
        <p:nvSpPr>
          <p:cNvPr id="4" name="Footer Placeholder 3"/>
          <p:cNvSpPr>
            <a:spLocks noGrp="1"/>
          </p:cNvSpPr>
          <p:nvPr>
            <p:ph type="ftr" sz="quarter" idx="3"/>
          </p:nvPr>
        </p:nvSpPr>
        <p:spPr/>
        <p:txBody>
          <a:bodyPr/>
          <a:lstStyle/>
          <a:p>
            <a:r>
              <a:rPr lang="en-US" altLang="en-US"/>
              <a:t>© 2016 Pearson Education, Ltd.</a:t>
            </a:r>
            <a:endParaRPr lang="en-US"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460" y="2420888"/>
            <a:ext cx="4141739" cy="4254549"/>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TVERSION" val="XP"/>
  <p:tag name="ISGAMESHOW" val="False"/>
  <p:tag name="ARTICULATE_PROJECT_OPEN" val="0"/>
</p:tagLst>
</file>

<file path=ppt/theme/theme1.xml><?xml version="1.0" encoding="utf-8"?>
<a:theme xmlns:a="http://schemas.openxmlformats.org/drawingml/2006/main" name="Young_Lecture_Design">
  <a:themeElements>
    <a:clrScheme name="C6eActiveLectureQuestions 14">
      <a:dk1>
        <a:srgbClr val="000000"/>
      </a:dk1>
      <a:lt1>
        <a:srgbClr val="FFFFFF"/>
      </a:lt1>
      <a:dk2>
        <a:srgbClr val="333399"/>
      </a:dk2>
      <a:lt2>
        <a:srgbClr val="000000"/>
      </a:lt2>
      <a:accent1>
        <a:srgbClr val="B7DAB8"/>
      </a:accent1>
      <a:accent2>
        <a:srgbClr val="005472"/>
      </a:accent2>
      <a:accent3>
        <a:srgbClr val="FFFFFF"/>
      </a:accent3>
      <a:accent4>
        <a:srgbClr val="000000"/>
      </a:accent4>
      <a:accent5>
        <a:srgbClr val="D8EAD8"/>
      </a:accent5>
      <a:accent6>
        <a:srgbClr val="004B67"/>
      </a:accent6>
      <a:hlink>
        <a:srgbClr val="009999"/>
      </a:hlink>
      <a:folHlink>
        <a:srgbClr val="99CC00"/>
      </a:folHlink>
    </a:clrScheme>
    <a:fontScheme name="C6eActiveLectureQuestion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34925" cap="flat" cmpd="sng" algn="ctr">
          <a:noFill/>
          <a:prstDash val="solid"/>
          <a:round/>
          <a:headEnd type="none" w="med" len="med"/>
          <a:tailEnd type="none" w="med" len="med"/>
        </a:ln>
        <a:effectLst/>
      </a:spPr>
      <a:bodyPr vert="horz" wrap="none" lIns="92075" tIns="46038" rIns="92075" bIns="46038" numCol="1" rtlCol="0"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349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6eActiveLectureQuestion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6eActiveLectureQuestion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6eActiveLectureQuestion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6eActiveLectureQuestion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6eActiveLectureQuestion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6eActiveLectureQuestion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6eActiveLectureQuestion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6eActiveLectureQuestion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6eActiveLectureQuestion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6eActiveLectureQuestion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6eActiveLectureQuestion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6eActiveLectureQuestion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6eActiveLectureQuestions 13">
        <a:dk1>
          <a:srgbClr val="000000"/>
        </a:dk1>
        <a:lt1>
          <a:srgbClr val="FFFFFF"/>
        </a:lt1>
        <a:dk2>
          <a:srgbClr val="005472"/>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6eActiveLectureQuestions 14">
        <a:dk1>
          <a:srgbClr val="000000"/>
        </a:dk1>
        <a:lt1>
          <a:srgbClr val="FFFFFF"/>
        </a:lt1>
        <a:dk2>
          <a:srgbClr val="333399"/>
        </a:dk2>
        <a:lt2>
          <a:srgbClr val="000000"/>
        </a:lt2>
        <a:accent1>
          <a:srgbClr val="B7DAB8"/>
        </a:accent1>
        <a:accent2>
          <a:srgbClr val="005472"/>
        </a:accent2>
        <a:accent3>
          <a:srgbClr val="FFFFFF"/>
        </a:accent3>
        <a:accent4>
          <a:srgbClr val="000000"/>
        </a:accent4>
        <a:accent5>
          <a:srgbClr val="D8EAD8"/>
        </a:accent5>
        <a:accent6>
          <a:srgbClr val="004B67"/>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Young_Lecture_Design" id="{679D8410-3681-49AB-AED6-82D2BF880108}" vid="{6BBEE9AC-8A96-4967-B034-C108804DA1E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9926</TotalTime>
  <Words>629</Words>
  <Application>Microsoft Office PowerPoint</Application>
  <PresentationFormat>On-screen Show (4:3)</PresentationFormat>
  <Paragraphs>51</Paragraphs>
  <Slides>13</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ITCAvantGardeStd-Demi</vt:lpstr>
      <vt:lpstr>PearsonMATHPRO02</vt:lpstr>
      <vt:lpstr>PearsonMATHPRO08</vt:lpstr>
      <vt:lpstr>TimesLTStd-Bold</vt:lpstr>
      <vt:lpstr>TimesLTStd-BoldItalic</vt:lpstr>
      <vt:lpstr>TimesLTStd-Italic</vt:lpstr>
      <vt:lpstr>TimesLTStd-Roman</vt:lpstr>
      <vt:lpstr>Arial</vt:lpstr>
      <vt:lpstr>Cambria Math</vt:lpstr>
      <vt:lpstr>Symbol</vt:lpstr>
      <vt:lpstr>Times New Roman</vt:lpstr>
      <vt:lpstr>Young_Lecture_Design</vt:lpstr>
      <vt:lpstr>Chapter 23</vt:lpstr>
      <vt:lpstr>Learning Goals for Chapter 23</vt:lpstr>
      <vt:lpstr>Introduction</vt:lpstr>
      <vt:lpstr>PowerPoint Presentation</vt:lpstr>
      <vt:lpstr>CONSERVATIVE  FORCES</vt:lpstr>
      <vt:lpstr>CONSERVATIVE  FORCES</vt:lpstr>
      <vt:lpstr>PowerPoint Presentation</vt:lpstr>
      <vt:lpstr>PowerPoint Presentation</vt:lpstr>
      <vt:lpstr>Electric potential energy in a uniform field</vt:lpstr>
      <vt:lpstr>A positive charge moving in a uniform field</vt:lpstr>
      <vt:lpstr>A positive charge moving in a uniform field</vt:lpstr>
      <vt:lpstr>A negative charge moving in a uniform field</vt:lpstr>
      <vt:lpstr>A negative charge moving in a uniform field</vt:lpstr>
    </vt:vector>
  </TitlesOfParts>
  <Company>Benjamin Cummings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slide</dc:title>
  <dc:creator>BCP User</dc:creator>
  <cp:lastModifiedBy>Talib Zainal Abidin</cp:lastModifiedBy>
  <cp:revision>456</cp:revision>
  <cp:lastPrinted>2011-04-20T15:32:03Z</cp:lastPrinted>
  <dcterms:created xsi:type="dcterms:W3CDTF">2002-07-11T17:04:39Z</dcterms:created>
  <dcterms:modified xsi:type="dcterms:W3CDTF">2021-09-30T02:08:21Z</dcterms:modified>
</cp:coreProperties>
</file>