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9f0014f5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9f0014f5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9f0014f5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9f0014f5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9f0014f5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9f0014f5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9f0014f5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9f0014f5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9f0014f5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9f0014f5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9f0014f5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9f0014f5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9f0014f5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9f0014f5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04550" y="-1608900"/>
            <a:ext cx="5934900" cy="23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Housing Crash 2008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32575" y="4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Reasons for the Crisis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57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Inability to pay the mortgage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Fraud in Rating Agencies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Overbuilding during the boom period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Predatory lending - unfair and deceptive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800" y="1506425"/>
            <a:ext cx="4050400" cy="27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/>
        </p:nvSpPr>
        <p:spPr>
          <a:xfrm>
            <a:off x="2039850" y="369275"/>
            <a:ext cx="50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How the bubble destroyed the middle-class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2039850" y="2248500"/>
            <a:ext cx="50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  <p:sp>
        <p:nvSpPr>
          <p:cNvPr id="88" name="Google Shape;88;p20"/>
          <p:cNvSpPr txBox="1"/>
          <p:nvPr/>
        </p:nvSpPr>
        <p:spPr>
          <a:xfrm>
            <a:off x="184625" y="45456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 : 201923250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