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8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3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3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9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6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8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2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6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2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82E6-768E-4472-B994-DDF272B441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7350-D6B9-444F-8405-FC63BEA1E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0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692" y="333644"/>
            <a:ext cx="1043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HOW TO FIND AND LOG IN ENGLISH VERSION OF OASIS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46" y="1079286"/>
            <a:ext cx="9800679" cy="4390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66054" y="4629666"/>
            <a:ext cx="1062681" cy="61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18453" y="4901516"/>
            <a:ext cx="757881" cy="28832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4"/>
          </p:cNvCxnSpPr>
          <p:nvPr/>
        </p:nvCxnSpPr>
        <p:spPr>
          <a:xfrm flipH="1">
            <a:off x="4897393" y="5189842"/>
            <a:ext cx="1" cy="5025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33383" y="5796006"/>
            <a:ext cx="747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 to JBNU homepage. Then Click the button of this section.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738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692" y="333644"/>
            <a:ext cx="1043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HOW TO FIND AND LOG IN ENGLISH VERSION OF OASIS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52" y="1070918"/>
            <a:ext cx="5033362" cy="54658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11982" y="1070918"/>
            <a:ext cx="1095632" cy="1128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20497" y="1713470"/>
            <a:ext cx="601362" cy="2883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6"/>
          </p:cNvCxnSpPr>
          <p:nvPr/>
        </p:nvCxnSpPr>
        <p:spPr>
          <a:xfrm flipV="1">
            <a:off x="6021859" y="1857632"/>
            <a:ext cx="1375719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55243" y="1534466"/>
            <a:ext cx="453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Before Logging in,</a:t>
            </a:r>
          </a:p>
          <a:p>
            <a:r>
              <a:rPr lang="en-US" altLang="ko-KR" b="1" dirty="0"/>
              <a:t>    Click This Button for English version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74940" y="3434488"/>
            <a:ext cx="460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Type your student ID and Password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598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6263" y="90467"/>
            <a:ext cx="884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2. HOW TO RETAKE “MAJOR CAREER DESIGN”</a:t>
            </a:r>
            <a:endParaRPr lang="ko-KR" altLang="en-US" sz="28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76" y="929592"/>
            <a:ext cx="9878290" cy="554547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54876" y="929592"/>
            <a:ext cx="881448" cy="456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47784" y="591038"/>
            <a:ext cx="406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 Place the cursor over this button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5976" y="1460518"/>
            <a:ext cx="666392" cy="302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40692" y="2298357"/>
            <a:ext cx="1013254" cy="28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28800" y="1762898"/>
            <a:ext cx="411892" cy="53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000368" y="2669058"/>
            <a:ext cx="1186248" cy="255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7" idx="3"/>
          </p:cNvCxnSpPr>
          <p:nvPr/>
        </p:nvCxnSpPr>
        <p:spPr>
          <a:xfrm>
            <a:off x="3253946" y="2442519"/>
            <a:ext cx="1746422" cy="317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86616" y="2658760"/>
            <a:ext cx="22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2. Click this button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42151" y="185279"/>
            <a:ext cx="181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(ENGLISH VER.)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768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74" y="879775"/>
            <a:ext cx="9536164" cy="542217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82746" y="2726724"/>
            <a:ext cx="1499286" cy="280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16346" y="1862958"/>
            <a:ext cx="361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3. Here, you can apply for a re-take of major career design.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1384" y="1738184"/>
            <a:ext cx="7496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Semester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780637" y="3324272"/>
            <a:ext cx="39747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sz="1050" dirty="0">
                <a:solidFill>
                  <a:srgbClr val="FF0000"/>
                </a:solidFill>
              </a:rPr>
              <a:t>Only once per semester (one subject) </a:t>
            </a:r>
            <a:r>
              <a:rPr lang="en-US" altLang="ko-KR" sz="1050" dirty="0"/>
              <a:t>is allowed to re-take the subject, and only enrolled students can apply.</a:t>
            </a:r>
            <a:endParaRPr lang="ko-KR" altLang="en-US" sz="1050" dirty="0"/>
          </a:p>
        </p:txBody>
      </p:sp>
      <p:cxnSp>
        <p:nvCxnSpPr>
          <p:cNvPr id="23" name="꺾인 연결선 22"/>
          <p:cNvCxnSpPr/>
          <p:nvPr/>
        </p:nvCxnSpPr>
        <p:spPr>
          <a:xfrm flipV="1">
            <a:off x="5832389" y="2100649"/>
            <a:ext cx="1383957" cy="62607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12259" y="3098883"/>
            <a:ext cx="495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Guidelines for Application for Re-take of Major Career Design Curriculum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3972697" y="3612812"/>
            <a:ext cx="1017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 Procedures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8192530" y="3866728"/>
            <a:ext cx="38264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050" dirty="0"/>
              <a:t>Apply for re-take after selecting the subject to re-take from the </a:t>
            </a:r>
            <a:r>
              <a:rPr lang="ko-KR" altLang="en-US" sz="1050" dirty="0" err="1">
                <a:solidFill>
                  <a:srgbClr val="FF0000"/>
                </a:solidFill>
              </a:rPr>
              <a:t>재이수신청</a:t>
            </a:r>
            <a:r>
              <a:rPr lang="en-US" altLang="ko-KR" sz="1050" dirty="0"/>
              <a:t> tab of the </a:t>
            </a:r>
            <a:r>
              <a:rPr lang="ko-KR" altLang="en-US" sz="1050" dirty="0" err="1">
                <a:solidFill>
                  <a:srgbClr val="FF0000"/>
                </a:solidFill>
              </a:rPr>
              <a:t>재이수신청</a:t>
            </a:r>
            <a:r>
              <a:rPr lang="en-US" altLang="ko-KR" sz="1050" dirty="0"/>
              <a:t> screen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 if the processing status is “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4990070" y="4283414"/>
            <a:ext cx="2687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2. Limit the number of subjects to retake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6433751" y="4554016"/>
            <a:ext cx="31633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Only one subject per semester is allowed to re-take major career design courses.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Related inquiries: </a:t>
            </a:r>
            <a:r>
              <a:rPr lang="ko-KR" altLang="en-US" sz="1050" dirty="0"/>
              <a:t>교무과 </a:t>
            </a:r>
            <a:r>
              <a:rPr lang="en-US" altLang="ko-KR" sz="1050" dirty="0"/>
              <a:t>270-2084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4153497" y="5094374"/>
            <a:ext cx="1077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3. Precautions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575220" y="5577687"/>
            <a:ext cx="753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After re-taking application, check the application status and processing status on the </a:t>
            </a:r>
            <a:r>
              <a:rPr lang="ko-KR" altLang="en-US" sz="1050" dirty="0" err="1">
                <a:solidFill>
                  <a:srgbClr val="FF0000"/>
                </a:solidFill>
              </a:rPr>
              <a:t>재이수신청과목확인</a:t>
            </a:r>
            <a:r>
              <a:rPr lang="ko-KR" altLang="en-US" sz="1050" dirty="0"/>
              <a:t> </a:t>
            </a:r>
            <a:r>
              <a:rPr lang="en-US" altLang="ko-KR" sz="1050" dirty="0"/>
              <a:t>tab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97D0D-DEFF-4F7C-A557-394F488D5D24}"/>
              </a:ext>
            </a:extLst>
          </p:cNvPr>
          <p:cNvSpPr txBox="1"/>
          <p:nvPr/>
        </p:nvSpPr>
        <p:spPr>
          <a:xfrm>
            <a:off x="996263" y="90467"/>
            <a:ext cx="884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2. HOW TO RETAKE “MAJOR CAREER DESIGN”</a:t>
            </a:r>
            <a:endParaRPr lang="ko-KR" altLang="en-US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CB8015-7EFC-499A-AD32-5E746D00551D}"/>
              </a:ext>
            </a:extLst>
          </p:cNvPr>
          <p:cNvSpPr txBox="1"/>
          <p:nvPr/>
        </p:nvSpPr>
        <p:spPr>
          <a:xfrm>
            <a:off x="9642151" y="185279"/>
            <a:ext cx="181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(ENGLISH VER.)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765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17" y="1300303"/>
            <a:ext cx="10158076" cy="4070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4638" y="1631091"/>
            <a:ext cx="5857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you click the application button when it is not the application period, a notification window appears like this.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8033" y="3281664"/>
            <a:ext cx="42836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The application period for the re-take of the major career design is from 10 o'clock on 2022-03-02 to 18 o'clock on 2022-03-08.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43200" y="1343111"/>
            <a:ext cx="1565189" cy="321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68C1A-312B-4F23-A574-F23AAFDABB7D}"/>
              </a:ext>
            </a:extLst>
          </p:cNvPr>
          <p:cNvSpPr txBox="1"/>
          <p:nvPr/>
        </p:nvSpPr>
        <p:spPr>
          <a:xfrm>
            <a:off x="996263" y="90467"/>
            <a:ext cx="884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2. HOW TO RETAKE “MAJOR CAREER DESIGN”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1985F-9D10-4CBC-BD7F-2963DF98CB94}"/>
              </a:ext>
            </a:extLst>
          </p:cNvPr>
          <p:cNvSpPr txBox="1"/>
          <p:nvPr/>
        </p:nvSpPr>
        <p:spPr>
          <a:xfrm>
            <a:off x="9642151" y="185279"/>
            <a:ext cx="181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(ENGLISH VER.)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537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4" y="2068670"/>
            <a:ext cx="11669511" cy="3112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4562" y="1865800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Confirmation of re-entry application subject</a:t>
            </a:r>
            <a:endParaRPr lang="ko-KR" altLang="en-US" sz="10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08671" y="2430162"/>
            <a:ext cx="2833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Confirmation of re-entry application details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337221" y="2924432"/>
            <a:ext cx="10626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Subject Name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069756" y="2918612"/>
            <a:ext cx="4448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year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2825579" y="2918612"/>
            <a:ext cx="731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semester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6279291" y="2918612"/>
            <a:ext cx="166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classification of subjects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8266671" y="2918612"/>
            <a:ext cx="5539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credit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8970282" y="2918612"/>
            <a:ext cx="5189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Score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9723705" y="2918612"/>
            <a:ext cx="757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Professor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10559654" y="2918612"/>
            <a:ext cx="127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Processing status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7134" y="1251605"/>
            <a:ext cx="57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4. Check application status and processing status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36442-F0E7-40C0-B7F1-CFFE9F00AD26}"/>
              </a:ext>
            </a:extLst>
          </p:cNvPr>
          <p:cNvSpPr txBox="1"/>
          <p:nvPr/>
        </p:nvSpPr>
        <p:spPr>
          <a:xfrm>
            <a:off x="996263" y="90467"/>
            <a:ext cx="884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2. HOW TO RETAKE “MAJOR CAREER DESIGN”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A12C0D-0ECF-4DD4-A3C4-AC8B4C7D9AD2}"/>
              </a:ext>
            </a:extLst>
          </p:cNvPr>
          <p:cNvSpPr txBox="1"/>
          <p:nvPr/>
        </p:nvSpPr>
        <p:spPr>
          <a:xfrm>
            <a:off x="9642151" y="185279"/>
            <a:ext cx="181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(ENGLISH VER.)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982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323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USER</cp:lastModifiedBy>
  <cp:revision>16</cp:revision>
  <dcterms:created xsi:type="dcterms:W3CDTF">2022-08-03T01:09:48Z</dcterms:created>
  <dcterms:modified xsi:type="dcterms:W3CDTF">2022-08-03T07:35:21Z</dcterms:modified>
</cp:coreProperties>
</file>