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04" r:id="rId4"/>
    <p:sldId id="30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Evaluation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Attendance &amp; Participation</c:v>
                </c:pt>
                <c:pt idx="1">
                  <c:v>Weekly Assignments</c:v>
                </c:pt>
                <c:pt idx="2">
                  <c:v>Research Paper</c:v>
                </c:pt>
                <c:pt idx="3">
                  <c:v>Midterm Exam</c:v>
                </c:pt>
                <c:pt idx="4">
                  <c:v>Final Exam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10</c:v>
                </c:pt>
                <c:pt idx="3">
                  <c:v>25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A9-4534-8643-EF15E15D0D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shape val="box"/>
        <c:axId val="1096391343"/>
        <c:axId val="1096392591"/>
        <c:axId val="0"/>
      </c:bar3DChart>
      <c:catAx>
        <c:axId val="10963913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accent2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96392591"/>
        <c:crosses val="autoZero"/>
        <c:auto val="1"/>
        <c:lblAlgn val="ctr"/>
        <c:lblOffset val="100"/>
        <c:noMultiLvlLbl val="0"/>
      </c:catAx>
      <c:valAx>
        <c:axId val="1096392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96391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2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49BFD6-2450-4419-8BBA-C139375A1434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 altLang="ko-KR"/>
        </a:p>
      </dgm:t>
    </dgm:pt>
    <dgm:pt modelId="{A4895017-C163-4A86-898A-CEA6F6859145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altLang="ko-KR" sz="2000" dirty="0"/>
        </a:p>
      </dgm:t>
    </dgm:pt>
    <dgm:pt modelId="{266E0366-68F8-49F0-A362-69829A66D989}" type="parTrans" cxnId="{F1ABDCB2-C662-4B74-9708-02579B67A800}">
      <dgm:prSet/>
      <dgm:spPr/>
      <dgm:t>
        <a:bodyPr/>
        <a:lstStyle/>
        <a:p>
          <a:endParaRPr lang="en-US" altLang="ko-KR"/>
        </a:p>
      </dgm:t>
    </dgm:pt>
    <dgm:pt modelId="{7EA3F36F-13CE-481C-921D-9F3DAD21C624}" type="sibTrans" cxnId="{F1ABDCB2-C662-4B74-9708-02579B67A800}">
      <dgm:prSet/>
      <dgm:spPr/>
      <dgm:t>
        <a:bodyPr/>
        <a:lstStyle/>
        <a:p>
          <a:endParaRPr lang="en-US" altLang="ko-KR"/>
        </a:p>
      </dgm:t>
    </dgm:pt>
    <dgm:pt modelId="{9A94FFE7-E37E-48D6-9CD4-C5FD4C5E7C79}" type="pres">
      <dgm:prSet presAssocID="{6C49BFD6-2450-4419-8BBA-C139375A1434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 altLang="ko-KR"/>
        </a:p>
      </dgm:t>
    </dgm:pt>
    <dgm:pt modelId="{9ACBC518-C628-4FAA-A677-B55CF832B6B3}" type="pres">
      <dgm:prSet presAssocID="{A4895017-C163-4A86-898A-CEA6F6859145}" presName="linNode" presStyleCnt="0"/>
      <dgm:spPr/>
    </dgm:pt>
    <dgm:pt modelId="{2A6E9BD0-EDD3-4465-B471-DCF9CDB8A04B}" type="pres">
      <dgm:prSet presAssocID="{A4895017-C163-4A86-898A-CEA6F6859145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40E89B-AB9C-4F58-A6DE-9CC8378936CC}" type="pres">
      <dgm:prSet presAssocID="{A4895017-C163-4A86-898A-CEA6F6859145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62496EC0-CF08-462B-99B4-1CFA2B41D33C}" type="presOf" srcId="{A4895017-C163-4A86-898A-CEA6F6859145}" destId="{2A6E9BD0-EDD3-4465-B471-DCF9CDB8A04B}" srcOrd="0" destOrd="0" presId="urn:microsoft.com/office/officeart/2005/8/layout/vList6"/>
    <dgm:cxn modelId="{F1ABDCB2-C662-4B74-9708-02579B67A800}" srcId="{6C49BFD6-2450-4419-8BBA-C139375A1434}" destId="{A4895017-C163-4A86-898A-CEA6F6859145}" srcOrd="0" destOrd="0" parTransId="{266E0366-68F8-49F0-A362-69829A66D989}" sibTransId="{7EA3F36F-13CE-481C-921D-9F3DAD21C624}"/>
    <dgm:cxn modelId="{512F37AA-1BCE-4177-831C-3338C9167109}" type="presOf" srcId="{6C49BFD6-2450-4419-8BBA-C139375A1434}" destId="{9A94FFE7-E37E-48D6-9CD4-C5FD4C5E7C79}" srcOrd="0" destOrd="0" presId="urn:microsoft.com/office/officeart/2005/8/layout/vList6"/>
    <dgm:cxn modelId="{F6FAD128-F471-4F63-9D1F-A0730F23FBFD}" type="presParOf" srcId="{9A94FFE7-E37E-48D6-9CD4-C5FD4C5E7C79}" destId="{9ACBC518-C628-4FAA-A677-B55CF832B6B3}" srcOrd="0" destOrd="0" presId="urn:microsoft.com/office/officeart/2005/8/layout/vList6"/>
    <dgm:cxn modelId="{40E70886-853F-472A-B1F6-D4BE8A53D2A9}" type="presParOf" srcId="{9ACBC518-C628-4FAA-A677-B55CF832B6B3}" destId="{2A6E9BD0-EDD3-4465-B471-DCF9CDB8A04B}" srcOrd="0" destOrd="0" presId="urn:microsoft.com/office/officeart/2005/8/layout/vList6"/>
    <dgm:cxn modelId="{4275BD0A-C116-4021-B191-F8F0CD757EE6}" type="presParOf" srcId="{9ACBC518-C628-4FAA-A677-B55CF832B6B3}" destId="{5740E89B-AB9C-4F58-A6DE-9CC8378936C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F8AADA-882A-44EF-A8D5-0E2F9C524E70}" type="doc">
      <dgm:prSet loTypeId="urn:microsoft.com/office/officeart/2005/8/layout/chevron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 altLang="ko-KR"/>
        </a:p>
      </dgm:t>
    </dgm:pt>
    <dgm:pt modelId="{D9A56463-E9D2-4A22-B208-A70B3D97DB01}">
      <dgm:prSet phldrT="[Text]"/>
      <dgm:spPr/>
      <dgm:t>
        <a:bodyPr/>
        <a:lstStyle/>
        <a:p>
          <a:r>
            <a:rPr lang="en-US" altLang="ko-KR" dirty="0" smtClean="0"/>
            <a:t>Week 9</a:t>
          </a:r>
          <a:endParaRPr lang="en-US" altLang="ko-KR" dirty="0"/>
        </a:p>
      </dgm:t>
    </dgm:pt>
    <dgm:pt modelId="{728E736F-E8F5-4C02-825D-E54FDE253682}" type="parTrans" cxnId="{B49261DF-2753-47CB-8D18-0E19BE17B1BA}">
      <dgm:prSet/>
      <dgm:spPr/>
      <dgm:t>
        <a:bodyPr/>
        <a:lstStyle/>
        <a:p>
          <a:endParaRPr lang="en-US" altLang="ko-KR"/>
        </a:p>
      </dgm:t>
    </dgm:pt>
    <dgm:pt modelId="{E1388CDC-23EB-4E71-8BC6-C575186AAAD5}" type="sibTrans" cxnId="{B49261DF-2753-47CB-8D18-0E19BE17B1BA}">
      <dgm:prSet/>
      <dgm:spPr/>
      <dgm:t>
        <a:bodyPr/>
        <a:lstStyle/>
        <a:p>
          <a:endParaRPr lang="en-US" altLang="ko-KR"/>
        </a:p>
      </dgm:t>
    </dgm:pt>
    <dgm:pt modelId="{41E90E55-679D-4EC4-8782-122341673976}">
      <dgm:prSet phldrT="[Text]"/>
      <dgm:spPr/>
      <dgm:t>
        <a:bodyPr/>
        <a:lstStyle/>
        <a:p>
          <a:r>
            <a:rPr lang="en-US" b="1" dirty="0" smtClean="0"/>
            <a:t>Bioinformatics: Genomic Data, Primary Sequence Databases, Secondary Databases</a:t>
          </a:r>
          <a:endParaRPr lang="en-US" altLang="ko-KR" b="1" dirty="0"/>
        </a:p>
      </dgm:t>
    </dgm:pt>
    <dgm:pt modelId="{992732CF-86E3-4DB3-BB2A-2A1FDAE00A92}" type="parTrans" cxnId="{F854D547-1412-452E-888D-0E4520326725}">
      <dgm:prSet/>
      <dgm:spPr/>
      <dgm:t>
        <a:bodyPr/>
        <a:lstStyle/>
        <a:p>
          <a:endParaRPr lang="en-US" altLang="ko-KR"/>
        </a:p>
      </dgm:t>
    </dgm:pt>
    <dgm:pt modelId="{7D36F0EB-E458-41D5-8AC8-8AAC0D1093FF}" type="sibTrans" cxnId="{F854D547-1412-452E-888D-0E4520326725}">
      <dgm:prSet/>
      <dgm:spPr/>
      <dgm:t>
        <a:bodyPr/>
        <a:lstStyle/>
        <a:p>
          <a:endParaRPr lang="en-US" altLang="ko-KR"/>
        </a:p>
      </dgm:t>
    </dgm:pt>
    <dgm:pt modelId="{CC192E9C-592D-4D8F-901C-8EB37F9D3F75}">
      <dgm:prSet phldrT="[Text]"/>
      <dgm:spPr/>
      <dgm:t>
        <a:bodyPr/>
        <a:lstStyle/>
        <a:p>
          <a:r>
            <a:rPr lang="en-US" altLang="ko-KR" dirty="0" smtClean="0"/>
            <a:t>Week 10</a:t>
          </a:r>
          <a:endParaRPr lang="en-US" altLang="ko-KR" dirty="0"/>
        </a:p>
      </dgm:t>
    </dgm:pt>
    <dgm:pt modelId="{0A8EC65F-6458-427C-A402-DA96BB0488BF}" type="parTrans" cxnId="{C3551B1B-3038-4C37-94DB-2D130BCB0531}">
      <dgm:prSet/>
      <dgm:spPr/>
      <dgm:t>
        <a:bodyPr/>
        <a:lstStyle/>
        <a:p>
          <a:endParaRPr lang="en-US" altLang="ko-KR"/>
        </a:p>
      </dgm:t>
    </dgm:pt>
    <dgm:pt modelId="{E916A259-4483-42BE-9E4C-75B7D2EABC50}" type="sibTrans" cxnId="{C3551B1B-3038-4C37-94DB-2D130BCB0531}">
      <dgm:prSet/>
      <dgm:spPr/>
      <dgm:t>
        <a:bodyPr/>
        <a:lstStyle/>
        <a:p>
          <a:endParaRPr lang="en-US" altLang="ko-KR"/>
        </a:p>
      </dgm:t>
    </dgm:pt>
    <dgm:pt modelId="{5CD8F789-70C6-4D71-80C0-D9B3FA36B629}">
      <dgm:prSet phldrT="[Text]"/>
      <dgm:spPr/>
      <dgm:t>
        <a:bodyPr/>
        <a:lstStyle/>
        <a:p>
          <a:r>
            <a:rPr lang="en-US" b="1" dirty="0" smtClean="0"/>
            <a:t>Bioinformatics: Data retrieval, Data Visualization in Genome Browser</a:t>
          </a:r>
          <a:endParaRPr lang="en-US" altLang="ko-KR" b="1" dirty="0"/>
        </a:p>
      </dgm:t>
    </dgm:pt>
    <dgm:pt modelId="{D15C3AA5-4EA3-4CD4-A6F2-71A1B622F1CC}" type="parTrans" cxnId="{102078D2-8693-41D1-90E2-177F2AEA3707}">
      <dgm:prSet/>
      <dgm:spPr/>
      <dgm:t>
        <a:bodyPr/>
        <a:lstStyle/>
        <a:p>
          <a:endParaRPr lang="en-US" altLang="ko-KR"/>
        </a:p>
      </dgm:t>
    </dgm:pt>
    <dgm:pt modelId="{8A578749-F3A1-457F-8EF1-BB20F8AB9C98}" type="sibTrans" cxnId="{102078D2-8693-41D1-90E2-177F2AEA3707}">
      <dgm:prSet/>
      <dgm:spPr/>
      <dgm:t>
        <a:bodyPr/>
        <a:lstStyle/>
        <a:p>
          <a:endParaRPr lang="en-US" altLang="ko-KR"/>
        </a:p>
      </dgm:t>
    </dgm:pt>
    <dgm:pt modelId="{FF524ADC-A874-4B60-B048-15E1C799BAEE}">
      <dgm:prSet phldrT="[Text]"/>
      <dgm:spPr/>
      <dgm:t>
        <a:bodyPr/>
        <a:lstStyle/>
        <a:p>
          <a:r>
            <a:rPr lang="en-US" altLang="ko-KR" dirty="0" smtClean="0"/>
            <a:t>Week 11</a:t>
          </a:r>
          <a:endParaRPr lang="en-US" altLang="ko-KR" dirty="0"/>
        </a:p>
      </dgm:t>
    </dgm:pt>
    <dgm:pt modelId="{C8E96D2B-46ED-47D2-826C-161E528CF730}" type="parTrans" cxnId="{86FD0023-7A7E-44A0-885D-7489CF807380}">
      <dgm:prSet/>
      <dgm:spPr/>
      <dgm:t>
        <a:bodyPr/>
        <a:lstStyle/>
        <a:p>
          <a:endParaRPr lang="en-US" altLang="ko-KR"/>
        </a:p>
      </dgm:t>
    </dgm:pt>
    <dgm:pt modelId="{3F63CA6C-3D00-4B3B-9C55-C588E3F994AA}" type="sibTrans" cxnId="{86FD0023-7A7E-44A0-885D-7489CF807380}">
      <dgm:prSet/>
      <dgm:spPr/>
      <dgm:t>
        <a:bodyPr/>
        <a:lstStyle/>
        <a:p>
          <a:endParaRPr lang="en-US" altLang="ko-KR"/>
        </a:p>
      </dgm:t>
    </dgm:pt>
    <dgm:pt modelId="{3A5B765E-794E-4DE2-95EE-AFFFCF1F3575}">
      <dgm:prSet phldrT="[Text]"/>
      <dgm:spPr/>
      <dgm:t>
        <a:bodyPr/>
        <a:lstStyle/>
        <a:p>
          <a:r>
            <a:rPr lang="en-US" b="1" dirty="0" smtClean="0"/>
            <a:t>Sequence Alignment and Similarity Searching in Genomic Databases: BLAST and FASTA</a:t>
          </a:r>
          <a:r>
            <a:rPr lang="en-US" altLang="ko-KR" b="1" dirty="0" smtClean="0"/>
            <a:t>		</a:t>
          </a:r>
          <a:endParaRPr lang="en-US" altLang="ko-KR" b="1" dirty="0"/>
        </a:p>
      </dgm:t>
    </dgm:pt>
    <dgm:pt modelId="{05938D28-8F91-49FE-B15E-94DADCEB630D}" type="parTrans" cxnId="{EEC53670-6552-4CC9-93F1-A78D3603953C}">
      <dgm:prSet/>
      <dgm:spPr/>
      <dgm:t>
        <a:bodyPr/>
        <a:lstStyle/>
        <a:p>
          <a:endParaRPr lang="en-US" altLang="ko-KR"/>
        </a:p>
      </dgm:t>
    </dgm:pt>
    <dgm:pt modelId="{B8253542-703D-47C2-A439-9188FAE8D1AB}" type="sibTrans" cxnId="{EEC53670-6552-4CC9-93F1-A78D3603953C}">
      <dgm:prSet/>
      <dgm:spPr/>
      <dgm:t>
        <a:bodyPr/>
        <a:lstStyle/>
        <a:p>
          <a:endParaRPr lang="en-US" altLang="ko-KR"/>
        </a:p>
      </dgm:t>
    </dgm:pt>
    <dgm:pt modelId="{AAE8C5BE-AED7-4FD2-B6DB-F14165487E70}">
      <dgm:prSet phldrT="[Text]"/>
      <dgm:spPr/>
      <dgm:t>
        <a:bodyPr/>
        <a:lstStyle/>
        <a:p>
          <a:r>
            <a:rPr lang="en-US" altLang="ko-KR" dirty="0" smtClean="0"/>
            <a:t>Week 12</a:t>
          </a:r>
          <a:endParaRPr lang="en-US" altLang="ko-KR" dirty="0"/>
        </a:p>
      </dgm:t>
    </dgm:pt>
    <dgm:pt modelId="{29616F4D-EAC7-4843-A1BE-1BBF1455BC0B}" type="parTrans" cxnId="{4832FBC2-344A-45BD-864F-0DA764CEB193}">
      <dgm:prSet/>
      <dgm:spPr/>
      <dgm:t>
        <a:bodyPr/>
        <a:lstStyle/>
        <a:p>
          <a:endParaRPr lang="en-US" altLang="ko-KR"/>
        </a:p>
      </dgm:t>
    </dgm:pt>
    <dgm:pt modelId="{90C3E49F-A39E-4C06-95BC-FBB885A3E832}" type="sibTrans" cxnId="{4832FBC2-344A-45BD-864F-0DA764CEB193}">
      <dgm:prSet/>
      <dgm:spPr/>
      <dgm:t>
        <a:bodyPr/>
        <a:lstStyle/>
        <a:p>
          <a:endParaRPr lang="en-US" altLang="ko-KR"/>
        </a:p>
      </dgm:t>
    </dgm:pt>
    <dgm:pt modelId="{3D6B143F-9AEC-40E3-B3E4-6835AA8830CB}">
      <dgm:prSet phldrT="[Text]"/>
      <dgm:spPr/>
      <dgm:t>
        <a:bodyPr/>
        <a:lstStyle/>
        <a:p>
          <a:r>
            <a:rPr lang="en-US" b="1" dirty="0" smtClean="0"/>
            <a:t>Additional </a:t>
          </a:r>
          <a:r>
            <a:rPr lang="en-US" b="1" dirty="0" err="1" smtClean="0"/>
            <a:t>Bioinformatic</a:t>
          </a:r>
          <a:r>
            <a:rPr lang="en-US" b="1" dirty="0" smtClean="0"/>
            <a:t> Analyses: Nucleic-Acid Sequences</a:t>
          </a:r>
          <a:endParaRPr lang="en-US" altLang="ko-KR" b="1" dirty="0"/>
        </a:p>
      </dgm:t>
    </dgm:pt>
    <dgm:pt modelId="{26D98E2F-FC35-4860-B5C2-E8486A8DFA45}" type="parTrans" cxnId="{96322F4D-9CF0-40A9-A45C-599A76C8FA53}">
      <dgm:prSet/>
      <dgm:spPr/>
      <dgm:t>
        <a:bodyPr/>
        <a:lstStyle/>
        <a:p>
          <a:endParaRPr lang="en-US" altLang="ko-KR"/>
        </a:p>
      </dgm:t>
    </dgm:pt>
    <dgm:pt modelId="{4A091C53-3527-4026-BDF6-E2B0A41E73E4}" type="sibTrans" cxnId="{96322F4D-9CF0-40A9-A45C-599A76C8FA53}">
      <dgm:prSet/>
      <dgm:spPr/>
      <dgm:t>
        <a:bodyPr/>
        <a:lstStyle/>
        <a:p>
          <a:endParaRPr lang="en-US" altLang="ko-KR"/>
        </a:p>
      </dgm:t>
    </dgm:pt>
    <dgm:pt modelId="{86A03006-9249-4A8C-820D-B719E5BF5058}">
      <dgm:prSet phldrT="[Text]"/>
      <dgm:spPr/>
      <dgm:t>
        <a:bodyPr/>
        <a:lstStyle/>
        <a:p>
          <a:r>
            <a:rPr lang="en-US" altLang="ko-KR" dirty="0" smtClean="0"/>
            <a:t>Week 13</a:t>
          </a:r>
          <a:endParaRPr lang="en-US" altLang="ko-KR" dirty="0"/>
        </a:p>
      </dgm:t>
    </dgm:pt>
    <dgm:pt modelId="{BB06C19E-CE7C-43DE-B4EA-00EC70D3DB12}" type="parTrans" cxnId="{AADCB7AB-988C-4308-8BCB-3AE4DAB6EEE1}">
      <dgm:prSet/>
      <dgm:spPr/>
      <dgm:t>
        <a:bodyPr/>
        <a:lstStyle/>
        <a:p>
          <a:endParaRPr lang="en-US" altLang="ko-KR"/>
        </a:p>
      </dgm:t>
    </dgm:pt>
    <dgm:pt modelId="{42120630-43B2-456A-865B-963D84F8AD13}" type="sibTrans" cxnId="{AADCB7AB-988C-4308-8BCB-3AE4DAB6EEE1}">
      <dgm:prSet/>
      <dgm:spPr/>
      <dgm:t>
        <a:bodyPr/>
        <a:lstStyle/>
        <a:p>
          <a:endParaRPr lang="en-US" altLang="ko-KR"/>
        </a:p>
      </dgm:t>
    </dgm:pt>
    <dgm:pt modelId="{920D0053-84F1-4689-95DA-C5A6F2825EB5}">
      <dgm:prSet phldrT="[Text]"/>
      <dgm:spPr/>
      <dgm:t>
        <a:bodyPr/>
        <a:lstStyle/>
        <a:p>
          <a:r>
            <a:rPr lang="en-US" b="1" dirty="0" smtClean="0"/>
            <a:t>Additional </a:t>
          </a:r>
          <a:r>
            <a:rPr lang="en-US" b="1" dirty="0" err="1" smtClean="0"/>
            <a:t>Bioinformatic</a:t>
          </a:r>
          <a:r>
            <a:rPr lang="en-US" b="1" dirty="0" smtClean="0"/>
            <a:t> Analyses: Protein Sequences, Phylogenetic Analysis</a:t>
          </a:r>
          <a:endParaRPr lang="en-US" altLang="ko-KR" b="1" dirty="0"/>
        </a:p>
      </dgm:t>
    </dgm:pt>
    <dgm:pt modelId="{CB12DE12-EC29-4737-A5AC-1EE30A21879C}" type="parTrans" cxnId="{A6F33416-D0B8-418B-9A35-28217638B55F}">
      <dgm:prSet/>
      <dgm:spPr/>
      <dgm:t>
        <a:bodyPr/>
        <a:lstStyle/>
        <a:p>
          <a:endParaRPr lang="en-US" altLang="ko-KR"/>
        </a:p>
      </dgm:t>
    </dgm:pt>
    <dgm:pt modelId="{35FE840E-B067-46B7-B4A5-3038A487E5EF}" type="sibTrans" cxnId="{A6F33416-D0B8-418B-9A35-28217638B55F}">
      <dgm:prSet/>
      <dgm:spPr/>
      <dgm:t>
        <a:bodyPr/>
        <a:lstStyle/>
        <a:p>
          <a:endParaRPr lang="en-US" altLang="ko-KR"/>
        </a:p>
      </dgm:t>
    </dgm:pt>
    <dgm:pt modelId="{7C55FABD-F981-4CA4-9B9C-90DD35807036}">
      <dgm:prSet phldrT="[Text]"/>
      <dgm:spPr/>
      <dgm:t>
        <a:bodyPr/>
        <a:lstStyle/>
        <a:p>
          <a:r>
            <a:rPr lang="en-US" altLang="ko-KR" dirty="0" smtClean="0"/>
            <a:t>Week 14</a:t>
          </a:r>
          <a:endParaRPr lang="en-US" altLang="ko-KR" dirty="0"/>
        </a:p>
      </dgm:t>
    </dgm:pt>
    <dgm:pt modelId="{BDF0B9E1-FF93-4673-BA0A-62CB6B102D43}" type="parTrans" cxnId="{3C80103E-19F8-4A3D-BE59-A4F185361F25}">
      <dgm:prSet/>
      <dgm:spPr/>
      <dgm:t>
        <a:bodyPr/>
        <a:lstStyle/>
        <a:p>
          <a:endParaRPr lang="en-US" altLang="ko-KR"/>
        </a:p>
      </dgm:t>
    </dgm:pt>
    <dgm:pt modelId="{6A766A7A-BC75-468F-BDC5-227FE2AF0EC2}" type="sibTrans" cxnId="{3C80103E-19F8-4A3D-BE59-A4F185361F25}">
      <dgm:prSet/>
      <dgm:spPr/>
      <dgm:t>
        <a:bodyPr/>
        <a:lstStyle/>
        <a:p>
          <a:endParaRPr lang="en-US" altLang="ko-KR"/>
        </a:p>
      </dgm:t>
    </dgm:pt>
    <dgm:pt modelId="{FEA7B017-60E1-468D-BF59-228BDF9FD7B9}">
      <dgm:prSet phldrT="[Text]"/>
      <dgm:spPr/>
      <dgm:t>
        <a:bodyPr/>
        <a:lstStyle/>
        <a:p>
          <a:r>
            <a:rPr lang="en-US" altLang="ko-KR" b="1" dirty="0" smtClean="0"/>
            <a:t>Review Class		</a:t>
          </a:r>
          <a:endParaRPr lang="en-US" altLang="ko-KR" b="1" dirty="0"/>
        </a:p>
      </dgm:t>
    </dgm:pt>
    <dgm:pt modelId="{93978112-2E41-4A17-A565-2B6D576A36EF}" type="parTrans" cxnId="{7DE17EBD-91F8-4CDB-9D1C-591D1427AC51}">
      <dgm:prSet/>
      <dgm:spPr/>
      <dgm:t>
        <a:bodyPr/>
        <a:lstStyle/>
        <a:p>
          <a:endParaRPr lang="en-US" altLang="ko-KR"/>
        </a:p>
      </dgm:t>
    </dgm:pt>
    <dgm:pt modelId="{305396E2-D8D7-4D72-8C91-CFF238F2B550}" type="sibTrans" cxnId="{7DE17EBD-91F8-4CDB-9D1C-591D1427AC51}">
      <dgm:prSet/>
      <dgm:spPr/>
      <dgm:t>
        <a:bodyPr/>
        <a:lstStyle/>
        <a:p>
          <a:endParaRPr lang="en-US" altLang="ko-KR"/>
        </a:p>
      </dgm:t>
    </dgm:pt>
    <dgm:pt modelId="{E491164F-5ACE-4768-BFCB-73B6820A538A}">
      <dgm:prSet phldrT="[Text]"/>
      <dgm:spPr/>
      <dgm:t>
        <a:bodyPr/>
        <a:lstStyle/>
        <a:p>
          <a:r>
            <a:rPr lang="en-US" altLang="ko-KR" dirty="0" smtClean="0"/>
            <a:t>Week 15</a:t>
          </a:r>
          <a:endParaRPr lang="en-US" altLang="ko-KR" dirty="0"/>
        </a:p>
      </dgm:t>
    </dgm:pt>
    <dgm:pt modelId="{64FDEBE1-17F7-479C-B09C-18D9811773C9}" type="parTrans" cxnId="{EF6359C1-F692-441A-819C-5F286D074D89}">
      <dgm:prSet/>
      <dgm:spPr/>
      <dgm:t>
        <a:bodyPr/>
        <a:lstStyle/>
        <a:p>
          <a:endParaRPr lang="en-US" altLang="ko-KR"/>
        </a:p>
      </dgm:t>
    </dgm:pt>
    <dgm:pt modelId="{14DDCBCE-558A-4BF5-9F85-1B23062C5EB9}" type="sibTrans" cxnId="{EF6359C1-F692-441A-819C-5F286D074D89}">
      <dgm:prSet/>
      <dgm:spPr/>
      <dgm:t>
        <a:bodyPr/>
        <a:lstStyle/>
        <a:p>
          <a:endParaRPr lang="en-US" altLang="ko-KR"/>
        </a:p>
      </dgm:t>
    </dgm:pt>
    <dgm:pt modelId="{183FB31E-276D-49CB-B0A9-005BC4894278}">
      <dgm:prSet/>
      <dgm:spPr>
        <a:solidFill>
          <a:schemeClr val="accent2">
            <a:lumMod val="75000"/>
            <a:alpha val="90000"/>
          </a:schemeClr>
        </a:solidFill>
      </dgm:spPr>
      <dgm:t>
        <a:bodyPr/>
        <a:lstStyle/>
        <a:p>
          <a:r>
            <a:rPr lang="en-US" altLang="ko-KR" b="1" dirty="0" smtClean="0"/>
            <a:t>Final Exam</a:t>
          </a:r>
          <a:endParaRPr lang="en-US" altLang="ko-KR" b="1" dirty="0"/>
        </a:p>
      </dgm:t>
    </dgm:pt>
    <dgm:pt modelId="{2B3DC20E-A3A4-46E1-9B8D-77ABBBCA85CE}" type="parTrans" cxnId="{0A2F38E9-9A71-46C5-9CAC-463EF58D0DA1}">
      <dgm:prSet/>
      <dgm:spPr/>
      <dgm:t>
        <a:bodyPr/>
        <a:lstStyle/>
        <a:p>
          <a:endParaRPr lang="en-US" altLang="ko-KR"/>
        </a:p>
      </dgm:t>
    </dgm:pt>
    <dgm:pt modelId="{E56119CE-FF07-4F60-B248-B316A9CD623E}" type="sibTrans" cxnId="{0A2F38E9-9A71-46C5-9CAC-463EF58D0DA1}">
      <dgm:prSet/>
      <dgm:spPr/>
      <dgm:t>
        <a:bodyPr/>
        <a:lstStyle/>
        <a:p>
          <a:endParaRPr lang="en-US" altLang="ko-KR"/>
        </a:p>
      </dgm:t>
    </dgm:pt>
    <dgm:pt modelId="{AA3774E0-AECE-436B-8D8C-084E3D4073C6}" type="pres">
      <dgm:prSet presAssocID="{1FF8AADA-882A-44EF-A8D5-0E2F9C524E7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 altLang="ko-KR"/>
        </a:p>
      </dgm:t>
    </dgm:pt>
    <dgm:pt modelId="{43090994-19D6-485B-A511-917905E5056A}" type="pres">
      <dgm:prSet presAssocID="{D9A56463-E9D2-4A22-B208-A70B3D97DB01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E8534D00-589A-4402-8DF9-9C33613DFAD6}" type="pres">
      <dgm:prSet presAssocID="{D9A56463-E9D2-4A22-B208-A70B3D97DB01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1D675FEF-5E5F-4514-8AD8-D5BEC33EAC50}" type="pres">
      <dgm:prSet presAssocID="{D9A56463-E9D2-4A22-B208-A70B3D97DB01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AC2A2E78-4C33-4933-8564-A94661E6961B}" type="pres">
      <dgm:prSet presAssocID="{E1388CDC-23EB-4E71-8BC6-C575186AAAD5}" presName="sp" presStyleCnt="0"/>
      <dgm:spPr/>
      <dgm:t>
        <a:bodyPr/>
        <a:lstStyle/>
        <a:p>
          <a:pPr latinLnBrk="1"/>
          <a:endParaRPr lang="ko-KR" altLang="en-US"/>
        </a:p>
      </dgm:t>
    </dgm:pt>
    <dgm:pt modelId="{BF1C2E98-1F75-4AD2-9ED7-6957994D52DD}" type="pres">
      <dgm:prSet presAssocID="{CC192E9C-592D-4D8F-901C-8EB37F9D3F75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99752F78-A22E-4AE7-8BB8-6CF36A1B0C46}" type="pres">
      <dgm:prSet presAssocID="{CC192E9C-592D-4D8F-901C-8EB37F9D3F75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6C47406D-F5D5-485B-A7A6-2C71B114E6D1}" type="pres">
      <dgm:prSet presAssocID="{CC192E9C-592D-4D8F-901C-8EB37F9D3F75}" presName="descendantText" presStyleLbl="alignAcc1" presStyleIdx="1" presStyleCnt="7" custLinFactNeighborX="821" custLinFactNeighborY="1630">
        <dgm:presLayoutVars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E0418759-66F6-4B2B-A799-7D88A7920FCC}" type="pres">
      <dgm:prSet presAssocID="{E916A259-4483-42BE-9E4C-75B7D2EABC50}" presName="sp" presStyleCnt="0"/>
      <dgm:spPr/>
      <dgm:t>
        <a:bodyPr/>
        <a:lstStyle/>
        <a:p>
          <a:pPr latinLnBrk="1"/>
          <a:endParaRPr lang="ko-KR" altLang="en-US"/>
        </a:p>
      </dgm:t>
    </dgm:pt>
    <dgm:pt modelId="{8DEA4346-D877-4C80-8993-03BAF43434CD}" type="pres">
      <dgm:prSet presAssocID="{FF524ADC-A874-4B60-B048-15E1C799BAEE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44E38481-6A90-4BBD-B83F-167C36E1DC3F}" type="pres">
      <dgm:prSet presAssocID="{FF524ADC-A874-4B60-B048-15E1C799BAEE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56A9A14F-8AFD-4FB5-B293-A295295CD0EC}" type="pres">
      <dgm:prSet presAssocID="{FF524ADC-A874-4B60-B048-15E1C799BAEE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1C078D4A-A6D5-4E26-9A65-75D0DE1F4C61}" type="pres">
      <dgm:prSet presAssocID="{3F63CA6C-3D00-4B3B-9C55-C588E3F994AA}" presName="sp" presStyleCnt="0"/>
      <dgm:spPr/>
      <dgm:t>
        <a:bodyPr/>
        <a:lstStyle/>
        <a:p>
          <a:pPr latinLnBrk="1"/>
          <a:endParaRPr lang="ko-KR" altLang="en-US"/>
        </a:p>
      </dgm:t>
    </dgm:pt>
    <dgm:pt modelId="{684486F3-D4DE-456B-8858-0F4264FBA42F}" type="pres">
      <dgm:prSet presAssocID="{AAE8C5BE-AED7-4FD2-B6DB-F14165487E70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5ECA119D-9ED7-44DF-ABAD-52AF88132505}" type="pres">
      <dgm:prSet presAssocID="{AAE8C5BE-AED7-4FD2-B6DB-F14165487E70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C3BFC335-0900-44E6-9556-8445D014F8C5}" type="pres">
      <dgm:prSet presAssocID="{AAE8C5BE-AED7-4FD2-B6DB-F14165487E70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1326D107-3BCD-4001-AAD9-0FC1D0456CF3}" type="pres">
      <dgm:prSet presAssocID="{90C3E49F-A39E-4C06-95BC-FBB885A3E832}" presName="sp" presStyleCnt="0"/>
      <dgm:spPr/>
      <dgm:t>
        <a:bodyPr/>
        <a:lstStyle/>
        <a:p>
          <a:pPr latinLnBrk="1"/>
          <a:endParaRPr lang="ko-KR" altLang="en-US"/>
        </a:p>
      </dgm:t>
    </dgm:pt>
    <dgm:pt modelId="{B10FBF13-F392-479E-8313-3CFC087F5CBD}" type="pres">
      <dgm:prSet presAssocID="{86A03006-9249-4A8C-820D-B719E5BF5058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04E050A5-03F7-4E38-8F84-09ADB216406B}" type="pres">
      <dgm:prSet presAssocID="{86A03006-9249-4A8C-820D-B719E5BF5058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2238C4B7-972A-4920-8530-6325CB07CE78}" type="pres">
      <dgm:prSet presAssocID="{86A03006-9249-4A8C-820D-B719E5BF5058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64EC3799-D3BD-4EC6-B7E3-F01CBBA56558}" type="pres">
      <dgm:prSet presAssocID="{42120630-43B2-456A-865B-963D84F8AD13}" presName="sp" presStyleCnt="0"/>
      <dgm:spPr/>
      <dgm:t>
        <a:bodyPr/>
        <a:lstStyle/>
        <a:p>
          <a:pPr latinLnBrk="1"/>
          <a:endParaRPr lang="ko-KR" altLang="en-US"/>
        </a:p>
      </dgm:t>
    </dgm:pt>
    <dgm:pt modelId="{035FC2FE-B337-488E-AEDF-19479B21A8FB}" type="pres">
      <dgm:prSet presAssocID="{7C55FABD-F981-4CA4-9B9C-90DD35807036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051C954A-D0C4-4BE4-A2BC-33ABE8284876}" type="pres">
      <dgm:prSet presAssocID="{7C55FABD-F981-4CA4-9B9C-90DD35807036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44030E30-8A24-4694-AC2D-90169C6AF264}" type="pres">
      <dgm:prSet presAssocID="{7C55FABD-F981-4CA4-9B9C-90DD35807036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4A467B05-3831-4A38-944D-78F6E5ED44CD}" type="pres">
      <dgm:prSet presAssocID="{6A766A7A-BC75-468F-BDC5-227FE2AF0EC2}" presName="sp" presStyleCnt="0"/>
      <dgm:spPr/>
      <dgm:t>
        <a:bodyPr/>
        <a:lstStyle/>
        <a:p>
          <a:pPr latinLnBrk="1"/>
          <a:endParaRPr lang="ko-KR" altLang="en-US"/>
        </a:p>
      </dgm:t>
    </dgm:pt>
    <dgm:pt modelId="{1B204F17-9E41-4C0F-ACCB-4EB12B01E0D3}" type="pres">
      <dgm:prSet presAssocID="{E491164F-5ACE-4768-BFCB-73B6820A538A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5B7BDC96-0C14-4F00-ACCC-B5C149B2BB60}" type="pres">
      <dgm:prSet presAssocID="{E491164F-5ACE-4768-BFCB-73B6820A538A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2D0B3768-9130-4D13-8A4E-79A61F327B9C}" type="pres">
      <dgm:prSet presAssocID="{E491164F-5ACE-4768-BFCB-73B6820A538A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 altLang="ko-KR"/>
        </a:p>
      </dgm:t>
    </dgm:pt>
  </dgm:ptLst>
  <dgm:cxnLst>
    <dgm:cxn modelId="{EEC53670-6552-4CC9-93F1-A78D3603953C}" srcId="{FF524ADC-A874-4B60-B048-15E1C799BAEE}" destId="{3A5B765E-794E-4DE2-95EE-AFFFCF1F3575}" srcOrd="0" destOrd="0" parTransId="{05938D28-8F91-49FE-B15E-94DADCEB630D}" sibTransId="{B8253542-703D-47C2-A439-9188FAE8D1AB}"/>
    <dgm:cxn modelId="{2FA01BFA-8281-4631-9D38-F4B06F67E8CF}" type="presOf" srcId="{1FF8AADA-882A-44EF-A8D5-0E2F9C524E70}" destId="{AA3774E0-AECE-436B-8D8C-084E3D4073C6}" srcOrd="0" destOrd="0" presId="urn:microsoft.com/office/officeart/2005/8/layout/chevron2"/>
    <dgm:cxn modelId="{EF6359C1-F692-441A-819C-5F286D074D89}" srcId="{1FF8AADA-882A-44EF-A8D5-0E2F9C524E70}" destId="{E491164F-5ACE-4768-BFCB-73B6820A538A}" srcOrd="6" destOrd="0" parTransId="{64FDEBE1-17F7-479C-B09C-18D9811773C9}" sibTransId="{14DDCBCE-558A-4BF5-9F85-1B23062C5EB9}"/>
    <dgm:cxn modelId="{102078D2-8693-41D1-90E2-177F2AEA3707}" srcId="{CC192E9C-592D-4D8F-901C-8EB37F9D3F75}" destId="{5CD8F789-70C6-4D71-80C0-D9B3FA36B629}" srcOrd="0" destOrd="0" parTransId="{D15C3AA5-4EA3-4CD4-A6F2-71A1B622F1CC}" sibTransId="{8A578749-F3A1-457F-8EF1-BB20F8AB9C98}"/>
    <dgm:cxn modelId="{B49261DF-2753-47CB-8D18-0E19BE17B1BA}" srcId="{1FF8AADA-882A-44EF-A8D5-0E2F9C524E70}" destId="{D9A56463-E9D2-4A22-B208-A70B3D97DB01}" srcOrd="0" destOrd="0" parTransId="{728E736F-E8F5-4C02-825D-E54FDE253682}" sibTransId="{E1388CDC-23EB-4E71-8BC6-C575186AAAD5}"/>
    <dgm:cxn modelId="{BC269D83-9522-4098-B991-35D7C75AE359}" type="presOf" srcId="{D9A56463-E9D2-4A22-B208-A70B3D97DB01}" destId="{E8534D00-589A-4402-8DF9-9C33613DFAD6}" srcOrd="0" destOrd="0" presId="urn:microsoft.com/office/officeart/2005/8/layout/chevron2"/>
    <dgm:cxn modelId="{F854D547-1412-452E-888D-0E4520326725}" srcId="{D9A56463-E9D2-4A22-B208-A70B3D97DB01}" destId="{41E90E55-679D-4EC4-8782-122341673976}" srcOrd="0" destOrd="0" parTransId="{992732CF-86E3-4DB3-BB2A-2A1FDAE00A92}" sibTransId="{7D36F0EB-E458-41D5-8AC8-8AAC0D1093FF}"/>
    <dgm:cxn modelId="{04BC735B-5EDE-4E66-A856-94360B5A6E68}" type="presOf" srcId="{183FB31E-276D-49CB-B0A9-005BC4894278}" destId="{2D0B3768-9130-4D13-8A4E-79A61F327B9C}" srcOrd="0" destOrd="0" presId="urn:microsoft.com/office/officeart/2005/8/layout/chevron2"/>
    <dgm:cxn modelId="{2DA1DEDF-30C2-42CF-B302-77D7C5C0F513}" type="presOf" srcId="{AAE8C5BE-AED7-4FD2-B6DB-F14165487E70}" destId="{5ECA119D-9ED7-44DF-ABAD-52AF88132505}" srcOrd="0" destOrd="0" presId="urn:microsoft.com/office/officeart/2005/8/layout/chevron2"/>
    <dgm:cxn modelId="{62013D0A-3BC6-4F1E-98B1-69BD5766C695}" type="presOf" srcId="{3D6B143F-9AEC-40E3-B3E4-6835AA8830CB}" destId="{C3BFC335-0900-44E6-9556-8445D014F8C5}" srcOrd="0" destOrd="0" presId="urn:microsoft.com/office/officeart/2005/8/layout/chevron2"/>
    <dgm:cxn modelId="{96322F4D-9CF0-40A9-A45C-599A76C8FA53}" srcId="{AAE8C5BE-AED7-4FD2-B6DB-F14165487E70}" destId="{3D6B143F-9AEC-40E3-B3E4-6835AA8830CB}" srcOrd="0" destOrd="0" parTransId="{26D98E2F-FC35-4860-B5C2-E8486A8DFA45}" sibTransId="{4A091C53-3527-4026-BDF6-E2B0A41E73E4}"/>
    <dgm:cxn modelId="{DD73A11A-ED24-45E8-AD0C-EF25D69A46CA}" type="presOf" srcId="{41E90E55-679D-4EC4-8782-122341673976}" destId="{1D675FEF-5E5F-4514-8AD8-D5BEC33EAC50}" srcOrd="0" destOrd="0" presId="urn:microsoft.com/office/officeart/2005/8/layout/chevron2"/>
    <dgm:cxn modelId="{64C7FEA7-6496-478F-99F6-D82C1CB1F4CB}" type="presOf" srcId="{3A5B765E-794E-4DE2-95EE-AFFFCF1F3575}" destId="{56A9A14F-8AFD-4FB5-B293-A295295CD0EC}" srcOrd="0" destOrd="0" presId="urn:microsoft.com/office/officeart/2005/8/layout/chevron2"/>
    <dgm:cxn modelId="{0A2F38E9-9A71-46C5-9CAC-463EF58D0DA1}" srcId="{E491164F-5ACE-4768-BFCB-73B6820A538A}" destId="{183FB31E-276D-49CB-B0A9-005BC4894278}" srcOrd="0" destOrd="0" parTransId="{2B3DC20E-A3A4-46E1-9B8D-77ABBBCA85CE}" sibTransId="{E56119CE-FF07-4F60-B248-B316A9CD623E}"/>
    <dgm:cxn modelId="{59F809C2-B8FE-4C29-937E-CE33D6883064}" type="presOf" srcId="{86A03006-9249-4A8C-820D-B719E5BF5058}" destId="{04E050A5-03F7-4E38-8F84-09ADB216406B}" srcOrd="0" destOrd="0" presId="urn:microsoft.com/office/officeart/2005/8/layout/chevron2"/>
    <dgm:cxn modelId="{AADCB7AB-988C-4308-8BCB-3AE4DAB6EEE1}" srcId="{1FF8AADA-882A-44EF-A8D5-0E2F9C524E70}" destId="{86A03006-9249-4A8C-820D-B719E5BF5058}" srcOrd="4" destOrd="0" parTransId="{BB06C19E-CE7C-43DE-B4EA-00EC70D3DB12}" sibTransId="{42120630-43B2-456A-865B-963D84F8AD13}"/>
    <dgm:cxn modelId="{6AB0794F-7359-46FD-A46F-7232A06664E9}" type="presOf" srcId="{FF524ADC-A874-4B60-B048-15E1C799BAEE}" destId="{44E38481-6A90-4BBD-B83F-167C36E1DC3F}" srcOrd="0" destOrd="0" presId="urn:microsoft.com/office/officeart/2005/8/layout/chevron2"/>
    <dgm:cxn modelId="{072CCB01-1E90-49FF-94CB-85EAAAAD2E1A}" type="presOf" srcId="{FEA7B017-60E1-468D-BF59-228BDF9FD7B9}" destId="{44030E30-8A24-4694-AC2D-90169C6AF264}" srcOrd="0" destOrd="0" presId="urn:microsoft.com/office/officeart/2005/8/layout/chevron2"/>
    <dgm:cxn modelId="{5DC70F08-0E25-40A8-9B57-16C7AE2B4942}" type="presOf" srcId="{5CD8F789-70C6-4D71-80C0-D9B3FA36B629}" destId="{6C47406D-F5D5-485B-A7A6-2C71B114E6D1}" srcOrd="0" destOrd="0" presId="urn:microsoft.com/office/officeart/2005/8/layout/chevron2"/>
    <dgm:cxn modelId="{7DE17EBD-91F8-4CDB-9D1C-591D1427AC51}" srcId="{7C55FABD-F981-4CA4-9B9C-90DD35807036}" destId="{FEA7B017-60E1-468D-BF59-228BDF9FD7B9}" srcOrd="0" destOrd="0" parTransId="{93978112-2E41-4A17-A565-2B6D576A36EF}" sibTransId="{305396E2-D8D7-4D72-8C91-CFF238F2B550}"/>
    <dgm:cxn modelId="{C3551B1B-3038-4C37-94DB-2D130BCB0531}" srcId="{1FF8AADA-882A-44EF-A8D5-0E2F9C524E70}" destId="{CC192E9C-592D-4D8F-901C-8EB37F9D3F75}" srcOrd="1" destOrd="0" parTransId="{0A8EC65F-6458-427C-A402-DA96BB0488BF}" sibTransId="{E916A259-4483-42BE-9E4C-75B7D2EABC50}"/>
    <dgm:cxn modelId="{86FD0023-7A7E-44A0-885D-7489CF807380}" srcId="{1FF8AADA-882A-44EF-A8D5-0E2F9C524E70}" destId="{FF524ADC-A874-4B60-B048-15E1C799BAEE}" srcOrd="2" destOrd="0" parTransId="{C8E96D2B-46ED-47D2-826C-161E528CF730}" sibTransId="{3F63CA6C-3D00-4B3B-9C55-C588E3F994AA}"/>
    <dgm:cxn modelId="{9BDF5DEB-9BEA-4749-968D-383F680F8507}" type="presOf" srcId="{E491164F-5ACE-4768-BFCB-73B6820A538A}" destId="{5B7BDC96-0C14-4F00-ACCC-B5C149B2BB60}" srcOrd="0" destOrd="0" presId="urn:microsoft.com/office/officeart/2005/8/layout/chevron2"/>
    <dgm:cxn modelId="{A6F33416-D0B8-418B-9A35-28217638B55F}" srcId="{86A03006-9249-4A8C-820D-B719E5BF5058}" destId="{920D0053-84F1-4689-95DA-C5A6F2825EB5}" srcOrd="0" destOrd="0" parTransId="{CB12DE12-EC29-4737-A5AC-1EE30A21879C}" sibTransId="{35FE840E-B067-46B7-B4A5-3038A487E5EF}"/>
    <dgm:cxn modelId="{4832FBC2-344A-45BD-864F-0DA764CEB193}" srcId="{1FF8AADA-882A-44EF-A8D5-0E2F9C524E70}" destId="{AAE8C5BE-AED7-4FD2-B6DB-F14165487E70}" srcOrd="3" destOrd="0" parTransId="{29616F4D-EAC7-4843-A1BE-1BBF1455BC0B}" sibTransId="{90C3E49F-A39E-4C06-95BC-FBB885A3E832}"/>
    <dgm:cxn modelId="{817A207E-21CB-4A6E-B910-DF8E29A6460C}" type="presOf" srcId="{920D0053-84F1-4689-95DA-C5A6F2825EB5}" destId="{2238C4B7-972A-4920-8530-6325CB07CE78}" srcOrd="0" destOrd="0" presId="urn:microsoft.com/office/officeart/2005/8/layout/chevron2"/>
    <dgm:cxn modelId="{C1DE43DD-0199-43FB-B980-C3A1CAB60E81}" type="presOf" srcId="{7C55FABD-F981-4CA4-9B9C-90DD35807036}" destId="{051C954A-D0C4-4BE4-A2BC-33ABE8284876}" srcOrd="0" destOrd="0" presId="urn:microsoft.com/office/officeart/2005/8/layout/chevron2"/>
    <dgm:cxn modelId="{8079977E-276A-4CF9-8B77-C6EB740DDACD}" type="presOf" srcId="{CC192E9C-592D-4D8F-901C-8EB37F9D3F75}" destId="{99752F78-A22E-4AE7-8BB8-6CF36A1B0C46}" srcOrd="0" destOrd="0" presId="urn:microsoft.com/office/officeart/2005/8/layout/chevron2"/>
    <dgm:cxn modelId="{3C80103E-19F8-4A3D-BE59-A4F185361F25}" srcId="{1FF8AADA-882A-44EF-A8D5-0E2F9C524E70}" destId="{7C55FABD-F981-4CA4-9B9C-90DD35807036}" srcOrd="5" destOrd="0" parTransId="{BDF0B9E1-FF93-4673-BA0A-62CB6B102D43}" sibTransId="{6A766A7A-BC75-468F-BDC5-227FE2AF0EC2}"/>
    <dgm:cxn modelId="{5924861D-BF89-4573-89FA-DACAFF9F445E}" type="presParOf" srcId="{AA3774E0-AECE-436B-8D8C-084E3D4073C6}" destId="{43090994-19D6-485B-A511-917905E5056A}" srcOrd="0" destOrd="0" presId="urn:microsoft.com/office/officeart/2005/8/layout/chevron2"/>
    <dgm:cxn modelId="{BBD3D564-118A-4B24-BC0B-AB009B9EEA9D}" type="presParOf" srcId="{43090994-19D6-485B-A511-917905E5056A}" destId="{E8534D00-589A-4402-8DF9-9C33613DFAD6}" srcOrd="0" destOrd="0" presId="urn:microsoft.com/office/officeart/2005/8/layout/chevron2"/>
    <dgm:cxn modelId="{6D0C9776-EE0F-47A3-AC23-AEF5CFB79106}" type="presParOf" srcId="{43090994-19D6-485B-A511-917905E5056A}" destId="{1D675FEF-5E5F-4514-8AD8-D5BEC33EAC50}" srcOrd="1" destOrd="0" presId="urn:microsoft.com/office/officeart/2005/8/layout/chevron2"/>
    <dgm:cxn modelId="{45657819-9C37-4E67-972E-33007F29B1FD}" type="presParOf" srcId="{AA3774E0-AECE-436B-8D8C-084E3D4073C6}" destId="{AC2A2E78-4C33-4933-8564-A94661E6961B}" srcOrd="1" destOrd="0" presId="urn:microsoft.com/office/officeart/2005/8/layout/chevron2"/>
    <dgm:cxn modelId="{D95EDABC-C8BE-4BFC-9E0D-D87F499B5CF4}" type="presParOf" srcId="{AA3774E0-AECE-436B-8D8C-084E3D4073C6}" destId="{BF1C2E98-1F75-4AD2-9ED7-6957994D52DD}" srcOrd="2" destOrd="0" presId="urn:microsoft.com/office/officeart/2005/8/layout/chevron2"/>
    <dgm:cxn modelId="{A64A2FCC-3A92-450B-A3BC-76A7C5E472DF}" type="presParOf" srcId="{BF1C2E98-1F75-4AD2-9ED7-6957994D52DD}" destId="{99752F78-A22E-4AE7-8BB8-6CF36A1B0C46}" srcOrd="0" destOrd="0" presId="urn:microsoft.com/office/officeart/2005/8/layout/chevron2"/>
    <dgm:cxn modelId="{8C262E36-DA1C-4ED1-BBAE-68BBAAF1A0C0}" type="presParOf" srcId="{BF1C2E98-1F75-4AD2-9ED7-6957994D52DD}" destId="{6C47406D-F5D5-485B-A7A6-2C71B114E6D1}" srcOrd="1" destOrd="0" presId="urn:microsoft.com/office/officeart/2005/8/layout/chevron2"/>
    <dgm:cxn modelId="{C3BAD51E-90C6-40E4-A175-8953DBE66961}" type="presParOf" srcId="{AA3774E0-AECE-436B-8D8C-084E3D4073C6}" destId="{E0418759-66F6-4B2B-A799-7D88A7920FCC}" srcOrd="3" destOrd="0" presId="urn:microsoft.com/office/officeart/2005/8/layout/chevron2"/>
    <dgm:cxn modelId="{B29C61AF-D2A6-4131-A108-F0BFB7037D81}" type="presParOf" srcId="{AA3774E0-AECE-436B-8D8C-084E3D4073C6}" destId="{8DEA4346-D877-4C80-8993-03BAF43434CD}" srcOrd="4" destOrd="0" presId="urn:microsoft.com/office/officeart/2005/8/layout/chevron2"/>
    <dgm:cxn modelId="{FE73C319-A55D-4C1A-8CC8-BD0962C07512}" type="presParOf" srcId="{8DEA4346-D877-4C80-8993-03BAF43434CD}" destId="{44E38481-6A90-4BBD-B83F-167C36E1DC3F}" srcOrd="0" destOrd="0" presId="urn:microsoft.com/office/officeart/2005/8/layout/chevron2"/>
    <dgm:cxn modelId="{78400B1B-576F-46D6-A885-67ECB757128F}" type="presParOf" srcId="{8DEA4346-D877-4C80-8993-03BAF43434CD}" destId="{56A9A14F-8AFD-4FB5-B293-A295295CD0EC}" srcOrd="1" destOrd="0" presId="urn:microsoft.com/office/officeart/2005/8/layout/chevron2"/>
    <dgm:cxn modelId="{AD37EE62-C53A-4307-8931-F6B203D9DC55}" type="presParOf" srcId="{AA3774E0-AECE-436B-8D8C-084E3D4073C6}" destId="{1C078D4A-A6D5-4E26-9A65-75D0DE1F4C61}" srcOrd="5" destOrd="0" presId="urn:microsoft.com/office/officeart/2005/8/layout/chevron2"/>
    <dgm:cxn modelId="{A38C78A3-B8A5-4CAA-95F8-BE6765B7920B}" type="presParOf" srcId="{AA3774E0-AECE-436B-8D8C-084E3D4073C6}" destId="{684486F3-D4DE-456B-8858-0F4264FBA42F}" srcOrd="6" destOrd="0" presId="urn:microsoft.com/office/officeart/2005/8/layout/chevron2"/>
    <dgm:cxn modelId="{12090B81-8C43-489A-8D7D-CDD7D0906374}" type="presParOf" srcId="{684486F3-D4DE-456B-8858-0F4264FBA42F}" destId="{5ECA119D-9ED7-44DF-ABAD-52AF88132505}" srcOrd="0" destOrd="0" presId="urn:microsoft.com/office/officeart/2005/8/layout/chevron2"/>
    <dgm:cxn modelId="{483E3313-2557-433F-B595-5A6A0836F658}" type="presParOf" srcId="{684486F3-D4DE-456B-8858-0F4264FBA42F}" destId="{C3BFC335-0900-44E6-9556-8445D014F8C5}" srcOrd="1" destOrd="0" presId="urn:microsoft.com/office/officeart/2005/8/layout/chevron2"/>
    <dgm:cxn modelId="{7B592E76-5833-499A-8158-C8A86E70DA77}" type="presParOf" srcId="{AA3774E0-AECE-436B-8D8C-084E3D4073C6}" destId="{1326D107-3BCD-4001-AAD9-0FC1D0456CF3}" srcOrd="7" destOrd="0" presId="urn:microsoft.com/office/officeart/2005/8/layout/chevron2"/>
    <dgm:cxn modelId="{9837D0BE-6816-4F33-A5B8-5710DF5B9825}" type="presParOf" srcId="{AA3774E0-AECE-436B-8D8C-084E3D4073C6}" destId="{B10FBF13-F392-479E-8313-3CFC087F5CBD}" srcOrd="8" destOrd="0" presId="urn:microsoft.com/office/officeart/2005/8/layout/chevron2"/>
    <dgm:cxn modelId="{77CEC402-FB61-4484-AC57-B20887BBD0F2}" type="presParOf" srcId="{B10FBF13-F392-479E-8313-3CFC087F5CBD}" destId="{04E050A5-03F7-4E38-8F84-09ADB216406B}" srcOrd="0" destOrd="0" presId="urn:microsoft.com/office/officeart/2005/8/layout/chevron2"/>
    <dgm:cxn modelId="{CB6464A9-8313-4BBF-8F3E-99C31234757A}" type="presParOf" srcId="{B10FBF13-F392-479E-8313-3CFC087F5CBD}" destId="{2238C4B7-972A-4920-8530-6325CB07CE78}" srcOrd="1" destOrd="0" presId="urn:microsoft.com/office/officeart/2005/8/layout/chevron2"/>
    <dgm:cxn modelId="{C93A347E-1549-4470-8DC1-0723355F3CDE}" type="presParOf" srcId="{AA3774E0-AECE-436B-8D8C-084E3D4073C6}" destId="{64EC3799-D3BD-4EC6-B7E3-F01CBBA56558}" srcOrd="9" destOrd="0" presId="urn:microsoft.com/office/officeart/2005/8/layout/chevron2"/>
    <dgm:cxn modelId="{43F388EB-C564-4698-A699-FBE865BAFF93}" type="presParOf" srcId="{AA3774E0-AECE-436B-8D8C-084E3D4073C6}" destId="{035FC2FE-B337-488E-AEDF-19479B21A8FB}" srcOrd="10" destOrd="0" presId="urn:microsoft.com/office/officeart/2005/8/layout/chevron2"/>
    <dgm:cxn modelId="{10A3F7AE-DA37-4487-97F1-F6A33938F371}" type="presParOf" srcId="{035FC2FE-B337-488E-AEDF-19479B21A8FB}" destId="{051C954A-D0C4-4BE4-A2BC-33ABE8284876}" srcOrd="0" destOrd="0" presId="urn:microsoft.com/office/officeart/2005/8/layout/chevron2"/>
    <dgm:cxn modelId="{B6ED5B18-838A-4908-9E73-60A2F22FBBE8}" type="presParOf" srcId="{035FC2FE-B337-488E-AEDF-19479B21A8FB}" destId="{44030E30-8A24-4694-AC2D-90169C6AF264}" srcOrd="1" destOrd="0" presId="urn:microsoft.com/office/officeart/2005/8/layout/chevron2"/>
    <dgm:cxn modelId="{79A2C9A9-EB1A-43FA-85A1-A3F9A5981D4F}" type="presParOf" srcId="{AA3774E0-AECE-436B-8D8C-084E3D4073C6}" destId="{4A467B05-3831-4A38-944D-78F6E5ED44CD}" srcOrd="11" destOrd="0" presId="urn:microsoft.com/office/officeart/2005/8/layout/chevron2"/>
    <dgm:cxn modelId="{B28DA69A-525E-4401-917D-33FD83FC9904}" type="presParOf" srcId="{AA3774E0-AECE-436B-8D8C-084E3D4073C6}" destId="{1B204F17-9E41-4C0F-ACCB-4EB12B01E0D3}" srcOrd="12" destOrd="0" presId="urn:microsoft.com/office/officeart/2005/8/layout/chevron2"/>
    <dgm:cxn modelId="{D9F28932-32F2-4E10-B11F-26D412BF0546}" type="presParOf" srcId="{1B204F17-9E41-4C0F-ACCB-4EB12B01E0D3}" destId="{5B7BDC96-0C14-4F00-ACCC-B5C149B2BB60}" srcOrd="0" destOrd="0" presId="urn:microsoft.com/office/officeart/2005/8/layout/chevron2"/>
    <dgm:cxn modelId="{59A730D8-1D03-4DDC-A509-AEDC56223A75}" type="presParOf" srcId="{1B204F17-9E41-4C0F-ACCB-4EB12B01E0D3}" destId="{2D0B3768-9130-4D13-8A4E-79A61F327B9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F8AADA-882A-44EF-A8D5-0E2F9C524E70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 altLang="ko-KR"/>
        </a:p>
      </dgm:t>
    </dgm:pt>
    <dgm:pt modelId="{D9A56463-E9D2-4A22-B208-A70B3D97DB01}">
      <dgm:prSet phldrT="[Text]"/>
      <dgm:spPr/>
      <dgm:t>
        <a:bodyPr/>
        <a:lstStyle/>
        <a:p>
          <a:r>
            <a:rPr lang="en-US" altLang="ko-KR" dirty="0" smtClean="0"/>
            <a:t>Week 1</a:t>
          </a:r>
          <a:endParaRPr lang="en-US" altLang="ko-KR" dirty="0"/>
        </a:p>
      </dgm:t>
    </dgm:pt>
    <dgm:pt modelId="{728E736F-E8F5-4C02-825D-E54FDE253682}" type="parTrans" cxnId="{B49261DF-2753-47CB-8D18-0E19BE17B1BA}">
      <dgm:prSet/>
      <dgm:spPr/>
      <dgm:t>
        <a:bodyPr/>
        <a:lstStyle/>
        <a:p>
          <a:endParaRPr lang="en-US" altLang="ko-KR"/>
        </a:p>
      </dgm:t>
    </dgm:pt>
    <dgm:pt modelId="{E1388CDC-23EB-4E71-8BC6-C575186AAAD5}" type="sibTrans" cxnId="{B49261DF-2753-47CB-8D18-0E19BE17B1BA}">
      <dgm:prSet/>
      <dgm:spPr/>
      <dgm:t>
        <a:bodyPr/>
        <a:lstStyle/>
        <a:p>
          <a:endParaRPr lang="en-US" altLang="ko-KR"/>
        </a:p>
      </dgm:t>
    </dgm:pt>
    <dgm:pt modelId="{41E90E55-679D-4EC4-8782-122341673976}">
      <dgm:prSet phldrT="[Text]" custT="1"/>
      <dgm:spPr/>
      <dgm:t>
        <a:bodyPr/>
        <a:lstStyle/>
        <a:p>
          <a:r>
            <a:rPr lang="en-US" altLang="ko-KR" sz="1100" b="1" dirty="0" smtClean="0"/>
            <a:t>Fundamentals of Genes and Genomes: Biological Macromolecules, Eukaryotic Gene Structure</a:t>
          </a:r>
          <a:endParaRPr lang="en-US" altLang="ko-KR" sz="1100" b="1" dirty="0"/>
        </a:p>
      </dgm:t>
    </dgm:pt>
    <dgm:pt modelId="{992732CF-86E3-4DB3-BB2A-2A1FDAE00A92}" type="parTrans" cxnId="{F854D547-1412-452E-888D-0E4520326725}">
      <dgm:prSet/>
      <dgm:spPr/>
      <dgm:t>
        <a:bodyPr/>
        <a:lstStyle/>
        <a:p>
          <a:endParaRPr lang="en-US" altLang="ko-KR"/>
        </a:p>
      </dgm:t>
    </dgm:pt>
    <dgm:pt modelId="{7D36F0EB-E458-41D5-8AC8-8AAC0D1093FF}" type="sibTrans" cxnId="{F854D547-1412-452E-888D-0E4520326725}">
      <dgm:prSet/>
      <dgm:spPr/>
      <dgm:t>
        <a:bodyPr/>
        <a:lstStyle/>
        <a:p>
          <a:endParaRPr lang="en-US" altLang="ko-KR"/>
        </a:p>
      </dgm:t>
    </dgm:pt>
    <dgm:pt modelId="{CC192E9C-592D-4D8F-901C-8EB37F9D3F75}">
      <dgm:prSet phldrT="[Text]"/>
      <dgm:spPr/>
      <dgm:t>
        <a:bodyPr/>
        <a:lstStyle/>
        <a:p>
          <a:r>
            <a:rPr lang="en-US" altLang="ko-KR" dirty="0" smtClean="0"/>
            <a:t>Week 2</a:t>
          </a:r>
          <a:endParaRPr lang="en-US" altLang="ko-KR" dirty="0"/>
        </a:p>
      </dgm:t>
    </dgm:pt>
    <dgm:pt modelId="{0A8EC65F-6458-427C-A402-DA96BB0488BF}" type="parTrans" cxnId="{C3551B1B-3038-4C37-94DB-2D130BCB0531}">
      <dgm:prSet/>
      <dgm:spPr/>
      <dgm:t>
        <a:bodyPr/>
        <a:lstStyle/>
        <a:p>
          <a:endParaRPr lang="en-US" altLang="ko-KR"/>
        </a:p>
      </dgm:t>
    </dgm:pt>
    <dgm:pt modelId="{E916A259-4483-42BE-9E4C-75B7D2EABC50}" type="sibTrans" cxnId="{C3551B1B-3038-4C37-94DB-2D130BCB0531}">
      <dgm:prSet/>
      <dgm:spPr/>
      <dgm:t>
        <a:bodyPr/>
        <a:lstStyle/>
        <a:p>
          <a:endParaRPr lang="en-US" altLang="ko-KR"/>
        </a:p>
      </dgm:t>
    </dgm:pt>
    <dgm:pt modelId="{5CD8F789-70C6-4D71-80C0-D9B3FA36B629}">
      <dgm:prSet phldrT="[Text]" custT="1"/>
      <dgm:spPr/>
      <dgm:t>
        <a:bodyPr/>
        <a:lstStyle/>
        <a:p>
          <a:r>
            <a:rPr lang="en-US" altLang="ko-KR" sz="1100" b="1" dirty="0" smtClean="0"/>
            <a:t>Mutations in DNA, Features of RNA, and Protein Structure &amp; Function</a:t>
          </a:r>
          <a:endParaRPr lang="en-US" altLang="ko-KR" sz="1100" b="1" dirty="0"/>
        </a:p>
      </dgm:t>
    </dgm:pt>
    <dgm:pt modelId="{D15C3AA5-4EA3-4CD4-A6F2-71A1B622F1CC}" type="parTrans" cxnId="{102078D2-8693-41D1-90E2-177F2AEA3707}">
      <dgm:prSet/>
      <dgm:spPr/>
      <dgm:t>
        <a:bodyPr/>
        <a:lstStyle/>
        <a:p>
          <a:endParaRPr lang="en-US" altLang="ko-KR"/>
        </a:p>
      </dgm:t>
    </dgm:pt>
    <dgm:pt modelId="{8A578749-F3A1-457F-8EF1-BB20F8AB9C98}" type="sibTrans" cxnId="{102078D2-8693-41D1-90E2-177F2AEA3707}">
      <dgm:prSet/>
      <dgm:spPr/>
      <dgm:t>
        <a:bodyPr/>
        <a:lstStyle/>
        <a:p>
          <a:endParaRPr lang="en-US" altLang="ko-KR"/>
        </a:p>
      </dgm:t>
    </dgm:pt>
    <dgm:pt modelId="{FF524ADC-A874-4B60-B048-15E1C799BAEE}">
      <dgm:prSet phldrT="[Text]"/>
      <dgm:spPr/>
      <dgm:t>
        <a:bodyPr/>
        <a:lstStyle/>
        <a:p>
          <a:r>
            <a:rPr lang="en-US" altLang="ko-KR" dirty="0" smtClean="0"/>
            <a:t>Week 3</a:t>
          </a:r>
          <a:endParaRPr lang="en-US" altLang="ko-KR" dirty="0"/>
        </a:p>
      </dgm:t>
    </dgm:pt>
    <dgm:pt modelId="{C8E96D2B-46ED-47D2-826C-161E528CF730}" type="parTrans" cxnId="{86FD0023-7A7E-44A0-885D-7489CF807380}">
      <dgm:prSet/>
      <dgm:spPr/>
      <dgm:t>
        <a:bodyPr/>
        <a:lstStyle/>
        <a:p>
          <a:endParaRPr lang="en-US" altLang="ko-KR"/>
        </a:p>
      </dgm:t>
    </dgm:pt>
    <dgm:pt modelId="{3F63CA6C-3D00-4B3B-9C55-C588E3F994AA}" type="sibTrans" cxnId="{86FD0023-7A7E-44A0-885D-7489CF807380}">
      <dgm:prSet/>
      <dgm:spPr/>
      <dgm:t>
        <a:bodyPr/>
        <a:lstStyle/>
        <a:p>
          <a:endParaRPr lang="en-US" altLang="ko-KR"/>
        </a:p>
      </dgm:t>
    </dgm:pt>
    <dgm:pt modelId="{3A5B765E-794E-4DE2-95EE-AFFFCF1F3575}">
      <dgm:prSet phldrT="[Text]"/>
      <dgm:spPr/>
      <dgm:t>
        <a:bodyPr/>
        <a:lstStyle/>
        <a:p>
          <a:r>
            <a:rPr lang="en-US" altLang="ko-KR" b="1" dirty="0" smtClean="0"/>
            <a:t>Genome Structure and Organization		</a:t>
          </a:r>
          <a:endParaRPr lang="en-US" altLang="ko-KR" b="1" dirty="0"/>
        </a:p>
      </dgm:t>
    </dgm:pt>
    <dgm:pt modelId="{05938D28-8F91-49FE-B15E-94DADCEB630D}" type="parTrans" cxnId="{EEC53670-6552-4CC9-93F1-A78D3603953C}">
      <dgm:prSet/>
      <dgm:spPr/>
      <dgm:t>
        <a:bodyPr/>
        <a:lstStyle/>
        <a:p>
          <a:endParaRPr lang="en-US" altLang="ko-KR"/>
        </a:p>
      </dgm:t>
    </dgm:pt>
    <dgm:pt modelId="{B8253542-703D-47C2-A439-9188FAE8D1AB}" type="sibTrans" cxnId="{EEC53670-6552-4CC9-93F1-A78D3603953C}">
      <dgm:prSet/>
      <dgm:spPr/>
      <dgm:t>
        <a:bodyPr/>
        <a:lstStyle/>
        <a:p>
          <a:endParaRPr lang="en-US" altLang="ko-KR"/>
        </a:p>
      </dgm:t>
    </dgm:pt>
    <dgm:pt modelId="{AAE8C5BE-AED7-4FD2-B6DB-F14165487E70}">
      <dgm:prSet phldrT="[Text]"/>
      <dgm:spPr/>
      <dgm:t>
        <a:bodyPr/>
        <a:lstStyle/>
        <a:p>
          <a:r>
            <a:rPr lang="en-US" altLang="ko-KR" dirty="0" smtClean="0"/>
            <a:t>Week 4</a:t>
          </a:r>
          <a:endParaRPr lang="en-US" altLang="ko-KR" dirty="0"/>
        </a:p>
      </dgm:t>
    </dgm:pt>
    <dgm:pt modelId="{29616F4D-EAC7-4843-A1BE-1BBF1455BC0B}" type="parTrans" cxnId="{4832FBC2-344A-45BD-864F-0DA764CEB193}">
      <dgm:prSet/>
      <dgm:spPr/>
      <dgm:t>
        <a:bodyPr/>
        <a:lstStyle/>
        <a:p>
          <a:endParaRPr lang="en-US" altLang="ko-KR"/>
        </a:p>
      </dgm:t>
    </dgm:pt>
    <dgm:pt modelId="{90C3E49F-A39E-4C06-95BC-FBB885A3E832}" type="sibTrans" cxnId="{4832FBC2-344A-45BD-864F-0DA764CEB193}">
      <dgm:prSet/>
      <dgm:spPr/>
      <dgm:t>
        <a:bodyPr/>
        <a:lstStyle/>
        <a:p>
          <a:endParaRPr lang="en-US" altLang="ko-KR"/>
        </a:p>
      </dgm:t>
    </dgm:pt>
    <dgm:pt modelId="{3D6B143F-9AEC-40E3-B3E4-6835AA8830CB}">
      <dgm:prSet phldrT="[Text]"/>
      <dgm:spPr/>
      <dgm:t>
        <a:bodyPr/>
        <a:lstStyle/>
        <a:p>
          <a:r>
            <a:rPr lang="en-US" b="1" dirty="0" smtClean="0"/>
            <a:t>Molecular Evolution and </a:t>
          </a:r>
          <a:r>
            <a:rPr lang="en-US" b="1" dirty="0" err="1" smtClean="0"/>
            <a:t>Phylogenetics</a:t>
          </a:r>
          <a:endParaRPr lang="en-US" altLang="ko-KR" b="1" dirty="0"/>
        </a:p>
      </dgm:t>
    </dgm:pt>
    <dgm:pt modelId="{26D98E2F-FC35-4860-B5C2-E8486A8DFA45}" type="parTrans" cxnId="{96322F4D-9CF0-40A9-A45C-599A76C8FA53}">
      <dgm:prSet/>
      <dgm:spPr/>
      <dgm:t>
        <a:bodyPr/>
        <a:lstStyle/>
        <a:p>
          <a:endParaRPr lang="en-US" altLang="ko-KR"/>
        </a:p>
      </dgm:t>
    </dgm:pt>
    <dgm:pt modelId="{4A091C53-3527-4026-BDF6-E2B0A41E73E4}" type="sibTrans" cxnId="{96322F4D-9CF0-40A9-A45C-599A76C8FA53}">
      <dgm:prSet/>
      <dgm:spPr/>
      <dgm:t>
        <a:bodyPr/>
        <a:lstStyle/>
        <a:p>
          <a:endParaRPr lang="en-US" altLang="ko-KR"/>
        </a:p>
      </dgm:t>
    </dgm:pt>
    <dgm:pt modelId="{86A03006-9249-4A8C-820D-B719E5BF5058}">
      <dgm:prSet phldrT="[Text]"/>
      <dgm:spPr/>
      <dgm:t>
        <a:bodyPr/>
        <a:lstStyle/>
        <a:p>
          <a:r>
            <a:rPr lang="en-US" altLang="ko-KR" dirty="0" smtClean="0"/>
            <a:t>Week 5</a:t>
          </a:r>
          <a:endParaRPr lang="en-US" altLang="ko-KR" dirty="0"/>
        </a:p>
      </dgm:t>
    </dgm:pt>
    <dgm:pt modelId="{BB06C19E-CE7C-43DE-B4EA-00EC70D3DB12}" type="parTrans" cxnId="{AADCB7AB-988C-4308-8BCB-3AE4DAB6EEE1}">
      <dgm:prSet/>
      <dgm:spPr/>
      <dgm:t>
        <a:bodyPr/>
        <a:lstStyle/>
        <a:p>
          <a:endParaRPr lang="en-US" altLang="ko-KR"/>
        </a:p>
      </dgm:t>
    </dgm:pt>
    <dgm:pt modelId="{42120630-43B2-456A-865B-963D84F8AD13}" type="sibTrans" cxnId="{AADCB7AB-988C-4308-8BCB-3AE4DAB6EEE1}">
      <dgm:prSet/>
      <dgm:spPr/>
      <dgm:t>
        <a:bodyPr/>
        <a:lstStyle/>
        <a:p>
          <a:endParaRPr lang="en-US" altLang="ko-KR"/>
        </a:p>
      </dgm:t>
    </dgm:pt>
    <dgm:pt modelId="{920D0053-84F1-4689-95DA-C5A6F2825EB5}">
      <dgm:prSet phldrT="[Text]"/>
      <dgm:spPr/>
      <dgm:t>
        <a:bodyPr/>
        <a:lstStyle/>
        <a:p>
          <a:r>
            <a:rPr lang="en-US" b="1" dirty="0" smtClean="0"/>
            <a:t>Genomic Technologies: Sanger Sequencing to Pyrosequencing</a:t>
          </a:r>
          <a:endParaRPr lang="en-US" altLang="ko-KR" b="1" dirty="0"/>
        </a:p>
      </dgm:t>
    </dgm:pt>
    <dgm:pt modelId="{CB12DE12-EC29-4737-A5AC-1EE30A21879C}" type="parTrans" cxnId="{A6F33416-D0B8-418B-9A35-28217638B55F}">
      <dgm:prSet/>
      <dgm:spPr/>
      <dgm:t>
        <a:bodyPr/>
        <a:lstStyle/>
        <a:p>
          <a:endParaRPr lang="en-US" altLang="ko-KR"/>
        </a:p>
      </dgm:t>
    </dgm:pt>
    <dgm:pt modelId="{35FE840E-B067-46B7-B4A5-3038A487E5EF}" type="sibTrans" cxnId="{A6F33416-D0B8-418B-9A35-28217638B55F}">
      <dgm:prSet/>
      <dgm:spPr/>
      <dgm:t>
        <a:bodyPr/>
        <a:lstStyle/>
        <a:p>
          <a:endParaRPr lang="en-US" altLang="ko-KR"/>
        </a:p>
      </dgm:t>
    </dgm:pt>
    <dgm:pt modelId="{7C55FABD-F981-4CA4-9B9C-90DD35807036}">
      <dgm:prSet phldrT="[Text]"/>
      <dgm:spPr/>
      <dgm:t>
        <a:bodyPr/>
        <a:lstStyle/>
        <a:p>
          <a:r>
            <a:rPr lang="en-US" altLang="ko-KR" dirty="0" smtClean="0"/>
            <a:t>Week 6</a:t>
          </a:r>
          <a:endParaRPr lang="en-US" altLang="ko-KR" dirty="0"/>
        </a:p>
      </dgm:t>
    </dgm:pt>
    <dgm:pt modelId="{BDF0B9E1-FF93-4673-BA0A-62CB6B102D43}" type="parTrans" cxnId="{3C80103E-19F8-4A3D-BE59-A4F185361F25}">
      <dgm:prSet/>
      <dgm:spPr/>
      <dgm:t>
        <a:bodyPr/>
        <a:lstStyle/>
        <a:p>
          <a:endParaRPr lang="en-US" altLang="ko-KR"/>
        </a:p>
      </dgm:t>
    </dgm:pt>
    <dgm:pt modelId="{6A766A7A-BC75-468F-BDC5-227FE2AF0EC2}" type="sibTrans" cxnId="{3C80103E-19F8-4A3D-BE59-A4F185361F25}">
      <dgm:prSet/>
      <dgm:spPr/>
      <dgm:t>
        <a:bodyPr/>
        <a:lstStyle/>
        <a:p>
          <a:endParaRPr lang="en-US" altLang="ko-KR"/>
        </a:p>
      </dgm:t>
    </dgm:pt>
    <dgm:pt modelId="{FEA7B017-60E1-468D-BF59-228BDF9FD7B9}">
      <dgm:prSet phldrT="[Text]"/>
      <dgm:spPr/>
      <dgm:t>
        <a:bodyPr/>
        <a:lstStyle/>
        <a:p>
          <a:r>
            <a:rPr lang="en-US" b="1" dirty="0" smtClean="0"/>
            <a:t>The Beginning of Bioinformatics</a:t>
          </a:r>
          <a:r>
            <a:rPr lang="en-US" altLang="ko-KR" b="1" dirty="0" smtClean="0"/>
            <a:t>		</a:t>
          </a:r>
          <a:endParaRPr lang="en-US" altLang="ko-KR" b="1" dirty="0"/>
        </a:p>
      </dgm:t>
    </dgm:pt>
    <dgm:pt modelId="{93978112-2E41-4A17-A565-2B6D576A36EF}" type="parTrans" cxnId="{7DE17EBD-91F8-4CDB-9D1C-591D1427AC51}">
      <dgm:prSet/>
      <dgm:spPr/>
      <dgm:t>
        <a:bodyPr/>
        <a:lstStyle/>
        <a:p>
          <a:endParaRPr lang="en-US" altLang="ko-KR"/>
        </a:p>
      </dgm:t>
    </dgm:pt>
    <dgm:pt modelId="{305396E2-D8D7-4D72-8C91-CFF238F2B550}" type="sibTrans" cxnId="{7DE17EBD-91F8-4CDB-9D1C-591D1427AC51}">
      <dgm:prSet/>
      <dgm:spPr/>
      <dgm:t>
        <a:bodyPr/>
        <a:lstStyle/>
        <a:p>
          <a:endParaRPr lang="en-US" altLang="ko-KR"/>
        </a:p>
      </dgm:t>
    </dgm:pt>
    <dgm:pt modelId="{E491164F-5ACE-4768-BFCB-73B6820A538A}">
      <dgm:prSet phldrT="[Text]"/>
      <dgm:spPr/>
      <dgm:t>
        <a:bodyPr/>
        <a:lstStyle/>
        <a:p>
          <a:r>
            <a:rPr lang="en-US" altLang="ko-KR" dirty="0" smtClean="0"/>
            <a:t>Week 7</a:t>
          </a:r>
          <a:endParaRPr lang="en-US" altLang="ko-KR" dirty="0"/>
        </a:p>
      </dgm:t>
    </dgm:pt>
    <dgm:pt modelId="{64FDEBE1-17F7-479C-B09C-18D9811773C9}" type="parTrans" cxnId="{EF6359C1-F692-441A-819C-5F286D074D89}">
      <dgm:prSet/>
      <dgm:spPr/>
      <dgm:t>
        <a:bodyPr/>
        <a:lstStyle/>
        <a:p>
          <a:endParaRPr lang="en-US" altLang="ko-KR"/>
        </a:p>
      </dgm:t>
    </dgm:pt>
    <dgm:pt modelId="{14DDCBCE-558A-4BF5-9F85-1B23062C5EB9}" type="sibTrans" cxnId="{EF6359C1-F692-441A-819C-5F286D074D89}">
      <dgm:prSet/>
      <dgm:spPr/>
      <dgm:t>
        <a:bodyPr/>
        <a:lstStyle/>
        <a:p>
          <a:endParaRPr lang="en-US" altLang="ko-KR"/>
        </a:p>
      </dgm:t>
    </dgm:pt>
    <dgm:pt modelId="{183FB31E-276D-49CB-B0A9-005BC4894278}">
      <dgm:prSet/>
      <dgm:spPr/>
      <dgm:t>
        <a:bodyPr/>
        <a:lstStyle/>
        <a:p>
          <a:r>
            <a:rPr lang="en-US" altLang="ko-KR" b="1" dirty="0" smtClean="0"/>
            <a:t>Review Class</a:t>
          </a:r>
          <a:endParaRPr lang="en-US" altLang="ko-KR" b="1" dirty="0"/>
        </a:p>
      </dgm:t>
    </dgm:pt>
    <dgm:pt modelId="{2B3DC20E-A3A4-46E1-9B8D-77ABBBCA85CE}" type="parTrans" cxnId="{0A2F38E9-9A71-46C5-9CAC-463EF58D0DA1}">
      <dgm:prSet/>
      <dgm:spPr/>
      <dgm:t>
        <a:bodyPr/>
        <a:lstStyle/>
        <a:p>
          <a:endParaRPr lang="en-US" altLang="ko-KR"/>
        </a:p>
      </dgm:t>
    </dgm:pt>
    <dgm:pt modelId="{E56119CE-FF07-4F60-B248-B316A9CD623E}" type="sibTrans" cxnId="{0A2F38E9-9A71-46C5-9CAC-463EF58D0DA1}">
      <dgm:prSet/>
      <dgm:spPr/>
      <dgm:t>
        <a:bodyPr/>
        <a:lstStyle/>
        <a:p>
          <a:endParaRPr lang="en-US" altLang="ko-KR"/>
        </a:p>
      </dgm:t>
    </dgm:pt>
    <dgm:pt modelId="{D2EEE5B6-04B2-4543-9A6A-CBBE7295CF94}">
      <dgm:prSet/>
      <dgm:spPr/>
      <dgm:t>
        <a:bodyPr/>
        <a:lstStyle/>
        <a:p>
          <a:r>
            <a:rPr lang="en-US" altLang="ko-KR" dirty="0" smtClean="0"/>
            <a:t>Week 8</a:t>
          </a:r>
          <a:endParaRPr lang="en-US" altLang="ko-KR" dirty="0"/>
        </a:p>
      </dgm:t>
    </dgm:pt>
    <dgm:pt modelId="{7B9C86D0-C5C3-4CB3-A4E2-7519FEFA01CC}" type="parTrans" cxnId="{442DB5C6-5195-4479-8CE6-2F55842D98C6}">
      <dgm:prSet/>
      <dgm:spPr/>
      <dgm:t>
        <a:bodyPr/>
        <a:lstStyle/>
        <a:p>
          <a:endParaRPr lang="en-US" altLang="ko-KR"/>
        </a:p>
      </dgm:t>
    </dgm:pt>
    <dgm:pt modelId="{74324C00-3C70-4709-BDAB-046CC6ADA6B6}" type="sibTrans" cxnId="{442DB5C6-5195-4479-8CE6-2F55842D98C6}">
      <dgm:prSet/>
      <dgm:spPr/>
      <dgm:t>
        <a:bodyPr/>
        <a:lstStyle/>
        <a:p>
          <a:endParaRPr lang="en-US" altLang="ko-KR"/>
        </a:p>
      </dgm:t>
    </dgm:pt>
    <dgm:pt modelId="{20542295-B94E-45C9-853D-ABA4EB577A00}">
      <dgm:prSet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 altLang="ko-KR" b="1" dirty="0" smtClean="0"/>
            <a:t>Midterm Exam</a:t>
          </a:r>
          <a:endParaRPr lang="en-US" altLang="ko-KR" b="1" dirty="0"/>
        </a:p>
      </dgm:t>
    </dgm:pt>
    <dgm:pt modelId="{DD6DF511-3FF1-46B9-A743-A36D76129EE4}" type="parTrans" cxnId="{1E6707ED-5494-473A-87E8-8AF308517325}">
      <dgm:prSet/>
      <dgm:spPr/>
      <dgm:t>
        <a:bodyPr/>
        <a:lstStyle/>
        <a:p>
          <a:endParaRPr lang="en-US" altLang="ko-KR"/>
        </a:p>
      </dgm:t>
    </dgm:pt>
    <dgm:pt modelId="{A06B93D0-B020-4940-83A2-72D113F821D6}" type="sibTrans" cxnId="{1E6707ED-5494-473A-87E8-8AF308517325}">
      <dgm:prSet/>
      <dgm:spPr/>
      <dgm:t>
        <a:bodyPr/>
        <a:lstStyle/>
        <a:p>
          <a:endParaRPr lang="en-US" altLang="ko-KR"/>
        </a:p>
      </dgm:t>
    </dgm:pt>
    <dgm:pt modelId="{AA3774E0-AECE-436B-8D8C-084E3D4073C6}" type="pres">
      <dgm:prSet presAssocID="{1FF8AADA-882A-44EF-A8D5-0E2F9C524E7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 altLang="ko-KR"/>
        </a:p>
      </dgm:t>
    </dgm:pt>
    <dgm:pt modelId="{43090994-19D6-485B-A511-917905E5056A}" type="pres">
      <dgm:prSet presAssocID="{D9A56463-E9D2-4A22-B208-A70B3D97DB01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E8534D00-589A-4402-8DF9-9C33613DFAD6}" type="pres">
      <dgm:prSet presAssocID="{D9A56463-E9D2-4A22-B208-A70B3D97DB01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1D675FEF-5E5F-4514-8AD8-D5BEC33EAC50}" type="pres">
      <dgm:prSet presAssocID="{D9A56463-E9D2-4A22-B208-A70B3D97DB01}" presName="descendantText" presStyleLbl="alignAcc1" presStyleIdx="0" presStyleCnt="8">
        <dgm:presLayoutVars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AC2A2E78-4C33-4933-8564-A94661E6961B}" type="pres">
      <dgm:prSet presAssocID="{E1388CDC-23EB-4E71-8BC6-C575186AAAD5}" presName="sp" presStyleCnt="0"/>
      <dgm:spPr/>
      <dgm:t>
        <a:bodyPr/>
        <a:lstStyle/>
        <a:p>
          <a:pPr latinLnBrk="1"/>
          <a:endParaRPr lang="ko-KR" altLang="en-US"/>
        </a:p>
      </dgm:t>
    </dgm:pt>
    <dgm:pt modelId="{BF1C2E98-1F75-4AD2-9ED7-6957994D52DD}" type="pres">
      <dgm:prSet presAssocID="{CC192E9C-592D-4D8F-901C-8EB37F9D3F75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99752F78-A22E-4AE7-8BB8-6CF36A1B0C46}" type="pres">
      <dgm:prSet presAssocID="{CC192E9C-592D-4D8F-901C-8EB37F9D3F75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6C47406D-F5D5-485B-A7A6-2C71B114E6D1}" type="pres">
      <dgm:prSet presAssocID="{CC192E9C-592D-4D8F-901C-8EB37F9D3F75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E0418759-66F6-4B2B-A799-7D88A7920FCC}" type="pres">
      <dgm:prSet presAssocID="{E916A259-4483-42BE-9E4C-75B7D2EABC50}" presName="sp" presStyleCnt="0"/>
      <dgm:spPr/>
      <dgm:t>
        <a:bodyPr/>
        <a:lstStyle/>
        <a:p>
          <a:pPr latinLnBrk="1"/>
          <a:endParaRPr lang="ko-KR" altLang="en-US"/>
        </a:p>
      </dgm:t>
    </dgm:pt>
    <dgm:pt modelId="{8DEA4346-D877-4C80-8993-03BAF43434CD}" type="pres">
      <dgm:prSet presAssocID="{FF524ADC-A874-4B60-B048-15E1C799BAEE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44E38481-6A90-4BBD-B83F-167C36E1DC3F}" type="pres">
      <dgm:prSet presAssocID="{FF524ADC-A874-4B60-B048-15E1C799BAEE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56A9A14F-8AFD-4FB5-B293-A295295CD0EC}" type="pres">
      <dgm:prSet presAssocID="{FF524ADC-A874-4B60-B048-15E1C799BAEE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1C078D4A-A6D5-4E26-9A65-75D0DE1F4C61}" type="pres">
      <dgm:prSet presAssocID="{3F63CA6C-3D00-4B3B-9C55-C588E3F994AA}" presName="sp" presStyleCnt="0"/>
      <dgm:spPr/>
      <dgm:t>
        <a:bodyPr/>
        <a:lstStyle/>
        <a:p>
          <a:pPr latinLnBrk="1"/>
          <a:endParaRPr lang="ko-KR" altLang="en-US"/>
        </a:p>
      </dgm:t>
    </dgm:pt>
    <dgm:pt modelId="{684486F3-D4DE-456B-8858-0F4264FBA42F}" type="pres">
      <dgm:prSet presAssocID="{AAE8C5BE-AED7-4FD2-B6DB-F14165487E70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5ECA119D-9ED7-44DF-ABAD-52AF88132505}" type="pres">
      <dgm:prSet presAssocID="{AAE8C5BE-AED7-4FD2-B6DB-F14165487E70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C3BFC335-0900-44E6-9556-8445D014F8C5}" type="pres">
      <dgm:prSet presAssocID="{AAE8C5BE-AED7-4FD2-B6DB-F14165487E70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1326D107-3BCD-4001-AAD9-0FC1D0456CF3}" type="pres">
      <dgm:prSet presAssocID="{90C3E49F-A39E-4C06-95BC-FBB885A3E832}" presName="sp" presStyleCnt="0"/>
      <dgm:spPr/>
      <dgm:t>
        <a:bodyPr/>
        <a:lstStyle/>
        <a:p>
          <a:pPr latinLnBrk="1"/>
          <a:endParaRPr lang="ko-KR" altLang="en-US"/>
        </a:p>
      </dgm:t>
    </dgm:pt>
    <dgm:pt modelId="{B10FBF13-F392-479E-8313-3CFC087F5CBD}" type="pres">
      <dgm:prSet presAssocID="{86A03006-9249-4A8C-820D-B719E5BF5058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04E050A5-03F7-4E38-8F84-09ADB216406B}" type="pres">
      <dgm:prSet presAssocID="{86A03006-9249-4A8C-820D-B719E5BF5058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2238C4B7-972A-4920-8530-6325CB07CE78}" type="pres">
      <dgm:prSet presAssocID="{86A03006-9249-4A8C-820D-B719E5BF5058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64EC3799-D3BD-4EC6-B7E3-F01CBBA56558}" type="pres">
      <dgm:prSet presAssocID="{42120630-43B2-456A-865B-963D84F8AD13}" presName="sp" presStyleCnt="0"/>
      <dgm:spPr/>
      <dgm:t>
        <a:bodyPr/>
        <a:lstStyle/>
        <a:p>
          <a:pPr latinLnBrk="1"/>
          <a:endParaRPr lang="ko-KR" altLang="en-US"/>
        </a:p>
      </dgm:t>
    </dgm:pt>
    <dgm:pt modelId="{035FC2FE-B337-488E-AEDF-19479B21A8FB}" type="pres">
      <dgm:prSet presAssocID="{7C55FABD-F981-4CA4-9B9C-90DD35807036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051C954A-D0C4-4BE4-A2BC-33ABE8284876}" type="pres">
      <dgm:prSet presAssocID="{7C55FABD-F981-4CA4-9B9C-90DD35807036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44030E30-8A24-4694-AC2D-90169C6AF264}" type="pres">
      <dgm:prSet presAssocID="{7C55FABD-F981-4CA4-9B9C-90DD35807036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4A467B05-3831-4A38-944D-78F6E5ED44CD}" type="pres">
      <dgm:prSet presAssocID="{6A766A7A-BC75-468F-BDC5-227FE2AF0EC2}" presName="sp" presStyleCnt="0"/>
      <dgm:spPr/>
      <dgm:t>
        <a:bodyPr/>
        <a:lstStyle/>
        <a:p>
          <a:pPr latinLnBrk="1"/>
          <a:endParaRPr lang="ko-KR" altLang="en-US"/>
        </a:p>
      </dgm:t>
    </dgm:pt>
    <dgm:pt modelId="{1B204F17-9E41-4C0F-ACCB-4EB12B01E0D3}" type="pres">
      <dgm:prSet presAssocID="{E491164F-5ACE-4768-BFCB-73B6820A538A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5B7BDC96-0C14-4F00-ACCC-B5C149B2BB60}" type="pres">
      <dgm:prSet presAssocID="{E491164F-5ACE-4768-BFCB-73B6820A538A}" presName="parentText" presStyleLbl="align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2D0B3768-9130-4D13-8A4E-79A61F327B9C}" type="pres">
      <dgm:prSet presAssocID="{E491164F-5ACE-4768-BFCB-73B6820A538A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9AAAC6E6-A9E1-4918-8E2E-92651A306DED}" type="pres">
      <dgm:prSet presAssocID="{14DDCBCE-558A-4BF5-9F85-1B23062C5EB9}" presName="sp" presStyleCnt="0"/>
      <dgm:spPr/>
      <dgm:t>
        <a:bodyPr/>
        <a:lstStyle/>
        <a:p>
          <a:pPr latinLnBrk="1"/>
          <a:endParaRPr lang="ko-KR" altLang="en-US"/>
        </a:p>
      </dgm:t>
    </dgm:pt>
    <dgm:pt modelId="{FA81866F-8AC5-48FE-B146-5DC00DFE3D08}" type="pres">
      <dgm:prSet presAssocID="{D2EEE5B6-04B2-4543-9A6A-CBBE7295CF94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77E7D7E6-F50A-46C0-A127-0FF6410B7561}" type="pres">
      <dgm:prSet presAssocID="{D2EEE5B6-04B2-4543-9A6A-CBBE7295CF94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F12AD4B1-7891-4B2D-9F97-DC03B15B3731}" type="pres">
      <dgm:prSet presAssocID="{D2EEE5B6-04B2-4543-9A6A-CBBE7295CF94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en-US" altLang="ko-KR"/>
        </a:p>
      </dgm:t>
    </dgm:pt>
  </dgm:ptLst>
  <dgm:cxnLst>
    <dgm:cxn modelId="{EEC53670-6552-4CC9-93F1-A78D3603953C}" srcId="{FF524ADC-A874-4B60-B048-15E1C799BAEE}" destId="{3A5B765E-794E-4DE2-95EE-AFFFCF1F3575}" srcOrd="0" destOrd="0" parTransId="{05938D28-8F91-49FE-B15E-94DADCEB630D}" sibTransId="{B8253542-703D-47C2-A439-9188FAE8D1AB}"/>
    <dgm:cxn modelId="{2FA01BFA-8281-4631-9D38-F4B06F67E8CF}" type="presOf" srcId="{1FF8AADA-882A-44EF-A8D5-0E2F9C524E70}" destId="{AA3774E0-AECE-436B-8D8C-084E3D4073C6}" srcOrd="0" destOrd="0" presId="urn:microsoft.com/office/officeart/2005/8/layout/chevron2"/>
    <dgm:cxn modelId="{EF6359C1-F692-441A-819C-5F286D074D89}" srcId="{1FF8AADA-882A-44EF-A8D5-0E2F9C524E70}" destId="{E491164F-5ACE-4768-BFCB-73B6820A538A}" srcOrd="6" destOrd="0" parTransId="{64FDEBE1-17F7-479C-B09C-18D9811773C9}" sibTransId="{14DDCBCE-558A-4BF5-9F85-1B23062C5EB9}"/>
    <dgm:cxn modelId="{102078D2-8693-41D1-90E2-177F2AEA3707}" srcId="{CC192E9C-592D-4D8F-901C-8EB37F9D3F75}" destId="{5CD8F789-70C6-4D71-80C0-D9B3FA36B629}" srcOrd="0" destOrd="0" parTransId="{D15C3AA5-4EA3-4CD4-A6F2-71A1B622F1CC}" sibTransId="{8A578749-F3A1-457F-8EF1-BB20F8AB9C98}"/>
    <dgm:cxn modelId="{B49261DF-2753-47CB-8D18-0E19BE17B1BA}" srcId="{1FF8AADA-882A-44EF-A8D5-0E2F9C524E70}" destId="{D9A56463-E9D2-4A22-B208-A70B3D97DB01}" srcOrd="0" destOrd="0" parTransId="{728E736F-E8F5-4C02-825D-E54FDE253682}" sibTransId="{E1388CDC-23EB-4E71-8BC6-C575186AAAD5}"/>
    <dgm:cxn modelId="{BC269D83-9522-4098-B991-35D7C75AE359}" type="presOf" srcId="{D9A56463-E9D2-4A22-B208-A70B3D97DB01}" destId="{E8534D00-589A-4402-8DF9-9C33613DFAD6}" srcOrd="0" destOrd="0" presId="urn:microsoft.com/office/officeart/2005/8/layout/chevron2"/>
    <dgm:cxn modelId="{F854D547-1412-452E-888D-0E4520326725}" srcId="{D9A56463-E9D2-4A22-B208-A70B3D97DB01}" destId="{41E90E55-679D-4EC4-8782-122341673976}" srcOrd="0" destOrd="0" parTransId="{992732CF-86E3-4DB3-BB2A-2A1FDAE00A92}" sibTransId="{7D36F0EB-E458-41D5-8AC8-8AAC0D1093FF}"/>
    <dgm:cxn modelId="{04BC735B-5EDE-4E66-A856-94360B5A6E68}" type="presOf" srcId="{183FB31E-276D-49CB-B0A9-005BC4894278}" destId="{2D0B3768-9130-4D13-8A4E-79A61F327B9C}" srcOrd="0" destOrd="0" presId="urn:microsoft.com/office/officeart/2005/8/layout/chevron2"/>
    <dgm:cxn modelId="{2DA1DEDF-30C2-42CF-B302-77D7C5C0F513}" type="presOf" srcId="{AAE8C5BE-AED7-4FD2-B6DB-F14165487E70}" destId="{5ECA119D-9ED7-44DF-ABAD-52AF88132505}" srcOrd="0" destOrd="0" presId="urn:microsoft.com/office/officeart/2005/8/layout/chevron2"/>
    <dgm:cxn modelId="{62013D0A-3BC6-4F1E-98B1-69BD5766C695}" type="presOf" srcId="{3D6B143F-9AEC-40E3-B3E4-6835AA8830CB}" destId="{C3BFC335-0900-44E6-9556-8445D014F8C5}" srcOrd="0" destOrd="0" presId="urn:microsoft.com/office/officeart/2005/8/layout/chevron2"/>
    <dgm:cxn modelId="{96322F4D-9CF0-40A9-A45C-599A76C8FA53}" srcId="{AAE8C5BE-AED7-4FD2-B6DB-F14165487E70}" destId="{3D6B143F-9AEC-40E3-B3E4-6835AA8830CB}" srcOrd="0" destOrd="0" parTransId="{26D98E2F-FC35-4860-B5C2-E8486A8DFA45}" sibTransId="{4A091C53-3527-4026-BDF6-E2B0A41E73E4}"/>
    <dgm:cxn modelId="{DD73A11A-ED24-45E8-AD0C-EF25D69A46CA}" type="presOf" srcId="{41E90E55-679D-4EC4-8782-122341673976}" destId="{1D675FEF-5E5F-4514-8AD8-D5BEC33EAC50}" srcOrd="0" destOrd="0" presId="urn:microsoft.com/office/officeart/2005/8/layout/chevron2"/>
    <dgm:cxn modelId="{64C7FEA7-6496-478F-99F6-D82C1CB1F4CB}" type="presOf" srcId="{3A5B765E-794E-4DE2-95EE-AFFFCF1F3575}" destId="{56A9A14F-8AFD-4FB5-B293-A295295CD0EC}" srcOrd="0" destOrd="0" presId="urn:microsoft.com/office/officeart/2005/8/layout/chevron2"/>
    <dgm:cxn modelId="{0A2F38E9-9A71-46C5-9CAC-463EF58D0DA1}" srcId="{E491164F-5ACE-4768-BFCB-73B6820A538A}" destId="{183FB31E-276D-49CB-B0A9-005BC4894278}" srcOrd="0" destOrd="0" parTransId="{2B3DC20E-A3A4-46E1-9B8D-77ABBBCA85CE}" sibTransId="{E56119CE-FF07-4F60-B248-B316A9CD623E}"/>
    <dgm:cxn modelId="{59F809C2-B8FE-4C29-937E-CE33D6883064}" type="presOf" srcId="{86A03006-9249-4A8C-820D-B719E5BF5058}" destId="{04E050A5-03F7-4E38-8F84-09ADB216406B}" srcOrd="0" destOrd="0" presId="urn:microsoft.com/office/officeart/2005/8/layout/chevron2"/>
    <dgm:cxn modelId="{AADCB7AB-988C-4308-8BCB-3AE4DAB6EEE1}" srcId="{1FF8AADA-882A-44EF-A8D5-0E2F9C524E70}" destId="{86A03006-9249-4A8C-820D-B719E5BF5058}" srcOrd="4" destOrd="0" parTransId="{BB06C19E-CE7C-43DE-B4EA-00EC70D3DB12}" sibTransId="{42120630-43B2-456A-865B-963D84F8AD13}"/>
    <dgm:cxn modelId="{6AB0794F-7359-46FD-A46F-7232A06664E9}" type="presOf" srcId="{FF524ADC-A874-4B60-B048-15E1C799BAEE}" destId="{44E38481-6A90-4BBD-B83F-167C36E1DC3F}" srcOrd="0" destOrd="0" presId="urn:microsoft.com/office/officeart/2005/8/layout/chevron2"/>
    <dgm:cxn modelId="{1E6707ED-5494-473A-87E8-8AF308517325}" srcId="{D2EEE5B6-04B2-4543-9A6A-CBBE7295CF94}" destId="{20542295-B94E-45C9-853D-ABA4EB577A00}" srcOrd="0" destOrd="0" parTransId="{DD6DF511-3FF1-46B9-A743-A36D76129EE4}" sibTransId="{A06B93D0-B020-4940-83A2-72D113F821D6}"/>
    <dgm:cxn modelId="{072CCB01-1E90-49FF-94CB-85EAAAAD2E1A}" type="presOf" srcId="{FEA7B017-60E1-468D-BF59-228BDF9FD7B9}" destId="{44030E30-8A24-4694-AC2D-90169C6AF264}" srcOrd="0" destOrd="0" presId="urn:microsoft.com/office/officeart/2005/8/layout/chevron2"/>
    <dgm:cxn modelId="{5BAA19CC-1168-4E05-8DBB-A4EDF6489948}" type="presOf" srcId="{20542295-B94E-45C9-853D-ABA4EB577A00}" destId="{F12AD4B1-7891-4B2D-9F97-DC03B15B3731}" srcOrd="0" destOrd="0" presId="urn:microsoft.com/office/officeart/2005/8/layout/chevron2"/>
    <dgm:cxn modelId="{5DC70F08-0E25-40A8-9B57-16C7AE2B4942}" type="presOf" srcId="{5CD8F789-70C6-4D71-80C0-D9B3FA36B629}" destId="{6C47406D-F5D5-485B-A7A6-2C71B114E6D1}" srcOrd="0" destOrd="0" presId="urn:microsoft.com/office/officeart/2005/8/layout/chevron2"/>
    <dgm:cxn modelId="{7DE17EBD-91F8-4CDB-9D1C-591D1427AC51}" srcId="{7C55FABD-F981-4CA4-9B9C-90DD35807036}" destId="{FEA7B017-60E1-468D-BF59-228BDF9FD7B9}" srcOrd="0" destOrd="0" parTransId="{93978112-2E41-4A17-A565-2B6D576A36EF}" sibTransId="{305396E2-D8D7-4D72-8C91-CFF238F2B550}"/>
    <dgm:cxn modelId="{C3551B1B-3038-4C37-94DB-2D130BCB0531}" srcId="{1FF8AADA-882A-44EF-A8D5-0E2F9C524E70}" destId="{CC192E9C-592D-4D8F-901C-8EB37F9D3F75}" srcOrd="1" destOrd="0" parTransId="{0A8EC65F-6458-427C-A402-DA96BB0488BF}" sibTransId="{E916A259-4483-42BE-9E4C-75B7D2EABC50}"/>
    <dgm:cxn modelId="{86FD0023-7A7E-44A0-885D-7489CF807380}" srcId="{1FF8AADA-882A-44EF-A8D5-0E2F9C524E70}" destId="{FF524ADC-A874-4B60-B048-15E1C799BAEE}" srcOrd="2" destOrd="0" parTransId="{C8E96D2B-46ED-47D2-826C-161E528CF730}" sibTransId="{3F63CA6C-3D00-4B3B-9C55-C588E3F994AA}"/>
    <dgm:cxn modelId="{9BDF5DEB-9BEA-4749-968D-383F680F8507}" type="presOf" srcId="{E491164F-5ACE-4768-BFCB-73B6820A538A}" destId="{5B7BDC96-0C14-4F00-ACCC-B5C149B2BB60}" srcOrd="0" destOrd="0" presId="urn:microsoft.com/office/officeart/2005/8/layout/chevron2"/>
    <dgm:cxn modelId="{A6F33416-D0B8-418B-9A35-28217638B55F}" srcId="{86A03006-9249-4A8C-820D-B719E5BF5058}" destId="{920D0053-84F1-4689-95DA-C5A6F2825EB5}" srcOrd="0" destOrd="0" parTransId="{CB12DE12-EC29-4737-A5AC-1EE30A21879C}" sibTransId="{35FE840E-B067-46B7-B4A5-3038A487E5EF}"/>
    <dgm:cxn modelId="{4832FBC2-344A-45BD-864F-0DA764CEB193}" srcId="{1FF8AADA-882A-44EF-A8D5-0E2F9C524E70}" destId="{AAE8C5BE-AED7-4FD2-B6DB-F14165487E70}" srcOrd="3" destOrd="0" parTransId="{29616F4D-EAC7-4843-A1BE-1BBF1455BC0B}" sibTransId="{90C3E49F-A39E-4C06-95BC-FBB885A3E832}"/>
    <dgm:cxn modelId="{817A207E-21CB-4A6E-B910-DF8E29A6460C}" type="presOf" srcId="{920D0053-84F1-4689-95DA-C5A6F2825EB5}" destId="{2238C4B7-972A-4920-8530-6325CB07CE78}" srcOrd="0" destOrd="0" presId="urn:microsoft.com/office/officeart/2005/8/layout/chevron2"/>
    <dgm:cxn modelId="{C1DE43DD-0199-43FB-B980-C3A1CAB60E81}" type="presOf" srcId="{7C55FABD-F981-4CA4-9B9C-90DD35807036}" destId="{051C954A-D0C4-4BE4-A2BC-33ABE8284876}" srcOrd="0" destOrd="0" presId="urn:microsoft.com/office/officeart/2005/8/layout/chevron2"/>
    <dgm:cxn modelId="{442DB5C6-5195-4479-8CE6-2F55842D98C6}" srcId="{1FF8AADA-882A-44EF-A8D5-0E2F9C524E70}" destId="{D2EEE5B6-04B2-4543-9A6A-CBBE7295CF94}" srcOrd="7" destOrd="0" parTransId="{7B9C86D0-C5C3-4CB3-A4E2-7519FEFA01CC}" sibTransId="{74324C00-3C70-4709-BDAB-046CC6ADA6B6}"/>
    <dgm:cxn modelId="{FC2F16C1-F9E8-4F8C-8972-BC16A226A0CB}" type="presOf" srcId="{D2EEE5B6-04B2-4543-9A6A-CBBE7295CF94}" destId="{77E7D7E6-F50A-46C0-A127-0FF6410B7561}" srcOrd="0" destOrd="0" presId="urn:microsoft.com/office/officeart/2005/8/layout/chevron2"/>
    <dgm:cxn modelId="{8079977E-276A-4CF9-8B77-C6EB740DDACD}" type="presOf" srcId="{CC192E9C-592D-4D8F-901C-8EB37F9D3F75}" destId="{99752F78-A22E-4AE7-8BB8-6CF36A1B0C46}" srcOrd="0" destOrd="0" presId="urn:microsoft.com/office/officeart/2005/8/layout/chevron2"/>
    <dgm:cxn modelId="{3C80103E-19F8-4A3D-BE59-A4F185361F25}" srcId="{1FF8AADA-882A-44EF-A8D5-0E2F9C524E70}" destId="{7C55FABD-F981-4CA4-9B9C-90DD35807036}" srcOrd="5" destOrd="0" parTransId="{BDF0B9E1-FF93-4673-BA0A-62CB6B102D43}" sibTransId="{6A766A7A-BC75-468F-BDC5-227FE2AF0EC2}"/>
    <dgm:cxn modelId="{5924861D-BF89-4573-89FA-DACAFF9F445E}" type="presParOf" srcId="{AA3774E0-AECE-436B-8D8C-084E3D4073C6}" destId="{43090994-19D6-485B-A511-917905E5056A}" srcOrd="0" destOrd="0" presId="urn:microsoft.com/office/officeart/2005/8/layout/chevron2"/>
    <dgm:cxn modelId="{BBD3D564-118A-4B24-BC0B-AB009B9EEA9D}" type="presParOf" srcId="{43090994-19D6-485B-A511-917905E5056A}" destId="{E8534D00-589A-4402-8DF9-9C33613DFAD6}" srcOrd="0" destOrd="0" presId="urn:microsoft.com/office/officeart/2005/8/layout/chevron2"/>
    <dgm:cxn modelId="{6D0C9776-EE0F-47A3-AC23-AEF5CFB79106}" type="presParOf" srcId="{43090994-19D6-485B-A511-917905E5056A}" destId="{1D675FEF-5E5F-4514-8AD8-D5BEC33EAC50}" srcOrd="1" destOrd="0" presId="urn:microsoft.com/office/officeart/2005/8/layout/chevron2"/>
    <dgm:cxn modelId="{45657819-9C37-4E67-972E-33007F29B1FD}" type="presParOf" srcId="{AA3774E0-AECE-436B-8D8C-084E3D4073C6}" destId="{AC2A2E78-4C33-4933-8564-A94661E6961B}" srcOrd="1" destOrd="0" presId="urn:microsoft.com/office/officeart/2005/8/layout/chevron2"/>
    <dgm:cxn modelId="{D95EDABC-C8BE-4BFC-9E0D-D87F499B5CF4}" type="presParOf" srcId="{AA3774E0-AECE-436B-8D8C-084E3D4073C6}" destId="{BF1C2E98-1F75-4AD2-9ED7-6957994D52DD}" srcOrd="2" destOrd="0" presId="urn:microsoft.com/office/officeart/2005/8/layout/chevron2"/>
    <dgm:cxn modelId="{A64A2FCC-3A92-450B-A3BC-76A7C5E472DF}" type="presParOf" srcId="{BF1C2E98-1F75-4AD2-9ED7-6957994D52DD}" destId="{99752F78-A22E-4AE7-8BB8-6CF36A1B0C46}" srcOrd="0" destOrd="0" presId="urn:microsoft.com/office/officeart/2005/8/layout/chevron2"/>
    <dgm:cxn modelId="{8C262E36-DA1C-4ED1-BBAE-68BBAAF1A0C0}" type="presParOf" srcId="{BF1C2E98-1F75-4AD2-9ED7-6957994D52DD}" destId="{6C47406D-F5D5-485B-A7A6-2C71B114E6D1}" srcOrd="1" destOrd="0" presId="urn:microsoft.com/office/officeart/2005/8/layout/chevron2"/>
    <dgm:cxn modelId="{C3BAD51E-90C6-40E4-A175-8953DBE66961}" type="presParOf" srcId="{AA3774E0-AECE-436B-8D8C-084E3D4073C6}" destId="{E0418759-66F6-4B2B-A799-7D88A7920FCC}" srcOrd="3" destOrd="0" presId="urn:microsoft.com/office/officeart/2005/8/layout/chevron2"/>
    <dgm:cxn modelId="{B29C61AF-D2A6-4131-A108-F0BFB7037D81}" type="presParOf" srcId="{AA3774E0-AECE-436B-8D8C-084E3D4073C6}" destId="{8DEA4346-D877-4C80-8993-03BAF43434CD}" srcOrd="4" destOrd="0" presId="urn:microsoft.com/office/officeart/2005/8/layout/chevron2"/>
    <dgm:cxn modelId="{FE73C319-A55D-4C1A-8CC8-BD0962C07512}" type="presParOf" srcId="{8DEA4346-D877-4C80-8993-03BAF43434CD}" destId="{44E38481-6A90-4BBD-B83F-167C36E1DC3F}" srcOrd="0" destOrd="0" presId="urn:microsoft.com/office/officeart/2005/8/layout/chevron2"/>
    <dgm:cxn modelId="{78400B1B-576F-46D6-A885-67ECB757128F}" type="presParOf" srcId="{8DEA4346-D877-4C80-8993-03BAF43434CD}" destId="{56A9A14F-8AFD-4FB5-B293-A295295CD0EC}" srcOrd="1" destOrd="0" presId="urn:microsoft.com/office/officeart/2005/8/layout/chevron2"/>
    <dgm:cxn modelId="{AD37EE62-C53A-4307-8931-F6B203D9DC55}" type="presParOf" srcId="{AA3774E0-AECE-436B-8D8C-084E3D4073C6}" destId="{1C078D4A-A6D5-4E26-9A65-75D0DE1F4C61}" srcOrd="5" destOrd="0" presId="urn:microsoft.com/office/officeart/2005/8/layout/chevron2"/>
    <dgm:cxn modelId="{A38C78A3-B8A5-4CAA-95F8-BE6765B7920B}" type="presParOf" srcId="{AA3774E0-AECE-436B-8D8C-084E3D4073C6}" destId="{684486F3-D4DE-456B-8858-0F4264FBA42F}" srcOrd="6" destOrd="0" presId="urn:microsoft.com/office/officeart/2005/8/layout/chevron2"/>
    <dgm:cxn modelId="{12090B81-8C43-489A-8D7D-CDD7D0906374}" type="presParOf" srcId="{684486F3-D4DE-456B-8858-0F4264FBA42F}" destId="{5ECA119D-9ED7-44DF-ABAD-52AF88132505}" srcOrd="0" destOrd="0" presId="urn:microsoft.com/office/officeart/2005/8/layout/chevron2"/>
    <dgm:cxn modelId="{483E3313-2557-433F-B595-5A6A0836F658}" type="presParOf" srcId="{684486F3-D4DE-456B-8858-0F4264FBA42F}" destId="{C3BFC335-0900-44E6-9556-8445D014F8C5}" srcOrd="1" destOrd="0" presId="urn:microsoft.com/office/officeart/2005/8/layout/chevron2"/>
    <dgm:cxn modelId="{7B592E76-5833-499A-8158-C8A86E70DA77}" type="presParOf" srcId="{AA3774E0-AECE-436B-8D8C-084E3D4073C6}" destId="{1326D107-3BCD-4001-AAD9-0FC1D0456CF3}" srcOrd="7" destOrd="0" presId="urn:microsoft.com/office/officeart/2005/8/layout/chevron2"/>
    <dgm:cxn modelId="{9837D0BE-6816-4F33-A5B8-5710DF5B9825}" type="presParOf" srcId="{AA3774E0-AECE-436B-8D8C-084E3D4073C6}" destId="{B10FBF13-F392-479E-8313-3CFC087F5CBD}" srcOrd="8" destOrd="0" presId="urn:microsoft.com/office/officeart/2005/8/layout/chevron2"/>
    <dgm:cxn modelId="{77CEC402-FB61-4484-AC57-B20887BBD0F2}" type="presParOf" srcId="{B10FBF13-F392-479E-8313-3CFC087F5CBD}" destId="{04E050A5-03F7-4E38-8F84-09ADB216406B}" srcOrd="0" destOrd="0" presId="urn:microsoft.com/office/officeart/2005/8/layout/chevron2"/>
    <dgm:cxn modelId="{CB6464A9-8313-4BBF-8F3E-99C31234757A}" type="presParOf" srcId="{B10FBF13-F392-479E-8313-3CFC087F5CBD}" destId="{2238C4B7-972A-4920-8530-6325CB07CE78}" srcOrd="1" destOrd="0" presId="urn:microsoft.com/office/officeart/2005/8/layout/chevron2"/>
    <dgm:cxn modelId="{C93A347E-1549-4470-8DC1-0723355F3CDE}" type="presParOf" srcId="{AA3774E0-AECE-436B-8D8C-084E3D4073C6}" destId="{64EC3799-D3BD-4EC6-B7E3-F01CBBA56558}" srcOrd="9" destOrd="0" presId="urn:microsoft.com/office/officeart/2005/8/layout/chevron2"/>
    <dgm:cxn modelId="{43F388EB-C564-4698-A699-FBE865BAFF93}" type="presParOf" srcId="{AA3774E0-AECE-436B-8D8C-084E3D4073C6}" destId="{035FC2FE-B337-488E-AEDF-19479B21A8FB}" srcOrd="10" destOrd="0" presId="urn:microsoft.com/office/officeart/2005/8/layout/chevron2"/>
    <dgm:cxn modelId="{10A3F7AE-DA37-4487-97F1-F6A33938F371}" type="presParOf" srcId="{035FC2FE-B337-488E-AEDF-19479B21A8FB}" destId="{051C954A-D0C4-4BE4-A2BC-33ABE8284876}" srcOrd="0" destOrd="0" presId="urn:microsoft.com/office/officeart/2005/8/layout/chevron2"/>
    <dgm:cxn modelId="{B6ED5B18-838A-4908-9E73-60A2F22FBBE8}" type="presParOf" srcId="{035FC2FE-B337-488E-AEDF-19479B21A8FB}" destId="{44030E30-8A24-4694-AC2D-90169C6AF264}" srcOrd="1" destOrd="0" presId="urn:microsoft.com/office/officeart/2005/8/layout/chevron2"/>
    <dgm:cxn modelId="{79A2C9A9-EB1A-43FA-85A1-A3F9A5981D4F}" type="presParOf" srcId="{AA3774E0-AECE-436B-8D8C-084E3D4073C6}" destId="{4A467B05-3831-4A38-944D-78F6E5ED44CD}" srcOrd="11" destOrd="0" presId="urn:microsoft.com/office/officeart/2005/8/layout/chevron2"/>
    <dgm:cxn modelId="{B28DA69A-525E-4401-917D-33FD83FC9904}" type="presParOf" srcId="{AA3774E0-AECE-436B-8D8C-084E3D4073C6}" destId="{1B204F17-9E41-4C0F-ACCB-4EB12B01E0D3}" srcOrd="12" destOrd="0" presId="urn:microsoft.com/office/officeart/2005/8/layout/chevron2"/>
    <dgm:cxn modelId="{D9F28932-32F2-4E10-B11F-26D412BF0546}" type="presParOf" srcId="{1B204F17-9E41-4C0F-ACCB-4EB12B01E0D3}" destId="{5B7BDC96-0C14-4F00-ACCC-B5C149B2BB60}" srcOrd="0" destOrd="0" presId="urn:microsoft.com/office/officeart/2005/8/layout/chevron2"/>
    <dgm:cxn modelId="{59A730D8-1D03-4DDC-A509-AEDC56223A75}" type="presParOf" srcId="{1B204F17-9E41-4C0F-ACCB-4EB12B01E0D3}" destId="{2D0B3768-9130-4D13-8A4E-79A61F327B9C}" srcOrd="1" destOrd="0" presId="urn:microsoft.com/office/officeart/2005/8/layout/chevron2"/>
    <dgm:cxn modelId="{04C3B54A-5783-49A3-AC2C-FF6776579863}" type="presParOf" srcId="{AA3774E0-AECE-436B-8D8C-084E3D4073C6}" destId="{9AAAC6E6-A9E1-4918-8E2E-92651A306DED}" srcOrd="13" destOrd="0" presId="urn:microsoft.com/office/officeart/2005/8/layout/chevron2"/>
    <dgm:cxn modelId="{264C0083-EDA0-4FA9-9AD7-A48EC362C9E8}" type="presParOf" srcId="{AA3774E0-AECE-436B-8D8C-084E3D4073C6}" destId="{FA81866F-8AC5-48FE-B146-5DC00DFE3D08}" srcOrd="14" destOrd="0" presId="urn:microsoft.com/office/officeart/2005/8/layout/chevron2"/>
    <dgm:cxn modelId="{82A4454E-0C1E-491C-80AB-9BE7EE315383}" type="presParOf" srcId="{FA81866F-8AC5-48FE-B146-5DC00DFE3D08}" destId="{77E7D7E6-F50A-46C0-A127-0FF6410B7561}" srcOrd="0" destOrd="0" presId="urn:microsoft.com/office/officeart/2005/8/layout/chevron2"/>
    <dgm:cxn modelId="{A1B05214-8F59-466C-A48D-65B58E8E59C0}" type="presParOf" srcId="{FA81866F-8AC5-48FE-B146-5DC00DFE3D08}" destId="{F12AD4B1-7891-4B2D-9F97-DC03B15B37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0E89B-AB9C-4F58-A6DE-9CC8378936CC}">
      <dsp:nvSpPr>
        <dsp:cNvPr id="0" name=""/>
        <dsp:cNvSpPr/>
      </dsp:nvSpPr>
      <dsp:spPr>
        <a:xfrm>
          <a:off x="3975966" y="0"/>
          <a:ext cx="5963949" cy="48443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6E9BD0-EDD3-4465-B471-DCF9CDB8A04B}">
      <dsp:nvSpPr>
        <dsp:cNvPr id="0" name=""/>
        <dsp:cNvSpPr/>
      </dsp:nvSpPr>
      <dsp:spPr>
        <a:xfrm>
          <a:off x="0" y="0"/>
          <a:ext cx="3975966" cy="4844374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2000" kern="1200" dirty="0"/>
        </a:p>
      </dsp:txBody>
      <dsp:txXfrm>
        <a:off x="194091" y="194091"/>
        <a:ext cx="3587784" cy="4456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34D00-589A-4402-8DF9-9C33613DFAD6}">
      <dsp:nvSpPr>
        <dsp:cNvPr id="0" name=""/>
        <dsp:cNvSpPr/>
      </dsp:nvSpPr>
      <dsp:spPr>
        <a:xfrm rot="5400000">
          <a:off x="-140542" y="142791"/>
          <a:ext cx="936952" cy="6558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Week 9</a:t>
          </a:r>
          <a:endParaRPr lang="en-US" altLang="ko-KR" sz="1200" kern="1200" dirty="0"/>
        </a:p>
      </dsp:txBody>
      <dsp:txXfrm rot="-5400000">
        <a:off x="1" y="330181"/>
        <a:ext cx="655866" cy="281086"/>
      </dsp:txXfrm>
    </dsp:sp>
    <dsp:sp modelId="{1D675FEF-5E5F-4514-8AD8-D5BEC33EAC50}">
      <dsp:nvSpPr>
        <dsp:cNvPr id="0" name=""/>
        <dsp:cNvSpPr/>
      </dsp:nvSpPr>
      <dsp:spPr>
        <a:xfrm rot="5400000">
          <a:off x="2281991" y="-1623876"/>
          <a:ext cx="609019" cy="38612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Bioinformatics: Genomic Data, Primary Sequence Databases, Secondary Databases</a:t>
          </a:r>
          <a:endParaRPr lang="en-US" altLang="ko-KR" sz="1200" b="1" kern="1200" dirty="0"/>
        </a:p>
      </dsp:txBody>
      <dsp:txXfrm rot="-5400000">
        <a:off x="655866" y="31979"/>
        <a:ext cx="3831539" cy="549559"/>
      </dsp:txXfrm>
    </dsp:sp>
    <dsp:sp modelId="{99752F78-A22E-4AE7-8BB8-6CF36A1B0C46}">
      <dsp:nvSpPr>
        <dsp:cNvPr id="0" name=""/>
        <dsp:cNvSpPr/>
      </dsp:nvSpPr>
      <dsp:spPr>
        <a:xfrm rot="5400000">
          <a:off x="-140542" y="987151"/>
          <a:ext cx="936952" cy="6558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Week 10</a:t>
          </a:r>
          <a:endParaRPr lang="en-US" altLang="ko-KR" sz="1200" kern="1200" dirty="0"/>
        </a:p>
      </dsp:txBody>
      <dsp:txXfrm rot="-5400000">
        <a:off x="1" y="1174541"/>
        <a:ext cx="655866" cy="281086"/>
      </dsp:txXfrm>
    </dsp:sp>
    <dsp:sp modelId="{6C47406D-F5D5-485B-A7A6-2C71B114E6D1}">
      <dsp:nvSpPr>
        <dsp:cNvPr id="0" name=""/>
        <dsp:cNvSpPr/>
      </dsp:nvSpPr>
      <dsp:spPr>
        <a:xfrm rot="5400000">
          <a:off x="2281991" y="-769589"/>
          <a:ext cx="609019" cy="38612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Bioinformatics: Data retrieval, Data Visualization in Genome Browser</a:t>
          </a:r>
          <a:endParaRPr lang="en-US" altLang="ko-KR" sz="1200" b="1" kern="1200" dirty="0"/>
        </a:p>
      </dsp:txBody>
      <dsp:txXfrm rot="-5400000">
        <a:off x="655866" y="886266"/>
        <a:ext cx="3831539" cy="549559"/>
      </dsp:txXfrm>
    </dsp:sp>
    <dsp:sp modelId="{44E38481-6A90-4BBD-B83F-167C36E1DC3F}">
      <dsp:nvSpPr>
        <dsp:cNvPr id="0" name=""/>
        <dsp:cNvSpPr/>
      </dsp:nvSpPr>
      <dsp:spPr>
        <a:xfrm rot="5400000">
          <a:off x="-140542" y="1831510"/>
          <a:ext cx="936952" cy="6558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Week 11</a:t>
          </a:r>
          <a:endParaRPr lang="en-US" altLang="ko-KR" sz="1200" kern="1200" dirty="0"/>
        </a:p>
      </dsp:txBody>
      <dsp:txXfrm rot="-5400000">
        <a:off x="1" y="2018900"/>
        <a:ext cx="655866" cy="281086"/>
      </dsp:txXfrm>
    </dsp:sp>
    <dsp:sp modelId="{56A9A14F-8AFD-4FB5-B293-A295295CD0EC}">
      <dsp:nvSpPr>
        <dsp:cNvPr id="0" name=""/>
        <dsp:cNvSpPr/>
      </dsp:nvSpPr>
      <dsp:spPr>
        <a:xfrm rot="5400000">
          <a:off x="2281991" y="64843"/>
          <a:ext cx="609019" cy="38612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Sequence Alignment and Similarity Searching in Genomic Databases: BLAST and FASTA</a:t>
          </a:r>
          <a:r>
            <a:rPr lang="en-US" altLang="ko-KR" sz="1200" b="1" kern="1200" dirty="0" smtClean="0"/>
            <a:t>		</a:t>
          </a:r>
          <a:endParaRPr lang="en-US" altLang="ko-KR" sz="1200" b="1" kern="1200" dirty="0"/>
        </a:p>
      </dsp:txBody>
      <dsp:txXfrm rot="-5400000">
        <a:off x="655866" y="1720698"/>
        <a:ext cx="3831539" cy="549559"/>
      </dsp:txXfrm>
    </dsp:sp>
    <dsp:sp modelId="{5ECA119D-9ED7-44DF-ABAD-52AF88132505}">
      <dsp:nvSpPr>
        <dsp:cNvPr id="0" name=""/>
        <dsp:cNvSpPr/>
      </dsp:nvSpPr>
      <dsp:spPr>
        <a:xfrm rot="5400000">
          <a:off x="-140542" y="2675870"/>
          <a:ext cx="936952" cy="6558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Week 12</a:t>
          </a:r>
          <a:endParaRPr lang="en-US" altLang="ko-KR" sz="1200" kern="1200" dirty="0"/>
        </a:p>
      </dsp:txBody>
      <dsp:txXfrm rot="-5400000">
        <a:off x="1" y="2863260"/>
        <a:ext cx="655866" cy="281086"/>
      </dsp:txXfrm>
    </dsp:sp>
    <dsp:sp modelId="{C3BFC335-0900-44E6-9556-8445D014F8C5}">
      <dsp:nvSpPr>
        <dsp:cNvPr id="0" name=""/>
        <dsp:cNvSpPr/>
      </dsp:nvSpPr>
      <dsp:spPr>
        <a:xfrm rot="5400000">
          <a:off x="2281991" y="909202"/>
          <a:ext cx="609019" cy="38612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Additional </a:t>
          </a:r>
          <a:r>
            <a:rPr lang="en-US" sz="1200" b="1" kern="1200" dirty="0" err="1" smtClean="0"/>
            <a:t>Bioinformatic</a:t>
          </a:r>
          <a:r>
            <a:rPr lang="en-US" sz="1200" b="1" kern="1200" dirty="0" smtClean="0"/>
            <a:t> Analyses: Nucleic-Acid Sequences</a:t>
          </a:r>
          <a:endParaRPr lang="en-US" altLang="ko-KR" sz="1200" b="1" kern="1200" dirty="0"/>
        </a:p>
      </dsp:txBody>
      <dsp:txXfrm rot="-5400000">
        <a:off x="655866" y="2565057"/>
        <a:ext cx="3831539" cy="549559"/>
      </dsp:txXfrm>
    </dsp:sp>
    <dsp:sp modelId="{04E050A5-03F7-4E38-8F84-09ADB216406B}">
      <dsp:nvSpPr>
        <dsp:cNvPr id="0" name=""/>
        <dsp:cNvSpPr/>
      </dsp:nvSpPr>
      <dsp:spPr>
        <a:xfrm rot="5400000">
          <a:off x="-140542" y="3520230"/>
          <a:ext cx="936952" cy="6558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Week 13</a:t>
          </a:r>
          <a:endParaRPr lang="en-US" altLang="ko-KR" sz="1200" kern="1200" dirty="0"/>
        </a:p>
      </dsp:txBody>
      <dsp:txXfrm rot="-5400000">
        <a:off x="1" y="3707620"/>
        <a:ext cx="655866" cy="281086"/>
      </dsp:txXfrm>
    </dsp:sp>
    <dsp:sp modelId="{2238C4B7-972A-4920-8530-6325CB07CE78}">
      <dsp:nvSpPr>
        <dsp:cNvPr id="0" name=""/>
        <dsp:cNvSpPr/>
      </dsp:nvSpPr>
      <dsp:spPr>
        <a:xfrm rot="5400000">
          <a:off x="2281991" y="1753562"/>
          <a:ext cx="609019" cy="38612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Additional </a:t>
          </a:r>
          <a:r>
            <a:rPr lang="en-US" sz="1200" b="1" kern="1200" dirty="0" err="1" smtClean="0"/>
            <a:t>Bioinformatic</a:t>
          </a:r>
          <a:r>
            <a:rPr lang="en-US" sz="1200" b="1" kern="1200" dirty="0" smtClean="0"/>
            <a:t> Analyses: Protein Sequences, Phylogenetic Analysis</a:t>
          </a:r>
          <a:endParaRPr lang="en-US" altLang="ko-KR" sz="1200" b="1" kern="1200" dirty="0"/>
        </a:p>
      </dsp:txBody>
      <dsp:txXfrm rot="-5400000">
        <a:off x="655866" y="3409417"/>
        <a:ext cx="3831539" cy="549559"/>
      </dsp:txXfrm>
    </dsp:sp>
    <dsp:sp modelId="{051C954A-D0C4-4BE4-A2BC-33ABE8284876}">
      <dsp:nvSpPr>
        <dsp:cNvPr id="0" name=""/>
        <dsp:cNvSpPr/>
      </dsp:nvSpPr>
      <dsp:spPr>
        <a:xfrm rot="5400000">
          <a:off x="-140542" y="4364589"/>
          <a:ext cx="936952" cy="6558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Week 14</a:t>
          </a:r>
          <a:endParaRPr lang="en-US" altLang="ko-KR" sz="1200" kern="1200" dirty="0"/>
        </a:p>
      </dsp:txBody>
      <dsp:txXfrm rot="-5400000">
        <a:off x="1" y="4551979"/>
        <a:ext cx="655866" cy="281086"/>
      </dsp:txXfrm>
    </dsp:sp>
    <dsp:sp modelId="{44030E30-8A24-4694-AC2D-90169C6AF264}">
      <dsp:nvSpPr>
        <dsp:cNvPr id="0" name=""/>
        <dsp:cNvSpPr/>
      </dsp:nvSpPr>
      <dsp:spPr>
        <a:xfrm rot="5400000">
          <a:off x="2281991" y="2597922"/>
          <a:ext cx="609019" cy="38612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b="1" kern="1200" dirty="0" smtClean="0"/>
            <a:t>Review Class		</a:t>
          </a:r>
          <a:endParaRPr lang="en-US" altLang="ko-KR" sz="1200" b="1" kern="1200" dirty="0"/>
        </a:p>
      </dsp:txBody>
      <dsp:txXfrm rot="-5400000">
        <a:off x="655866" y="4253777"/>
        <a:ext cx="3831539" cy="549559"/>
      </dsp:txXfrm>
    </dsp:sp>
    <dsp:sp modelId="{5B7BDC96-0C14-4F00-ACCC-B5C149B2BB60}">
      <dsp:nvSpPr>
        <dsp:cNvPr id="0" name=""/>
        <dsp:cNvSpPr/>
      </dsp:nvSpPr>
      <dsp:spPr>
        <a:xfrm rot="5400000">
          <a:off x="-140542" y="5208949"/>
          <a:ext cx="936952" cy="6558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Week 15</a:t>
          </a:r>
          <a:endParaRPr lang="en-US" altLang="ko-KR" sz="1200" kern="1200" dirty="0"/>
        </a:p>
      </dsp:txBody>
      <dsp:txXfrm rot="-5400000">
        <a:off x="1" y="5396339"/>
        <a:ext cx="655866" cy="281086"/>
      </dsp:txXfrm>
    </dsp:sp>
    <dsp:sp modelId="{2D0B3768-9130-4D13-8A4E-79A61F327B9C}">
      <dsp:nvSpPr>
        <dsp:cNvPr id="0" name=""/>
        <dsp:cNvSpPr/>
      </dsp:nvSpPr>
      <dsp:spPr>
        <a:xfrm rot="5400000">
          <a:off x="2281991" y="3442281"/>
          <a:ext cx="609019" cy="3861269"/>
        </a:xfrm>
        <a:prstGeom prst="round2SameRect">
          <a:avLst/>
        </a:prstGeom>
        <a:solidFill>
          <a:schemeClr val="accent2">
            <a:lumMod val="75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b="1" kern="1200" dirty="0" smtClean="0"/>
            <a:t>Final Exam</a:t>
          </a:r>
          <a:endParaRPr lang="en-US" altLang="ko-KR" sz="1200" b="1" kern="1200" dirty="0"/>
        </a:p>
      </dsp:txBody>
      <dsp:txXfrm rot="-5400000">
        <a:off x="655866" y="5098136"/>
        <a:ext cx="3831539" cy="5495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34D00-589A-4402-8DF9-9C33613DFAD6}">
      <dsp:nvSpPr>
        <dsp:cNvPr id="0" name=""/>
        <dsp:cNvSpPr/>
      </dsp:nvSpPr>
      <dsp:spPr>
        <a:xfrm rot="5400000">
          <a:off x="-123272" y="124054"/>
          <a:ext cx="821818" cy="57527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Week 1</a:t>
          </a:r>
          <a:endParaRPr lang="en-US" altLang="ko-KR" sz="1100" kern="1200" dirty="0"/>
        </a:p>
      </dsp:txBody>
      <dsp:txXfrm rot="-5400000">
        <a:off x="1" y="288419"/>
        <a:ext cx="575273" cy="246545"/>
      </dsp:txXfrm>
    </dsp:sp>
    <dsp:sp modelId="{1D675FEF-5E5F-4514-8AD8-D5BEC33EAC50}">
      <dsp:nvSpPr>
        <dsp:cNvPr id="0" name=""/>
        <dsp:cNvSpPr/>
      </dsp:nvSpPr>
      <dsp:spPr>
        <a:xfrm rot="5400000">
          <a:off x="2279113" y="-1703058"/>
          <a:ext cx="534182" cy="39418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b="1" kern="1200" dirty="0" smtClean="0"/>
            <a:t>Fundamentals of Genes and Genomes: Biological Macromolecules, Eukaryotic Gene Structure</a:t>
          </a:r>
          <a:endParaRPr lang="en-US" altLang="ko-KR" sz="1100" b="1" kern="1200" dirty="0"/>
        </a:p>
      </dsp:txBody>
      <dsp:txXfrm rot="-5400000">
        <a:off x="575274" y="26858"/>
        <a:ext cx="3915785" cy="482028"/>
      </dsp:txXfrm>
    </dsp:sp>
    <dsp:sp modelId="{99752F78-A22E-4AE7-8BB8-6CF36A1B0C46}">
      <dsp:nvSpPr>
        <dsp:cNvPr id="0" name=""/>
        <dsp:cNvSpPr/>
      </dsp:nvSpPr>
      <dsp:spPr>
        <a:xfrm rot="5400000">
          <a:off x="-123272" y="864658"/>
          <a:ext cx="821818" cy="57527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Week 2</a:t>
          </a:r>
          <a:endParaRPr lang="en-US" altLang="ko-KR" sz="1100" kern="1200" dirty="0"/>
        </a:p>
      </dsp:txBody>
      <dsp:txXfrm rot="-5400000">
        <a:off x="1" y="1029023"/>
        <a:ext cx="575273" cy="246545"/>
      </dsp:txXfrm>
    </dsp:sp>
    <dsp:sp modelId="{6C47406D-F5D5-485B-A7A6-2C71B114E6D1}">
      <dsp:nvSpPr>
        <dsp:cNvPr id="0" name=""/>
        <dsp:cNvSpPr/>
      </dsp:nvSpPr>
      <dsp:spPr>
        <a:xfrm rot="5400000">
          <a:off x="2279113" y="-962454"/>
          <a:ext cx="534182" cy="39418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b="1" kern="1200" dirty="0" smtClean="0"/>
            <a:t>Mutations in DNA, Features of RNA, and Protein Structure &amp; Function</a:t>
          </a:r>
          <a:endParaRPr lang="en-US" altLang="ko-KR" sz="1100" b="1" kern="1200" dirty="0"/>
        </a:p>
      </dsp:txBody>
      <dsp:txXfrm rot="-5400000">
        <a:off x="575274" y="767462"/>
        <a:ext cx="3915785" cy="482028"/>
      </dsp:txXfrm>
    </dsp:sp>
    <dsp:sp modelId="{44E38481-6A90-4BBD-B83F-167C36E1DC3F}">
      <dsp:nvSpPr>
        <dsp:cNvPr id="0" name=""/>
        <dsp:cNvSpPr/>
      </dsp:nvSpPr>
      <dsp:spPr>
        <a:xfrm rot="5400000">
          <a:off x="-123272" y="1605261"/>
          <a:ext cx="821818" cy="57527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Week 3</a:t>
          </a:r>
          <a:endParaRPr lang="en-US" altLang="ko-KR" sz="1100" kern="1200" dirty="0"/>
        </a:p>
      </dsp:txBody>
      <dsp:txXfrm rot="-5400000">
        <a:off x="1" y="1769626"/>
        <a:ext cx="575273" cy="246545"/>
      </dsp:txXfrm>
    </dsp:sp>
    <dsp:sp modelId="{56A9A14F-8AFD-4FB5-B293-A295295CD0EC}">
      <dsp:nvSpPr>
        <dsp:cNvPr id="0" name=""/>
        <dsp:cNvSpPr/>
      </dsp:nvSpPr>
      <dsp:spPr>
        <a:xfrm rot="5400000">
          <a:off x="2279113" y="-221851"/>
          <a:ext cx="534182" cy="39418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b="1" kern="1200" dirty="0" smtClean="0"/>
            <a:t>Genome Structure and Organization		</a:t>
          </a:r>
          <a:endParaRPr lang="en-US" altLang="ko-KR" sz="1100" b="1" kern="1200" dirty="0"/>
        </a:p>
      </dsp:txBody>
      <dsp:txXfrm rot="-5400000">
        <a:off x="575274" y="1508065"/>
        <a:ext cx="3915785" cy="482028"/>
      </dsp:txXfrm>
    </dsp:sp>
    <dsp:sp modelId="{5ECA119D-9ED7-44DF-ABAD-52AF88132505}">
      <dsp:nvSpPr>
        <dsp:cNvPr id="0" name=""/>
        <dsp:cNvSpPr/>
      </dsp:nvSpPr>
      <dsp:spPr>
        <a:xfrm rot="5400000">
          <a:off x="-123272" y="2345865"/>
          <a:ext cx="821818" cy="57527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Week 4</a:t>
          </a:r>
          <a:endParaRPr lang="en-US" altLang="ko-KR" sz="1100" kern="1200" dirty="0"/>
        </a:p>
      </dsp:txBody>
      <dsp:txXfrm rot="-5400000">
        <a:off x="1" y="2510230"/>
        <a:ext cx="575273" cy="246545"/>
      </dsp:txXfrm>
    </dsp:sp>
    <dsp:sp modelId="{C3BFC335-0900-44E6-9556-8445D014F8C5}">
      <dsp:nvSpPr>
        <dsp:cNvPr id="0" name=""/>
        <dsp:cNvSpPr/>
      </dsp:nvSpPr>
      <dsp:spPr>
        <a:xfrm rot="5400000">
          <a:off x="2279113" y="518752"/>
          <a:ext cx="534182" cy="39418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/>
            <a:t>Molecular Evolution and </a:t>
          </a:r>
          <a:r>
            <a:rPr lang="en-US" sz="1100" b="1" kern="1200" dirty="0" err="1" smtClean="0"/>
            <a:t>Phylogenetics</a:t>
          </a:r>
          <a:endParaRPr lang="en-US" altLang="ko-KR" sz="1100" b="1" kern="1200" dirty="0"/>
        </a:p>
      </dsp:txBody>
      <dsp:txXfrm rot="-5400000">
        <a:off x="575274" y="2248669"/>
        <a:ext cx="3915785" cy="482028"/>
      </dsp:txXfrm>
    </dsp:sp>
    <dsp:sp modelId="{04E050A5-03F7-4E38-8F84-09ADB216406B}">
      <dsp:nvSpPr>
        <dsp:cNvPr id="0" name=""/>
        <dsp:cNvSpPr/>
      </dsp:nvSpPr>
      <dsp:spPr>
        <a:xfrm rot="5400000">
          <a:off x="-123272" y="3086469"/>
          <a:ext cx="821818" cy="57527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Week 5</a:t>
          </a:r>
          <a:endParaRPr lang="en-US" altLang="ko-KR" sz="1100" kern="1200" dirty="0"/>
        </a:p>
      </dsp:txBody>
      <dsp:txXfrm rot="-5400000">
        <a:off x="1" y="3250834"/>
        <a:ext cx="575273" cy="246545"/>
      </dsp:txXfrm>
    </dsp:sp>
    <dsp:sp modelId="{2238C4B7-972A-4920-8530-6325CB07CE78}">
      <dsp:nvSpPr>
        <dsp:cNvPr id="0" name=""/>
        <dsp:cNvSpPr/>
      </dsp:nvSpPr>
      <dsp:spPr>
        <a:xfrm rot="5400000">
          <a:off x="2279113" y="1259356"/>
          <a:ext cx="534182" cy="39418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/>
            <a:t>Genomic Technologies: Sanger Sequencing to Pyrosequencing</a:t>
          </a:r>
          <a:endParaRPr lang="en-US" altLang="ko-KR" sz="1100" b="1" kern="1200" dirty="0"/>
        </a:p>
      </dsp:txBody>
      <dsp:txXfrm rot="-5400000">
        <a:off x="575274" y="2989273"/>
        <a:ext cx="3915785" cy="482028"/>
      </dsp:txXfrm>
    </dsp:sp>
    <dsp:sp modelId="{051C954A-D0C4-4BE4-A2BC-33ABE8284876}">
      <dsp:nvSpPr>
        <dsp:cNvPr id="0" name=""/>
        <dsp:cNvSpPr/>
      </dsp:nvSpPr>
      <dsp:spPr>
        <a:xfrm rot="5400000">
          <a:off x="-123272" y="3827072"/>
          <a:ext cx="821818" cy="57527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Week 6</a:t>
          </a:r>
          <a:endParaRPr lang="en-US" altLang="ko-KR" sz="1100" kern="1200" dirty="0"/>
        </a:p>
      </dsp:txBody>
      <dsp:txXfrm rot="-5400000">
        <a:off x="1" y="3991437"/>
        <a:ext cx="575273" cy="246545"/>
      </dsp:txXfrm>
    </dsp:sp>
    <dsp:sp modelId="{44030E30-8A24-4694-AC2D-90169C6AF264}">
      <dsp:nvSpPr>
        <dsp:cNvPr id="0" name=""/>
        <dsp:cNvSpPr/>
      </dsp:nvSpPr>
      <dsp:spPr>
        <a:xfrm rot="5400000">
          <a:off x="2279113" y="1999959"/>
          <a:ext cx="534182" cy="39418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/>
            <a:t>The Beginning of Bioinformatics</a:t>
          </a:r>
          <a:r>
            <a:rPr lang="en-US" altLang="ko-KR" sz="1100" b="1" kern="1200" dirty="0" smtClean="0"/>
            <a:t>		</a:t>
          </a:r>
          <a:endParaRPr lang="en-US" altLang="ko-KR" sz="1100" b="1" kern="1200" dirty="0"/>
        </a:p>
      </dsp:txBody>
      <dsp:txXfrm rot="-5400000">
        <a:off x="575274" y="3729876"/>
        <a:ext cx="3915785" cy="482028"/>
      </dsp:txXfrm>
    </dsp:sp>
    <dsp:sp modelId="{5B7BDC96-0C14-4F00-ACCC-B5C149B2BB60}">
      <dsp:nvSpPr>
        <dsp:cNvPr id="0" name=""/>
        <dsp:cNvSpPr/>
      </dsp:nvSpPr>
      <dsp:spPr>
        <a:xfrm rot="5400000">
          <a:off x="-123272" y="4567676"/>
          <a:ext cx="821818" cy="57527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Week 7</a:t>
          </a:r>
          <a:endParaRPr lang="en-US" altLang="ko-KR" sz="1100" kern="1200" dirty="0"/>
        </a:p>
      </dsp:txBody>
      <dsp:txXfrm rot="-5400000">
        <a:off x="1" y="4732041"/>
        <a:ext cx="575273" cy="246545"/>
      </dsp:txXfrm>
    </dsp:sp>
    <dsp:sp modelId="{2D0B3768-9130-4D13-8A4E-79A61F327B9C}">
      <dsp:nvSpPr>
        <dsp:cNvPr id="0" name=""/>
        <dsp:cNvSpPr/>
      </dsp:nvSpPr>
      <dsp:spPr>
        <a:xfrm rot="5400000">
          <a:off x="2279113" y="2740563"/>
          <a:ext cx="534182" cy="39418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b="1" kern="1200" dirty="0" smtClean="0"/>
            <a:t>Review Class</a:t>
          </a:r>
          <a:endParaRPr lang="en-US" altLang="ko-KR" sz="1100" b="1" kern="1200" dirty="0"/>
        </a:p>
      </dsp:txBody>
      <dsp:txXfrm rot="-5400000">
        <a:off x="575274" y="4470480"/>
        <a:ext cx="3915785" cy="482028"/>
      </dsp:txXfrm>
    </dsp:sp>
    <dsp:sp modelId="{77E7D7E6-F50A-46C0-A127-0FF6410B7561}">
      <dsp:nvSpPr>
        <dsp:cNvPr id="0" name=""/>
        <dsp:cNvSpPr/>
      </dsp:nvSpPr>
      <dsp:spPr>
        <a:xfrm rot="5400000">
          <a:off x="-123272" y="5308280"/>
          <a:ext cx="821818" cy="57527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Week 8</a:t>
          </a:r>
          <a:endParaRPr lang="en-US" altLang="ko-KR" sz="1100" kern="1200" dirty="0"/>
        </a:p>
      </dsp:txBody>
      <dsp:txXfrm rot="-5400000">
        <a:off x="1" y="5472645"/>
        <a:ext cx="575273" cy="246545"/>
      </dsp:txXfrm>
    </dsp:sp>
    <dsp:sp modelId="{F12AD4B1-7891-4B2D-9F97-DC03B15B3731}">
      <dsp:nvSpPr>
        <dsp:cNvPr id="0" name=""/>
        <dsp:cNvSpPr/>
      </dsp:nvSpPr>
      <dsp:spPr>
        <a:xfrm rot="5400000">
          <a:off x="2279113" y="3481166"/>
          <a:ext cx="534182" cy="3941862"/>
        </a:xfrm>
        <a:prstGeom prst="round2SameRect">
          <a:avLst/>
        </a:prstGeom>
        <a:solidFill>
          <a:schemeClr val="accent2"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b="1" kern="1200" dirty="0" smtClean="0"/>
            <a:t>Midterm Exam</a:t>
          </a:r>
          <a:endParaRPr lang="en-US" altLang="ko-KR" sz="1100" b="1" kern="1200" dirty="0"/>
        </a:p>
      </dsp:txBody>
      <dsp:txXfrm rot="-5400000">
        <a:off x="575274" y="5211083"/>
        <a:ext cx="3915785" cy="482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F8C5-E7FF-41D0-A631-0D2C1259ED7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7A6-CFEB-4922-B4A0-5EC1BAE41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72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F8C5-E7FF-41D0-A631-0D2C1259ED7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7A6-CFEB-4922-B4A0-5EC1BAE41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8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F8C5-E7FF-41D0-A631-0D2C1259ED7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7A6-CFEB-4922-B4A0-5EC1BAE41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34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F8C5-E7FF-41D0-A631-0D2C1259ED7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7A6-CFEB-4922-B4A0-5EC1BAE41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11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F8C5-E7FF-41D0-A631-0D2C1259ED7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7A6-CFEB-4922-B4A0-5EC1BAE41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94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F8C5-E7FF-41D0-A631-0D2C1259ED7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7A6-CFEB-4922-B4A0-5EC1BAE41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1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F8C5-E7FF-41D0-A631-0D2C1259ED7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7A6-CFEB-4922-B4A0-5EC1BAE41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58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F8C5-E7FF-41D0-A631-0D2C1259ED7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7A6-CFEB-4922-B4A0-5EC1BAE41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1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F8C5-E7FF-41D0-A631-0D2C1259ED7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7A6-CFEB-4922-B4A0-5EC1BAE41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20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F8C5-E7FF-41D0-A631-0D2C1259ED7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7A6-CFEB-4922-B4A0-5EC1BAE41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25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F8C5-E7FF-41D0-A631-0D2C1259ED7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7A6-CFEB-4922-B4A0-5EC1BAE41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1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F8C5-E7FF-41D0-A631-0D2C1259ED78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D37A6-CFEB-4922-B4A0-5EC1BAE41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8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>
          <a:xfrm>
            <a:off x="3755102" y="3727347"/>
            <a:ext cx="4746647" cy="366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/>
              <a:t>Molecular Biology-2</a:t>
            </a:r>
            <a:endParaRPr lang="ko-KR" altLang="en-US" sz="36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821022" y="2497835"/>
            <a:ext cx="6614808" cy="366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/>
              <a:t>Course Introduction &amp; Evaluation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157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35319977"/>
              </p:ext>
            </p:extLst>
          </p:nvPr>
        </p:nvGraphicFramePr>
        <p:xfrm>
          <a:off x="1060316" y="1011677"/>
          <a:ext cx="9939916" cy="4844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49823" y="2941839"/>
            <a:ext cx="5111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Bioinformatics for Beginners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Supratim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Choudhuri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lvl="0"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Academic Press, ISBN: </a:t>
            </a:r>
            <a:r>
              <a:rPr lang="en-US" altLang="ko-KR" dirty="0"/>
              <a:t>978-0-12-410471-6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97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57251684"/>
              </p:ext>
            </p:extLst>
          </p:nvPr>
        </p:nvGraphicFramePr>
        <p:xfrm>
          <a:off x="6182549" y="509017"/>
          <a:ext cx="4517136" cy="6007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6" name="Diagram 45"/>
          <p:cNvGraphicFramePr/>
          <p:nvPr>
            <p:extLst>
              <p:ext uri="{D42A27DB-BD31-4B8C-83A1-F6EECF244321}">
                <p14:modId xmlns:p14="http://schemas.microsoft.com/office/powerpoint/2010/main" val="820119767"/>
              </p:ext>
            </p:extLst>
          </p:nvPr>
        </p:nvGraphicFramePr>
        <p:xfrm>
          <a:off x="938784" y="509017"/>
          <a:ext cx="4517136" cy="6007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900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600713713"/>
              </p:ext>
            </p:extLst>
          </p:nvPr>
        </p:nvGraphicFramePr>
        <p:xfrm>
          <a:off x="2041727" y="78471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 rot="20984096">
            <a:off x="8832714" y="1964989"/>
            <a:ext cx="68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25%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 rot="20984096">
            <a:off x="8832714" y="2739959"/>
            <a:ext cx="68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25%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 rot="20984096">
            <a:off x="5862535" y="3194437"/>
            <a:ext cx="68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10%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 rot="20984096">
            <a:off x="7795096" y="4134777"/>
            <a:ext cx="68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r>
              <a:rPr lang="en-US" altLang="ko-KR" sz="1600" dirty="0" smtClean="0"/>
              <a:t>0%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 rot="20984096">
            <a:off x="7795095" y="4850584"/>
            <a:ext cx="68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r>
              <a:rPr lang="en-US" altLang="ko-KR" sz="1600" dirty="0" smtClean="0"/>
              <a:t>0%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3940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</TotalTime>
  <Words>158</Words>
  <Application>Microsoft Office PowerPoint</Application>
  <PresentationFormat>와이드스크린</PresentationFormat>
  <Paragraphs>41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Microbiology</dc:title>
  <dc:creator>korea</dc:creator>
  <cp:lastModifiedBy>USER</cp:lastModifiedBy>
  <cp:revision>97</cp:revision>
  <dcterms:created xsi:type="dcterms:W3CDTF">2020-03-13T17:45:24Z</dcterms:created>
  <dcterms:modified xsi:type="dcterms:W3CDTF">2020-09-02T05:26:51Z</dcterms:modified>
</cp:coreProperties>
</file>