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04" r:id="rId2"/>
    <p:sldId id="305" r:id="rId3"/>
    <p:sldId id="257" r:id="rId4"/>
    <p:sldId id="268" r:id="rId5"/>
    <p:sldId id="306" r:id="rId6"/>
    <p:sldId id="264" r:id="rId7"/>
    <p:sldId id="265" r:id="rId8"/>
    <p:sldId id="267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9" r:id="rId17"/>
    <p:sldId id="281" r:id="rId18"/>
    <p:sldId id="282" r:id="rId19"/>
    <p:sldId id="283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302" r:id="rId33"/>
    <p:sldId id="303" r:id="rId34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82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985" y="247040"/>
            <a:ext cx="8714028" cy="111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0488" y="1481264"/>
            <a:ext cx="6923023" cy="3539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ronological_dat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en.wikipedia.org/wiki/Genetic_divergence" TargetMode="External"/><Relationship Id="rId4" Type="http://schemas.openxmlformats.org/officeDocument/2006/relationships/hyperlink" Target="https://en.wikipedia.org/wiki/Life_form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tic_drif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ilent_mutation" TargetMode="External"/><Relationship Id="rId4" Type="http://schemas.openxmlformats.org/officeDocument/2006/relationships/hyperlink" Target="https://en.wikipedia.org/wiki/Non-coding_DNA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g"/><Relationship Id="rId4" Type="http://schemas.openxmlformats.org/officeDocument/2006/relationships/hyperlink" Target="http://www.muhlenberg.edu/depts/biology/courses/bio152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5240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Molecular Evolution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586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/>
              <a:t>Md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Mazedul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Haq</a:t>
            </a:r>
            <a:endParaRPr lang="ko-KR" altLang="en-US" dirty="0"/>
          </a:p>
        </p:txBody>
      </p:sp>
      <p:pic>
        <p:nvPicPr>
          <p:cNvPr id="1026" name="Picture 2" descr="Toward a prospective molecular evolution |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2269986"/>
            <a:ext cx="5565775" cy="292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748" y="1600200"/>
            <a:ext cx="4371974" cy="3590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6444" y="152400"/>
            <a:ext cx="6734556" cy="1171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3809" y="6324549"/>
            <a:ext cx="11982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N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tu</a:t>
            </a:r>
            <a:r>
              <a:rPr sz="1800" b="1" spc="-3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 2006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6801" y="2212975"/>
            <a:ext cx="411479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110" dirty="0">
                <a:latin typeface="Calibri"/>
                <a:cs typeface="Calibri"/>
              </a:rPr>
              <a:t>“</a:t>
            </a:r>
            <a:r>
              <a:rPr sz="2000" dirty="0">
                <a:latin typeface="Calibri"/>
                <a:cs typeface="Calibri"/>
              </a:rPr>
              <a:t>They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cal</a:t>
            </a:r>
            <a:r>
              <a:rPr sz="2000" b="1" spc="-15" dirty="0">
                <a:latin typeface="Calibri"/>
                <a:cs typeface="Calibri"/>
              </a:rPr>
              <a:t>modu</a:t>
            </a:r>
            <a:r>
              <a:rPr sz="2000" b="1" spc="-20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(C</a:t>
            </a:r>
            <a:r>
              <a:rPr sz="2000" spc="-20" dirty="0">
                <a:latin typeface="Calibri"/>
                <a:cs typeface="Calibri"/>
              </a:rPr>
              <a:t>aM</a:t>
            </a:r>
            <a:r>
              <a:rPr sz="2000" spc="-15" dirty="0">
                <a:latin typeface="Calibri"/>
                <a:cs typeface="Calibri"/>
              </a:rPr>
              <a:t>)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lang="en-US" sz="2000" spc="-15" dirty="0" smtClean="0">
                <a:latin typeface="Calibri"/>
                <a:cs typeface="Calibri"/>
              </a:rPr>
              <a:t> </a:t>
            </a:r>
            <a:r>
              <a:rPr sz="2000" dirty="0" smtClean="0">
                <a:latin typeface="Calibri"/>
                <a:cs typeface="Calibri"/>
              </a:rPr>
              <a:t>mole</a:t>
            </a:r>
            <a:r>
              <a:rPr sz="2000" spc="5" dirty="0" smtClean="0">
                <a:latin typeface="Calibri"/>
                <a:cs typeface="Calibri"/>
              </a:rPr>
              <a:t>c</a:t>
            </a:r>
            <a:r>
              <a:rPr sz="2000" spc="-5" dirty="0" smtClean="0">
                <a:latin typeface="Calibri"/>
                <a:cs typeface="Calibri"/>
              </a:rPr>
              <a:t>ul</a:t>
            </a:r>
            <a:r>
              <a:rPr sz="2000" dirty="0" smtClean="0">
                <a:latin typeface="Calibri"/>
                <a:cs typeface="Calibri"/>
              </a:rPr>
              <a:t>e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n</a:t>
            </a:r>
            <a:r>
              <a:rPr sz="2000" spc="-45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ol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-15" dirty="0">
                <a:latin typeface="Calibri"/>
                <a:cs typeface="Calibri"/>
              </a:rPr>
              <a:t>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edi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</a:t>
            </a:r>
            <a:r>
              <a:rPr sz="2000" spc="-22" baseline="24305" dirty="0">
                <a:latin typeface="Calibri"/>
                <a:cs typeface="Calibri"/>
              </a:rPr>
              <a:t>2</a:t>
            </a:r>
            <a:r>
              <a:rPr sz="2000" spc="-15" baseline="24305" dirty="0">
                <a:latin typeface="Calibri"/>
                <a:cs typeface="Calibri"/>
              </a:rPr>
              <a:t>+</a:t>
            </a:r>
            <a:r>
              <a:rPr sz="2000" spc="-7" baseline="243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signallin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is </a:t>
            </a:r>
            <a:r>
              <a:rPr sz="2000" spc="-3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ghe</a:t>
            </a:r>
            <a:r>
              <a:rPr sz="2000" b="1" dirty="0">
                <a:latin typeface="Calibri"/>
                <a:cs typeface="Calibri"/>
              </a:rPr>
              <a:t>r </a:t>
            </a:r>
            <a:r>
              <a:rPr sz="2000" b="1" spc="-20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v</a:t>
            </a:r>
            <a:r>
              <a:rPr sz="2000" b="1" spc="-5" dirty="0">
                <a:latin typeface="Calibri"/>
                <a:cs typeface="Calibri"/>
              </a:rPr>
              <a:t>el</a:t>
            </a:r>
            <a:r>
              <a:rPr sz="2000" b="1" dirty="0">
                <a:latin typeface="Calibri"/>
                <a:cs typeface="Calibri"/>
              </a:rPr>
              <a:t>s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sz="2000" dirty="0" smtClean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long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poi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ac</a:t>
            </a:r>
            <a:r>
              <a:rPr sz="2000" spc="-5" dirty="0">
                <a:latin typeface="Calibri"/>
                <a:cs typeface="Calibri"/>
              </a:rPr>
              <a:t>tus </a:t>
            </a:r>
            <a:r>
              <a:rPr lang="en-US" sz="2000" spc="-5" dirty="0" smtClean="0">
                <a:latin typeface="Calibri"/>
                <a:cs typeface="Calibri"/>
              </a:rPr>
              <a:t>    </a:t>
            </a:r>
            <a:r>
              <a:rPr sz="2000" spc="-5" dirty="0" smtClean="0">
                <a:latin typeface="Calibri"/>
                <a:cs typeface="Calibri"/>
              </a:rPr>
              <a:t>fin</a:t>
            </a:r>
            <a:r>
              <a:rPr sz="2000" spc="5" dirty="0" smtClean="0">
                <a:latin typeface="Calibri"/>
                <a:cs typeface="Calibri"/>
              </a:rPr>
              <a:t>c</a:t>
            </a:r>
            <a:r>
              <a:rPr sz="2000" spc="-20" dirty="0" smtClean="0">
                <a:latin typeface="Calibri"/>
                <a:cs typeface="Calibri"/>
              </a:rPr>
              <a:t>h</a:t>
            </a:r>
            <a:r>
              <a:rPr sz="2000" spc="-10" dirty="0" smtClean="0">
                <a:latin typeface="Calibri"/>
                <a:cs typeface="Calibri"/>
              </a:rPr>
              <a:t>e</a:t>
            </a:r>
            <a:r>
              <a:rPr sz="2000" dirty="0" smtClean="0">
                <a:latin typeface="Calibri"/>
                <a:cs typeface="Calibri"/>
              </a:rPr>
              <a:t>s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obu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 other spe</a:t>
            </a:r>
            <a:r>
              <a:rPr sz="2000" spc="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ies</a:t>
            </a:r>
            <a:r>
              <a:rPr sz="2000" spc="-190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213" rIns="0" bIns="0" rtlCol="0">
            <a:spAutoFit/>
          </a:bodyPr>
          <a:lstStyle/>
          <a:p>
            <a:pPr marL="676275">
              <a:lnSpc>
                <a:spcPct val="100000"/>
              </a:lnSpc>
            </a:pP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Puri</a:t>
            </a:r>
            <a:r>
              <a:rPr sz="4400" b="0" spc="15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yi</a:t>
            </a: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44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(ne</a:t>
            </a:r>
            <a:r>
              <a:rPr sz="4400" b="0" spc="-80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4400" b="0" spc="-4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ti</a:t>
            </a:r>
            <a:r>
              <a:rPr sz="4400" b="0" spc="-5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e)</a:t>
            </a:r>
            <a:r>
              <a:rPr sz="4400"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Selection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4083" y="4437888"/>
            <a:ext cx="5800725" cy="1059180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2200" b="1" spc="-15" dirty="0">
                <a:latin typeface="Times New Roman"/>
                <a:cs typeface="Times New Roman"/>
              </a:rPr>
              <a:t>Ka</a:t>
            </a:r>
            <a:r>
              <a:rPr sz="2200" b="1" spc="-10" dirty="0">
                <a:latin typeface="Times New Roman"/>
                <a:cs typeface="Times New Roman"/>
              </a:rPr>
              <a:t> /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Ks</a:t>
            </a:r>
            <a:endParaRPr sz="2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200" b="1" spc="-15" dirty="0">
                <a:latin typeface="Times New Roman"/>
                <a:cs typeface="Times New Roman"/>
              </a:rPr>
              <a:t>=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No</a:t>
            </a:r>
            <a:r>
              <a:rPr sz="2200" b="1" spc="-10" dirty="0">
                <a:latin typeface="Times New Roman"/>
                <a:cs typeface="Times New Roman"/>
              </a:rPr>
              <a:t>n-synon</a:t>
            </a:r>
            <a:r>
              <a:rPr sz="2200" b="1" spc="-15" dirty="0">
                <a:latin typeface="Times New Roman"/>
                <a:cs typeface="Times New Roman"/>
              </a:rPr>
              <a:t>ymous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/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S</a:t>
            </a:r>
            <a:r>
              <a:rPr sz="2200" b="1" spc="-10" dirty="0">
                <a:latin typeface="Times New Roman"/>
                <a:cs typeface="Times New Roman"/>
              </a:rPr>
              <a:t>y</a:t>
            </a:r>
            <a:r>
              <a:rPr sz="2200" b="1" spc="-15" dirty="0">
                <a:latin typeface="Times New Roman"/>
                <a:cs typeface="Times New Roman"/>
              </a:rPr>
              <a:t>n</a:t>
            </a:r>
            <a:r>
              <a:rPr sz="2200" b="1" spc="-10" dirty="0">
                <a:latin typeface="Times New Roman"/>
                <a:cs typeface="Times New Roman"/>
              </a:rPr>
              <a:t>o</a:t>
            </a:r>
            <a:r>
              <a:rPr sz="2200" b="1" spc="-15" dirty="0">
                <a:latin typeface="Times New Roman"/>
                <a:cs typeface="Times New Roman"/>
              </a:rPr>
              <a:t>n</a:t>
            </a:r>
            <a:r>
              <a:rPr sz="2200" b="1" spc="-10" dirty="0">
                <a:latin typeface="Times New Roman"/>
                <a:cs typeface="Times New Roman"/>
              </a:rPr>
              <a:t>y</a:t>
            </a:r>
            <a:r>
              <a:rPr sz="2200" b="1" spc="-15" dirty="0">
                <a:latin typeface="Times New Roman"/>
                <a:cs typeface="Times New Roman"/>
              </a:rPr>
              <a:t>mous </a:t>
            </a:r>
            <a:r>
              <a:rPr sz="2200" b="1" spc="-10" dirty="0">
                <a:latin typeface="Times New Roman"/>
                <a:cs typeface="Times New Roman"/>
              </a:rPr>
              <a:t>substitutio</a:t>
            </a:r>
            <a:r>
              <a:rPr sz="2200" b="1" spc="-15" dirty="0">
                <a:latin typeface="Times New Roman"/>
                <a:cs typeface="Times New Roman"/>
              </a:rPr>
              <a:t>ns</a:t>
            </a:r>
            <a:endParaRPr sz="2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200" b="1" spc="-15" dirty="0">
                <a:latin typeface="Times New Roman"/>
                <a:cs typeface="Times New Roman"/>
              </a:rPr>
              <a:t>=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8650" y="2198877"/>
            <a:ext cx="4889500" cy="0"/>
          </a:xfrm>
          <a:custGeom>
            <a:avLst/>
            <a:gdLst/>
            <a:ahLst/>
            <a:cxnLst/>
            <a:rect l="l" t="t" r="r" b="b"/>
            <a:pathLst>
              <a:path w="4889500">
                <a:moveTo>
                  <a:pt x="0" y="0"/>
                </a:moveTo>
                <a:lnTo>
                  <a:pt x="4889500" y="0"/>
                </a:lnTo>
              </a:path>
            </a:pathLst>
          </a:custGeom>
          <a:ln w="12700">
            <a:solidFill>
              <a:srgbClr val="B61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7308" y="3360347"/>
            <a:ext cx="4015104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#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mous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substitut</a:t>
            </a:r>
            <a:r>
              <a:rPr sz="1800" b="1" spc="-1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ons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#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Non-s</a:t>
            </a:r>
            <a:r>
              <a:rPr sz="1800" b="1" spc="-2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mous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substit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io</a:t>
            </a:r>
            <a:r>
              <a:rPr sz="1800" b="1" dirty="0">
                <a:latin typeface="Arial"/>
                <a:cs typeface="Arial"/>
              </a:rPr>
              <a:t>ns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98650" y="1489710"/>
          <a:ext cx="4876797" cy="1608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3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6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7496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q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B6182B"/>
                      </a:solidFill>
                      <a:prstDash val="solid"/>
                    </a:lnL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AA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AC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GG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CG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6182B"/>
                      </a:solidFill>
                      <a:prstDash val="solid"/>
                    </a:lnR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1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q2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AA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GC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GG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CG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36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q1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B6182B"/>
                      </a:solidFill>
                      <a:prstDash val="solid"/>
                    </a:lnL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6182B"/>
                      </a:solidFill>
                      <a:prstDash val="solid"/>
                    </a:lnR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q2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B6182B"/>
                      </a:solidFill>
                      <a:prstDash val="solid"/>
                    </a:lnL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6182B"/>
                      </a:solidFill>
                      <a:prstDash val="solid"/>
                    </a:lnR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1896" rIns="0" bIns="0" rtlCol="0">
            <a:spAutoFit/>
          </a:bodyPr>
          <a:lstStyle/>
          <a:p>
            <a:pPr marL="2615565">
              <a:lnSpc>
                <a:spcPct val="100000"/>
              </a:lnSpc>
            </a:pP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Neu</a:t>
            </a:r>
            <a:r>
              <a:rPr sz="4400" b="0" spc="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b="0" spc="-114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al</a:t>
            </a:r>
            <a:r>
              <a:rPr sz="4400" b="0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Selection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1200" y="4343400"/>
            <a:ext cx="5661660" cy="1059180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2200" b="1" spc="-15" dirty="0">
                <a:latin typeface="Times New Roman"/>
                <a:cs typeface="Times New Roman"/>
              </a:rPr>
              <a:t>Ka</a:t>
            </a:r>
            <a:r>
              <a:rPr sz="2200" b="1" spc="-10" dirty="0">
                <a:latin typeface="Times New Roman"/>
                <a:cs typeface="Times New Roman"/>
              </a:rPr>
              <a:t> /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Ks</a:t>
            </a:r>
            <a:endParaRPr sz="22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200" b="1" spc="-15" dirty="0">
                <a:latin typeface="Times New Roman"/>
                <a:cs typeface="Times New Roman"/>
              </a:rPr>
              <a:t>=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No</a:t>
            </a:r>
            <a:r>
              <a:rPr sz="2200" b="1" spc="-10" dirty="0">
                <a:latin typeface="Times New Roman"/>
                <a:cs typeface="Times New Roman"/>
              </a:rPr>
              <a:t>n-synon</a:t>
            </a:r>
            <a:r>
              <a:rPr sz="2200" b="1" spc="-15" dirty="0">
                <a:latin typeface="Times New Roman"/>
                <a:cs typeface="Times New Roman"/>
              </a:rPr>
              <a:t>y</a:t>
            </a:r>
            <a:r>
              <a:rPr sz="2200" b="1" spc="-35" dirty="0">
                <a:latin typeface="Times New Roman"/>
                <a:cs typeface="Times New Roman"/>
              </a:rPr>
              <a:t>m</a:t>
            </a:r>
            <a:r>
              <a:rPr sz="2200" b="1" spc="-15" dirty="0">
                <a:latin typeface="Times New Roman"/>
                <a:cs typeface="Times New Roman"/>
              </a:rPr>
              <a:t>o</a:t>
            </a:r>
            <a:r>
              <a:rPr sz="2200" b="1" spc="-10" dirty="0">
                <a:latin typeface="Times New Roman"/>
                <a:cs typeface="Times New Roman"/>
              </a:rPr>
              <a:t>us</a:t>
            </a:r>
            <a:r>
              <a:rPr sz="2200" b="1" spc="-25" dirty="0">
                <a:latin typeface="Times New Roman"/>
                <a:cs typeface="Times New Roman"/>
              </a:rPr>
              <a:t>/</a:t>
            </a:r>
            <a:r>
              <a:rPr sz="2200" b="1" spc="-15" dirty="0">
                <a:latin typeface="Times New Roman"/>
                <a:cs typeface="Times New Roman"/>
              </a:rPr>
              <a:t>Synonymous</a:t>
            </a:r>
            <a:r>
              <a:rPr sz="2200" b="1" spc="-10" dirty="0">
                <a:latin typeface="Times New Roman"/>
                <a:cs typeface="Times New Roman"/>
              </a:rPr>
              <a:t> substitutio</a:t>
            </a:r>
            <a:r>
              <a:rPr sz="2200" b="1" spc="-15" dirty="0">
                <a:latin typeface="Times New Roman"/>
                <a:cs typeface="Times New Roman"/>
              </a:rPr>
              <a:t>ns</a:t>
            </a:r>
            <a:endParaRPr sz="22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200" b="1" spc="-15" dirty="0">
                <a:latin typeface="Times New Roman"/>
                <a:cs typeface="Times New Roman"/>
              </a:rPr>
              <a:t>=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1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7361" y="3517887"/>
            <a:ext cx="4015104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#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mous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substitut</a:t>
            </a:r>
            <a:r>
              <a:rPr sz="1800" b="1" spc="-1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ons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#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Non-s</a:t>
            </a:r>
            <a:r>
              <a:rPr sz="1800" b="1" spc="-2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mous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substit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io</a:t>
            </a:r>
            <a:r>
              <a:rPr sz="1800" b="1" dirty="0">
                <a:latin typeface="Arial"/>
                <a:cs typeface="Arial"/>
              </a:rPr>
              <a:t>ns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57057"/>
              </p:ext>
            </p:extLst>
          </p:nvPr>
        </p:nvGraphicFramePr>
        <p:xfrm>
          <a:off x="2280375" y="1560680"/>
          <a:ext cx="4834418" cy="15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7496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q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B6182B"/>
                      </a:solidFill>
                      <a:prstDash val="solid"/>
                    </a:lnL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AA</a:t>
                      </a:r>
                      <a:r>
                        <a:rPr sz="1800" b="1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AC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GG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6182B"/>
                      </a:solidFill>
                      <a:prstDash val="solid"/>
                    </a:lnR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1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q2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AA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AC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GG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114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q1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B6182B"/>
                      </a:solidFill>
                      <a:prstDash val="solid"/>
                    </a:lnL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6182B"/>
                      </a:solidFill>
                      <a:prstDash val="solid"/>
                    </a:lnR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946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q2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B6182B"/>
                      </a:solidFill>
                      <a:prstDash val="solid"/>
                    </a:lnL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6182B"/>
                      </a:solidFill>
                      <a:prstDash val="solid"/>
                    </a:lnR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985" y="247040"/>
            <a:ext cx="8714028" cy="1069113"/>
          </a:xfrm>
          <a:prstGeom prst="rect">
            <a:avLst/>
          </a:prstGeom>
        </p:spPr>
        <p:txBody>
          <a:bodyPr vert="horz" wrap="square" lIns="0" tIns="388213" rIns="0" bIns="0" rtlCol="0">
            <a:spAutoFit/>
          </a:bodyPr>
          <a:lstStyle/>
          <a:p>
            <a:pPr marL="857250" algn="ctr">
              <a:lnSpc>
                <a:spcPct val="100000"/>
              </a:lnSpc>
            </a:pPr>
            <a:r>
              <a:rPr sz="4400" b="0" spc="-8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ositi</a:t>
            </a:r>
            <a:r>
              <a:rPr sz="4400" b="0" spc="-3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b="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Selection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0978" y="4149666"/>
            <a:ext cx="5661660" cy="1059180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2200" b="1" spc="-15" dirty="0">
                <a:latin typeface="Times New Roman"/>
                <a:cs typeface="Times New Roman"/>
              </a:rPr>
              <a:t>Ka</a:t>
            </a:r>
            <a:r>
              <a:rPr sz="2200" b="1" spc="-10" dirty="0">
                <a:latin typeface="Times New Roman"/>
                <a:cs typeface="Times New Roman"/>
              </a:rPr>
              <a:t> /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Ks</a:t>
            </a:r>
            <a:endParaRPr sz="22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200" b="1" spc="-15" dirty="0">
                <a:latin typeface="Times New Roman"/>
                <a:cs typeface="Times New Roman"/>
              </a:rPr>
              <a:t>=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No</a:t>
            </a:r>
            <a:r>
              <a:rPr sz="2200" b="1" spc="-10" dirty="0">
                <a:latin typeface="Times New Roman"/>
                <a:cs typeface="Times New Roman"/>
              </a:rPr>
              <a:t>n-synon</a:t>
            </a:r>
            <a:r>
              <a:rPr sz="2200" b="1" spc="-15" dirty="0">
                <a:latin typeface="Times New Roman"/>
                <a:cs typeface="Times New Roman"/>
              </a:rPr>
              <a:t>y</a:t>
            </a:r>
            <a:r>
              <a:rPr sz="2200" b="1" spc="-35" dirty="0">
                <a:latin typeface="Times New Roman"/>
                <a:cs typeface="Times New Roman"/>
              </a:rPr>
              <a:t>m</a:t>
            </a:r>
            <a:r>
              <a:rPr sz="2200" b="1" spc="-15" dirty="0">
                <a:latin typeface="Times New Roman"/>
                <a:cs typeface="Times New Roman"/>
              </a:rPr>
              <a:t>o</a:t>
            </a:r>
            <a:r>
              <a:rPr sz="2200" b="1" spc="-10" dirty="0">
                <a:latin typeface="Times New Roman"/>
                <a:cs typeface="Times New Roman"/>
              </a:rPr>
              <a:t>us</a:t>
            </a:r>
            <a:r>
              <a:rPr sz="2200" b="1" spc="-25" dirty="0">
                <a:latin typeface="Times New Roman"/>
                <a:cs typeface="Times New Roman"/>
              </a:rPr>
              <a:t>/</a:t>
            </a:r>
            <a:r>
              <a:rPr sz="2200" b="1" spc="-15" dirty="0">
                <a:latin typeface="Times New Roman"/>
                <a:cs typeface="Times New Roman"/>
              </a:rPr>
              <a:t>Synonymous</a:t>
            </a:r>
            <a:r>
              <a:rPr sz="2200" b="1" spc="-10" dirty="0">
                <a:latin typeface="Times New Roman"/>
                <a:cs typeface="Times New Roman"/>
              </a:rPr>
              <a:t> substitutio</a:t>
            </a:r>
            <a:r>
              <a:rPr sz="2200" b="1" spc="-15" dirty="0">
                <a:latin typeface="Times New Roman"/>
                <a:cs typeface="Times New Roman"/>
              </a:rPr>
              <a:t>ns</a:t>
            </a:r>
            <a:endParaRPr sz="22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200" b="1" spc="-20" dirty="0">
                <a:latin typeface="Times New Roman"/>
                <a:cs typeface="Times New Roman"/>
              </a:rPr>
              <a:t>=5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400" y="3353541"/>
            <a:ext cx="4015104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#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mous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substitut</a:t>
            </a:r>
            <a:r>
              <a:rPr sz="1800" b="1" spc="-1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ons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#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Non-s</a:t>
            </a:r>
            <a:r>
              <a:rPr sz="1800" b="1" spc="-2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mous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substit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io</a:t>
            </a:r>
            <a:r>
              <a:rPr sz="1800" b="1" dirty="0">
                <a:latin typeface="Arial"/>
                <a:cs typeface="Arial"/>
              </a:rPr>
              <a:t>ns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5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52250"/>
              </p:ext>
            </p:extLst>
          </p:nvPr>
        </p:nvGraphicFramePr>
        <p:xfrm>
          <a:off x="2514600" y="1501159"/>
          <a:ext cx="4834417" cy="158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7496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q1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B6182B"/>
                      </a:solidFill>
                      <a:prstDash val="solid"/>
                    </a:lnL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AA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6182B"/>
                      </a:solidFill>
                      <a:prstDash val="solid"/>
                    </a:lnR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1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q2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AA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114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q1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B6182B"/>
                      </a:solidFill>
                      <a:prstDash val="solid"/>
                    </a:lnL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6182B"/>
                      </a:solidFill>
                      <a:prstDash val="solid"/>
                    </a:lnR>
                    <a:lnT w="12700">
                      <a:solidFill>
                        <a:srgbClr val="B6182B"/>
                      </a:solidFill>
                      <a:prstDash val="solid"/>
                    </a:lnT>
                    <a:solidFill>
                      <a:srgbClr val="D3F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946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q2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B6182B"/>
                      </a:solidFill>
                      <a:prstDash val="solid"/>
                    </a:lnL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6182B"/>
                      </a:solidFill>
                      <a:prstDash val="solid"/>
                    </a:lnR>
                    <a:lnB w="12700">
                      <a:solidFill>
                        <a:srgbClr val="B6182B"/>
                      </a:solidFill>
                      <a:prstDash val="solid"/>
                    </a:lnB>
                    <a:solidFill>
                      <a:srgbClr val="D3F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6113" y="434698"/>
            <a:ext cx="628205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0"/>
              </a:lnSpc>
              <a:tabLst>
                <a:tab pos="4728210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Syn</a:t>
            </a:r>
            <a:r>
              <a:rPr sz="3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ny</a:t>
            </a: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ous</a:t>
            </a:r>
            <a:r>
              <a:rPr sz="32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substitut</a:t>
            </a:r>
            <a:r>
              <a:rPr sz="3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ons	a</a:t>
            </a:r>
            <a:r>
              <a:rPr sz="32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endParaRPr sz="3200">
              <a:latin typeface="Times New Roman"/>
              <a:cs typeface="Times New Roman"/>
            </a:endParaRPr>
          </a:p>
          <a:p>
            <a:pPr marL="2021205">
              <a:lnSpc>
                <a:spcPts val="3320"/>
              </a:lnSpc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alw</a:t>
            </a:r>
            <a:r>
              <a:rPr sz="3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ys</a:t>
            </a:r>
            <a:r>
              <a:rPr sz="32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neutral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291" y="2018637"/>
            <a:ext cx="7902575" cy="321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6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ferent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codons 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ino a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id</a:t>
            </a:r>
            <a:r>
              <a:rPr sz="2400" spc="-20" dirty="0">
                <a:latin typeface="Times New Roman"/>
                <a:cs typeface="Times New Roman"/>
              </a:rPr>
              <a:t> m</a:t>
            </a:r>
            <a:r>
              <a:rPr sz="2400" dirty="0">
                <a:latin typeface="Times New Roman"/>
                <a:cs typeface="Times New Roman"/>
              </a:rPr>
              <a:t>ay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 di</a:t>
            </a:r>
            <a:r>
              <a:rPr sz="2400" spc="-6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ferent</a:t>
            </a:r>
          </a:p>
          <a:p>
            <a:pPr marL="320675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unction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itness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e</a:t>
            </a:r>
            <a:r>
              <a:rPr sz="2400" spc="-60" dirty="0" smtClean="0">
                <a:latin typeface="Times New Roman"/>
                <a:cs typeface="Times New Roman"/>
              </a:rPr>
              <a:t>f</a:t>
            </a:r>
            <a:r>
              <a:rPr sz="2400" spc="-10" dirty="0" smtClean="0">
                <a:latin typeface="Times New Roman"/>
                <a:cs typeface="Times New Roman"/>
              </a:rPr>
              <a:t>f</a:t>
            </a:r>
            <a:r>
              <a:rPr sz="2400" dirty="0" smtClean="0">
                <a:latin typeface="Times New Roman"/>
                <a:cs typeface="Times New Roman"/>
              </a:rPr>
              <a:t>ects</a:t>
            </a:r>
            <a:endParaRPr sz="2500" dirty="0">
              <a:latin typeface="Times New Roman"/>
              <a:cs typeface="Times New Roman"/>
            </a:endParaRPr>
          </a:p>
          <a:p>
            <a:pPr marL="320675" indent="-307975">
              <a:lnSpc>
                <a:spcPct val="100000"/>
              </a:lnSpc>
              <a:buFont typeface="Times New Roman"/>
              <a:buChar char="•"/>
              <a:tabLst>
                <a:tab pos="321310" algn="l"/>
              </a:tabLst>
            </a:pPr>
            <a:r>
              <a:rPr sz="2400" spc="-9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ransl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ficienc</a:t>
            </a:r>
            <a:r>
              <a:rPr sz="2400" spc="-1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usage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bias</a:t>
            </a:r>
          </a:p>
          <a:p>
            <a:pPr marL="320675" indent="-307975">
              <a:lnSpc>
                <a:spcPct val="100000"/>
              </a:lnSpc>
              <a:spcBef>
                <a:spcPts val="395"/>
              </a:spcBef>
              <a:buFont typeface="Times New Roman"/>
              <a:buChar char="•"/>
              <a:tabLst>
                <a:tab pos="321310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co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folding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seconda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res</a:t>
            </a:r>
          </a:p>
          <a:p>
            <a:pPr marL="320675" indent="-307975">
              <a:lnSpc>
                <a:spcPct val="100000"/>
              </a:lnSpc>
              <a:spcBef>
                <a:spcPts val="405"/>
              </a:spcBef>
              <a:buFont typeface="Times New Roman"/>
              <a:buChar char="•"/>
              <a:tabLst>
                <a:tab pos="321310" algn="l"/>
              </a:tabLst>
            </a:pPr>
            <a:r>
              <a:rPr sz="2400" spc="-10" dirty="0">
                <a:latin typeface="Times New Roman"/>
                <a:cs typeface="Times New Roman"/>
              </a:rPr>
              <a:t>RN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edit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</a:p>
          <a:p>
            <a:pPr marL="320675" indent="-307975">
              <a:lnSpc>
                <a:spcPct val="100000"/>
              </a:lnSpc>
              <a:spcBef>
                <a:spcPts val="395"/>
              </a:spcBef>
              <a:buFont typeface="Times New Roman"/>
              <a:buChar char="•"/>
              <a:tabLst>
                <a:tab pos="321310" algn="l"/>
              </a:tabLst>
            </a:pPr>
            <a:r>
              <a:rPr sz="2400" dirty="0">
                <a:latin typeface="Times New Roman"/>
                <a:cs typeface="Times New Roman"/>
              </a:rPr>
              <a:t>Protein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folding</a:t>
            </a:r>
          </a:p>
          <a:p>
            <a:pPr marL="320675" indent="-307975">
              <a:lnSpc>
                <a:spcPct val="100000"/>
              </a:lnSpc>
              <a:spcBef>
                <a:spcPts val="395"/>
              </a:spcBef>
              <a:buFont typeface="Times New Roman"/>
              <a:buChar char="•"/>
              <a:tabLst>
                <a:tab pos="321310" algn="l"/>
              </a:tabLst>
            </a:pPr>
            <a:r>
              <a:rPr sz="2400" dirty="0">
                <a:latin typeface="Times New Roman"/>
                <a:cs typeface="Times New Roman"/>
              </a:rPr>
              <a:t>Exon spl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regula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ory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fs</a:t>
            </a:r>
          </a:p>
          <a:p>
            <a:pPr marL="320675" indent="-307975">
              <a:lnSpc>
                <a:spcPct val="100000"/>
              </a:lnSpc>
              <a:spcBef>
                <a:spcPts val="405"/>
              </a:spcBef>
              <a:buFont typeface="Times New Roman"/>
              <a:buChar char="•"/>
              <a:tabLst>
                <a:tab pos="321310" algn="l"/>
              </a:tabLst>
            </a:pPr>
            <a:r>
              <a:rPr sz="2400" dirty="0">
                <a:latin typeface="Times New Roman"/>
                <a:cs typeface="Times New Roman"/>
              </a:rPr>
              <a:t>Binding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ic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R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bind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eins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(RB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316" y="1517903"/>
            <a:ext cx="7822692" cy="3995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8744" y="1514855"/>
            <a:ext cx="7832090" cy="4002404"/>
          </a:xfrm>
          <a:custGeom>
            <a:avLst/>
            <a:gdLst/>
            <a:ahLst/>
            <a:cxnLst/>
            <a:rect l="l" t="t" r="r" b="b"/>
            <a:pathLst>
              <a:path w="7832090" h="4002404">
                <a:moveTo>
                  <a:pt x="0" y="4002024"/>
                </a:moveTo>
                <a:lnTo>
                  <a:pt x="7831835" y="4002024"/>
                </a:lnTo>
                <a:lnTo>
                  <a:pt x="7831835" y="0"/>
                </a:lnTo>
                <a:lnTo>
                  <a:pt x="0" y="0"/>
                </a:lnTo>
                <a:lnTo>
                  <a:pt x="0" y="40020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4306" y="231419"/>
            <a:ext cx="741616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0"/>
              </a:lnSpc>
              <a:tabLst>
                <a:tab pos="5862320" algn="l"/>
              </a:tabLst>
            </a:pP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mous</a:t>
            </a:r>
            <a:r>
              <a:rPr sz="28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codons</a:t>
            </a:r>
            <a:r>
              <a:rPr sz="2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luence</a:t>
            </a:r>
            <a:r>
              <a:rPr sz="2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mR</a:t>
            </a:r>
            <a:r>
              <a:rPr sz="2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sz="2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ry</a:t>
            </a:r>
            <a:endParaRPr sz="2800">
              <a:latin typeface="Times New Roman"/>
              <a:cs typeface="Times New Roman"/>
            </a:endParaRPr>
          </a:p>
          <a:p>
            <a:pPr marL="1363980">
              <a:lnSpc>
                <a:spcPts val="3080"/>
              </a:lnSpc>
            </a:pP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ructu</a:t>
            </a:r>
            <a:r>
              <a:rPr sz="28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gene</a:t>
            </a:r>
            <a:r>
              <a:rPr sz="2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exp</a:t>
            </a:r>
            <a:r>
              <a:rPr sz="28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essi</a:t>
            </a:r>
            <a:r>
              <a:rPr sz="2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3419" y="5109971"/>
            <a:ext cx="6233160" cy="268605"/>
          </a:xfrm>
          <a:custGeom>
            <a:avLst/>
            <a:gdLst/>
            <a:ahLst/>
            <a:cxnLst/>
            <a:rect l="l" t="t" r="r" b="b"/>
            <a:pathLst>
              <a:path w="6233159" h="268604">
                <a:moveTo>
                  <a:pt x="0" y="268223"/>
                </a:moveTo>
                <a:lnTo>
                  <a:pt x="6233159" y="268223"/>
                </a:lnTo>
                <a:lnTo>
                  <a:pt x="623315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3419" y="2904744"/>
            <a:ext cx="7613904" cy="2339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3513" y="2896361"/>
            <a:ext cx="7633970" cy="2359660"/>
          </a:xfrm>
          <a:custGeom>
            <a:avLst/>
            <a:gdLst/>
            <a:ahLst/>
            <a:cxnLst/>
            <a:rect l="l" t="t" r="r" b="b"/>
            <a:pathLst>
              <a:path w="7633970" h="2359660">
                <a:moveTo>
                  <a:pt x="0" y="2359152"/>
                </a:moveTo>
                <a:lnTo>
                  <a:pt x="7633716" y="2359152"/>
                </a:lnTo>
                <a:lnTo>
                  <a:pt x="7633716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ln w="22860">
            <a:solidFill>
              <a:srgbClr val="FF2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26429" y="6239502"/>
            <a:ext cx="223901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Times New Roman"/>
                <a:cs typeface="Times New Roman"/>
              </a:rPr>
              <a:t>Slotki</a:t>
            </a:r>
            <a:r>
              <a:rPr sz="1300" spc="-10" dirty="0">
                <a:latin typeface="Times New Roman"/>
                <a:cs typeface="Times New Roman"/>
              </a:rPr>
              <a:t>n</a:t>
            </a:r>
            <a:r>
              <a:rPr sz="1300" spc="-15" dirty="0">
                <a:latin typeface="Times New Roman"/>
                <a:cs typeface="Times New Roman"/>
              </a:rPr>
              <a:t> Kudl</a:t>
            </a:r>
            <a:r>
              <a:rPr sz="1300" spc="-10" dirty="0">
                <a:latin typeface="Times New Roman"/>
                <a:cs typeface="Times New Roman"/>
              </a:rPr>
              <a:t>a </a:t>
            </a:r>
            <a:r>
              <a:rPr sz="1300" spc="-15" dirty="0">
                <a:latin typeface="Times New Roman"/>
                <a:cs typeface="Times New Roman"/>
              </a:rPr>
              <a:t>Na</a:t>
            </a:r>
            <a:r>
              <a:rPr sz="1300" spc="-5" dirty="0">
                <a:latin typeface="Times New Roman"/>
                <a:cs typeface="Times New Roman"/>
              </a:rPr>
              <a:t>t</a:t>
            </a:r>
            <a:r>
              <a:rPr sz="1300" spc="-15" dirty="0">
                <a:latin typeface="Times New Roman"/>
                <a:cs typeface="Times New Roman"/>
              </a:rPr>
              <a:t> Re</a:t>
            </a:r>
            <a:r>
              <a:rPr sz="1300" spc="-10" dirty="0">
                <a:latin typeface="Times New Roman"/>
                <a:cs typeface="Times New Roman"/>
              </a:rPr>
              <a:t>v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Gen</a:t>
            </a:r>
            <a:r>
              <a:rPr sz="1300" spc="-5" dirty="0">
                <a:latin typeface="Times New Roman"/>
                <a:cs typeface="Times New Roman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20</a:t>
            </a:r>
            <a:r>
              <a:rPr sz="1300" spc="-70" dirty="0">
                <a:latin typeface="Times New Roman"/>
                <a:cs typeface="Times New Roman"/>
              </a:rPr>
              <a:t>1</a:t>
            </a:r>
            <a:r>
              <a:rPr sz="1300" spc="-1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46710"/>
            <a:ext cx="7211059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Ne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spc="-7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 Molecula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9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oluti</a:t>
            </a:r>
            <a:r>
              <a:rPr sz="3200" b="1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786" y="762000"/>
            <a:ext cx="8888730" cy="565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oo Kim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ad</a:t>
            </a:r>
            <a:r>
              <a:rPr sz="2400" b="1" spc="-50" dirty="0">
                <a:latin typeface="Calibri"/>
                <a:cs typeface="Calibri"/>
              </a:rPr>
              <a:t>v</a:t>
            </a:r>
            <a:r>
              <a:rPr sz="2400" b="1" spc="-15" dirty="0">
                <a:latin typeface="Calibri"/>
                <a:cs typeface="Calibri"/>
              </a:rPr>
              <a:t>anced</a:t>
            </a:r>
            <a:r>
              <a:rPr sz="2400" b="1" spc="-10" dirty="0">
                <a:latin typeface="Calibri"/>
                <a:cs typeface="Calibri"/>
              </a:rPr>
              <a:t> t</a:t>
            </a:r>
            <a:r>
              <a:rPr sz="2400" b="1" spc="-25" dirty="0">
                <a:latin typeface="Calibri"/>
                <a:cs typeface="Calibri"/>
              </a:rPr>
              <a:t>h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Ne</a:t>
            </a:r>
            <a:r>
              <a:rPr sz="2400" b="1" spc="-15" dirty="0">
                <a:latin typeface="Calibri"/>
                <a:cs typeface="Calibri"/>
              </a:rPr>
              <a:t>u</a:t>
            </a:r>
            <a:r>
              <a:rPr sz="2400" b="1" spc="-20" dirty="0">
                <a:latin typeface="Calibri"/>
                <a:cs typeface="Calibri"/>
              </a:rPr>
              <a:t>t</a:t>
            </a:r>
            <a:r>
              <a:rPr sz="2400" b="1" spc="-50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al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Theo</a:t>
            </a:r>
            <a:r>
              <a:rPr sz="2400" b="1" spc="15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y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M</a:t>
            </a:r>
            <a:r>
              <a:rPr sz="2400" b="1" spc="-10" dirty="0">
                <a:latin typeface="Calibri"/>
                <a:cs typeface="Calibri"/>
              </a:rPr>
              <a:t>olecular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70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v</a:t>
            </a:r>
            <a:r>
              <a:rPr sz="2400" b="1" spc="-15" dirty="0">
                <a:latin typeface="Calibri"/>
                <a:cs typeface="Calibri"/>
              </a:rPr>
              <a:t>olu</a:t>
            </a:r>
            <a:r>
              <a:rPr sz="2400" b="1" spc="-20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ion</a:t>
            </a:r>
            <a:r>
              <a:rPr sz="2400" b="1" spc="-10" dirty="0">
                <a:latin typeface="Calibri"/>
                <a:cs typeface="Calibri"/>
              </a:rPr>
              <a:t> in </a:t>
            </a:r>
            <a:r>
              <a:rPr sz="2400" b="1" spc="-25" dirty="0">
                <a:latin typeface="Calibri"/>
                <a:cs typeface="Calibri"/>
              </a:rPr>
              <a:t>1</a:t>
            </a:r>
            <a:r>
              <a:rPr sz="2400" b="1" spc="-15" dirty="0">
                <a:latin typeface="Calibri"/>
                <a:cs typeface="Calibri"/>
              </a:rPr>
              <a:t>9</a:t>
            </a:r>
            <a:r>
              <a:rPr sz="2400" b="1" spc="-25" dirty="0">
                <a:latin typeface="Calibri"/>
                <a:cs typeface="Calibri"/>
              </a:rPr>
              <a:t>6</a:t>
            </a:r>
            <a:r>
              <a:rPr sz="2400" b="1" spc="-10" dirty="0">
                <a:latin typeface="Calibri"/>
                <a:cs typeface="Calibri"/>
              </a:rPr>
              <a:t>8. </a:t>
            </a:r>
            <a:r>
              <a:rPr sz="2400" b="1" spc="-75" dirty="0">
                <a:latin typeface="Calibri"/>
                <a:cs typeface="Calibri"/>
              </a:rPr>
              <a:t>T</a:t>
            </a:r>
            <a:r>
              <a:rPr sz="2400" b="1" spc="-25" dirty="0">
                <a:latin typeface="Calibri"/>
                <a:cs typeface="Calibri"/>
              </a:rPr>
              <a:t>w</a:t>
            </a: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spc="-35" dirty="0">
                <a:latin typeface="Calibri"/>
                <a:cs typeface="Calibri"/>
              </a:rPr>
              <a:t>b</a:t>
            </a:r>
            <a:r>
              <a:rPr sz="2400" b="1" dirty="0">
                <a:latin typeface="Calibri"/>
                <a:cs typeface="Calibri"/>
              </a:rPr>
              <a:t>se</a:t>
            </a:r>
            <a:r>
              <a:rPr sz="2400" b="1" spc="25" dirty="0">
                <a:latin typeface="Calibri"/>
                <a:cs typeface="Calibri"/>
              </a:rPr>
              <a:t>r</a:t>
            </a:r>
            <a:r>
              <a:rPr sz="2400" b="1" spc="-35" dirty="0">
                <a:latin typeface="Calibri"/>
                <a:cs typeface="Calibri"/>
              </a:rPr>
              <a:t>v</a:t>
            </a:r>
            <a:r>
              <a:rPr sz="2400" b="1" spc="-40" dirty="0">
                <a:latin typeface="Calibri"/>
                <a:cs typeface="Calibri"/>
              </a:rPr>
              <a:t>a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20" dirty="0">
                <a:latin typeface="Calibri"/>
                <a:cs typeface="Calibri"/>
              </a:rPr>
              <a:t>i</a:t>
            </a:r>
            <a:r>
              <a:rPr sz="2400" b="1" spc="-15" dirty="0">
                <a:latin typeface="Calibri"/>
                <a:cs typeface="Calibri"/>
              </a:rPr>
              <a:t>ons u</a:t>
            </a:r>
            <a:r>
              <a:rPr sz="2400" b="1" spc="-2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derlie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25" dirty="0">
                <a:latin typeface="Calibri"/>
                <a:cs typeface="Calibri"/>
              </a:rPr>
              <a:t>h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25" dirty="0">
                <a:latin typeface="Calibri"/>
                <a:cs typeface="Calibri"/>
              </a:rPr>
              <a:t>h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or</a:t>
            </a:r>
            <a:r>
              <a:rPr sz="2400" b="1" spc="-15" dirty="0">
                <a:latin typeface="Calibri"/>
                <a:cs typeface="Calibri"/>
              </a:rPr>
              <a:t>y</a:t>
            </a:r>
            <a:endParaRPr sz="2400" dirty="0">
              <a:latin typeface="Calibri"/>
              <a:cs typeface="Calibri"/>
            </a:endParaRPr>
          </a:p>
          <a:p>
            <a:pPr marL="355600" marR="286385" indent="-342900">
              <a:lnSpc>
                <a:spcPct val="100000"/>
              </a:lnSpc>
              <a:spcBef>
                <a:spcPts val="1440"/>
              </a:spcBef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1.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pul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harbo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els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3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enet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i="1" spc="-5" dirty="0">
                <a:solidFill>
                  <a:srgbClr val="C0504D"/>
                </a:solidFill>
                <a:latin typeface="Calibri"/>
                <a:cs typeface="Calibri"/>
              </a:rPr>
              <a:t>high</a:t>
            </a:r>
            <a:r>
              <a:rPr sz="2400" i="1" spc="1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400" i="1" spc="-10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2400" i="1" dirty="0">
                <a:solidFill>
                  <a:srgbClr val="C0504D"/>
                </a:solidFill>
                <a:latin typeface="Calibri"/>
                <a:cs typeface="Calibri"/>
              </a:rPr>
              <a:t> than</a:t>
            </a:r>
            <a:r>
              <a:rPr sz="2400" i="1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C0504D"/>
                </a:solidFill>
                <a:latin typeface="Calibri"/>
                <a:cs typeface="Calibri"/>
              </a:rPr>
              <a:t>would</a:t>
            </a:r>
            <a:r>
              <a:rPr sz="2400" i="1" spc="-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C0504D"/>
                </a:solidFill>
                <a:latin typeface="Calibri"/>
                <a:cs typeface="Calibri"/>
              </a:rPr>
              <a:t>b</a:t>
            </a:r>
            <a:r>
              <a:rPr sz="2400" i="1" spc="-1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400" i="1" spc="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i="1" spc="-6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400" i="1" spc="-20" dirty="0">
                <a:solidFill>
                  <a:srgbClr val="C0504D"/>
                </a:solidFill>
                <a:latin typeface="Calibri"/>
                <a:cs typeface="Calibri"/>
              </a:rPr>
              <a:t>xp</a:t>
            </a:r>
            <a:r>
              <a:rPr sz="2400" i="1" spc="-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400" i="1" spc="-10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2400" i="1" spc="-4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400" i="1" spc="-15" dirty="0">
                <a:solidFill>
                  <a:srgbClr val="C0504D"/>
                </a:solidFill>
                <a:latin typeface="Calibri"/>
                <a:cs typeface="Calibri"/>
              </a:rPr>
              <a:t>ed</a:t>
            </a:r>
            <a:r>
              <a:rPr sz="2400" i="1" spc="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if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 n</a:t>
            </a:r>
            <a:r>
              <a:rPr sz="2400" spc="-2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C0504D"/>
                </a:solidFill>
                <a:latin typeface="Calibri"/>
                <a:cs typeface="Calibri"/>
              </a:rPr>
              <a:t>tu</a:t>
            </a:r>
            <a:r>
              <a:rPr sz="2400" spc="-60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al</a:t>
            </a:r>
            <a:r>
              <a:rPr sz="2400" spc="-15" dirty="0">
                <a:solidFill>
                  <a:srgbClr val="C0504D"/>
                </a:solidFill>
                <a:latin typeface="Calibri"/>
                <a:cs typeface="Calibri"/>
              </a:rPr>
              <a:t> sel</a:t>
            </a:r>
            <a:r>
              <a:rPr sz="2400" spc="-1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ction</a:t>
            </a:r>
            <a:r>
              <a:rPr sz="2400" spc="-2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400" spc="-1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504D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C0504D"/>
                </a:solidFill>
                <a:latin typeface="Calibri"/>
                <a:cs typeface="Calibri"/>
              </a:rPr>
              <a:t> e</a:t>
            </a:r>
            <a:r>
              <a:rPr sz="2400" spc="-55" dirty="0">
                <a:solidFill>
                  <a:srgbClr val="C0504D"/>
                </a:solidFill>
                <a:latin typeface="Calibri"/>
                <a:cs typeface="Calibri"/>
              </a:rPr>
              <a:t>v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oluti</a:t>
            </a:r>
            <a:r>
              <a:rPr sz="2400" spc="-10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na</a:t>
            </a:r>
            <a:r>
              <a:rPr sz="2400" spc="15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0504D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C0504D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50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0504D"/>
                </a:solidFill>
                <a:latin typeface="Calibri"/>
                <a:cs typeface="Calibri"/>
              </a:rPr>
              <a:t>ce</a:t>
            </a:r>
            <a:r>
              <a:rPr sz="2400" spc="-1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prim</a:t>
            </a:r>
            <a:r>
              <a:rPr sz="2400" spc="1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rily</a:t>
            </a:r>
            <a:r>
              <a:rPr sz="2400" spc="-2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esponsible</a:t>
            </a:r>
            <a:r>
              <a:rPr sz="2400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C0504D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 i</a:t>
            </a:r>
            <a:r>
              <a:rPr sz="2400" spc="-20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fluen</a:t>
            </a:r>
            <a:r>
              <a:rPr sz="2400" spc="5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ing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504D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C0504D"/>
                </a:solidFill>
                <a:latin typeface="Calibri"/>
                <a:cs typeface="Calibri"/>
              </a:rPr>
              <a:t>le</a:t>
            </a:r>
            <a:r>
              <a:rPr sz="2400" spc="-55" dirty="0">
                <a:solidFill>
                  <a:srgbClr val="C0504D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el</a:t>
            </a:r>
            <a:r>
              <a:rPr sz="2400" spc="1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of </a:t>
            </a:r>
            <a:r>
              <a:rPr sz="2400" spc="-45" dirty="0">
                <a:solidFill>
                  <a:srgbClr val="C0504D"/>
                </a:solidFill>
                <a:latin typeface="Calibri"/>
                <a:cs typeface="Calibri"/>
              </a:rPr>
              <a:t>g</a:t>
            </a:r>
            <a:r>
              <a:rPr sz="2400" spc="-10" dirty="0">
                <a:solidFill>
                  <a:srgbClr val="C0504D"/>
                </a:solidFill>
                <a:latin typeface="Calibri"/>
                <a:cs typeface="Calibri"/>
              </a:rPr>
              <a:t>enetic</a:t>
            </a:r>
            <a:r>
              <a:rPr sz="2400" spc="-2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C0504D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ari</a:t>
            </a:r>
            <a:r>
              <a:rPr sz="2400" spc="-1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tion</a:t>
            </a:r>
            <a:r>
              <a:rPr sz="2400" spc="-1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p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pul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tions</a:t>
            </a:r>
          </a:p>
          <a:p>
            <a:pPr marL="355600" marR="322580" indent="-342900">
              <a:lnSpc>
                <a:spcPct val="100000"/>
              </a:lnSpc>
              <a:spcBef>
                <a:spcPts val="1440"/>
              </a:spcBef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2.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ta</a:t>
            </a:r>
            <a:r>
              <a:rPr sz="2400" dirty="0">
                <a:latin typeface="Calibri"/>
                <a:cs typeface="Calibri"/>
              </a:rPr>
              <a:t>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sequen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no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al</a:t>
            </a:r>
            <a:r>
              <a:rPr sz="2400" spc="-2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C0504D"/>
                </a:solidFill>
                <a:latin typeface="Calibri"/>
                <a:cs typeface="Calibri"/>
              </a:rPr>
              <a:t>er</a:t>
            </a:r>
            <a:r>
              <a:rPr sz="2400" spc="-2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504D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 p</a:t>
            </a:r>
            <a:r>
              <a:rPr sz="2400" spc="-35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eins 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ode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those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756285" lvl="1" indent="-286385">
              <a:lnSpc>
                <a:spcPct val="100000"/>
              </a:lnSpc>
              <a:spcBef>
                <a:spcPts val="1440"/>
              </a:spcBef>
              <a:buFont typeface="Calibri"/>
              <a:buChar char="•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virtually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ynonom</a:t>
            </a:r>
            <a:r>
              <a:rPr sz="2400" spc="-20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su</a:t>
            </a:r>
            <a:r>
              <a:rPr sz="2400" spc="-20" dirty="0">
                <a:solidFill>
                  <a:srgbClr val="C0504D"/>
                </a:solidFill>
                <a:latin typeface="Calibri"/>
                <a:cs typeface="Calibri"/>
              </a:rPr>
              <a:t>b</a:t>
            </a:r>
            <a:r>
              <a:rPr sz="2400" spc="-3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titutions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440"/>
              </a:spcBef>
              <a:buFont typeface="Calibri"/>
              <a:buChar char="•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times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n-</a:t>
            </a:r>
            <a:r>
              <a:rPr sz="2400" spc="-55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ynon</a:t>
            </a:r>
            <a:r>
              <a:rPr sz="2400" spc="-20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mous</a:t>
            </a:r>
            <a:r>
              <a:rPr sz="2400" spc="1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su</a:t>
            </a:r>
            <a:r>
              <a:rPr sz="2400" spc="-20" dirty="0">
                <a:solidFill>
                  <a:srgbClr val="C0504D"/>
                </a:solidFill>
                <a:latin typeface="Calibri"/>
                <a:cs typeface="Calibri"/>
              </a:rPr>
              <a:t>b</a:t>
            </a:r>
            <a:r>
              <a:rPr sz="2400" spc="-3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tituti</a:t>
            </a:r>
            <a:r>
              <a:rPr sz="2400" spc="-15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ns</a:t>
            </a:r>
            <a:endParaRPr sz="2400" dirty="0">
              <a:latin typeface="Calibri"/>
              <a:cs typeface="Calibri"/>
            </a:endParaRPr>
          </a:p>
          <a:p>
            <a:pPr marL="756285" marR="135255" lvl="1" indent="-286385">
              <a:lnSpc>
                <a:spcPct val="100000"/>
              </a:lnSpc>
              <a:spcBef>
                <a:spcPts val="1440"/>
              </a:spcBef>
              <a:buFont typeface="Calibri"/>
              <a:buChar char="•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ein 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functio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n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no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al</a:t>
            </a:r>
            <a:r>
              <a:rPr sz="2400" spc="-2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0504D"/>
                </a:solidFill>
                <a:latin typeface="Calibri"/>
                <a:cs typeface="Calibri"/>
              </a:rPr>
              <a:t>ed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mu</a:t>
            </a:r>
            <a:r>
              <a:rPr sz="2400" spc="-25" dirty="0">
                <a:latin typeface="Calibri"/>
                <a:cs typeface="Calibri"/>
              </a:rPr>
              <a:t>ta</a:t>
            </a:r>
            <a:r>
              <a:rPr sz="2400" dirty="0">
                <a:latin typeface="Calibri"/>
                <a:cs typeface="Calibri"/>
              </a:rPr>
              <a:t>tion,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esults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 th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ta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unli</a:t>
            </a:r>
            <a:r>
              <a:rPr sz="2400" spc="-60" dirty="0">
                <a:solidFill>
                  <a:srgbClr val="C0504D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C0504D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C0504D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C0504D"/>
                </a:solidFill>
                <a:latin typeface="Calibri"/>
                <a:cs typeface="Calibri"/>
              </a:rPr>
              <a:t> b</a:t>
            </a:r>
            <a:r>
              <a:rPr sz="2400" spc="-1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flu</a:t>
            </a:r>
            <a:r>
              <a:rPr sz="2400" spc="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C0504D"/>
                </a:solidFill>
                <a:latin typeface="Calibri"/>
                <a:cs typeface="Calibri"/>
              </a:rPr>
              <a:t>ed</a:t>
            </a:r>
            <a:r>
              <a:rPr sz="2400" spc="-2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098" rIns="0" bIns="0" rtlCol="0">
            <a:spAutoFit/>
          </a:bodyPr>
          <a:lstStyle/>
          <a:p>
            <a:pPr marL="1167130">
              <a:lnSpc>
                <a:spcPts val="5260"/>
              </a:lnSpc>
            </a:pPr>
            <a:r>
              <a:rPr sz="4400" b="0" dirty="0">
                <a:latin typeface="Times New Roman"/>
                <a:cs typeface="Times New Roman"/>
              </a:rPr>
              <a:t>Neutral</a:t>
            </a:r>
            <a:r>
              <a:rPr sz="4400" b="0" spc="-5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theory</a:t>
            </a:r>
            <a:r>
              <a:rPr sz="4400" b="0" spc="-4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of</a:t>
            </a:r>
            <a:r>
              <a:rPr sz="4400" b="0" spc="-4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evolution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091" y="1501248"/>
            <a:ext cx="8360409" cy="396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marR="5080" indent="-307340">
              <a:lnSpc>
                <a:spcPct val="100000"/>
              </a:lnSpc>
              <a:buFont typeface="Times New Roman"/>
              <a:buChar char="•"/>
              <a:tabLst>
                <a:tab pos="320675" algn="l"/>
                <a:tab pos="5845810" algn="l"/>
                <a:tab pos="6986270" algn="l"/>
                <a:tab pos="7228840" algn="l"/>
              </a:tabLst>
            </a:pPr>
            <a:r>
              <a:rPr sz="2400" dirty="0">
                <a:latin typeface="Times New Roman"/>
                <a:cs typeface="Times New Roman"/>
              </a:rPr>
              <a:t>Using sequence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he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oglobin,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insulin,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cyto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rom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verteb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Mo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oo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Ki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ura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ave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age	sequence evoluti</a:t>
            </a:r>
            <a:r>
              <a:rPr sz="2400" spc="-2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mm</a:t>
            </a:r>
            <a:r>
              <a:rPr sz="2400" dirty="0">
                <a:latin typeface="Times New Roman"/>
                <a:cs typeface="Times New Roman"/>
              </a:rPr>
              <a:t>als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had been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rapid:	1 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ino	a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id change every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1.8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yea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20040" marR="320675" indent="-307340">
              <a:lnSpc>
                <a:spcPct val="100000"/>
              </a:lnSpc>
              <a:buFont typeface="Times New Roman"/>
              <a:buChar char="•"/>
              <a:tabLst>
                <a:tab pos="320675" algn="l"/>
              </a:tabLst>
            </a:pPr>
            <a:r>
              <a:rPr sz="2400" dirty="0">
                <a:latin typeface="Times New Roman"/>
                <a:cs typeface="Times New Roman"/>
              </a:rPr>
              <a:t>Such a high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uta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frequen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suggest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ajo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ity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subs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 fitness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fects,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i.e.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are cr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gene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ic</a:t>
            </a:r>
            <a:r>
              <a:rPr sz="24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dr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320040" marR="179070" indent="-307340">
              <a:lnSpc>
                <a:spcPct val="100800"/>
              </a:lnSpc>
              <a:buFont typeface="Times New Roman"/>
              <a:buChar char="•"/>
              <a:tabLst>
                <a:tab pos="320675" algn="l"/>
              </a:tabLst>
            </a:pPr>
            <a:r>
              <a:rPr sz="2400" dirty="0">
                <a:latin typeface="Times New Roman"/>
                <a:cs typeface="Times New Roman"/>
              </a:rPr>
              <a:t>Rate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ole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ular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evolut</a:t>
            </a: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qual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tr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uta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te, th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ole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la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clo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88580" y="5181599"/>
            <a:ext cx="1447800" cy="1676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3296" rIns="0" bIns="0" rtlCol="0">
            <a:spAutoFit/>
          </a:bodyPr>
          <a:lstStyle/>
          <a:p>
            <a:pPr marL="273685">
              <a:lnSpc>
                <a:spcPct val="100000"/>
              </a:lnSpc>
            </a:pPr>
            <a:r>
              <a:rPr sz="4400" b="0" spc="190" dirty="0">
                <a:latin typeface="Calibri"/>
                <a:cs typeface="Calibri"/>
              </a:rPr>
              <a:t>“</a:t>
            </a:r>
            <a:r>
              <a:rPr sz="4400" b="0" dirty="0">
                <a:latin typeface="Calibri"/>
                <a:cs typeface="Calibri"/>
              </a:rPr>
              <a:t>The</a:t>
            </a:r>
            <a:r>
              <a:rPr sz="4400" b="0" spc="-30" dirty="0">
                <a:latin typeface="Calibri"/>
                <a:cs typeface="Calibri"/>
              </a:rPr>
              <a:t> </a:t>
            </a:r>
            <a:r>
              <a:rPr sz="4400" b="0" dirty="0">
                <a:latin typeface="Calibri"/>
                <a:cs typeface="Calibri"/>
              </a:rPr>
              <a:t>Neut</a:t>
            </a:r>
            <a:r>
              <a:rPr sz="4400" b="0" spc="-80" dirty="0">
                <a:latin typeface="Calibri"/>
                <a:cs typeface="Calibri"/>
              </a:rPr>
              <a:t>r</a:t>
            </a:r>
            <a:r>
              <a:rPr sz="4400" b="0" dirty="0">
                <a:latin typeface="Calibri"/>
                <a:cs typeface="Calibri"/>
              </a:rPr>
              <a:t>a</a:t>
            </a:r>
            <a:r>
              <a:rPr sz="4400" b="0" spc="-15" dirty="0">
                <a:latin typeface="Calibri"/>
                <a:cs typeface="Calibri"/>
              </a:rPr>
              <a:t>l</a:t>
            </a:r>
            <a:r>
              <a:rPr sz="4400" b="0" dirty="0">
                <a:latin typeface="Calibri"/>
                <a:cs typeface="Calibri"/>
              </a:rPr>
              <a:t>i</a:t>
            </a:r>
            <a:r>
              <a:rPr sz="4400" b="0" spc="-50" dirty="0">
                <a:latin typeface="Calibri"/>
                <a:cs typeface="Calibri"/>
              </a:rPr>
              <a:t>s</a:t>
            </a:r>
            <a:r>
              <a:rPr sz="4400" b="0" dirty="0">
                <a:latin typeface="Calibri"/>
                <a:cs typeface="Calibri"/>
              </a:rPr>
              <a:t>t</a:t>
            </a:r>
            <a:r>
              <a:rPr sz="4400" b="0" spc="-5" dirty="0">
                <a:latin typeface="Calibri"/>
                <a:cs typeface="Calibri"/>
              </a:rPr>
              <a:t>-Sel</a:t>
            </a:r>
            <a:r>
              <a:rPr sz="4400" b="0" spc="-10" dirty="0">
                <a:latin typeface="Calibri"/>
                <a:cs typeface="Calibri"/>
              </a:rPr>
              <a:t>e</a:t>
            </a:r>
            <a:r>
              <a:rPr sz="4400" b="0" dirty="0">
                <a:latin typeface="Calibri"/>
                <a:cs typeface="Calibri"/>
              </a:rPr>
              <a:t>c</a:t>
            </a:r>
            <a:r>
              <a:rPr sz="4400" b="0" spc="-15" dirty="0">
                <a:latin typeface="Calibri"/>
                <a:cs typeface="Calibri"/>
              </a:rPr>
              <a:t>t</a:t>
            </a:r>
            <a:r>
              <a:rPr sz="4400" b="0" dirty="0">
                <a:latin typeface="Calibri"/>
                <a:cs typeface="Calibri"/>
              </a:rPr>
              <a:t>ioni</a:t>
            </a:r>
            <a:r>
              <a:rPr sz="4400" b="0" spc="-75" dirty="0">
                <a:latin typeface="Calibri"/>
                <a:cs typeface="Calibri"/>
              </a:rPr>
              <a:t>s</a:t>
            </a:r>
            <a:r>
              <a:rPr sz="4400" b="0" dirty="0">
                <a:latin typeface="Calibri"/>
                <a:cs typeface="Calibri"/>
              </a:rPr>
              <a:t>t</a:t>
            </a:r>
            <a:r>
              <a:rPr sz="4400" b="0" spc="-20" dirty="0">
                <a:latin typeface="Calibri"/>
                <a:cs typeface="Calibri"/>
              </a:rPr>
              <a:t> </a:t>
            </a:r>
            <a:r>
              <a:rPr sz="4400" b="0" dirty="0">
                <a:latin typeface="Calibri"/>
                <a:cs typeface="Calibri"/>
              </a:rPr>
              <a:t>de</a:t>
            </a:r>
            <a:r>
              <a:rPr sz="4400" b="0" spc="10" dirty="0">
                <a:latin typeface="Calibri"/>
                <a:cs typeface="Calibri"/>
              </a:rPr>
              <a:t>b</a:t>
            </a:r>
            <a:r>
              <a:rPr sz="4400" b="0" spc="-35" dirty="0">
                <a:latin typeface="Calibri"/>
                <a:cs typeface="Calibri"/>
              </a:rPr>
              <a:t>a</a:t>
            </a:r>
            <a:r>
              <a:rPr sz="4400" b="0" spc="-60" dirty="0">
                <a:latin typeface="Calibri"/>
                <a:cs typeface="Calibri"/>
              </a:rPr>
              <a:t>t</a:t>
            </a:r>
            <a:r>
              <a:rPr sz="4400" b="0" dirty="0">
                <a:latin typeface="Calibri"/>
                <a:cs typeface="Calibri"/>
              </a:rPr>
              <a:t>e”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488" y="1345581"/>
            <a:ext cx="6362065" cy="473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indent="-307340">
              <a:lnSpc>
                <a:spcPct val="100000"/>
              </a:lnSpc>
              <a:buFont typeface="Arial"/>
              <a:buChar char="•"/>
              <a:tabLst>
                <a:tab pos="320675" algn="l"/>
              </a:tabLst>
            </a:pP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10" dirty="0">
                <a:latin typeface="Times New Roman"/>
                <a:cs typeface="Times New Roman"/>
              </a:rPr>
              <a:t>g</a:t>
            </a:r>
            <a:r>
              <a:rPr sz="2000" b="1" spc="-4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ee:</a:t>
            </a:r>
            <a:endParaRPr sz="2000" dirty="0">
              <a:latin typeface="Times New Roman"/>
              <a:cs typeface="Times New Roman"/>
            </a:endParaRPr>
          </a:p>
          <a:p>
            <a:pPr marL="678180" lvl="1" indent="-255904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678815" algn="l"/>
              </a:tabLst>
            </a:pP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ost</a:t>
            </a:r>
            <a:r>
              <a:rPr sz="2000" spc="-25" dirty="0">
                <a:latin typeface="Times New Roman"/>
                <a:cs typeface="Times New Roman"/>
              </a:rPr>
              <a:t> m</a:t>
            </a:r>
            <a:r>
              <a:rPr sz="2000" dirty="0">
                <a:latin typeface="Times New Roman"/>
                <a:cs typeface="Times New Roman"/>
              </a:rPr>
              <a:t>uta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io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ed.</a:t>
            </a:r>
          </a:p>
          <a:p>
            <a:pPr marL="678180" lvl="1" indent="-255904">
              <a:lnSpc>
                <a:spcPct val="100000"/>
              </a:lnSpc>
              <a:spcBef>
                <a:spcPts val="409"/>
              </a:spcBef>
              <a:buFont typeface="Times New Roman"/>
              <a:buChar char="–"/>
              <a:tabLst>
                <a:tab pos="678815" algn="l"/>
              </a:tabLst>
            </a:pP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utat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ou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fixed.</a:t>
            </a:r>
          </a:p>
          <a:p>
            <a:pPr lvl="1">
              <a:lnSpc>
                <a:spcPct val="100000"/>
              </a:lnSpc>
              <a:spcBef>
                <a:spcPts val="42"/>
              </a:spcBef>
              <a:buFont typeface="Times New Roman"/>
              <a:buChar char="–"/>
            </a:pPr>
            <a:endParaRPr sz="2050" dirty="0">
              <a:latin typeface="Times New Roman"/>
              <a:cs typeface="Times New Roman"/>
            </a:endParaRPr>
          </a:p>
          <a:p>
            <a:pPr marL="320040" indent="-307340">
              <a:lnSpc>
                <a:spcPct val="100000"/>
              </a:lnSpc>
              <a:buFont typeface="Arial"/>
              <a:buChar char="•"/>
              <a:tabLst>
                <a:tab pos="320675" algn="l"/>
              </a:tabLst>
            </a:pPr>
            <a:r>
              <a:rPr sz="2000" b="1" dirty="0">
                <a:latin typeface="Times New Roman"/>
                <a:cs typeface="Times New Roman"/>
              </a:rPr>
              <a:t>Neu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r</a:t>
            </a:r>
            <a:r>
              <a:rPr sz="2000" b="1" spc="-1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l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theory</a:t>
            </a:r>
            <a:endParaRPr sz="2000" dirty="0">
              <a:latin typeface="Times New Roman"/>
              <a:cs typeface="Times New Roman"/>
            </a:endParaRPr>
          </a:p>
          <a:p>
            <a:pPr marL="684530" lvl="1" indent="-262255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68516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van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ap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ve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utat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</a:t>
            </a:r>
          </a:p>
          <a:p>
            <a:pPr marL="684530" lvl="1" indent="-262255">
              <a:lnSpc>
                <a:spcPct val="100000"/>
              </a:lnSpc>
              <a:spcBef>
                <a:spcPts val="285"/>
              </a:spcBef>
              <a:buFont typeface="Times New Roman"/>
              <a:buChar char="–"/>
              <a:tabLst>
                <a:tab pos="685165" algn="l"/>
              </a:tabLst>
            </a:pP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ino 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 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hanges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y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</a:p>
          <a:p>
            <a:pPr marL="684530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latin typeface="Times New Roman"/>
                <a:cs typeface="Times New Roman"/>
              </a:rPr>
              <a:t>ne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ge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t.</a:t>
            </a:r>
          </a:p>
          <a:p>
            <a:pPr marL="684530" lvl="1" indent="-262255">
              <a:lnSpc>
                <a:spcPct val="100000"/>
              </a:lnSpc>
              <a:spcBef>
                <a:spcPts val="540"/>
              </a:spcBef>
              <a:buFont typeface="Times New Roman"/>
              <a:buChar char="–"/>
              <a:tabLst>
                <a:tab pos="68516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cept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Mol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cular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ock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2"/>
              </a:spcBef>
              <a:buFont typeface="Times New Roman"/>
              <a:buChar char="–"/>
            </a:pPr>
            <a:endParaRPr sz="2050" dirty="0">
              <a:latin typeface="Times New Roman"/>
              <a:cs typeface="Times New Roman"/>
            </a:endParaRPr>
          </a:p>
          <a:p>
            <a:pPr marL="320040" indent="-307340">
              <a:lnSpc>
                <a:spcPct val="100000"/>
              </a:lnSpc>
              <a:buFont typeface="Arial"/>
              <a:buChar char="•"/>
              <a:tabLst>
                <a:tab pos="320675" algn="l"/>
              </a:tabLst>
            </a:pPr>
            <a:r>
              <a:rPr sz="2000" b="1" dirty="0">
                <a:latin typeface="Times New Roman"/>
                <a:cs typeface="Times New Roman"/>
              </a:rPr>
              <a:t>Sel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ct</a:t>
            </a:r>
            <a:r>
              <a:rPr sz="2000" b="1" spc="-1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2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i</a:t>
            </a:r>
            <a:r>
              <a:rPr sz="2000" b="1" spc="-20" dirty="0">
                <a:latin typeface="Times New Roman"/>
                <a:cs typeface="Times New Roman"/>
              </a:rPr>
              <a:t>s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theory</a:t>
            </a:r>
            <a:endParaRPr sz="2000" dirty="0">
              <a:latin typeface="Times New Roman"/>
              <a:cs typeface="Times New Roman"/>
            </a:endParaRPr>
          </a:p>
          <a:p>
            <a:pPr marL="678180" lvl="1" indent="-255904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67881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van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utat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on</a:t>
            </a:r>
          </a:p>
          <a:p>
            <a:pPr marL="678180" lvl="1" indent="-255904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678815" algn="l"/>
              </a:tabLst>
            </a:pPr>
            <a:r>
              <a:rPr sz="2000" dirty="0">
                <a:latin typeface="Times New Roman"/>
                <a:cs typeface="Times New Roman"/>
              </a:rPr>
              <a:t>Mol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cular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are</a:t>
            </a:r>
            <a:r>
              <a:rPr sz="2000" spc="-10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inat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</a:p>
          <a:p>
            <a:pPr marL="678180" lvl="1" indent="-255904">
              <a:lnSpc>
                <a:spcPct val="100000"/>
              </a:lnSpc>
              <a:spcBef>
                <a:spcPts val="405"/>
              </a:spcBef>
              <a:buFont typeface="Times New Roman"/>
              <a:buChar char="–"/>
              <a:tabLst>
                <a:tab pos="678815" algn="l"/>
              </a:tabLst>
            </a:pPr>
            <a:r>
              <a:rPr sz="2000" dirty="0">
                <a:latin typeface="Times New Roman"/>
                <a:cs typeface="Times New Roman"/>
              </a:rPr>
              <a:t>No Mol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cular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576" rIns="0" bIns="0" rtlCol="0">
            <a:spAutoFit/>
          </a:bodyPr>
          <a:lstStyle/>
          <a:p>
            <a:pPr marL="424180">
              <a:lnSpc>
                <a:spcPct val="100000"/>
              </a:lnSpc>
            </a:pPr>
            <a:r>
              <a:rPr b="0" spc="-20" dirty="0">
                <a:latin typeface="Times New Roman"/>
                <a:cs typeface="Times New Roman"/>
              </a:rPr>
              <a:t>Evid</a:t>
            </a:r>
            <a:r>
              <a:rPr b="0" spc="-15" dirty="0">
                <a:latin typeface="Times New Roman"/>
                <a:cs typeface="Times New Roman"/>
              </a:rPr>
              <a:t>e</a:t>
            </a:r>
            <a:r>
              <a:rPr b="0" spc="-20" dirty="0">
                <a:latin typeface="Times New Roman"/>
                <a:cs typeface="Times New Roman"/>
              </a:rPr>
              <a:t>nce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su</a:t>
            </a:r>
            <a:r>
              <a:rPr b="0" spc="-10" dirty="0">
                <a:latin typeface="Times New Roman"/>
                <a:cs typeface="Times New Roman"/>
              </a:rPr>
              <a:t>p</a:t>
            </a:r>
            <a:r>
              <a:rPr b="0" spc="-20" dirty="0">
                <a:latin typeface="Times New Roman"/>
                <a:cs typeface="Times New Roman"/>
              </a:rPr>
              <a:t>p</a:t>
            </a:r>
            <a:r>
              <a:rPr b="0" spc="-15" dirty="0">
                <a:latin typeface="Times New Roman"/>
                <a:cs typeface="Times New Roman"/>
              </a:rPr>
              <a:t>o</a:t>
            </a:r>
            <a:r>
              <a:rPr b="0" spc="-20" dirty="0">
                <a:latin typeface="Times New Roman"/>
                <a:cs typeface="Times New Roman"/>
              </a:rPr>
              <a:t>rting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ne</a:t>
            </a:r>
            <a:r>
              <a:rPr b="0" spc="-15" dirty="0">
                <a:latin typeface="Times New Roman"/>
                <a:cs typeface="Times New Roman"/>
              </a:rPr>
              <a:t>utral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evolution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091" y="1806166"/>
            <a:ext cx="8345805" cy="289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indent="-307340">
              <a:lnSpc>
                <a:spcPct val="100000"/>
              </a:lnSpc>
              <a:buFont typeface="Times New Roman"/>
              <a:buChar char="•"/>
              <a:tabLst>
                <a:tab pos="320675" algn="l"/>
              </a:tabLst>
            </a:pPr>
            <a:r>
              <a:rPr sz="2400" dirty="0">
                <a:latin typeface="Times New Roman"/>
                <a:cs typeface="Times New Roman"/>
              </a:rPr>
              <a:t>Pseudogenes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(dead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 function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no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fitness</a:t>
            </a:r>
            <a:endParaRPr sz="24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ect)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evolve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320040" marR="5080" indent="-307340">
              <a:lnSpc>
                <a:spcPct val="100000"/>
              </a:lnSpc>
              <a:buFont typeface="Times New Roman"/>
              <a:buChar char="•"/>
              <a:tabLst>
                <a:tab pos="320675" algn="l"/>
                <a:tab pos="7790815" algn="l"/>
              </a:tabLst>
            </a:pPr>
            <a:r>
              <a:rPr sz="2400" dirty="0">
                <a:latin typeface="Times New Roman"/>
                <a:cs typeface="Times New Roman"/>
              </a:rPr>
              <a:t>Synony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ous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positio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5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-fold,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4-fold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degener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es) evolve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faster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non-synony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ous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 evolve	with a consta</a:t>
            </a:r>
            <a:r>
              <a:rPr sz="2400" spc="-2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(not al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ays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true,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see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previous</a:t>
            </a: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sl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des)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20040" indent="-307340">
              <a:lnSpc>
                <a:spcPct val="100000"/>
              </a:lnSpc>
              <a:buFont typeface="Times New Roman"/>
              <a:buChar char="•"/>
              <a:tabLst>
                <a:tab pos="320675" algn="l"/>
              </a:tabLst>
            </a:pPr>
            <a:r>
              <a:rPr sz="2400" dirty="0">
                <a:latin typeface="Times New Roman"/>
                <a:cs typeface="Times New Roman"/>
              </a:rPr>
              <a:t>Genes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por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lve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2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80999"/>
            <a:ext cx="684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Darwin’s Theory of Evolution</a:t>
            </a:r>
            <a:endParaRPr lang="ko-KR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150440"/>
            <a:ext cx="5562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A basic assumption of the Darwinian theory is that</a:t>
            </a:r>
          </a:p>
          <a:p>
            <a:pPr algn="just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 mutations, both advantageous and deleterious,</a:t>
            </a:r>
          </a:p>
          <a:p>
            <a:pPr algn="just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constantly arise in the population independent of</a:t>
            </a:r>
          </a:p>
          <a:p>
            <a:pPr algn="just"/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need, and evolution is caused by natural selection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acting through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beneficial mutations by fixing them in the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population.</a:t>
            </a:r>
            <a:r>
              <a:rPr lang="en-US" altLang="ko-KR" sz="2000" dirty="0" smtClean="0"/>
              <a:t> </a:t>
            </a:r>
          </a:p>
          <a:p>
            <a:pPr algn="just"/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Darwinian </a:t>
            </a:r>
            <a:r>
              <a:rPr lang="en-US" altLang="ko-KR" sz="2000" dirty="0"/>
              <a:t>evolution does not consider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neutral mutations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that do not confer any selective </a:t>
            </a:r>
            <a:r>
              <a:rPr lang="en-US" altLang="ko-KR" sz="2000" dirty="0" smtClean="0"/>
              <a:t>advantage or </a:t>
            </a:r>
            <a:r>
              <a:rPr lang="en-US" altLang="ko-KR" sz="2000" dirty="0"/>
              <a:t>disadvantage to be of any importance in the </a:t>
            </a:r>
            <a:r>
              <a:rPr lang="en-US" altLang="ko-KR" sz="2000" dirty="0" smtClean="0"/>
              <a:t>evolutionary process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 smtClean="0"/>
              <a:t>This </a:t>
            </a:r>
            <a:r>
              <a:rPr lang="en-US" altLang="ko-KR" sz="2000" dirty="0"/>
              <a:t>long-held view of </a:t>
            </a:r>
            <a:r>
              <a:rPr lang="en-US" altLang="ko-KR" sz="2000" dirty="0" smtClean="0"/>
              <a:t>Darwinian evolution </a:t>
            </a:r>
            <a:r>
              <a:rPr lang="en-US" altLang="ko-KR" sz="2000" dirty="0"/>
              <a:t>was challenged by the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neutral theory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 molecular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evolution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81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764" y="751077"/>
            <a:ext cx="72771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latin typeface="Calibri"/>
                <a:cs typeface="Calibri"/>
              </a:rPr>
              <a:t>The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764" y="1299717"/>
            <a:ext cx="3065780" cy="100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0" dirty="0">
                <a:solidFill>
                  <a:srgbClr val="FF6600"/>
                </a:solidFill>
                <a:latin typeface="Calibri"/>
                <a:cs typeface="Calibri"/>
              </a:rPr>
              <a:t>Molecular</a:t>
            </a:r>
            <a:r>
              <a:rPr sz="3600" b="1" spc="1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3600" b="1" spc="-25" dirty="0">
                <a:solidFill>
                  <a:srgbClr val="FF9900"/>
                </a:solidFill>
                <a:latin typeface="Calibri"/>
                <a:cs typeface="Calibri"/>
              </a:rPr>
              <a:t>Clock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Hy</a:t>
            </a:r>
            <a:r>
              <a:rPr sz="3600" b="1" spc="-10" dirty="0">
                <a:latin typeface="Calibri"/>
                <a:cs typeface="Calibri"/>
              </a:rPr>
              <a:t>p</a:t>
            </a:r>
            <a:r>
              <a:rPr sz="3600" b="1" dirty="0">
                <a:latin typeface="Calibri"/>
                <a:cs typeface="Calibri"/>
              </a:rPr>
              <a:t>othesis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425846"/>
            <a:ext cx="7924800" cy="3599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h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</a:t>
            </a:r>
            <a:r>
              <a:rPr sz="2700" spc="5" dirty="0">
                <a:latin typeface="Calibri"/>
                <a:cs typeface="Calibri"/>
              </a:rPr>
              <a:t>l</a:t>
            </a:r>
            <a:r>
              <a:rPr sz="2700" spc="-15" dirty="0">
                <a:latin typeface="Calibri"/>
                <a:cs typeface="Calibri"/>
              </a:rPr>
              <a:t>ecular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clock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" dirty="0">
                <a:latin typeface="Calibri"/>
                <a:cs typeface="Calibri"/>
              </a:rPr>
              <a:t> figu</a:t>
            </a:r>
            <a:r>
              <a:rPr sz="2700" spc="-65" dirty="0">
                <a:latin typeface="Calibri"/>
                <a:cs typeface="Calibri"/>
              </a:rPr>
              <a:t>r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ti</a:t>
            </a:r>
            <a:r>
              <a:rPr sz="2700" spc="-20" dirty="0">
                <a:latin typeface="Calibri"/>
                <a:cs typeface="Calibri"/>
              </a:rPr>
              <a:t>v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erm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60" dirty="0">
                <a:latin typeface="Calibri"/>
                <a:cs typeface="Calibri"/>
              </a:rPr>
              <a:t>f</a:t>
            </a:r>
            <a:r>
              <a:rPr sz="2700" spc="-2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 a </a:t>
            </a:r>
            <a:r>
              <a:rPr sz="2700" spc="-45" dirty="0" smtClean="0">
                <a:latin typeface="Calibri"/>
                <a:cs typeface="Calibri"/>
              </a:rPr>
              <a:t>t</a:t>
            </a:r>
            <a:r>
              <a:rPr sz="2700" dirty="0" smtClean="0">
                <a:latin typeface="Calibri"/>
                <a:cs typeface="Calibri"/>
              </a:rPr>
              <a:t>echnique</a:t>
            </a:r>
            <a:r>
              <a:rPr lang="en-US" sz="2700" dirty="0" smtClean="0">
                <a:latin typeface="Calibri"/>
                <a:cs typeface="Calibri"/>
              </a:rPr>
              <a:t> </a:t>
            </a:r>
            <a:r>
              <a:rPr sz="2700" dirty="0" smtClean="0">
                <a:latin typeface="Calibri"/>
                <a:cs typeface="Calibri"/>
                <a:hlinkClick r:id="rId3"/>
              </a:rPr>
              <a:t> </a:t>
            </a:r>
            <a:r>
              <a:rPr sz="2700" dirty="0">
                <a:latin typeface="Calibri"/>
                <a:cs typeface="Calibri"/>
                <a:hlinkClick r:id="rId3"/>
              </a:rPr>
              <a:t>th</a:t>
            </a:r>
            <a:r>
              <a:rPr sz="2700" spc="-25" dirty="0">
                <a:latin typeface="Calibri"/>
                <a:cs typeface="Calibri"/>
                <a:hlinkClick r:id="rId3"/>
              </a:rPr>
              <a:t>a</a:t>
            </a:r>
            <a:r>
              <a:rPr sz="2700" spc="-10" dirty="0">
                <a:latin typeface="Calibri"/>
                <a:cs typeface="Calibri"/>
                <a:hlinkClick r:id="rId3"/>
              </a:rPr>
              <a:t>t</a:t>
            </a:r>
            <a:r>
              <a:rPr sz="2700" spc="-15" dirty="0">
                <a:latin typeface="Calibri"/>
                <a:cs typeface="Calibri"/>
                <a:hlinkClick r:id="rId3"/>
              </a:rPr>
              <a:t> </a:t>
            </a:r>
            <a:r>
              <a:rPr sz="2700" spc="-5" dirty="0">
                <a:latin typeface="Calibri"/>
                <a:cs typeface="Calibri"/>
                <a:hlinkClick r:id="rId3"/>
              </a:rPr>
              <a:t>use</a:t>
            </a:r>
            <a:r>
              <a:rPr sz="2700" dirty="0">
                <a:latin typeface="Calibri"/>
                <a:cs typeface="Calibri"/>
                <a:hlinkClick r:id="rId3"/>
              </a:rPr>
              <a:t>s</a:t>
            </a:r>
            <a:r>
              <a:rPr sz="2700" spc="-15" dirty="0">
                <a:latin typeface="Calibri"/>
                <a:cs typeface="Calibri"/>
                <a:hlinkClick r:id="rId3"/>
              </a:rPr>
              <a:t> the</a:t>
            </a:r>
            <a:r>
              <a:rPr sz="2700" spc="-30" dirty="0">
                <a:latin typeface="Calibri"/>
                <a:cs typeface="Calibri"/>
                <a:hlinkClick r:id="rId3"/>
              </a:rPr>
              <a:t> </a:t>
            </a:r>
            <a:r>
              <a:rPr sz="27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mu</a:t>
            </a:r>
            <a:r>
              <a:rPr sz="2700" u="heavy" spc="-4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700" u="heavy" spc="-2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27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tion</a:t>
            </a:r>
            <a:r>
              <a:rPr sz="27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700" u="heavy" spc="-8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2700" u="heavy" spc="-2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2700" u="heavy" spc="-4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70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700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700" dirty="0">
                <a:latin typeface="Calibri"/>
                <a:cs typeface="Calibri"/>
                <a:hlinkClick r:id="rId3"/>
              </a:rPr>
              <a:t>of</a:t>
            </a:r>
            <a:r>
              <a:rPr sz="2700" spc="5" dirty="0">
                <a:latin typeface="Calibri"/>
                <a:cs typeface="Calibri"/>
                <a:hlinkClick r:id="rId3"/>
              </a:rPr>
              <a:t> </a:t>
            </a:r>
            <a:r>
              <a:rPr sz="27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bio</a:t>
            </a:r>
            <a:r>
              <a:rPr sz="2700" u="heavy" spc="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27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2700" u="heavy" spc="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70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ecules</a:t>
            </a:r>
            <a:r>
              <a:rPr sz="2700" spc="-3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700" spc="-30" dirty="0">
                <a:latin typeface="Calibri"/>
                <a:cs typeface="Calibri"/>
                <a:hlinkClick r:id="rId3"/>
              </a:rPr>
              <a:t>t</a:t>
            </a:r>
            <a:r>
              <a:rPr sz="2700" dirty="0">
                <a:latin typeface="Calibri"/>
                <a:cs typeface="Calibri"/>
                <a:hlinkClick r:id="rId3"/>
              </a:rPr>
              <a:t>o</a:t>
            </a:r>
            <a:r>
              <a:rPr sz="2700" spc="5" dirty="0">
                <a:latin typeface="Calibri"/>
                <a:cs typeface="Calibri"/>
                <a:hlinkClick r:id="rId3"/>
              </a:rPr>
              <a:t> </a:t>
            </a:r>
            <a:r>
              <a:rPr sz="27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deduce</a:t>
            </a:r>
            <a:r>
              <a:rPr sz="27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00" u="heavy" spc="-1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the time</a:t>
            </a:r>
            <a:r>
              <a:rPr sz="270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700" dirty="0">
                <a:latin typeface="Calibri"/>
                <a:cs typeface="Calibri"/>
                <a:hlinkClick r:id="rId4"/>
              </a:rPr>
              <a:t>in</a:t>
            </a:r>
            <a:r>
              <a:rPr sz="2700" spc="-5" dirty="0">
                <a:latin typeface="Calibri"/>
                <a:cs typeface="Calibri"/>
                <a:hlinkClick r:id="rId4"/>
              </a:rPr>
              <a:t> </a:t>
            </a:r>
            <a:r>
              <a:rPr sz="2700" u="heavy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2700" u="heavy" spc="-4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2700" u="heavy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ehi</a:t>
            </a:r>
            <a:r>
              <a:rPr sz="2700" u="heavy" spc="-4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st</a:t>
            </a:r>
            <a:r>
              <a:rPr sz="2700" u="heavy" spc="-2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2700" u="heavy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2700" u="heavy" spc="-1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2700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700" dirty="0">
                <a:latin typeface="Calibri"/>
                <a:cs typeface="Calibri"/>
                <a:hlinkClick r:id="rId4"/>
              </a:rPr>
              <a:t>when</a:t>
            </a:r>
            <a:r>
              <a:rPr sz="2700" spc="-30" dirty="0">
                <a:latin typeface="Calibri"/>
                <a:cs typeface="Calibri"/>
                <a:hlinkClick r:id="rId4"/>
              </a:rPr>
              <a:t> </a:t>
            </a:r>
            <a:r>
              <a:rPr sz="2700" spc="-10" dirty="0">
                <a:latin typeface="Calibri"/>
                <a:cs typeface="Calibri"/>
                <a:hlinkClick r:id="rId4"/>
              </a:rPr>
              <a:t>t</a:t>
            </a:r>
            <a:r>
              <a:rPr sz="2700" spc="-50" dirty="0">
                <a:latin typeface="Calibri"/>
                <a:cs typeface="Calibri"/>
                <a:hlinkClick r:id="rId4"/>
              </a:rPr>
              <a:t>w</a:t>
            </a:r>
            <a:r>
              <a:rPr sz="2700" dirty="0">
                <a:latin typeface="Calibri"/>
                <a:cs typeface="Calibri"/>
                <a:hlinkClick r:id="rId4"/>
              </a:rPr>
              <a:t>o</a:t>
            </a:r>
            <a:r>
              <a:rPr sz="2700" spc="-5" dirty="0">
                <a:latin typeface="Calibri"/>
                <a:cs typeface="Calibri"/>
                <a:hlinkClick r:id="rId4"/>
              </a:rPr>
              <a:t> </a:t>
            </a:r>
            <a:r>
              <a:rPr sz="2700" spc="-20" dirty="0">
                <a:latin typeface="Calibri"/>
                <a:cs typeface="Calibri"/>
                <a:hlinkClick r:id="rId4"/>
              </a:rPr>
              <a:t>o</a:t>
            </a:r>
            <a:r>
              <a:rPr sz="2700" spc="-10" dirty="0">
                <a:latin typeface="Calibri"/>
                <a:cs typeface="Calibri"/>
                <a:hlinkClick r:id="rId4"/>
              </a:rPr>
              <a:t>r</a:t>
            </a:r>
            <a:r>
              <a:rPr sz="2700" dirty="0">
                <a:latin typeface="Calibri"/>
                <a:cs typeface="Calibri"/>
                <a:hlinkClick r:id="rId4"/>
              </a:rPr>
              <a:t> </a:t>
            </a:r>
            <a:r>
              <a:rPr sz="2700" spc="-20" dirty="0">
                <a:latin typeface="Calibri"/>
                <a:cs typeface="Calibri"/>
                <a:hlinkClick r:id="rId4"/>
              </a:rPr>
              <a:t>mo</a:t>
            </a:r>
            <a:r>
              <a:rPr sz="2700" spc="-50" dirty="0">
                <a:latin typeface="Calibri"/>
                <a:cs typeface="Calibri"/>
                <a:hlinkClick r:id="rId4"/>
              </a:rPr>
              <a:t>r</a:t>
            </a:r>
            <a:r>
              <a:rPr sz="2700" spc="-15" dirty="0">
                <a:latin typeface="Calibri"/>
                <a:cs typeface="Calibri"/>
                <a:hlinkClick r:id="rId4"/>
              </a:rPr>
              <a:t>e</a:t>
            </a:r>
            <a:r>
              <a:rPr sz="2700" dirty="0">
                <a:latin typeface="Calibri"/>
                <a:cs typeface="Calibri"/>
                <a:hlinkClick r:id="rId4"/>
              </a:rPr>
              <a:t> </a:t>
            </a:r>
            <a:r>
              <a:rPr sz="2700" u="heavy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li</a:t>
            </a:r>
            <a:r>
              <a:rPr sz="2700" u="heavy" spc="-65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f</a:t>
            </a:r>
            <a:r>
              <a:rPr sz="2700" u="heavy" spc="-15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e</a:t>
            </a:r>
            <a:r>
              <a:rPr lang="en-US" sz="2700" dirty="0">
                <a:latin typeface="Calibri"/>
                <a:cs typeface="Calibri"/>
                <a:hlinkClick r:id="rId4"/>
              </a:rPr>
              <a:t> </a:t>
            </a:r>
            <a:r>
              <a:rPr sz="2700" u="heavy" spc="-6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f</a:t>
            </a:r>
            <a:r>
              <a:rPr sz="2700" u="heavy" spc="-5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orm</a:t>
            </a:r>
            <a:r>
              <a:rPr sz="2700" u="heavy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2700" spc="5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 </a:t>
            </a:r>
            <a:r>
              <a:rPr lang="en-US" sz="2700" spc="5" dirty="0" smtClean="0">
                <a:solidFill>
                  <a:srgbClr val="0000FF"/>
                </a:solidFill>
                <a:latin typeface="Calibri"/>
                <a:cs typeface="Calibri"/>
              </a:rPr>
              <a:t>     </a:t>
            </a:r>
            <a:r>
              <a:rPr sz="2700" u="heavy" spc="-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di</a:t>
            </a:r>
            <a:r>
              <a:rPr sz="2700" u="heavy" spc="-2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v</a:t>
            </a:r>
            <a:r>
              <a:rPr sz="2700" u="heavy" spc="-1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2700" u="heavy" spc="-5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2700" u="heavy" spc="-25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g</a:t>
            </a:r>
            <a:r>
              <a:rPr sz="2700" u="heavy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2700" u="heavy" spc="-1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d</a:t>
            </a:r>
            <a:r>
              <a:rPr sz="2700" dirty="0">
                <a:latin typeface="Calibri"/>
                <a:cs typeface="Calibri"/>
                <a:hlinkClick r:id="rId4"/>
              </a:rPr>
              <a:t>.</a:t>
            </a:r>
            <a:endParaRPr sz="2700" dirty="0">
              <a:latin typeface="Calibri"/>
              <a:cs typeface="Calibri"/>
            </a:endParaRPr>
          </a:p>
          <a:p>
            <a:pPr marL="355600" marR="128905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20" dirty="0">
                <a:latin typeface="Calibri"/>
                <a:cs typeface="Calibri"/>
              </a:rPr>
              <a:t>Am</a:t>
            </a:r>
            <a:r>
              <a:rPr sz="2700" spc="-10" dirty="0">
                <a:latin typeface="Calibri"/>
                <a:cs typeface="Calibri"/>
              </a:rPr>
              <a:t>o</a:t>
            </a:r>
            <a:r>
              <a:rPr sz="2700" spc="-5" dirty="0">
                <a:latin typeface="Calibri"/>
                <a:cs typeface="Calibri"/>
              </a:rPr>
              <a:t>u</a:t>
            </a:r>
            <a:r>
              <a:rPr sz="2700" spc="-25" dirty="0">
                <a:latin typeface="Calibri"/>
                <a:cs typeface="Calibri"/>
              </a:rPr>
              <a:t>n</a:t>
            </a:r>
            <a:r>
              <a:rPr sz="2700" spc="-10" dirty="0">
                <a:latin typeface="Calibri"/>
                <a:cs typeface="Calibri"/>
              </a:rPr>
              <a:t>t 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f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40" dirty="0">
                <a:latin typeface="Calibri"/>
                <a:cs typeface="Calibri"/>
              </a:rPr>
              <a:t>g</a:t>
            </a:r>
            <a:r>
              <a:rPr sz="2700" spc="-15" dirty="0">
                <a:latin typeface="Calibri"/>
                <a:cs typeface="Calibri"/>
              </a:rPr>
              <a:t>en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tic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di</a:t>
            </a:r>
            <a:r>
              <a:rPr sz="2700" spc="-20" dirty="0">
                <a:latin typeface="Calibri"/>
                <a:cs typeface="Calibri"/>
              </a:rPr>
              <a:t>f</a:t>
            </a:r>
            <a:r>
              <a:rPr sz="2700" spc="-70" dirty="0">
                <a:latin typeface="Calibri"/>
                <a:cs typeface="Calibri"/>
              </a:rPr>
              <a:t>f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ence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b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50" dirty="0">
                <a:latin typeface="Calibri"/>
                <a:cs typeface="Calibri"/>
              </a:rPr>
              <a:t>w</a:t>
            </a:r>
            <a:r>
              <a:rPr sz="2700" spc="-15" dirty="0">
                <a:latin typeface="Calibri"/>
                <a:cs typeface="Calibri"/>
              </a:rPr>
              <a:t>een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sequenc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functi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n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f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time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ince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sep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80" dirty="0">
                <a:latin typeface="Calibri"/>
                <a:cs typeface="Calibri"/>
              </a:rPr>
              <a:t>r</a:t>
            </a:r>
            <a:r>
              <a:rPr sz="2700" spc="-2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tion.</a:t>
            </a:r>
          </a:p>
          <a:p>
            <a:pPr marL="355600" indent="-342900">
              <a:lnSpc>
                <a:spcPts val="2915"/>
              </a:lnSpc>
              <a:buFont typeface="Arial"/>
              <a:buChar char="•"/>
              <a:tabLst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R</a:t>
            </a:r>
            <a:r>
              <a:rPr sz="2700" spc="-35" dirty="0">
                <a:latin typeface="Calibri"/>
                <a:cs typeface="Calibri"/>
              </a:rPr>
              <a:t>a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f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</a:t>
            </a:r>
            <a:r>
              <a:rPr sz="2700" spc="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lecul</a:t>
            </a:r>
            <a:r>
              <a:rPr sz="2700" spc="-15" dirty="0">
                <a:latin typeface="Calibri"/>
                <a:cs typeface="Calibri"/>
              </a:rPr>
              <a:t>ar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chan</a:t>
            </a:r>
            <a:r>
              <a:rPr sz="2700" spc="-20" dirty="0">
                <a:latin typeface="Calibri"/>
                <a:cs typeface="Calibri"/>
              </a:rPr>
              <a:t>g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45" dirty="0">
                <a:latin typeface="Calibri"/>
                <a:cs typeface="Calibri"/>
              </a:rPr>
              <a:t>c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n</a:t>
            </a:r>
            <a:r>
              <a:rPr sz="2700" spc="-35" dirty="0">
                <a:latin typeface="Calibri"/>
                <a:cs typeface="Calibri"/>
              </a:rPr>
              <a:t>s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n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(en</a:t>
            </a:r>
            <a:r>
              <a:rPr sz="2700" spc="5" dirty="0">
                <a:latin typeface="Calibri"/>
                <a:cs typeface="Calibri"/>
              </a:rPr>
              <a:t>o</a:t>
            </a:r>
            <a:r>
              <a:rPr sz="2700" spc="-5" dirty="0">
                <a:latin typeface="Calibri"/>
                <a:cs typeface="Calibri"/>
              </a:rPr>
              <a:t>ugh</a:t>
            </a:r>
            <a:r>
              <a:rPr sz="2700" dirty="0">
                <a:latin typeface="Calibri"/>
                <a:cs typeface="Calibri"/>
              </a:rPr>
              <a:t>)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o</a:t>
            </a:r>
          </a:p>
          <a:p>
            <a:pPr marL="355600">
              <a:lnSpc>
                <a:spcPts val="2915"/>
              </a:lnSpc>
            </a:pPr>
            <a:r>
              <a:rPr sz="2700" spc="-5" dirty="0">
                <a:latin typeface="Calibri"/>
                <a:cs typeface="Calibri"/>
              </a:rPr>
              <a:t>p</a:t>
            </a:r>
            <a:r>
              <a:rPr sz="2700" spc="-4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edict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times 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f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di</a:t>
            </a:r>
            <a:r>
              <a:rPr sz="2700" spc="-20" dirty="0">
                <a:latin typeface="Calibri"/>
                <a:cs typeface="Calibri"/>
              </a:rPr>
              <a:t>v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25" dirty="0">
                <a:latin typeface="Calibri"/>
                <a:cs typeface="Calibri"/>
              </a:rPr>
              <a:t>g</a:t>
            </a:r>
            <a:r>
              <a:rPr sz="2700" dirty="0">
                <a:latin typeface="Calibri"/>
                <a:cs typeface="Calibri"/>
              </a:rPr>
              <a:t>ence</a:t>
            </a:r>
          </a:p>
          <a:p>
            <a:pPr marL="355600" marR="5080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433705" algn="l"/>
              </a:tabLst>
            </a:pPr>
            <a:r>
              <a:rPr sz="2700" spc="-10" dirty="0">
                <a:latin typeface="Calibri"/>
                <a:cs typeface="Calibri"/>
              </a:rPr>
              <a:t>It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" dirty="0">
                <a:latin typeface="Calibri"/>
                <a:cs typeface="Calibri"/>
              </a:rPr>
              <a:t> s</a:t>
            </a:r>
            <a:r>
              <a:rPr sz="2700" spc="5" dirty="0">
                <a:latin typeface="Calibri"/>
                <a:cs typeface="Calibri"/>
              </a:rPr>
              <a:t>o</a:t>
            </a:r>
            <a:r>
              <a:rPr sz="2700" spc="-25" dirty="0">
                <a:latin typeface="Calibri"/>
                <a:cs typeface="Calibri"/>
              </a:rPr>
              <a:t>me</a:t>
            </a:r>
            <a:r>
              <a:rPr sz="2700" spc="-15" dirty="0">
                <a:latin typeface="Calibri"/>
                <a:cs typeface="Calibri"/>
              </a:rPr>
              <a:t>times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45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al</a:t>
            </a:r>
            <a:r>
              <a:rPr sz="2700" spc="5" dirty="0">
                <a:latin typeface="Calibri"/>
                <a:cs typeface="Calibri"/>
              </a:rPr>
              <a:t>l</a:t>
            </a:r>
            <a:r>
              <a:rPr sz="2700" spc="-15" dirty="0">
                <a:latin typeface="Calibri"/>
                <a:cs typeface="Calibri"/>
              </a:rPr>
              <a:t>ed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b="1" spc="-20" dirty="0">
                <a:latin typeface="Calibri"/>
                <a:cs typeface="Calibri"/>
              </a:rPr>
              <a:t>g</a:t>
            </a:r>
            <a:r>
              <a:rPr sz="2700" b="1" spc="-5" dirty="0">
                <a:latin typeface="Calibri"/>
                <a:cs typeface="Calibri"/>
              </a:rPr>
              <a:t>en</a:t>
            </a:r>
            <a:r>
              <a:rPr sz="2700" b="1" dirty="0">
                <a:latin typeface="Calibri"/>
                <a:cs typeface="Calibri"/>
              </a:rPr>
              <a:t>e </a:t>
            </a:r>
            <a:r>
              <a:rPr sz="2700" b="1" spc="-5" dirty="0">
                <a:latin typeface="Calibri"/>
                <a:cs typeface="Calibri"/>
              </a:rPr>
              <a:t>cloc</a:t>
            </a:r>
            <a:r>
              <a:rPr sz="2700" b="1" dirty="0">
                <a:latin typeface="Calibri"/>
                <a:cs typeface="Calibri"/>
              </a:rPr>
              <a:t>k </a:t>
            </a:r>
            <a:r>
              <a:rPr sz="2700" spc="-2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 an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e</a:t>
            </a:r>
            <a:r>
              <a:rPr sz="2700" b="1" spc="-30" dirty="0">
                <a:latin typeface="Calibri"/>
                <a:cs typeface="Calibri"/>
              </a:rPr>
              <a:t>v</a:t>
            </a:r>
            <a:r>
              <a:rPr sz="2700" b="1" spc="-15" dirty="0">
                <a:latin typeface="Calibri"/>
                <a:cs typeface="Calibri"/>
              </a:rPr>
              <a:t>oluti</a:t>
            </a:r>
            <a:r>
              <a:rPr sz="2700" b="1" spc="-25" dirty="0">
                <a:latin typeface="Calibri"/>
                <a:cs typeface="Calibri"/>
              </a:rPr>
              <a:t>o</a:t>
            </a:r>
            <a:r>
              <a:rPr sz="2700" b="1" spc="-15" dirty="0">
                <a:latin typeface="Calibri"/>
                <a:cs typeface="Calibri"/>
              </a:rPr>
              <a:t>na</a:t>
            </a:r>
            <a:r>
              <a:rPr sz="2700" b="1" spc="-5" dirty="0">
                <a:latin typeface="Calibri"/>
                <a:cs typeface="Calibri"/>
              </a:rPr>
              <a:t>r</a:t>
            </a:r>
            <a:r>
              <a:rPr sz="2700" b="1" spc="-15" dirty="0">
                <a:latin typeface="Calibri"/>
                <a:cs typeface="Calibri"/>
              </a:rPr>
              <a:t>y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cloc</a:t>
            </a:r>
            <a:r>
              <a:rPr sz="2700" b="1" dirty="0">
                <a:latin typeface="Calibri"/>
                <a:cs typeface="Calibri"/>
              </a:rPr>
              <a:t>k</a:t>
            </a:r>
            <a:r>
              <a:rPr sz="2700" dirty="0"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6583679" y="287919"/>
            <a:ext cx="1785023" cy="20945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7385" rIns="0" bIns="0" rtlCol="0">
            <a:spAutoFit/>
          </a:bodyPr>
          <a:lstStyle/>
          <a:p>
            <a:pPr marL="3516629">
              <a:lnSpc>
                <a:spcPct val="100000"/>
              </a:lnSpc>
            </a:pP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Outline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7997"/>
            <a:ext cx="8034655" cy="379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Me</a:t>
            </a:r>
            <a:r>
              <a:rPr sz="2800" spc="-15" dirty="0">
                <a:latin typeface="Calibri"/>
                <a:cs typeface="Calibri"/>
              </a:rPr>
              <a:t>thods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tim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time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unde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molecular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clo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k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tim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enetic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anc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mining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usin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alib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Sou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ene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ty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dirty="0">
                <a:latin typeface="Calibri"/>
                <a:cs typeface="Calibri"/>
              </a:rPr>
              <a:t> its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tim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times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abi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time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tim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ene</a:t>
            </a:r>
            <a:r>
              <a:rPr sz="2800" spc="-5" dirty="0">
                <a:latin typeface="Calibri"/>
                <a:cs typeface="Calibri"/>
              </a:rPr>
              <a:t> dup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mes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118" rIns="0" bIns="0" rtlCol="0">
            <a:spAutoFit/>
          </a:bodyPr>
          <a:lstStyle/>
          <a:p>
            <a:pPr marL="2908300" marR="5080" indent="-1855470">
              <a:lnSpc>
                <a:spcPct val="100000"/>
              </a:lnSpc>
            </a:pP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Measuri</a:t>
            </a:r>
            <a:r>
              <a:rPr sz="3600" b="0" spc="1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3600" b="0" spc="-20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36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0" spc="-9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3600" b="0" spc="-5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3600" b="0" spc="-5" dirty="0">
                <a:solidFill>
                  <a:srgbClr val="000000"/>
                </a:solidFill>
                <a:latin typeface="Calibri"/>
                <a:cs typeface="Calibri"/>
              </a:rPr>
              <a:t>olutiona</a:t>
            </a:r>
            <a:r>
              <a:rPr sz="3600" b="0" spc="2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3600" b="0" spc="-2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3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0" spc="-20" dirty="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sz="36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wi</a:t>
            </a:r>
            <a:r>
              <a:rPr sz="3600" b="0" spc="-1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36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a molecular</a:t>
            </a:r>
            <a:r>
              <a:rPr sz="36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clock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5886"/>
            <a:ext cx="7684134" cy="452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buFont typeface="Calibri"/>
              <a:buAutoNum type="arabicPeriod"/>
              <a:tabLst>
                <a:tab pos="622935" algn="l"/>
              </a:tabLst>
            </a:pP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35" dirty="0">
                <a:latin typeface="Calibri"/>
                <a:cs typeface="Calibri"/>
              </a:rPr>
              <a:t>mat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en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tic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ance</a:t>
            </a:r>
            <a:endParaRPr sz="2800">
              <a:latin typeface="Calibri"/>
              <a:cs typeface="Calibri"/>
            </a:endParaRPr>
          </a:p>
          <a:p>
            <a:pPr marL="1003300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solidFill>
                  <a:srgbClr val="990000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0000"/>
                </a:solidFill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990000"/>
                </a:solidFill>
                <a:latin typeface="Calibri"/>
                <a:cs typeface="Calibri"/>
              </a:rPr>
              <a:t>numbe</a:t>
            </a:r>
            <a:r>
              <a:rPr sz="2400" dirty="0">
                <a:solidFill>
                  <a:srgbClr val="990000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0000"/>
                </a:solidFill>
                <a:latin typeface="Calibri"/>
                <a:cs typeface="Calibri"/>
              </a:rPr>
              <a:t>amino</a:t>
            </a:r>
            <a:r>
              <a:rPr sz="2400" spc="-10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0000"/>
                </a:solidFill>
                <a:latin typeface="Calibri"/>
                <a:cs typeface="Calibri"/>
              </a:rPr>
              <a:t>acid</a:t>
            </a:r>
            <a:r>
              <a:rPr sz="2400" spc="-15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99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990000"/>
                </a:solidFill>
                <a:latin typeface="Calibri"/>
                <a:cs typeface="Calibri"/>
              </a:rPr>
              <a:t>eplaceme</a:t>
            </a:r>
            <a:r>
              <a:rPr sz="2400" spc="-25" dirty="0">
                <a:solidFill>
                  <a:srgbClr val="99000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990000"/>
                </a:solidFill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622300" marR="433705" indent="-609600">
              <a:lnSpc>
                <a:spcPts val="2690"/>
              </a:lnSpc>
              <a:buFont typeface="Calibri"/>
              <a:buAutoNum type="arabicPeriod" startAt="2"/>
              <a:tabLst>
                <a:tab pos="622935" algn="l"/>
              </a:tabLst>
            </a:pPr>
            <a:r>
              <a:rPr sz="2800" spc="-15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paleo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ologi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erm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ommo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ance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  <a:p>
            <a:pPr marL="1003300">
              <a:lnSpc>
                <a:spcPct val="100000"/>
              </a:lnSpc>
              <a:spcBef>
                <a:spcPts val="35"/>
              </a:spcBef>
            </a:pPr>
            <a:r>
              <a:rPr sz="2400" dirty="0">
                <a:solidFill>
                  <a:srgbClr val="990000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0000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0000"/>
                </a:solidFill>
                <a:latin typeface="Calibri"/>
                <a:cs typeface="Calibri"/>
              </a:rPr>
              <a:t>time</a:t>
            </a:r>
            <a:r>
              <a:rPr sz="2400" spc="-10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Calibri"/>
                <a:cs typeface="Calibri"/>
              </a:rPr>
              <a:t>sinc</a:t>
            </a:r>
            <a:r>
              <a:rPr sz="2400" dirty="0">
                <a:solidFill>
                  <a:srgbClr val="990000"/>
                </a:solidFill>
                <a:latin typeface="Calibri"/>
                <a:cs typeface="Calibri"/>
              </a:rPr>
              <a:t>e </a:t>
            </a:r>
            <a:r>
              <a:rPr sz="2400" spc="-5" dirty="0">
                <a:solidFill>
                  <a:srgbClr val="990000"/>
                </a:solidFill>
                <a:latin typeface="Calibri"/>
                <a:cs typeface="Calibri"/>
              </a:rPr>
              <a:t>di</a:t>
            </a:r>
            <a:r>
              <a:rPr sz="2400" spc="-30" dirty="0">
                <a:solidFill>
                  <a:srgbClr val="99000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990000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990000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990000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990000"/>
                </a:solidFill>
                <a:latin typeface="Calibri"/>
                <a:cs typeface="Calibri"/>
              </a:rPr>
              <a:t>ence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200">
              <a:latin typeface="Times New Roman"/>
              <a:cs typeface="Times New Roman"/>
            </a:endParaRPr>
          </a:p>
          <a:p>
            <a:pPr marL="622300" marR="695960" indent="-609600">
              <a:lnSpc>
                <a:spcPct val="80000"/>
              </a:lnSpc>
              <a:buFont typeface="Calibri"/>
              <a:buAutoNum type="arabicPeriod" startAt="3"/>
              <a:tabLst>
                <a:tab pos="622935" algn="l"/>
              </a:tabLst>
            </a:pP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35" dirty="0">
                <a:latin typeface="Calibri"/>
                <a:cs typeface="Calibri"/>
              </a:rPr>
              <a:t>mat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ib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(n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20" dirty="0">
                <a:latin typeface="Calibri"/>
                <a:cs typeface="Calibri"/>
              </a:rPr>
              <a:t>mber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en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tic</a:t>
            </a:r>
            <a:r>
              <a:rPr sz="2800" spc="-15" dirty="0">
                <a:latin typeface="Calibri"/>
                <a:cs typeface="Calibri"/>
              </a:rPr>
              <a:t> chan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xpec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e)</a:t>
            </a:r>
            <a:endParaRPr sz="2800">
              <a:latin typeface="Calibri"/>
              <a:cs typeface="Calibri"/>
            </a:endParaRPr>
          </a:p>
          <a:p>
            <a:pPr marL="1003300">
              <a:lnSpc>
                <a:spcPct val="100000"/>
              </a:lnSpc>
              <a:spcBef>
                <a:spcPts val="15"/>
              </a:spcBef>
            </a:pPr>
            <a:r>
              <a:rPr sz="2400" spc="-10" dirty="0">
                <a:solidFill>
                  <a:srgbClr val="990000"/>
                </a:solidFill>
                <a:latin typeface="Calibri"/>
                <a:cs typeface="Calibri"/>
              </a:rPr>
              <a:t>r = </a:t>
            </a:r>
            <a:r>
              <a:rPr sz="2400" dirty="0">
                <a:solidFill>
                  <a:srgbClr val="990000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0000"/>
                </a:solidFill>
                <a:latin typeface="Calibri"/>
                <a:cs typeface="Calibri"/>
              </a:rPr>
              <a:t>/</a:t>
            </a:r>
            <a:r>
              <a:rPr sz="2400" spc="-5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990000"/>
                </a:solidFill>
                <a:latin typeface="Calibri"/>
                <a:cs typeface="Calibri"/>
              </a:rPr>
              <a:t>2</a:t>
            </a:r>
            <a:r>
              <a:rPr sz="2400" dirty="0">
                <a:solidFill>
                  <a:srgbClr val="99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1905"/>
              </a:spcBef>
              <a:buFont typeface="Calibri"/>
              <a:buAutoNum type="arabicPeriod" startAt="4"/>
              <a:tabLst>
                <a:tab pos="622935" algn="l"/>
              </a:tabLst>
            </a:pPr>
            <a:r>
              <a:rPr sz="2800" spc="-20" dirty="0">
                <a:latin typeface="Calibri"/>
                <a:cs typeface="Calibri"/>
              </a:rPr>
              <a:t>Calcul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ence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seq</a:t>
            </a:r>
            <a:r>
              <a:rPr sz="2800" spc="-2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ences</a:t>
            </a:r>
            <a:endParaRPr sz="2800">
              <a:latin typeface="Calibri"/>
              <a:cs typeface="Calibri"/>
            </a:endParaRPr>
          </a:p>
          <a:p>
            <a:pPr marL="1003300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solidFill>
                  <a:srgbClr val="99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990000"/>
                </a:solidFill>
                <a:latin typeface="Calibri"/>
                <a:cs typeface="Calibri"/>
              </a:rPr>
              <a:t>=</a:t>
            </a:r>
            <a:r>
              <a:rPr sz="2400" spc="5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990000"/>
                </a:solidFill>
                <a:latin typeface="Calibri"/>
                <a:cs typeface="Calibri"/>
              </a:rPr>
              <a:t>/</a:t>
            </a:r>
            <a:r>
              <a:rPr sz="2400" spc="-5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990000"/>
                </a:solidFill>
                <a:latin typeface="Calibri"/>
                <a:cs typeface="Calibri"/>
              </a:rPr>
              <a:t>2r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653" y="319024"/>
            <a:ext cx="7931784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>
              <a:lnSpc>
                <a:spcPct val="100000"/>
              </a:lnSpc>
            </a:pP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z="3200" spc="-6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8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spc="-8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s </a:t>
            </a:r>
            <a:r>
              <a:rPr sz="3200" spc="-6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ombin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im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the app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spc="-6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200" spc="-5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tion 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molecular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clock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mod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09763"/>
            <a:ext cx="8021955" cy="371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36245" indent="-342900">
              <a:lnSpc>
                <a:spcPct val="80000"/>
              </a:lnSpc>
              <a:buFont typeface="Arial"/>
              <a:buChar char="•"/>
              <a:tabLst>
                <a:tab pos="355600" algn="l"/>
              </a:tabLst>
            </a:pPr>
            <a:r>
              <a:rPr sz="2500" spc="-20" dirty="0">
                <a:latin typeface="Calibri"/>
                <a:cs typeface="Calibri"/>
              </a:rPr>
              <a:t>Chan</a:t>
            </a:r>
            <a:r>
              <a:rPr sz="2500" spc="-10" dirty="0">
                <a:latin typeface="Calibri"/>
                <a:cs typeface="Calibri"/>
              </a:rPr>
              <a:t>g</a:t>
            </a:r>
            <a:r>
              <a:rPr sz="2500" spc="-15" dirty="0">
                <a:latin typeface="Calibri"/>
                <a:cs typeface="Calibri"/>
              </a:rPr>
              <a:t>ing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g</a:t>
            </a:r>
            <a:r>
              <a:rPr sz="2500" spc="-15" dirty="0">
                <a:latin typeface="Calibri"/>
                <a:cs typeface="Calibri"/>
              </a:rPr>
              <a:t>ene</a:t>
            </a:r>
            <a:r>
              <a:rPr sz="2500" spc="-55" dirty="0">
                <a:latin typeface="Calibri"/>
                <a:cs typeface="Calibri"/>
              </a:rPr>
              <a:t>r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ti</a:t>
            </a:r>
            <a:r>
              <a:rPr sz="2500" spc="5" dirty="0">
                <a:latin typeface="Calibri"/>
                <a:cs typeface="Calibri"/>
              </a:rPr>
              <a:t>o</a:t>
            </a:r>
            <a:r>
              <a:rPr sz="2500" dirty="0">
                <a:latin typeface="Calibri"/>
                <a:cs typeface="Calibri"/>
              </a:rPr>
              <a:t>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times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(I</a:t>
            </a:r>
            <a:r>
              <a:rPr sz="2500" spc="-10" dirty="0">
                <a:latin typeface="Calibri"/>
                <a:cs typeface="Calibri"/>
              </a:rPr>
              <a:t>f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h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5" dirty="0">
                <a:latin typeface="Calibri"/>
                <a:cs typeface="Calibri"/>
              </a:rPr>
              <a:t>r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f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30" dirty="0">
                <a:latin typeface="Calibri"/>
                <a:cs typeface="Calibri"/>
              </a:rPr>
              <a:t>e</a:t>
            </a:r>
            <a:r>
              <a:rPr sz="2500" spc="-20" dirty="0">
                <a:latin typeface="Calibri"/>
                <a:cs typeface="Calibri"/>
              </a:rPr>
              <a:t>w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m</a:t>
            </a:r>
            <a:r>
              <a:rPr sz="2500" spc="-25" dirty="0">
                <a:latin typeface="Calibri"/>
                <a:cs typeface="Calibri"/>
              </a:rPr>
              <a:t>u</a:t>
            </a:r>
            <a:r>
              <a:rPr sz="2500" spc="-45" dirty="0">
                <a:latin typeface="Calibri"/>
                <a:cs typeface="Calibri"/>
              </a:rPr>
              <a:t>t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ti</a:t>
            </a:r>
            <a:r>
              <a:rPr sz="2500" spc="5" dirty="0">
                <a:latin typeface="Calibri"/>
                <a:cs typeface="Calibri"/>
              </a:rPr>
              <a:t>o</a:t>
            </a:r>
            <a:r>
              <a:rPr sz="2500" spc="-20" dirty="0">
                <a:latin typeface="Calibri"/>
                <a:cs typeface="Calibri"/>
              </a:rPr>
              <a:t>ns dep</a:t>
            </a:r>
            <a:r>
              <a:rPr sz="2500" dirty="0">
                <a:latin typeface="Calibri"/>
                <a:cs typeface="Calibri"/>
              </a:rPr>
              <a:t>e</a:t>
            </a:r>
            <a:r>
              <a:rPr sz="2500" spc="-20" dirty="0">
                <a:latin typeface="Calibri"/>
                <a:cs typeface="Calibri"/>
              </a:rPr>
              <a:t>nd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l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35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t </a:t>
            </a:r>
            <a:r>
              <a:rPr sz="2500" spc="-20" dirty="0">
                <a:latin typeface="Calibri"/>
                <a:cs typeface="Calibri"/>
              </a:rPr>
              <a:t>pa</a:t>
            </a:r>
            <a:r>
              <a:rPr sz="2500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tly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-5" dirty="0">
                <a:latin typeface="Calibri"/>
                <a:cs typeface="Calibri"/>
              </a:rPr>
              <a:t> t</a:t>
            </a:r>
            <a:r>
              <a:rPr sz="2500" spc="-20" dirty="0">
                <a:latin typeface="Calibri"/>
                <a:cs typeface="Calibri"/>
              </a:rPr>
              <a:t>h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numb</a:t>
            </a:r>
            <a:r>
              <a:rPr sz="2500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r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f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g</a:t>
            </a:r>
            <a:r>
              <a:rPr sz="2500" spc="-15" dirty="0">
                <a:latin typeface="Calibri"/>
                <a:cs typeface="Calibri"/>
              </a:rPr>
              <a:t>en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-55" dirty="0">
                <a:latin typeface="Calibri"/>
                <a:cs typeface="Calibri"/>
              </a:rPr>
              <a:t>r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ti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spc="-20" dirty="0">
                <a:latin typeface="Calibri"/>
                <a:cs typeface="Calibri"/>
              </a:rPr>
              <a:t>ns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5" dirty="0">
                <a:latin typeface="Calibri"/>
                <a:cs typeface="Calibri"/>
              </a:rPr>
              <a:t>r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th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ha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h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numb</a:t>
            </a:r>
            <a:r>
              <a:rPr sz="2500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r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f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y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5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s)</a:t>
            </a:r>
            <a:endParaRPr sz="25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500" spc="-70" dirty="0">
                <a:latin typeface="Calibri"/>
                <a:cs typeface="Calibri"/>
              </a:rPr>
              <a:t>P</a:t>
            </a:r>
            <a:r>
              <a:rPr sz="2500" spc="-20" dirty="0">
                <a:latin typeface="Calibri"/>
                <a:cs typeface="Calibri"/>
              </a:rPr>
              <a:t>opu</a:t>
            </a:r>
            <a:r>
              <a:rPr sz="2500" spc="-5" dirty="0">
                <a:latin typeface="Calibri"/>
                <a:cs typeface="Calibri"/>
              </a:rPr>
              <a:t>l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ti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si</a:t>
            </a:r>
            <a:r>
              <a:rPr sz="2500" spc="-75" dirty="0">
                <a:latin typeface="Calibri"/>
                <a:cs typeface="Calibri"/>
              </a:rPr>
              <a:t>z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(</a:t>
            </a:r>
            <a:r>
              <a:rPr sz="250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Genet</a:t>
            </a:r>
            <a:r>
              <a:rPr sz="25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250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2500" u="heavy" spc="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50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drif</a:t>
            </a:r>
            <a:r>
              <a:rPr sz="2500" u="heavy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500" spc="-10" dirty="0">
                <a:latin typeface="Calibri"/>
                <a:cs typeface="Calibri"/>
              </a:rPr>
              <a:t>is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20" dirty="0">
                <a:latin typeface="Calibri"/>
                <a:cs typeface="Calibri"/>
              </a:rPr>
              <a:t>on</a:t>
            </a:r>
            <a:r>
              <a:rPr sz="2500" spc="-40" dirty="0">
                <a:latin typeface="Calibri"/>
                <a:cs typeface="Calibri"/>
              </a:rPr>
              <a:t>g</a:t>
            </a:r>
            <a:r>
              <a:rPr sz="2500" spc="-15" dirty="0">
                <a:latin typeface="Calibri"/>
                <a:cs typeface="Calibri"/>
              </a:rPr>
              <a:t>er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small popu</a:t>
            </a:r>
            <a:r>
              <a:rPr sz="2500" spc="-5" dirty="0">
                <a:latin typeface="Calibri"/>
                <a:cs typeface="Calibri"/>
              </a:rPr>
              <a:t>l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ti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spc="-20" dirty="0">
                <a:latin typeface="Calibri"/>
                <a:cs typeface="Calibri"/>
              </a:rPr>
              <a:t>ns</a:t>
            </a:r>
            <a:r>
              <a:rPr sz="2500" spc="-10" dirty="0">
                <a:latin typeface="Calibri"/>
                <a:cs typeface="Calibri"/>
              </a:rPr>
              <a:t>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and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so </a:t>
            </a:r>
            <a:r>
              <a:rPr sz="2500" spc="-20" dirty="0">
                <a:latin typeface="Calibri"/>
                <a:cs typeface="Calibri"/>
              </a:rPr>
              <a:t>mo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mu</a:t>
            </a:r>
            <a:r>
              <a:rPr sz="2500" spc="-45" dirty="0">
                <a:latin typeface="Calibri"/>
                <a:cs typeface="Calibri"/>
              </a:rPr>
              <a:t>t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ti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e</a:t>
            </a:r>
            <a:r>
              <a:rPr sz="2500" spc="-45" dirty="0">
                <a:latin typeface="Calibri"/>
                <a:cs typeface="Calibri"/>
              </a:rPr>
              <a:t>f</a:t>
            </a:r>
            <a:r>
              <a:rPr sz="2500" spc="-80" dirty="0">
                <a:latin typeface="Calibri"/>
                <a:cs typeface="Calibri"/>
              </a:rPr>
              <a:t>f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cti</a:t>
            </a:r>
            <a:r>
              <a:rPr sz="2500" spc="-30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l</a:t>
            </a:r>
            <a:r>
              <a:rPr sz="2500" spc="-15" dirty="0">
                <a:latin typeface="Calibri"/>
                <a:cs typeface="Calibri"/>
              </a:rPr>
              <a:t>y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neu</a:t>
            </a:r>
            <a:r>
              <a:rPr sz="2500" dirty="0">
                <a:latin typeface="Calibri"/>
                <a:cs typeface="Calibri"/>
              </a:rPr>
              <a:t>t</a:t>
            </a:r>
            <a:r>
              <a:rPr sz="2500" spc="-5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l</a:t>
            </a:r>
            <a:r>
              <a:rPr sz="2500" spc="-10" dirty="0">
                <a:latin typeface="Calibri"/>
                <a:cs typeface="Calibri"/>
              </a:rPr>
              <a:t>)</a:t>
            </a:r>
            <a:endParaRPr sz="2500">
              <a:latin typeface="Calibri"/>
              <a:cs typeface="Calibri"/>
            </a:endParaRPr>
          </a:p>
          <a:p>
            <a:pPr marL="355600" marR="309880" indent="-342900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-20" dirty="0">
                <a:latin typeface="Calibri"/>
                <a:cs typeface="Calibri"/>
              </a:rPr>
              <a:t>pe</a:t>
            </a:r>
            <a:r>
              <a:rPr sz="2500" spc="-5" dirty="0">
                <a:latin typeface="Calibri"/>
                <a:cs typeface="Calibri"/>
              </a:rPr>
              <a:t>c</a:t>
            </a:r>
            <a:r>
              <a:rPr sz="2500" spc="-10" dirty="0">
                <a:latin typeface="Calibri"/>
                <a:cs typeface="Calibri"/>
              </a:rPr>
              <a:t>ie</a:t>
            </a:r>
            <a:r>
              <a:rPr sz="2500" spc="-20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-</a:t>
            </a:r>
            <a:r>
              <a:rPr sz="2500" spc="-15" dirty="0">
                <a:latin typeface="Calibri"/>
                <a:cs typeface="Calibri"/>
              </a:rPr>
              <a:t>specific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di</a:t>
            </a:r>
            <a:r>
              <a:rPr sz="2500" spc="-40" dirty="0">
                <a:latin typeface="Calibri"/>
                <a:cs typeface="Calibri"/>
              </a:rPr>
              <a:t>f</a:t>
            </a:r>
            <a:r>
              <a:rPr sz="2500" spc="-80" dirty="0">
                <a:latin typeface="Calibri"/>
                <a:cs typeface="Calibri"/>
              </a:rPr>
              <a:t>f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ences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(du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d</a:t>
            </a:r>
            <a:r>
              <a:rPr sz="2500" spc="-10" dirty="0">
                <a:latin typeface="Calibri"/>
                <a:cs typeface="Calibri"/>
              </a:rPr>
              <a:t>i</a:t>
            </a:r>
            <a:r>
              <a:rPr sz="2500" spc="-40" dirty="0">
                <a:latin typeface="Calibri"/>
                <a:cs typeface="Calibri"/>
              </a:rPr>
              <a:t>f</a:t>
            </a:r>
            <a:r>
              <a:rPr sz="2500" spc="-80" dirty="0">
                <a:latin typeface="Calibri"/>
                <a:cs typeface="Calibri"/>
              </a:rPr>
              <a:t>f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ing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m</a:t>
            </a:r>
            <a:r>
              <a:rPr sz="2500" spc="-25" dirty="0">
                <a:latin typeface="Calibri"/>
                <a:cs typeface="Calibri"/>
              </a:rPr>
              <a:t>e</a:t>
            </a:r>
            <a:r>
              <a:rPr sz="2500" spc="-45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abolism,</a:t>
            </a:r>
            <a:r>
              <a:rPr sz="2500" spc="-10" dirty="0">
                <a:latin typeface="Calibri"/>
                <a:cs typeface="Calibri"/>
              </a:rPr>
              <a:t> e</a:t>
            </a:r>
            <a:r>
              <a:rPr sz="2500" spc="-30" dirty="0">
                <a:latin typeface="Calibri"/>
                <a:cs typeface="Calibri"/>
              </a:rPr>
              <a:t>c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5" dirty="0">
                <a:latin typeface="Calibri"/>
                <a:cs typeface="Calibri"/>
              </a:rPr>
              <a:t>l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g</a:t>
            </a:r>
            <a:r>
              <a:rPr sz="2500" spc="-200" dirty="0">
                <a:latin typeface="Calibri"/>
                <a:cs typeface="Calibri"/>
              </a:rPr>
              <a:t>y</a:t>
            </a:r>
            <a:r>
              <a:rPr sz="2500" spc="-10" dirty="0">
                <a:latin typeface="Calibri"/>
                <a:cs typeface="Calibri"/>
              </a:rPr>
              <a:t>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45" dirty="0">
                <a:latin typeface="Calibri"/>
                <a:cs typeface="Calibri"/>
              </a:rPr>
              <a:t>v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5" dirty="0">
                <a:latin typeface="Calibri"/>
                <a:cs typeface="Calibri"/>
              </a:rPr>
              <a:t>l</a:t>
            </a:r>
            <a:r>
              <a:rPr sz="2500" spc="-15" dirty="0">
                <a:latin typeface="Calibri"/>
                <a:cs typeface="Calibri"/>
              </a:rPr>
              <a:t>uti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spc="-20" dirty="0">
                <a:latin typeface="Calibri"/>
                <a:cs typeface="Calibri"/>
              </a:rPr>
              <a:t>na</a:t>
            </a:r>
            <a:r>
              <a:rPr sz="2500" spc="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hi</a:t>
            </a:r>
            <a:r>
              <a:rPr sz="2500" spc="-40" dirty="0">
                <a:latin typeface="Calibri"/>
                <a:cs typeface="Calibri"/>
              </a:rPr>
              <a:t>s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5" dirty="0">
                <a:latin typeface="Calibri"/>
                <a:cs typeface="Calibri"/>
              </a:rPr>
              <a:t>r</a:t>
            </a:r>
            <a:r>
              <a:rPr sz="2500" spc="-200" dirty="0">
                <a:latin typeface="Calibri"/>
                <a:cs typeface="Calibri"/>
              </a:rPr>
              <a:t>y</a:t>
            </a:r>
            <a:r>
              <a:rPr sz="2500" spc="-10" dirty="0">
                <a:latin typeface="Calibri"/>
                <a:cs typeface="Calibri"/>
              </a:rPr>
              <a:t>,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...)</a:t>
            </a:r>
            <a:endParaRPr sz="2500">
              <a:latin typeface="Calibri"/>
              <a:cs typeface="Calibri"/>
            </a:endParaRPr>
          </a:p>
          <a:p>
            <a:pPr marL="355600" marR="243204" indent="-342900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500" spc="-20" dirty="0">
                <a:latin typeface="Calibri"/>
                <a:cs typeface="Calibri"/>
              </a:rPr>
              <a:t>Ch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35" dirty="0">
                <a:latin typeface="Calibri"/>
                <a:cs typeface="Calibri"/>
              </a:rPr>
              <a:t>g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functi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f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p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spc="-15" dirty="0">
                <a:latin typeface="Calibri"/>
                <a:cs typeface="Calibri"/>
              </a:rPr>
              <a:t>n </a:t>
            </a:r>
            <a:r>
              <a:rPr sz="2500" spc="-40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tudi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-15" dirty="0">
                <a:latin typeface="Calibri"/>
                <a:cs typeface="Calibri"/>
              </a:rPr>
              <a:t>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(</a:t>
            </a:r>
            <a:r>
              <a:rPr sz="2500" spc="-40" dirty="0">
                <a:latin typeface="Calibri"/>
                <a:cs typeface="Calibri"/>
              </a:rPr>
              <a:t>c</a:t>
            </a:r>
            <a:r>
              <a:rPr sz="2500" spc="-15" dirty="0">
                <a:latin typeface="Calibri"/>
                <a:cs typeface="Calibri"/>
              </a:rPr>
              <a:t>an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v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spc="-20" dirty="0">
                <a:latin typeface="Calibri"/>
                <a:cs typeface="Calibri"/>
              </a:rPr>
              <a:t>ded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  <a:hlinkClick r:id="rId4"/>
              </a:rPr>
              <a:t>in</a:t>
            </a:r>
            <a:r>
              <a:rPr sz="2500" spc="-5" dirty="0">
                <a:latin typeface="Calibri"/>
                <a:cs typeface="Calibri"/>
                <a:hlinkClick r:id="rId4"/>
              </a:rPr>
              <a:t> </a:t>
            </a:r>
            <a:r>
              <a:rPr sz="2500" spc="-10" dirty="0">
                <a:latin typeface="Calibri"/>
                <a:cs typeface="Calibri"/>
                <a:hlinkClick r:id="rId4"/>
              </a:rPr>
              <a:t>cl</a:t>
            </a:r>
            <a:r>
              <a:rPr sz="2500" spc="-5" dirty="0">
                <a:latin typeface="Calibri"/>
                <a:cs typeface="Calibri"/>
                <a:hlinkClick r:id="rId4"/>
              </a:rPr>
              <a:t>o</a:t>
            </a:r>
            <a:r>
              <a:rPr sz="2500" spc="-15" dirty="0">
                <a:latin typeface="Calibri"/>
                <a:cs typeface="Calibri"/>
                <a:hlinkClick r:id="rId4"/>
              </a:rPr>
              <a:t>sely</a:t>
            </a:r>
            <a:r>
              <a:rPr sz="2500" spc="15" dirty="0">
                <a:latin typeface="Calibri"/>
                <a:cs typeface="Calibri"/>
                <a:hlinkClick r:id="rId4"/>
              </a:rPr>
              <a:t> </a:t>
            </a:r>
            <a:r>
              <a:rPr sz="2500" spc="-40" dirty="0">
                <a:latin typeface="Calibri"/>
                <a:cs typeface="Calibri"/>
                <a:hlinkClick r:id="rId4"/>
              </a:rPr>
              <a:t>r</a:t>
            </a:r>
            <a:r>
              <a:rPr sz="2500" spc="-15" dirty="0">
                <a:latin typeface="Calibri"/>
                <a:cs typeface="Calibri"/>
                <a:hlinkClick r:id="rId4"/>
              </a:rPr>
              <a:t>e</a:t>
            </a:r>
            <a:r>
              <a:rPr sz="2500" spc="-5" dirty="0">
                <a:latin typeface="Calibri"/>
                <a:cs typeface="Calibri"/>
                <a:hlinkClick r:id="rId4"/>
              </a:rPr>
              <a:t>l</a:t>
            </a:r>
            <a:r>
              <a:rPr sz="2500" spc="-35" dirty="0">
                <a:latin typeface="Calibri"/>
                <a:cs typeface="Calibri"/>
                <a:hlinkClick r:id="rId4"/>
              </a:rPr>
              <a:t>a</a:t>
            </a:r>
            <a:r>
              <a:rPr sz="2500" spc="-30" dirty="0">
                <a:latin typeface="Calibri"/>
                <a:cs typeface="Calibri"/>
                <a:hlinkClick r:id="rId4"/>
              </a:rPr>
              <a:t>t</a:t>
            </a:r>
            <a:r>
              <a:rPr sz="2500" spc="-15" dirty="0">
                <a:latin typeface="Calibri"/>
                <a:cs typeface="Calibri"/>
                <a:hlinkClick r:id="rId4"/>
              </a:rPr>
              <a:t>ed</a:t>
            </a:r>
            <a:r>
              <a:rPr sz="2500" spc="-5" dirty="0">
                <a:latin typeface="Calibri"/>
                <a:cs typeface="Calibri"/>
                <a:hlinkClick r:id="rId4"/>
              </a:rPr>
              <a:t> </a:t>
            </a:r>
            <a:r>
              <a:rPr sz="2500" spc="-20" dirty="0">
                <a:latin typeface="Calibri"/>
                <a:cs typeface="Calibri"/>
                <a:hlinkClick r:id="rId4"/>
              </a:rPr>
              <a:t>sp</a:t>
            </a:r>
            <a:r>
              <a:rPr sz="2500" spc="-10" dirty="0">
                <a:latin typeface="Calibri"/>
                <a:cs typeface="Calibri"/>
                <a:hlinkClick r:id="rId4"/>
              </a:rPr>
              <a:t>eci</a:t>
            </a:r>
            <a:r>
              <a:rPr sz="2500" spc="-5" dirty="0">
                <a:latin typeface="Calibri"/>
                <a:cs typeface="Calibri"/>
                <a:hlinkClick r:id="rId4"/>
              </a:rPr>
              <a:t>e</a:t>
            </a:r>
            <a:r>
              <a:rPr sz="2500" spc="-10" dirty="0">
                <a:latin typeface="Calibri"/>
                <a:cs typeface="Calibri"/>
                <a:hlinkClick r:id="rId4"/>
              </a:rPr>
              <a:t>s</a:t>
            </a:r>
            <a:r>
              <a:rPr sz="2500" spc="15" dirty="0">
                <a:latin typeface="Calibri"/>
                <a:cs typeface="Calibri"/>
                <a:hlinkClick r:id="rId4"/>
              </a:rPr>
              <a:t> </a:t>
            </a:r>
            <a:r>
              <a:rPr sz="2500" spc="-30" dirty="0">
                <a:latin typeface="Calibri"/>
                <a:cs typeface="Calibri"/>
                <a:hlinkClick r:id="rId4"/>
              </a:rPr>
              <a:t>b</a:t>
            </a:r>
            <a:r>
              <a:rPr sz="2500" spc="-15" dirty="0">
                <a:latin typeface="Calibri"/>
                <a:cs typeface="Calibri"/>
                <a:hlinkClick r:id="rId4"/>
              </a:rPr>
              <a:t>y</a:t>
            </a:r>
            <a:r>
              <a:rPr sz="2500" spc="10" dirty="0">
                <a:latin typeface="Calibri"/>
                <a:cs typeface="Calibri"/>
                <a:hlinkClick r:id="rId4"/>
              </a:rPr>
              <a:t> </a:t>
            </a:r>
            <a:r>
              <a:rPr sz="2500" spc="-15" dirty="0">
                <a:latin typeface="Calibri"/>
                <a:cs typeface="Calibri"/>
                <a:hlinkClick r:id="rId4"/>
              </a:rPr>
              <a:t>uti</a:t>
            </a:r>
            <a:r>
              <a:rPr sz="2500" spc="-5" dirty="0">
                <a:latin typeface="Calibri"/>
                <a:cs typeface="Calibri"/>
                <a:hlinkClick r:id="rId4"/>
              </a:rPr>
              <a:t>l</a:t>
            </a:r>
            <a:r>
              <a:rPr sz="2500" spc="-10" dirty="0">
                <a:latin typeface="Calibri"/>
                <a:cs typeface="Calibri"/>
                <a:hlinkClick r:id="rId4"/>
              </a:rPr>
              <a:t>izing</a:t>
            </a:r>
            <a:r>
              <a:rPr sz="2500" spc="-20" dirty="0">
                <a:latin typeface="Calibri"/>
                <a:cs typeface="Calibri"/>
                <a:hlinkClick r:id="rId4"/>
              </a:rPr>
              <a:t> </a:t>
            </a:r>
            <a:r>
              <a:rPr sz="2500" u="heavy" spc="-2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non</a:t>
            </a:r>
            <a:r>
              <a:rPr sz="2500" u="heavy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-</a:t>
            </a:r>
            <a:r>
              <a:rPr sz="2500" u="heavy" spc="-4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2500" u="heavy" spc="-2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oding</a:t>
            </a:r>
            <a:endParaRPr sz="2500">
              <a:latin typeface="Calibri"/>
              <a:cs typeface="Calibri"/>
            </a:endParaRPr>
          </a:p>
          <a:p>
            <a:pPr marL="355600">
              <a:lnSpc>
                <a:spcPts val="2400"/>
              </a:lnSpc>
            </a:pPr>
            <a:r>
              <a:rPr sz="2500" u="heavy" spc="-2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DN</a:t>
            </a:r>
            <a:r>
              <a:rPr sz="2500" u="heavy" spc="-1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500" spc="-20" dirty="0">
                <a:latin typeface="Calibri"/>
                <a:cs typeface="Calibri"/>
                <a:hlinkClick r:id="rId4"/>
              </a:rPr>
              <a:t>seq</a:t>
            </a:r>
            <a:r>
              <a:rPr sz="2500" spc="-25" dirty="0">
                <a:latin typeface="Calibri"/>
                <a:cs typeface="Calibri"/>
                <a:hlinkClick r:id="rId4"/>
              </a:rPr>
              <a:t>u</a:t>
            </a:r>
            <a:r>
              <a:rPr sz="2500" spc="-15" dirty="0">
                <a:latin typeface="Calibri"/>
                <a:cs typeface="Calibri"/>
                <a:hlinkClick r:id="rId4"/>
              </a:rPr>
              <a:t>ences</a:t>
            </a:r>
            <a:r>
              <a:rPr sz="2500" spc="20" dirty="0">
                <a:latin typeface="Calibri"/>
                <a:cs typeface="Calibri"/>
                <a:hlinkClick r:id="rId4"/>
              </a:rPr>
              <a:t> </a:t>
            </a:r>
            <a:r>
              <a:rPr sz="2500" spc="-20" dirty="0">
                <a:latin typeface="Calibri"/>
                <a:cs typeface="Calibri"/>
                <a:hlinkClick r:id="rId4"/>
              </a:rPr>
              <a:t>o</a:t>
            </a:r>
            <a:r>
              <a:rPr sz="2500" spc="-10" dirty="0">
                <a:latin typeface="Calibri"/>
                <a:cs typeface="Calibri"/>
                <a:hlinkClick r:id="rId4"/>
              </a:rPr>
              <a:t>r</a:t>
            </a:r>
            <a:r>
              <a:rPr sz="2500" dirty="0">
                <a:latin typeface="Calibri"/>
                <a:cs typeface="Calibri"/>
                <a:hlinkClick r:id="rId4"/>
              </a:rPr>
              <a:t> </a:t>
            </a:r>
            <a:r>
              <a:rPr sz="2500" spc="-20" dirty="0">
                <a:latin typeface="Calibri"/>
                <a:cs typeface="Calibri"/>
                <a:hlinkClick r:id="rId4"/>
              </a:rPr>
              <a:t>em</a:t>
            </a:r>
            <a:r>
              <a:rPr sz="2500" spc="-30" dirty="0">
                <a:latin typeface="Calibri"/>
                <a:cs typeface="Calibri"/>
                <a:hlinkClick r:id="rId4"/>
              </a:rPr>
              <a:t>p</a:t>
            </a:r>
            <a:r>
              <a:rPr sz="2500" spc="-5" dirty="0">
                <a:latin typeface="Calibri"/>
                <a:cs typeface="Calibri"/>
                <a:hlinkClick r:id="rId4"/>
              </a:rPr>
              <a:t>hasizin</a:t>
            </a:r>
            <a:r>
              <a:rPr sz="2500" spc="-15" dirty="0">
                <a:latin typeface="Calibri"/>
                <a:cs typeface="Calibri"/>
                <a:hlinkClick r:id="rId4"/>
              </a:rPr>
              <a:t>g</a:t>
            </a:r>
            <a:r>
              <a:rPr sz="2500" spc="30" dirty="0">
                <a:latin typeface="Calibri"/>
                <a:cs typeface="Calibri"/>
                <a:hlinkClick r:id="rId4"/>
              </a:rPr>
              <a:t> </a:t>
            </a:r>
            <a:r>
              <a:rPr sz="2500" u="heavy" spc="-15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sile</a:t>
            </a:r>
            <a:r>
              <a:rPr sz="2500" u="heavy" spc="-35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2500" u="heavy" spc="-15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 mu</a:t>
            </a:r>
            <a:r>
              <a:rPr sz="2500" u="heavy" spc="-45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2500" u="heavy" spc="-35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2500" u="heavy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ti</a:t>
            </a:r>
            <a:r>
              <a:rPr sz="2500" u="heavy" spc="5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2500" u="heavy" spc="-20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2500" u="heavy" spc="-35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2500" dirty="0">
                <a:latin typeface="Calibri"/>
                <a:cs typeface="Calibri"/>
              </a:rPr>
              <a:t>)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500" spc="-20" dirty="0">
                <a:latin typeface="Calibri"/>
                <a:cs typeface="Calibri"/>
              </a:rPr>
              <a:t>Ch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35" dirty="0">
                <a:latin typeface="Calibri"/>
                <a:cs typeface="Calibri"/>
              </a:rPr>
              <a:t>g</a:t>
            </a:r>
            <a:r>
              <a:rPr sz="2500" spc="-15" dirty="0">
                <a:latin typeface="Calibri"/>
                <a:cs typeface="Calibri"/>
              </a:rPr>
              <a:t>es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</a:t>
            </a:r>
            <a:r>
              <a:rPr sz="2500" spc="-40" dirty="0">
                <a:latin typeface="Calibri"/>
                <a:cs typeface="Calibri"/>
              </a:rPr>
              <a:t>n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ensity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f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30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tu</a:t>
            </a:r>
            <a:r>
              <a:rPr sz="2500" spc="-50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al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sel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ct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40" dirty="0">
                <a:latin typeface="Calibri"/>
                <a:cs typeface="Calibri"/>
              </a:rPr>
              <a:t>n</a:t>
            </a:r>
            <a:r>
              <a:rPr sz="2500" dirty="0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869" y="503453"/>
            <a:ext cx="7983220" cy="1143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20" dirty="0">
                <a:latin typeface="Calibri"/>
                <a:cs typeface="Calibri"/>
              </a:rPr>
              <a:t>Applying a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Molecular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Clock</a:t>
            </a:r>
            <a:r>
              <a:rPr sz="4000" spc="-15" dirty="0">
                <a:latin typeface="Calibri"/>
                <a:cs typeface="Calibri"/>
              </a:rPr>
              <a:t>: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Th</a:t>
            </a:r>
            <a:r>
              <a:rPr sz="4000" spc="-20" dirty="0">
                <a:latin typeface="Calibri"/>
                <a:cs typeface="Calibri"/>
              </a:rPr>
              <a:t>e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Or</a:t>
            </a:r>
            <a:r>
              <a:rPr sz="4000" spc="-20" dirty="0">
                <a:latin typeface="Calibri"/>
                <a:cs typeface="Calibri"/>
              </a:rPr>
              <a:t>i</a:t>
            </a:r>
            <a:r>
              <a:rPr sz="4000" dirty="0">
                <a:latin typeface="Calibri"/>
                <a:cs typeface="Calibri"/>
              </a:rPr>
              <a:t>gin</a:t>
            </a:r>
          </a:p>
          <a:p>
            <a:pPr algn="ctr">
              <a:lnSpc>
                <a:spcPct val="100000"/>
              </a:lnSpc>
            </a:pP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15" dirty="0">
                <a:latin typeface="Calibri"/>
                <a:cs typeface="Calibri"/>
              </a:rPr>
              <a:t>f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HIV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50" y="2217216"/>
            <a:ext cx="5580380" cy="303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7879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spc="-75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25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en</a:t>
            </a:r>
            <a:r>
              <a:rPr sz="2000" spc="-3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tic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anal</a:t>
            </a:r>
            <a:r>
              <a:rPr sz="2000" spc="-45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sis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sh</a:t>
            </a:r>
            <a:r>
              <a:rPr sz="2000" spc="-35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w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</a:t>
            </a:r>
            <a:r>
              <a:rPr sz="2000" spc="-4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HIV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descend</a:t>
            </a:r>
            <a:r>
              <a:rPr sz="2000" spc="-15" dirty="0">
                <a:latin typeface="Calibri"/>
                <a:cs typeface="Calibri"/>
              </a:rPr>
              <a:t>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ru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</a:t>
            </a:r>
            <a:r>
              <a:rPr sz="2000" spc="-4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n</a:t>
            </a:r>
            <a:r>
              <a:rPr sz="2000" spc="-85" dirty="0">
                <a:latin typeface="Calibri"/>
                <a:cs typeface="Calibri"/>
              </a:rPr>
              <a:t>f</a:t>
            </a:r>
            <a:r>
              <a:rPr sz="2000" spc="-15" dirty="0">
                <a:latin typeface="Calibri"/>
                <a:cs typeface="Calibri"/>
              </a:rPr>
              <a:t>ect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chim</a:t>
            </a:r>
            <a:r>
              <a:rPr sz="2000" spc="-3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an</a:t>
            </a:r>
            <a:r>
              <a:rPr sz="2000" spc="-75" dirty="0">
                <a:latin typeface="Calibri"/>
                <a:cs typeface="Calibri"/>
              </a:rPr>
              <a:t>z</a:t>
            </a:r>
            <a:r>
              <a:rPr sz="2000" spc="-15" dirty="0">
                <a:latin typeface="Calibri"/>
                <a:cs typeface="Calibri"/>
              </a:rPr>
              <a:t>ees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other pr</a:t>
            </a:r>
            <a:r>
              <a:rPr sz="2000" spc="-25" dirty="0">
                <a:latin typeface="Calibri"/>
                <a:cs typeface="Calibri"/>
              </a:rPr>
              <a:t>im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es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000" spc="-20" dirty="0">
                <a:latin typeface="Calibri"/>
                <a:cs typeface="Calibri"/>
              </a:rPr>
              <a:t>HIV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sp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ead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human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mo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than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once</a:t>
            </a:r>
            <a:endParaRPr sz="2000" dirty="0">
              <a:latin typeface="Calibri"/>
              <a:cs typeface="Calibri"/>
            </a:endParaRPr>
          </a:p>
          <a:p>
            <a:pPr marL="355600" marR="77152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235" algn="l"/>
              </a:tabLst>
            </a:pPr>
            <a:r>
              <a:rPr sz="2000" spc="-20" dirty="0">
                <a:latin typeface="Calibri"/>
                <a:cs typeface="Calibri"/>
              </a:rPr>
              <a:t>Compariso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HIV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samp</a:t>
            </a:r>
            <a:r>
              <a:rPr sz="2000" spc="-2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sh</a:t>
            </a:r>
            <a:r>
              <a:rPr sz="2000" spc="-35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w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</a:t>
            </a:r>
            <a:r>
              <a:rPr sz="2000" spc="-4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rus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v</a:t>
            </a:r>
            <a:r>
              <a:rPr sz="2000" spc="-20" dirty="0">
                <a:latin typeface="Calibri"/>
                <a:cs typeface="Calibri"/>
              </a:rPr>
              <a:t>ol</a:t>
            </a:r>
            <a:r>
              <a:rPr sz="2000" spc="-50" dirty="0">
                <a:latin typeface="Calibri"/>
                <a:cs typeface="Calibri"/>
              </a:rPr>
              <a:t>v</a:t>
            </a:r>
            <a:r>
              <a:rPr sz="2000" spc="-15" dirty="0">
                <a:latin typeface="Calibri"/>
                <a:cs typeface="Calibri"/>
              </a:rPr>
              <a:t>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v</a:t>
            </a:r>
            <a:r>
              <a:rPr sz="2000" spc="-15" dirty="0">
                <a:latin typeface="Calibri"/>
                <a:cs typeface="Calibri"/>
              </a:rPr>
              <a:t>ery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lockl</a:t>
            </a:r>
            <a:r>
              <a:rPr sz="2000" spc="-30" dirty="0">
                <a:latin typeface="Calibri"/>
                <a:cs typeface="Calibri"/>
              </a:rPr>
              <a:t>i</a:t>
            </a:r>
            <a:r>
              <a:rPr sz="2000" spc="-10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w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y</a:t>
            </a:r>
            <a:endParaRPr sz="2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235" algn="l"/>
              </a:tabLst>
            </a:pPr>
            <a:r>
              <a:rPr sz="2000" spc="-20" dirty="0">
                <a:latin typeface="Calibri"/>
                <a:cs typeface="Calibri"/>
              </a:rPr>
              <a:t>Ap</a:t>
            </a:r>
            <a:r>
              <a:rPr sz="2000" spc="-3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ca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mo</a:t>
            </a:r>
            <a:r>
              <a:rPr sz="2000" spc="-25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ecu</a:t>
            </a:r>
            <a:r>
              <a:rPr sz="2000" spc="-25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clock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8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ain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HIV su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3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</a:t>
            </a:r>
            <a:r>
              <a:rPr sz="2000" spc="-4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</a:t>
            </a:r>
            <a:r>
              <a:rPr sz="2000" spc="-4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7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ain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sp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ead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human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du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1930s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46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 descr="Very few sites can reshape a phylogenetic tree | bioRxi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280" y="2209800"/>
            <a:ext cx="2737923" cy="298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4995" rIns="0" bIns="0" rtlCol="0">
            <a:spAutoFit/>
          </a:bodyPr>
          <a:lstStyle/>
          <a:p>
            <a:pPr marL="2284730">
              <a:lnSpc>
                <a:spcPct val="100000"/>
              </a:lnSpc>
            </a:pPr>
            <a:r>
              <a:rPr b="0" spc="-25" dirty="0">
                <a:solidFill>
                  <a:srgbClr val="000000"/>
                </a:solidFill>
                <a:latin typeface="Calibri"/>
                <a:cs typeface="Calibri"/>
              </a:rPr>
              <a:t>Genome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b="0" spc="-6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b="0" spc="-25" dirty="0">
                <a:solidFill>
                  <a:srgbClr val="000000"/>
                </a:solidFill>
                <a:latin typeface="Calibri"/>
                <a:cs typeface="Calibri"/>
              </a:rPr>
              <a:t>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400548"/>
            <a:ext cx="8342630" cy="3756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810"/>
              </a:lnSpc>
              <a:buFont typeface="Arial"/>
              <a:buChar char="•"/>
              <a:tabLst>
                <a:tab pos="356235" algn="l"/>
              </a:tabLst>
            </a:pP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holo</a:t>
            </a:r>
            <a:r>
              <a:rPr sz="2600" spc="-2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ou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enes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 widesp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ead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x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end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os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</a:t>
            </a:r>
            <a:r>
              <a:rPr sz="2600" spc="-5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y widely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aried </a:t>
            </a:r>
            <a:r>
              <a:rPr sz="2600" spc="-5" dirty="0">
                <a:latin typeface="Calibri"/>
                <a:cs typeface="Calibri"/>
              </a:rPr>
              <a:t>species</a:t>
            </a:r>
            <a:endParaRPr sz="2600">
              <a:latin typeface="Calibri"/>
              <a:cs typeface="Calibri"/>
            </a:endParaRPr>
          </a:p>
          <a:p>
            <a:pPr marL="756285" marR="504825" lvl="1" indent="-286385">
              <a:lnSpc>
                <a:spcPts val="259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ampl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human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65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million 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spc="-5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9</a:t>
            </a:r>
            <a:r>
              <a:rPr sz="2400" spc="-15" dirty="0">
                <a:latin typeface="Calibri"/>
                <a:cs typeface="Calibri"/>
              </a:rPr>
              <a:t>9%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orthol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ous</a:t>
            </a:r>
            <a:endParaRPr sz="2400">
              <a:latin typeface="Calibri"/>
              <a:cs typeface="Calibri"/>
            </a:endParaRPr>
          </a:p>
          <a:p>
            <a:pPr marL="355600" marR="387350" indent="-342900">
              <a:lnSpc>
                <a:spcPts val="2810"/>
              </a:lnSpc>
              <a:spcBef>
                <a:spcPts val="620"/>
              </a:spcBef>
              <a:buFont typeface="Arial"/>
              <a:buChar char="•"/>
              <a:tabLst>
                <a:tab pos="356235" algn="l"/>
              </a:tabLst>
            </a:pPr>
            <a:r>
              <a:rPr sz="2600" dirty="0">
                <a:latin typeface="Calibri"/>
                <a:cs typeface="Calibri"/>
              </a:rPr>
              <a:t>Gene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numbe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spc="-5" dirty="0">
                <a:latin typeface="Calibri"/>
                <a:cs typeface="Calibri"/>
              </a:rPr>
              <a:t>pl</a:t>
            </a:r>
            <a:r>
              <a:rPr sz="2600" spc="-3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xit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anism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ongl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</a:t>
            </a:r>
            <a:r>
              <a:rPr sz="2600" spc="-80" dirty="0">
                <a:latin typeface="Calibri"/>
                <a:cs typeface="Calibri"/>
              </a:rPr>
              <a:t>k</a:t>
            </a:r>
            <a:r>
              <a:rPr sz="2600" dirty="0">
                <a:latin typeface="Calibri"/>
                <a:cs typeface="Calibri"/>
              </a:rPr>
              <a:t>ed</a:t>
            </a:r>
            <a:endParaRPr sz="2600">
              <a:latin typeface="Calibri"/>
              <a:cs typeface="Calibri"/>
            </a:endParaRPr>
          </a:p>
          <a:p>
            <a:pPr marL="756285" marR="128270" lvl="1" indent="-286385">
              <a:lnSpc>
                <a:spcPts val="259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ampl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human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15" dirty="0">
                <a:latin typeface="Calibri"/>
                <a:cs typeface="Calibri"/>
              </a:rPr>
              <a:t>times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lled</a:t>
            </a:r>
            <a:r>
              <a:rPr sz="2400" spc="-15" dirty="0">
                <a:latin typeface="Calibri"/>
                <a:cs typeface="Calibri"/>
              </a:rPr>
              <a:t> eu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355600" marR="452120" indent="-342900">
              <a:lnSpc>
                <a:spcPts val="2810"/>
              </a:lnSpc>
              <a:spcBef>
                <a:spcPts val="620"/>
              </a:spcBef>
              <a:buFont typeface="Arial"/>
              <a:buChar char="•"/>
              <a:tabLst>
                <a:tab pos="356235" algn="l"/>
              </a:tabLst>
            </a:pPr>
            <a:r>
              <a:rPr sz="2600" dirty="0">
                <a:latin typeface="Calibri"/>
                <a:cs typeface="Calibri"/>
              </a:rPr>
              <a:t>Genes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spc="-5" dirty="0">
                <a:latin typeface="Calibri"/>
                <a:cs typeface="Calibri"/>
              </a:rPr>
              <a:t>pl</a:t>
            </a:r>
            <a:r>
              <a:rPr sz="2600" spc="-3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anisms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appear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tile, 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ene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per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</a:t>
            </a:r>
            <a:r>
              <a:rPr sz="2600" spc="-5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y </a:t>
            </a:r>
            <a:r>
              <a:rPr sz="2600" spc="-5" dirty="0">
                <a:latin typeface="Calibri"/>
                <a:cs typeface="Calibri"/>
              </a:rPr>
              <a:t>functions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468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044" rIns="0" bIns="0" rtlCol="0">
            <a:spAutoFit/>
          </a:bodyPr>
          <a:lstStyle/>
          <a:p>
            <a:pPr marL="2221230">
              <a:lnSpc>
                <a:spcPct val="100000"/>
              </a:lnSpc>
            </a:pPr>
            <a:r>
              <a:rPr sz="4400" spc="-5" dirty="0"/>
              <a:t>P</a:t>
            </a:r>
            <a:r>
              <a:rPr sz="4400" spc="-85" dirty="0"/>
              <a:t>h</a:t>
            </a:r>
            <a:r>
              <a:rPr sz="4400" dirty="0"/>
              <a:t>ylo</a:t>
            </a:r>
            <a:r>
              <a:rPr sz="4400" spc="-50" dirty="0"/>
              <a:t>g</a:t>
            </a:r>
            <a:r>
              <a:rPr sz="4400" spc="-5" dirty="0"/>
              <a:t>enet</a:t>
            </a:r>
            <a:r>
              <a:rPr sz="4400" spc="-10" dirty="0"/>
              <a:t>i</a:t>
            </a:r>
            <a:r>
              <a:rPr sz="4400" dirty="0"/>
              <a:t>c</a:t>
            </a:r>
            <a:r>
              <a:rPr sz="4400" spc="-5" dirty="0"/>
              <a:t> </a:t>
            </a:r>
            <a:r>
              <a:rPr sz="4400" dirty="0"/>
              <a:t>t</a:t>
            </a:r>
            <a:r>
              <a:rPr sz="4400" spc="-65" dirty="0"/>
              <a:t>r</a:t>
            </a:r>
            <a:r>
              <a:rPr sz="4400" spc="-5" dirty="0"/>
              <a:t>e</a:t>
            </a:r>
            <a:r>
              <a:rPr sz="4400" spc="5" dirty="0"/>
              <a:t>e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35735"/>
            <a:ext cx="7926705" cy="4798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P</a:t>
            </a:r>
            <a:r>
              <a:rPr sz="3200" b="1" spc="-65" dirty="0">
                <a:latin typeface="Calibri"/>
                <a:cs typeface="Calibri"/>
              </a:rPr>
              <a:t>h</a:t>
            </a:r>
            <a:r>
              <a:rPr sz="3200" b="1" dirty="0">
                <a:latin typeface="Calibri"/>
                <a:cs typeface="Calibri"/>
              </a:rPr>
              <a:t>ylo</a:t>
            </a:r>
            <a:r>
              <a:rPr sz="3200" b="1" spc="-30" dirty="0">
                <a:latin typeface="Calibri"/>
                <a:cs typeface="Calibri"/>
              </a:rPr>
              <a:t>g</a:t>
            </a:r>
            <a:r>
              <a:rPr sz="3200" b="1" spc="-5" dirty="0">
                <a:latin typeface="Calibri"/>
                <a:cs typeface="Calibri"/>
              </a:rPr>
              <a:t>e</a:t>
            </a:r>
            <a:r>
              <a:rPr sz="3200" b="1" spc="-70" dirty="0">
                <a:latin typeface="Calibri"/>
                <a:cs typeface="Calibri"/>
              </a:rPr>
              <a:t>n</a:t>
            </a:r>
            <a:r>
              <a:rPr sz="3200" b="1" dirty="0">
                <a:latin typeface="Calibri"/>
                <a:cs typeface="Calibri"/>
              </a:rPr>
              <a:t>y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e</a:t>
            </a:r>
            <a:r>
              <a:rPr sz="3200" spc="-30" dirty="0">
                <a:latin typeface="Calibri"/>
                <a:cs typeface="Calibri"/>
              </a:rPr>
              <a:t>v</a:t>
            </a:r>
            <a:r>
              <a:rPr sz="3200" spc="-5" dirty="0">
                <a:latin typeface="Calibri"/>
                <a:cs typeface="Calibri"/>
              </a:rPr>
              <a:t>olu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ionary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hi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a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650"/>
              </a:lnSpc>
            </a:pPr>
            <a:r>
              <a:rPr sz="3200" spc="-5" dirty="0">
                <a:latin typeface="Calibri"/>
                <a:cs typeface="Calibri"/>
              </a:rPr>
              <a:t>specie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g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ou</a:t>
            </a:r>
            <a:r>
              <a:rPr sz="3200" dirty="0">
                <a:latin typeface="Calibri"/>
                <a:cs typeface="Calibri"/>
              </a:rPr>
              <a:t>p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species</a:t>
            </a:r>
            <a:endParaRPr sz="3200">
              <a:latin typeface="Calibri"/>
              <a:cs typeface="Calibri"/>
            </a:endParaRPr>
          </a:p>
          <a:p>
            <a:pPr marL="355600" marR="51435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-245" dirty="0">
                <a:latin typeface="Calibri"/>
                <a:cs typeface="Calibri"/>
              </a:rPr>
              <a:t>T</a:t>
            </a:r>
            <a:r>
              <a:rPr sz="3200" b="1" spc="-20" dirty="0">
                <a:latin typeface="Calibri"/>
                <a:cs typeface="Calibri"/>
              </a:rPr>
              <a:t>a</a:t>
            </a:r>
            <a:r>
              <a:rPr sz="3200" b="1" spc="-70" dirty="0">
                <a:latin typeface="Calibri"/>
                <a:cs typeface="Calibri"/>
              </a:rPr>
              <a:t>x</a:t>
            </a:r>
            <a:r>
              <a:rPr sz="3200" b="1" dirty="0">
                <a:latin typeface="Calibri"/>
                <a:cs typeface="Calibri"/>
              </a:rPr>
              <a:t>on</a:t>
            </a:r>
            <a:r>
              <a:rPr sz="3200" b="1" spc="5" dirty="0">
                <a:latin typeface="Calibri"/>
                <a:cs typeface="Calibri"/>
              </a:rPr>
              <a:t>o</a:t>
            </a:r>
            <a:r>
              <a:rPr sz="3200" b="1" spc="-60" dirty="0">
                <a:latin typeface="Calibri"/>
                <a:cs typeface="Calibri"/>
              </a:rPr>
              <a:t>m</a:t>
            </a:r>
            <a:r>
              <a:rPr sz="3200" b="1" dirty="0">
                <a:latin typeface="Calibri"/>
                <a:cs typeface="Calibri"/>
              </a:rPr>
              <a:t>y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divis</a:t>
            </a:r>
            <a:r>
              <a:rPr sz="3200" dirty="0">
                <a:latin typeface="Calibri"/>
                <a:cs typeface="Calibri"/>
              </a:rPr>
              <a:t>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naming 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anisms</a:t>
            </a:r>
            <a:endParaRPr sz="3200">
              <a:latin typeface="Calibri"/>
              <a:cs typeface="Calibri"/>
            </a:endParaRPr>
          </a:p>
          <a:p>
            <a:pPr marL="355600" marR="393065" indent="-342900">
              <a:lnSpc>
                <a:spcPts val="346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80" dirty="0">
                <a:latin typeface="Calibri"/>
                <a:cs typeface="Calibri"/>
              </a:rPr>
              <a:t>x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mic </a:t>
            </a:r>
            <a:r>
              <a:rPr sz="3200" spc="-5" dirty="0">
                <a:latin typeface="Calibri"/>
                <a:cs typeface="Calibri"/>
              </a:rPr>
              <a:t>un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a</a:t>
            </a:r>
            <a:r>
              <a:rPr sz="3200" spc="-7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el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hie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6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y is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alled 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b="1" spc="-35" dirty="0">
                <a:latin typeface="Calibri"/>
                <a:cs typeface="Calibri"/>
              </a:rPr>
              <a:t>t</a:t>
            </a:r>
            <a:r>
              <a:rPr sz="3200" b="1" spc="-25" dirty="0">
                <a:latin typeface="Calibri"/>
                <a:cs typeface="Calibri"/>
              </a:rPr>
              <a:t>a</a:t>
            </a:r>
            <a:r>
              <a:rPr sz="3200" b="1" spc="-70" dirty="0">
                <a:latin typeface="Calibri"/>
                <a:cs typeface="Calibri"/>
              </a:rPr>
              <a:t>x</a:t>
            </a:r>
            <a:r>
              <a:rPr sz="3200" b="1" dirty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ts val="3650"/>
              </a:lnSpc>
              <a:spcBef>
                <a:spcPts val="33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40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depic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v</a:t>
            </a:r>
            <a:r>
              <a:rPr sz="3200" spc="-5" dirty="0">
                <a:latin typeface="Calibri"/>
                <a:cs typeface="Calibri"/>
              </a:rPr>
              <a:t>olut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ona</a:t>
            </a:r>
            <a:r>
              <a:rPr sz="3200" spc="1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onsh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650"/>
              </a:lnSpc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b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anching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</a:t>
            </a:r>
            <a:r>
              <a:rPr sz="3200" b="1" spc="-70" dirty="0">
                <a:latin typeface="Calibri"/>
                <a:cs typeface="Calibri"/>
              </a:rPr>
              <a:t>h</a:t>
            </a:r>
            <a:r>
              <a:rPr sz="3200" b="1" dirty="0">
                <a:latin typeface="Calibri"/>
                <a:cs typeface="Calibri"/>
              </a:rPr>
              <a:t>ylo</a:t>
            </a:r>
            <a:r>
              <a:rPr sz="3200" b="1" spc="-35" dirty="0">
                <a:latin typeface="Calibri"/>
                <a:cs typeface="Calibri"/>
              </a:rPr>
              <a:t>g</a:t>
            </a:r>
            <a:r>
              <a:rPr sz="3200" b="1" spc="-5" dirty="0">
                <a:latin typeface="Calibri"/>
                <a:cs typeface="Calibri"/>
              </a:rPr>
              <a:t>e</a:t>
            </a:r>
            <a:r>
              <a:rPr sz="3200" b="1" spc="-10" dirty="0">
                <a:latin typeface="Calibri"/>
                <a:cs typeface="Calibri"/>
              </a:rPr>
              <a:t>n</a:t>
            </a:r>
            <a:r>
              <a:rPr sz="3200" b="1" spc="-35" dirty="0">
                <a:latin typeface="Calibri"/>
                <a:cs typeface="Calibri"/>
              </a:rPr>
              <a:t>e</a:t>
            </a:r>
            <a:r>
              <a:rPr sz="3200" b="1" dirty="0">
                <a:latin typeface="Calibri"/>
                <a:cs typeface="Calibri"/>
              </a:rPr>
              <a:t>tic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</a:t>
            </a:r>
            <a:r>
              <a:rPr sz="3200" b="1" spc="-35" dirty="0">
                <a:latin typeface="Calibri"/>
                <a:cs typeface="Calibri"/>
              </a:rPr>
              <a:t>r</a:t>
            </a:r>
            <a:r>
              <a:rPr sz="3200" b="1" spc="-5" dirty="0">
                <a:latin typeface="Calibri"/>
                <a:cs typeface="Calibri"/>
              </a:rPr>
              <a:t>e</a:t>
            </a:r>
            <a:r>
              <a:rPr sz="3200" b="1" spc="-15" dirty="0">
                <a:latin typeface="Calibri"/>
                <a:cs typeface="Calibri"/>
              </a:rPr>
              <a:t>e</a:t>
            </a:r>
            <a:r>
              <a:rPr sz="3200" b="1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355600" marR="281305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</a:t>
            </a:r>
            <a:r>
              <a:rPr sz="3200" b="1" spc="-70" dirty="0">
                <a:latin typeface="Calibri"/>
                <a:cs typeface="Calibri"/>
              </a:rPr>
              <a:t>h</a:t>
            </a:r>
            <a:r>
              <a:rPr sz="3200" b="1" dirty="0">
                <a:latin typeface="Calibri"/>
                <a:cs typeface="Calibri"/>
              </a:rPr>
              <a:t>ylo</a:t>
            </a:r>
            <a:r>
              <a:rPr sz="3200" b="1" spc="-30" dirty="0">
                <a:latin typeface="Calibri"/>
                <a:cs typeface="Calibri"/>
              </a:rPr>
              <a:t>g</a:t>
            </a:r>
            <a:r>
              <a:rPr sz="3200" b="1" spc="-5" dirty="0">
                <a:latin typeface="Calibri"/>
                <a:cs typeface="Calibri"/>
              </a:rPr>
              <a:t>en</a:t>
            </a:r>
            <a:r>
              <a:rPr sz="3200" b="1" spc="-35" dirty="0">
                <a:latin typeface="Calibri"/>
                <a:cs typeface="Calibri"/>
              </a:rPr>
              <a:t>e</a:t>
            </a:r>
            <a:r>
              <a:rPr sz="3200" b="1" dirty="0">
                <a:latin typeface="Calibri"/>
                <a:cs typeface="Calibri"/>
              </a:rPr>
              <a:t>tic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</a:t>
            </a:r>
            <a:r>
              <a:rPr sz="3200" b="1" spc="-35" dirty="0">
                <a:latin typeface="Calibri"/>
                <a:cs typeface="Calibri"/>
              </a:rPr>
              <a:t>r</a:t>
            </a:r>
            <a:r>
              <a:rPr sz="3200" b="1" spc="-5" dirty="0">
                <a:latin typeface="Calibri"/>
                <a:cs typeface="Calibri"/>
              </a:rPr>
              <a:t>e</a:t>
            </a:r>
            <a:r>
              <a:rPr sz="3200" b="1" dirty="0">
                <a:latin typeface="Calibri"/>
                <a:cs typeface="Calibri"/>
              </a:rPr>
              <a:t>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ep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ypothe</a:t>
            </a:r>
            <a:r>
              <a:rPr sz="3200" spc="-2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is abo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v</a:t>
            </a:r>
            <a:r>
              <a:rPr sz="3200" spc="-5" dirty="0">
                <a:latin typeface="Calibri"/>
                <a:cs typeface="Calibri"/>
              </a:rPr>
              <a:t>olutiona</a:t>
            </a:r>
            <a:r>
              <a:rPr sz="3200" spc="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tionshi</a:t>
            </a:r>
            <a:r>
              <a:rPr sz="3200" spc="-2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99064"/>
            <a:ext cx="7837805" cy="423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49225" indent="-342900">
              <a:lnSpc>
                <a:spcPts val="288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5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b</a:t>
            </a:r>
            <a:r>
              <a:rPr sz="3000" b="1" spc="-65" dirty="0">
                <a:latin typeface="Calibri"/>
                <a:cs typeface="Calibri"/>
              </a:rPr>
              <a:t>r</a:t>
            </a:r>
            <a:r>
              <a:rPr sz="3000" b="1" spc="-15" dirty="0">
                <a:latin typeface="Calibri"/>
                <a:cs typeface="Calibri"/>
              </a:rPr>
              <a:t>a</a:t>
            </a:r>
            <a:r>
              <a:rPr sz="3000" b="1" spc="-30" dirty="0">
                <a:latin typeface="Calibri"/>
                <a:cs typeface="Calibri"/>
              </a:rPr>
              <a:t>n</a:t>
            </a:r>
            <a:r>
              <a:rPr sz="3000" b="1" spc="-5" dirty="0">
                <a:latin typeface="Calibri"/>
                <a:cs typeface="Calibri"/>
              </a:rPr>
              <a:t>c</a:t>
            </a:r>
            <a:r>
              <a:rPr sz="3000" b="1" dirty="0">
                <a:latin typeface="Calibri"/>
                <a:cs typeface="Calibri"/>
              </a:rPr>
              <a:t>h </a:t>
            </a:r>
            <a:r>
              <a:rPr sz="3000" b="1" spc="-20" dirty="0">
                <a:latin typeface="Calibri"/>
                <a:cs typeface="Calibri"/>
              </a:rPr>
              <a:t>p</a:t>
            </a:r>
            <a:r>
              <a:rPr sz="3000" b="1" spc="-35" dirty="0">
                <a:latin typeface="Calibri"/>
                <a:cs typeface="Calibri"/>
              </a:rPr>
              <a:t>o</a:t>
            </a:r>
            <a:r>
              <a:rPr sz="3000" b="1" spc="-10" dirty="0">
                <a:latin typeface="Calibri"/>
                <a:cs typeface="Calibri"/>
              </a:rPr>
              <a:t>i</a:t>
            </a:r>
            <a:r>
              <a:rPr sz="3000" b="1" spc="-55" dirty="0">
                <a:latin typeface="Calibri"/>
                <a:cs typeface="Calibri"/>
              </a:rPr>
              <a:t>n</a:t>
            </a:r>
            <a:r>
              <a:rPr sz="3000" b="1" spc="-15" dirty="0">
                <a:latin typeface="Calibri"/>
                <a:cs typeface="Calibri"/>
              </a:rPr>
              <a:t>t</a:t>
            </a:r>
            <a:r>
              <a:rPr sz="3000" b="1" spc="10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35" dirty="0">
                <a:latin typeface="Calibri"/>
                <a:cs typeface="Calibri"/>
              </a:rPr>
              <a:t>p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ese</a:t>
            </a:r>
            <a:r>
              <a:rPr sz="3000" spc="-6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ts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40" dirty="0">
                <a:latin typeface="Calibri"/>
                <a:cs typeface="Calibri"/>
              </a:rPr>
              <a:t>v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-40" dirty="0">
                <a:latin typeface="Calibri"/>
                <a:cs typeface="Calibri"/>
              </a:rPr>
              <a:t>g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35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ce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40" dirty="0">
                <a:latin typeface="Calibri"/>
                <a:cs typeface="Calibri"/>
              </a:rPr>
              <a:t>w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 species</a:t>
            </a:r>
            <a:endParaRPr sz="3000">
              <a:latin typeface="Calibri"/>
              <a:cs typeface="Calibri"/>
            </a:endParaRPr>
          </a:p>
          <a:p>
            <a:pPr marL="355600" marR="246379" indent="-342900">
              <a:lnSpc>
                <a:spcPts val="288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15" dirty="0">
                <a:latin typeface="Calibri"/>
                <a:cs typeface="Calibri"/>
              </a:rPr>
              <a:t>Si</a:t>
            </a:r>
            <a:r>
              <a:rPr sz="3000" b="1" spc="-55" dirty="0">
                <a:latin typeface="Calibri"/>
                <a:cs typeface="Calibri"/>
              </a:rPr>
              <a:t>s</a:t>
            </a:r>
            <a:r>
              <a:rPr sz="3000" b="1" spc="-50" dirty="0">
                <a:latin typeface="Calibri"/>
                <a:cs typeface="Calibri"/>
              </a:rPr>
              <a:t>t</a:t>
            </a:r>
            <a:r>
              <a:rPr sz="3000" b="1" spc="-5" dirty="0">
                <a:latin typeface="Calibri"/>
                <a:cs typeface="Calibri"/>
              </a:rPr>
              <a:t>e</a:t>
            </a:r>
            <a:r>
              <a:rPr sz="3000" b="1" dirty="0">
                <a:latin typeface="Calibri"/>
                <a:cs typeface="Calibri"/>
              </a:rPr>
              <a:t>r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spc="-40" dirty="0">
                <a:latin typeface="Calibri"/>
                <a:cs typeface="Calibri"/>
              </a:rPr>
              <a:t>t</a:t>
            </a:r>
            <a:r>
              <a:rPr sz="3000" b="1" spc="-45" dirty="0">
                <a:latin typeface="Calibri"/>
                <a:cs typeface="Calibri"/>
              </a:rPr>
              <a:t>ax</a:t>
            </a:r>
            <a:r>
              <a:rPr sz="3000" b="1" spc="-15" dirty="0">
                <a:latin typeface="Calibri"/>
                <a:cs typeface="Calibri"/>
              </a:rPr>
              <a:t>a</a:t>
            </a:r>
            <a:r>
              <a:rPr sz="3000" b="1" spc="-5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 g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ou</a:t>
            </a:r>
            <a:r>
              <a:rPr sz="3000" spc="-20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sha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mmed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5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m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ance</a:t>
            </a:r>
            <a:r>
              <a:rPr sz="3000" spc="-55" dirty="0">
                <a:latin typeface="Calibri"/>
                <a:cs typeface="Calibri"/>
              </a:rPr>
              <a:t>s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-20" dirty="0">
                <a:latin typeface="Calibri"/>
                <a:cs typeface="Calibri"/>
              </a:rPr>
              <a:t>or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ts val="3240"/>
              </a:lnSpc>
              <a:spcBef>
                <a:spcPts val="2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b="1" spc="-35" dirty="0">
                <a:latin typeface="Calibri"/>
                <a:cs typeface="Calibri"/>
              </a:rPr>
              <a:t>r</a:t>
            </a:r>
            <a:r>
              <a:rPr sz="3000" b="1" dirty="0">
                <a:latin typeface="Calibri"/>
                <a:cs typeface="Calibri"/>
              </a:rPr>
              <a:t>o</a:t>
            </a:r>
            <a:r>
              <a:rPr sz="3000" b="1" spc="-15" dirty="0">
                <a:latin typeface="Calibri"/>
                <a:cs typeface="Calibri"/>
              </a:rPr>
              <a:t>o</a:t>
            </a:r>
            <a:r>
              <a:rPr sz="3000" b="1" spc="-50" dirty="0">
                <a:latin typeface="Calibri"/>
                <a:cs typeface="Calibri"/>
              </a:rPr>
              <a:t>t</a:t>
            </a:r>
            <a:r>
              <a:rPr sz="3000" b="1" spc="-5" dirty="0">
                <a:latin typeface="Calibri"/>
                <a:cs typeface="Calibri"/>
              </a:rPr>
              <a:t>e</a:t>
            </a:r>
            <a:r>
              <a:rPr sz="3000" b="1" dirty="0">
                <a:latin typeface="Calibri"/>
                <a:cs typeface="Calibri"/>
              </a:rPr>
              <a:t>d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ee i</a:t>
            </a:r>
            <a:r>
              <a:rPr sz="3000" spc="-5" dirty="0">
                <a:latin typeface="Calibri"/>
                <a:cs typeface="Calibri"/>
              </a:rPr>
              <a:t>ncl</a:t>
            </a:r>
            <a:r>
              <a:rPr sz="3000" spc="-10" dirty="0">
                <a:latin typeface="Calibri"/>
                <a:cs typeface="Calibri"/>
              </a:rPr>
              <a:t>u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 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</a:t>
            </a:r>
            <a:r>
              <a:rPr sz="3000" spc="-8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anch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p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es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t the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110"/>
              </a:lnSpc>
            </a:pPr>
            <a:r>
              <a:rPr sz="3000" dirty="0">
                <a:latin typeface="Calibri"/>
                <a:cs typeface="Calibri"/>
              </a:rPr>
              <a:t>la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5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m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ance</a:t>
            </a:r>
            <a:r>
              <a:rPr sz="3000" spc="-45" dirty="0">
                <a:latin typeface="Calibri"/>
                <a:cs typeface="Calibri"/>
              </a:rPr>
              <a:t>s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f </a:t>
            </a:r>
            <a:r>
              <a:rPr sz="3000" spc="10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ll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t</a:t>
            </a:r>
            <a:r>
              <a:rPr sz="3000" spc="-20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x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ee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ct val="70000"/>
              </a:lnSpc>
              <a:spcBef>
                <a:spcPts val="944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A </a:t>
            </a:r>
            <a:r>
              <a:rPr sz="3000" b="1" spc="-20" dirty="0">
                <a:latin typeface="Calibri"/>
                <a:cs typeface="Calibri"/>
              </a:rPr>
              <a:t>b</a:t>
            </a:r>
            <a:r>
              <a:rPr sz="3000" b="1" spc="-25" dirty="0">
                <a:latin typeface="Calibri"/>
                <a:cs typeface="Calibri"/>
              </a:rPr>
              <a:t>a</a:t>
            </a:r>
            <a:r>
              <a:rPr sz="3000" b="1" spc="-15" dirty="0">
                <a:latin typeface="Calibri"/>
                <a:cs typeface="Calibri"/>
              </a:rPr>
              <a:t>sal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spc="-35" dirty="0">
                <a:latin typeface="Calibri"/>
                <a:cs typeface="Calibri"/>
              </a:rPr>
              <a:t>t</a:t>
            </a:r>
            <a:r>
              <a:rPr sz="3000" b="1" spc="-45" dirty="0">
                <a:latin typeface="Calibri"/>
                <a:cs typeface="Calibri"/>
              </a:rPr>
              <a:t>a</a:t>
            </a:r>
            <a:r>
              <a:rPr sz="3000" b="1" spc="-75" dirty="0">
                <a:latin typeface="Calibri"/>
                <a:cs typeface="Calibri"/>
              </a:rPr>
              <a:t>x</a:t>
            </a:r>
            <a:r>
              <a:rPr sz="3000" b="1" spc="-20" dirty="0">
                <a:latin typeface="Calibri"/>
                <a:cs typeface="Calibri"/>
              </a:rPr>
              <a:t>on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40" dirty="0">
                <a:latin typeface="Calibri"/>
                <a:cs typeface="Calibri"/>
              </a:rPr>
              <a:t>v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-40" dirty="0">
                <a:latin typeface="Calibri"/>
                <a:cs typeface="Calibri"/>
              </a:rPr>
              <a:t>g</a:t>
            </a:r>
            <a:r>
              <a:rPr sz="3000" spc="-15" dirty="0">
                <a:latin typeface="Calibri"/>
                <a:cs typeface="Calibri"/>
              </a:rPr>
              <a:t>es ear</a:t>
            </a:r>
            <a:r>
              <a:rPr sz="3000" spc="-25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 in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35" dirty="0">
                <a:latin typeface="Calibri"/>
                <a:cs typeface="Calibri"/>
              </a:rPr>
              <a:t>st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f a 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ou</a:t>
            </a:r>
            <a:r>
              <a:rPr sz="3000" dirty="0">
                <a:latin typeface="Calibri"/>
                <a:cs typeface="Calibri"/>
              </a:rPr>
              <a:t>p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origin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es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nea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5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m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ance</a:t>
            </a:r>
            <a:r>
              <a:rPr sz="3000" spc="-45" dirty="0">
                <a:latin typeface="Calibri"/>
                <a:cs typeface="Calibri"/>
              </a:rPr>
              <a:t>s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-20" dirty="0">
                <a:latin typeface="Calibri"/>
                <a:cs typeface="Calibri"/>
              </a:rPr>
              <a:t>or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f </a:t>
            </a:r>
            <a:r>
              <a:rPr sz="3000" spc="-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oup</a:t>
            </a:r>
            <a:endParaRPr sz="3000">
              <a:latin typeface="Calibri"/>
              <a:cs typeface="Calibri"/>
            </a:endParaRPr>
          </a:p>
          <a:p>
            <a:pPr marL="355600" marR="372110" indent="-342900">
              <a:lnSpc>
                <a:spcPct val="7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A </a:t>
            </a:r>
            <a:r>
              <a:rPr sz="3000" b="1" spc="-20" dirty="0">
                <a:latin typeface="Calibri"/>
                <a:cs typeface="Calibri"/>
              </a:rPr>
              <a:t>p</a:t>
            </a:r>
            <a:r>
              <a:rPr sz="3000" b="1" spc="-30" dirty="0">
                <a:latin typeface="Calibri"/>
                <a:cs typeface="Calibri"/>
              </a:rPr>
              <a:t>o</a:t>
            </a:r>
            <a:r>
              <a:rPr sz="3000" b="1" spc="-15" dirty="0">
                <a:latin typeface="Calibri"/>
                <a:cs typeface="Calibri"/>
              </a:rPr>
              <a:t>ly</a:t>
            </a:r>
            <a:r>
              <a:rPr sz="3000" b="1" spc="-40" dirty="0">
                <a:latin typeface="Calibri"/>
                <a:cs typeface="Calibri"/>
              </a:rPr>
              <a:t>t</a:t>
            </a:r>
            <a:r>
              <a:rPr sz="3000" b="1" dirty="0">
                <a:latin typeface="Calibri"/>
                <a:cs typeface="Calibri"/>
              </a:rPr>
              <a:t>o</a:t>
            </a:r>
            <a:r>
              <a:rPr sz="3000" b="1" spc="-60" dirty="0">
                <a:latin typeface="Calibri"/>
                <a:cs typeface="Calibri"/>
              </a:rPr>
              <a:t>m</a:t>
            </a: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b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anch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m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which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 </a:t>
            </a:r>
            <a:r>
              <a:rPr sz="3000" dirty="0">
                <a:latin typeface="Calibri"/>
                <a:cs typeface="Calibri"/>
              </a:rPr>
              <a:t>than 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40" dirty="0">
                <a:latin typeface="Calibri"/>
                <a:cs typeface="Calibri"/>
              </a:rPr>
              <a:t>w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oup</a:t>
            </a:r>
            <a:r>
              <a:rPr sz="3000" dirty="0">
                <a:latin typeface="Calibri"/>
                <a:cs typeface="Calibri"/>
              </a:rPr>
              <a:t>s </a:t>
            </a:r>
            <a:r>
              <a:rPr sz="3000" spc="-20" dirty="0">
                <a:latin typeface="Calibri"/>
                <a:cs typeface="Calibri"/>
              </a:rPr>
              <a:t>eme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35" dirty="0">
                <a:latin typeface="Calibri"/>
                <a:cs typeface="Calibri"/>
              </a:rPr>
              <a:t>g</a:t>
            </a:r>
            <a:r>
              <a:rPr sz="3000" spc="-15" dirty="0"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179" y="420623"/>
            <a:ext cx="8548116" cy="6042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4123" y="452417"/>
            <a:ext cx="2962910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</a:pPr>
            <a:r>
              <a:rPr sz="2100" b="1" dirty="0">
                <a:latin typeface="Arial"/>
                <a:cs typeface="Arial"/>
              </a:rPr>
              <a:t>Branch </a:t>
            </a:r>
            <a:r>
              <a:rPr sz="2100" b="1" spc="5" dirty="0">
                <a:latin typeface="Arial"/>
                <a:cs typeface="Arial"/>
              </a:rPr>
              <a:t>p</a:t>
            </a:r>
            <a:r>
              <a:rPr sz="2100" b="1" dirty="0">
                <a:latin typeface="Arial"/>
                <a:cs typeface="Arial"/>
              </a:rPr>
              <a:t>o</a:t>
            </a:r>
            <a:r>
              <a:rPr sz="2100" b="1" spc="5" dirty="0">
                <a:latin typeface="Arial"/>
                <a:cs typeface="Arial"/>
              </a:rPr>
              <a:t>i</a:t>
            </a:r>
            <a:r>
              <a:rPr sz="2100" b="1" dirty="0">
                <a:latin typeface="Arial"/>
                <a:cs typeface="Arial"/>
              </a:rPr>
              <a:t>nt: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z="2100" b="1" spc="30" dirty="0">
                <a:latin typeface="Arial"/>
                <a:cs typeface="Arial"/>
              </a:rPr>
              <a:t>w</a:t>
            </a:r>
            <a:r>
              <a:rPr sz="2100" b="1" dirty="0">
                <a:latin typeface="Arial"/>
                <a:cs typeface="Arial"/>
              </a:rPr>
              <a:t>here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l</a:t>
            </a:r>
            <a:r>
              <a:rPr sz="2100" b="1" spc="5" dirty="0">
                <a:latin typeface="Arial"/>
                <a:cs typeface="Arial"/>
              </a:rPr>
              <a:t>i</a:t>
            </a:r>
            <a:r>
              <a:rPr sz="2100" b="1" dirty="0">
                <a:latin typeface="Arial"/>
                <a:cs typeface="Arial"/>
              </a:rPr>
              <a:t>neages </a:t>
            </a:r>
            <a:r>
              <a:rPr sz="2100" b="1" spc="5" dirty="0">
                <a:latin typeface="Arial"/>
                <a:cs typeface="Arial"/>
              </a:rPr>
              <a:t>d</a:t>
            </a:r>
            <a:r>
              <a:rPr sz="2100" b="1" dirty="0">
                <a:latin typeface="Arial"/>
                <a:cs typeface="Arial"/>
              </a:rPr>
              <a:t>iverge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724" y="3448601"/>
            <a:ext cx="1669414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70"/>
              </a:lnSpc>
            </a:pP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10" dirty="0">
                <a:latin typeface="Arial"/>
                <a:cs typeface="Arial"/>
              </a:rPr>
              <a:t>N</a:t>
            </a:r>
            <a:r>
              <a:rPr sz="2100" b="1" dirty="0">
                <a:latin typeface="Arial"/>
                <a:cs typeface="Arial"/>
              </a:rPr>
              <a:t>CESTRAL LINEAGE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199" y="5142407"/>
            <a:ext cx="2646680" cy="1156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000"/>
              </a:lnSpc>
            </a:pPr>
            <a:r>
              <a:rPr sz="2100" b="1" dirty="0">
                <a:latin typeface="Arial"/>
                <a:cs typeface="Arial"/>
              </a:rPr>
              <a:t>This br</a:t>
            </a:r>
            <a:r>
              <a:rPr sz="2100" b="1" spc="-10" dirty="0">
                <a:latin typeface="Arial"/>
                <a:cs typeface="Arial"/>
              </a:rPr>
              <a:t>a</a:t>
            </a:r>
            <a:r>
              <a:rPr sz="2100" b="1" dirty="0">
                <a:latin typeface="Arial"/>
                <a:cs typeface="Arial"/>
              </a:rPr>
              <a:t>nch</a:t>
            </a:r>
            <a:r>
              <a:rPr sz="2100" b="1" spc="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point repr</a:t>
            </a:r>
            <a:r>
              <a:rPr sz="2100" b="1" spc="-10" dirty="0">
                <a:latin typeface="Arial"/>
                <a:cs typeface="Arial"/>
              </a:rPr>
              <a:t>e</a:t>
            </a:r>
            <a:r>
              <a:rPr sz="2100" b="1" dirty="0">
                <a:latin typeface="Arial"/>
                <a:cs typeface="Arial"/>
              </a:rPr>
              <a:t>s</a:t>
            </a:r>
            <a:r>
              <a:rPr sz="2100" b="1" spc="-10" dirty="0">
                <a:latin typeface="Arial"/>
                <a:cs typeface="Arial"/>
              </a:rPr>
              <a:t>e</a:t>
            </a:r>
            <a:r>
              <a:rPr sz="2100" b="1" dirty="0">
                <a:latin typeface="Arial"/>
                <a:cs typeface="Arial"/>
              </a:rPr>
              <a:t>nts the com</a:t>
            </a:r>
            <a:r>
              <a:rPr sz="2100" b="1" spc="5" dirty="0">
                <a:latin typeface="Arial"/>
                <a:cs typeface="Arial"/>
              </a:rPr>
              <a:t>m</a:t>
            </a:r>
            <a:r>
              <a:rPr sz="2100" b="1" dirty="0">
                <a:latin typeface="Arial"/>
                <a:cs typeface="Arial"/>
              </a:rPr>
              <a:t>on </a:t>
            </a:r>
            <a:r>
              <a:rPr sz="2100" b="1" spc="-15" dirty="0">
                <a:latin typeface="Arial"/>
                <a:cs typeface="Arial"/>
              </a:rPr>
              <a:t>a</a:t>
            </a:r>
            <a:r>
              <a:rPr sz="2100" b="1" dirty="0">
                <a:latin typeface="Arial"/>
                <a:cs typeface="Arial"/>
              </a:rPr>
              <a:t>nc</a:t>
            </a:r>
            <a:r>
              <a:rPr sz="2100" b="1" spc="-10" dirty="0">
                <a:latin typeface="Arial"/>
                <a:cs typeface="Arial"/>
              </a:rPr>
              <a:t>e</a:t>
            </a:r>
            <a:r>
              <a:rPr sz="2100" b="1" dirty="0">
                <a:latin typeface="Arial"/>
                <a:cs typeface="Arial"/>
              </a:rPr>
              <a:t>s</a:t>
            </a:r>
            <a:r>
              <a:rPr sz="2100" b="1" spc="-10" dirty="0">
                <a:latin typeface="Arial"/>
                <a:cs typeface="Arial"/>
              </a:rPr>
              <a:t>t</a:t>
            </a:r>
            <a:r>
              <a:rPr sz="2100" b="1" dirty="0">
                <a:latin typeface="Arial"/>
                <a:cs typeface="Arial"/>
              </a:rPr>
              <a:t>or of t</a:t>
            </a:r>
            <a:r>
              <a:rPr sz="2100" b="1" spc="-10" dirty="0">
                <a:latin typeface="Arial"/>
                <a:cs typeface="Arial"/>
              </a:rPr>
              <a:t>a</a:t>
            </a:r>
            <a:r>
              <a:rPr sz="2100" b="1" dirty="0">
                <a:latin typeface="Arial"/>
                <a:cs typeface="Arial"/>
              </a:rPr>
              <a:t>xa</a:t>
            </a:r>
            <a:r>
              <a:rPr sz="2100" b="1" spc="-9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A–G.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5234" y="5130208"/>
            <a:ext cx="3302635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70"/>
              </a:lnSpc>
            </a:pPr>
            <a:r>
              <a:rPr sz="2100" b="1" dirty="0">
                <a:latin typeface="Arial"/>
                <a:cs typeface="Arial"/>
              </a:rPr>
              <a:t>This bran</a:t>
            </a:r>
            <a:r>
              <a:rPr sz="2100" b="1" spc="-10" dirty="0">
                <a:latin typeface="Arial"/>
                <a:cs typeface="Arial"/>
              </a:rPr>
              <a:t>c</a:t>
            </a:r>
            <a:r>
              <a:rPr sz="2100" b="1" dirty="0">
                <a:latin typeface="Arial"/>
                <a:cs typeface="Arial"/>
              </a:rPr>
              <a:t>h</a:t>
            </a:r>
            <a:r>
              <a:rPr sz="2100" b="1" spc="1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point</a:t>
            </a:r>
            <a:r>
              <a:rPr sz="2100" b="1" spc="1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forms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 pol</a:t>
            </a:r>
            <a:r>
              <a:rPr sz="2100" b="1" spc="-35" dirty="0">
                <a:latin typeface="Arial"/>
                <a:cs typeface="Arial"/>
              </a:rPr>
              <a:t>y</a:t>
            </a:r>
            <a:r>
              <a:rPr sz="2100" b="1" dirty="0">
                <a:latin typeface="Arial"/>
                <a:cs typeface="Arial"/>
              </a:rPr>
              <a:t>to</a:t>
            </a:r>
            <a:r>
              <a:rPr sz="2100" b="1" spc="10" dirty="0">
                <a:latin typeface="Arial"/>
                <a:cs typeface="Arial"/>
              </a:rPr>
              <a:t>m</a:t>
            </a:r>
            <a:r>
              <a:rPr sz="2100" b="1" spc="-40" dirty="0">
                <a:latin typeface="Arial"/>
                <a:cs typeface="Arial"/>
              </a:rPr>
              <a:t>y</a:t>
            </a:r>
            <a:r>
              <a:rPr sz="2100" b="1" dirty="0">
                <a:latin typeface="Arial"/>
                <a:cs typeface="Arial"/>
              </a:rPr>
              <a:t>:</a:t>
            </a:r>
            <a:r>
              <a:rPr sz="2100" b="1" spc="5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an</a:t>
            </a:r>
            <a:r>
              <a:rPr sz="2100" b="1" spc="1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unre</a:t>
            </a:r>
            <a:r>
              <a:rPr sz="2100" b="1" spc="-10" dirty="0">
                <a:latin typeface="Arial"/>
                <a:cs typeface="Arial"/>
              </a:rPr>
              <a:t>s</a:t>
            </a:r>
            <a:r>
              <a:rPr sz="2100" b="1" dirty="0">
                <a:latin typeface="Arial"/>
                <a:cs typeface="Arial"/>
              </a:rPr>
              <a:t>olved pat</a:t>
            </a:r>
            <a:r>
              <a:rPr sz="2100" b="1" spc="-10" dirty="0">
                <a:latin typeface="Arial"/>
                <a:cs typeface="Arial"/>
              </a:rPr>
              <a:t>t</a:t>
            </a:r>
            <a:r>
              <a:rPr sz="2100" b="1" dirty="0">
                <a:latin typeface="Arial"/>
                <a:cs typeface="Arial"/>
              </a:rPr>
              <a:t>ern</a:t>
            </a:r>
            <a:r>
              <a:rPr sz="2100" b="1" spc="1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of div</a:t>
            </a:r>
            <a:r>
              <a:rPr sz="2100" b="1" spc="-10" dirty="0">
                <a:latin typeface="Arial"/>
                <a:cs typeface="Arial"/>
              </a:rPr>
              <a:t>e</a:t>
            </a:r>
            <a:r>
              <a:rPr sz="2100" b="1" dirty="0">
                <a:latin typeface="Arial"/>
                <a:cs typeface="Arial"/>
              </a:rPr>
              <a:t>rgen</a:t>
            </a:r>
            <a:r>
              <a:rPr sz="2100" b="1" spc="-10" dirty="0">
                <a:latin typeface="Arial"/>
                <a:cs typeface="Arial"/>
              </a:rPr>
              <a:t>c</a:t>
            </a:r>
            <a:r>
              <a:rPr sz="2100" b="1" dirty="0">
                <a:latin typeface="Arial"/>
                <a:cs typeface="Arial"/>
              </a:rPr>
              <a:t>e.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8144" y="1478069"/>
            <a:ext cx="767080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</a:pPr>
            <a:r>
              <a:rPr sz="2100" b="1" dirty="0">
                <a:latin typeface="Arial"/>
                <a:cs typeface="Arial"/>
              </a:rPr>
              <a:t>S</a:t>
            </a:r>
            <a:r>
              <a:rPr sz="2100" b="1" spc="5" dirty="0">
                <a:latin typeface="Arial"/>
                <a:cs typeface="Arial"/>
              </a:rPr>
              <a:t>i</a:t>
            </a:r>
            <a:r>
              <a:rPr sz="2100" b="1" dirty="0">
                <a:latin typeface="Arial"/>
                <a:cs typeface="Arial"/>
              </a:rPr>
              <a:t>s</a:t>
            </a:r>
            <a:r>
              <a:rPr sz="2100" b="1" spc="-10" dirty="0">
                <a:latin typeface="Arial"/>
                <a:cs typeface="Arial"/>
              </a:rPr>
              <a:t>t</a:t>
            </a:r>
            <a:r>
              <a:rPr sz="2100" b="1" dirty="0">
                <a:latin typeface="Arial"/>
                <a:cs typeface="Arial"/>
              </a:rPr>
              <a:t>er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z="2100" b="1" spc="-5" dirty="0">
                <a:latin typeface="Arial"/>
                <a:cs typeface="Arial"/>
              </a:rPr>
              <a:t>taxa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30718" y="4415706"/>
            <a:ext cx="735965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70"/>
              </a:lnSpc>
            </a:pPr>
            <a:r>
              <a:rPr sz="2100" b="1" spc="-5" dirty="0">
                <a:latin typeface="Arial"/>
                <a:cs typeface="Arial"/>
              </a:rPr>
              <a:t>Basal </a:t>
            </a:r>
            <a:r>
              <a:rPr sz="2100" b="1" dirty="0">
                <a:latin typeface="Arial"/>
                <a:cs typeface="Arial"/>
              </a:rPr>
              <a:t>t</a:t>
            </a:r>
            <a:r>
              <a:rPr sz="2100" b="1" spc="-10" dirty="0">
                <a:latin typeface="Arial"/>
                <a:cs typeface="Arial"/>
              </a:rPr>
              <a:t>a</a:t>
            </a:r>
            <a:r>
              <a:rPr sz="2100" b="1" dirty="0">
                <a:latin typeface="Arial"/>
                <a:cs typeface="Arial"/>
              </a:rPr>
              <a:t>xon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6065" y="631995"/>
            <a:ext cx="104902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60" dirty="0">
                <a:latin typeface="Arial"/>
                <a:cs typeface="Arial"/>
              </a:rPr>
              <a:t>T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10" dirty="0">
                <a:latin typeface="Arial"/>
                <a:cs typeface="Arial"/>
              </a:rPr>
              <a:t>x</a:t>
            </a:r>
            <a:r>
              <a:rPr sz="2100" b="1" dirty="0">
                <a:latin typeface="Arial"/>
                <a:cs typeface="Arial"/>
              </a:rPr>
              <a:t>on</a:t>
            </a:r>
            <a:r>
              <a:rPr sz="2100" b="1" spc="-6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09715" y="1300396"/>
            <a:ext cx="105918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60" dirty="0">
                <a:latin typeface="Arial"/>
                <a:cs typeface="Arial"/>
              </a:rPr>
              <a:t>T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10" dirty="0">
                <a:latin typeface="Arial"/>
                <a:cs typeface="Arial"/>
              </a:rPr>
              <a:t>x</a:t>
            </a:r>
            <a:r>
              <a:rPr sz="2100" b="1" dirty="0">
                <a:latin typeface="Arial"/>
                <a:cs typeface="Arial"/>
              </a:rPr>
              <a:t>on</a:t>
            </a:r>
            <a:r>
              <a:rPr sz="2100" b="1" spc="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B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08191" y="1960923"/>
            <a:ext cx="105918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60" dirty="0">
                <a:latin typeface="Arial"/>
                <a:cs typeface="Arial"/>
              </a:rPr>
              <a:t>T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10" dirty="0">
                <a:latin typeface="Arial"/>
                <a:cs typeface="Arial"/>
              </a:rPr>
              <a:t>x</a:t>
            </a:r>
            <a:r>
              <a:rPr sz="2100" b="1" dirty="0">
                <a:latin typeface="Arial"/>
                <a:cs typeface="Arial"/>
              </a:rPr>
              <a:t>on</a:t>
            </a:r>
            <a:r>
              <a:rPr sz="2100" b="1" spc="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C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09715" y="2610401"/>
            <a:ext cx="105918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60" dirty="0">
                <a:latin typeface="Arial"/>
                <a:cs typeface="Arial"/>
              </a:rPr>
              <a:t>T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10" dirty="0">
                <a:latin typeface="Arial"/>
                <a:cs typeface="Arial"/>
              </a:rPr>
              <a:t>x</a:t>
            </a:r>
            <a:r>
              <a:rPr sz="2100" b="1" dirty="0">
                <a:latin typeface="Arial"/>
                <a:cs typeface="Arial"/>
              </a:rPr>
              <a:t>on</a:t>
            </a:r>
            <a:r>
              <a:rPr sz="2100" b="1" spc="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D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08191" y="3259625"/>
            <a:ext cx="104457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60" dirty="0">
                <a:latin typeface="Arial"/>
                <a:cs typeface="Arial"/>
              </a:rPr>
              <a:t>T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10" dirty="0">
                <a:latin typeface="Arial"/>
                <a:cs typeface="Arial"/>
              </a:rPr>
              <a:t>x</a:t>
            </a:r>
            <a:r>
              <a:rPr sz="2100" b="1" dirty="0">
                <a:latin typeface="Arial"/>
                <a:cs typeface="Arial"/>
              </a:rPr>
              <a:t>on</a:t>
            </a:r>
            <a:r>
              <a:rPr sz="2100" b="1" spc="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08191" y="3907578"/>
            <a:ext cx="1029969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60" dirty="0">
                <a:latin typeface="Arial"/>
                <a:cs typeface="Arial"/>
              </a:rPr>
              <a:t>T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10" dirty="0">
                <a:latin typeface="Arial"/>
                <a:cs typeface="Arial"/>
              </a:rPr>
              <a:t>x</a:t>
            </a:r>
            <a:r>
              <a:rPr sz="2100" b="1" dirty="0">
                <a:latin typeface="Arial"/>
                <a:cs typeface="Arial"/>
              </a:rPr>
              <a:t>on</a:t>
            </a:r>
            <a:r>
              <a:rPr sz="2100" b="1" spc="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F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1018" y="4594903"/>
            <a:ext cx="107442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60" dirty="0">
                <a:latin typeface="Arial"/>
                <a:cs typeface="Arial"/>
              </a:rPr>
              <a:t>T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10" dirty="0">
                <a:latin typeface="Arial"/>
                <a:cs typeface="Arial"/>
              </a:rPr>
              <a:t>x</a:t>
            </a:r>
            <a:r>
              <a:rPr sz="2100" b="1" dirty="0">
                <a:latin typeface="Arial"/>
                <a:cs typeface="Arial"/>
              </a:rPr>
              <a:t>on</a:t>
            </a:r>
            <a:r>
              <a:rPr sz="2100" b="1" spc="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G</a:t>
            </a:r>
            <a:endParaRPr sz="2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06879" y="1043939"/>
            <a:ext cx="1826260" cy="1417320"/>
          </a:xfrm>
          <a:custGeom>
            <a:avLst/>
            <a:gdLst/>
            <a:ahLst/>
            <a:cxnLst/>
            <a:rect l="l" t="t" r="r" b="b"/>
            <a:pathLst>
              <a:path w="1826260" h="1417320">
                <a:moveTo>
                  <a:pt x="0" y="0"/>
                </a:moveTo>
                <a:lnTo>
                  <a:pt x="1825752" y="141732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56816" y="3624071"/>
            <a:ext cx="584200" cy="1508760"/>
          </a:xfrm>
          <a:custGeom>
            <a:avLst/>
            <a:gdLst/>
            <a:ahLst/>
            <a:cxnLst/>
            <a:rect l="l" t="t" r="r" b="b"/>
            <a:pathLst>
              <a:path w="584200" h="1508760">
                <a:moveTo>
                  <a:pt x="583691" y="0"/>
                </a:moveTo>
                <a:lnTo>
                  <a:pt x="0" y="150875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4379" y="3493008"/>
            <a:ext cx="925194" cy="1652270"/>
          </a:xfrm>
          <a:custGeom>
            <a:avLst/>
            <a:gdLst/>
            <a:ahLst/>
            <a:cxnLst/>
            <a:rect l="l" t="t" r="r" b="b"/>
            <a:pathLst>
              <a:path w="925195" h="1652270">
                <a:moveTo>
                  <a:pt x="0" y="0"/>
                </a:moveTo>
                <a:lnTo>
                  <a:pt x="925068" y="16520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23631" y="1213103"/>
            <a:ext cx="226060" cy="1071880"/>
          </a:xfrm>
          <a:custGeom>
            <a:avLst/>
            <a:gdLst/>
            <a:ahLst/>
            <a:cxnLst/>
            <a:rect l="l" t="t" r="r" b="b"/>
            <a:pathLst>
              <a:path w="226059" h="1071880">
                <a:moveTo>
                  <a:pt x="0" y="0"/>
                </a:moveTo>
                <a:lnTo>
                  <a:pt x="51875" y="6471"/>
                </a:lnTo>
                <a:lnTo>
                  <a:pt x="91222" y="23763"/>
                </a:lnTo>
                <a:lnTo>
                  <a:pt x="113531" y="58145"/>
                </a:lnTo>
                <a:lnTo>
                  <a:pt x="113538" y="493649"/>
                </a:lnTo>
                <a:lnTo>
                  <a:pt x="115004" y="503103"/>
                </a:lnTo>
                <a:lnTo>
                  <a:pt x="146394" y="534929"/>
                </a:lnTo>
                <a:lnTo>
                  <a:pt x="190327" y="549181"/>
                </a:lnTo>
                <a:lnTo>
                  <a:pt x="225895" y="552319"/>
                </a:lnTo>
                <a:lnTo>
                  <a:pt x="207765" y="553091"/>
                </a:lnTo>
                <a:lnTo>
                  <a:pt x="159671" y="563688"/>
                </a:lnTo>
                <a:lnTo>
                  <a:pt x="126090" y="584167"/>
                </a:lnTo>
                <a:lnTo>
                  <a:pt x="113538" y="1012571"/>
                </a:lnTo>
                <a:lnTo>
                  <a:pt x="112072" y="1022055"/>
                </a:lnTo>
                <a:lnTo>
                  <a:pt x="80709" y="1053948"/>
                </a:lnTo>
                <a:lnTo>
                  <a:pt x="36809" y="1068218"/>
                </a:lnTo>
                <a:lnTo>
                  <a:pt x="19512" y="1070508"/>
                </a:lnTo>
                <a:lnTo>
                  <a:pt x="1265" y="1071368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29728" y="4408932"/>
            <a:ext cx="217170" cy="570230"/>
          </a:xfrm>
          <a:custGeom>
            <a:avLst/>
            <a:gdLst/>
            <a:ahLst/>
            <a:cxnLst/>
            <a:rect l="l" t="t" r="r" b="b"/>
            <a:pathLst>
              <a:path w="217170" h="570229">
                <a:moveTo>
                  <a:pt x="0" y="0"/>
                </a:moveTo>
                <a:lnTo>
                  <a:pt x="49666" y="7180"/>
                </a:lnTo>
                <a:lnTo>
                  <a:pt x="88219" y="26476"/>
                </a:lnTo>
                <a:lnTo>
                  <a:pt x="113108" y="65231"/>
                </a:lnTo>
                <a:lnTo>
                  <a:pt x="113538" y="222377"/>
                </a:lnTo>
                <a:lnTo>
                  <a:pt x="114870" y="233370"/>
                </a:lnTo>
                <a:lnTo>
                  <a:pt x="143552" y="270821"/>
                </a:lnTo>
                <a:lnTo>
                  <a:pt x="184047" y="288569"/>
                </a:lnTo>
                <a:lnTo>
                  <a:pt x="217117" y="293607"/>
                </a:lnTo>
                <a:lnTo>
                  <a:pt x="201270" y="294631"/>
                </a:lnTo>
                <a:lnTo>
                  <a:pt x="157450" y="307817"/>
                </a:lnTo>
                <a:lnTo>
                  <a:pt x="125511" y="333048"/>
                </a:lnTo>
                <a:lnTo>
                  <a:pt x="113538" y="498475"/>
                </a:lnTo>
                <a:lnTo>
                  <a:pt x="112205" y="509468"/>
                </a:lnTo>
                <a:lnTo>
                  <a:pt x="83523" y="546919"/>
                </a:lnTo>
                <a:lnTo>
                  <a:pt x="43028" y="564667"/>
                </a:lnTo>
                <a:lnTo>
                  <a:pt x="26968" y="567948"/>
                </a:lnTo>
                <a:lnTo>
                  <a:pt x="9958" y="56970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322" rIns="0" bIns="0" rtlCol="0">
            <a:spAutoFit/>
          </a:bodyPr>
          <a:lstStyle/>
          <a:p>
            <a:pPr marL="1864995">
              <a:lnSpc>
                <a:spcPct val="100000"/>
              </a:lnSpc>
            </a:pPr>
            <a:r>
              <a:rPr sz="2300" b="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2300" b="0" spc="-50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300" b="0" dirty="0">
                <a:solidFill>
                  <a:srgbClr val="000000"/>
                </a:solidFill>
                <a:latin typeface="Calibri"/>
                <a:cs typeface="Calibri"/>
              </a:rPr>
              <a:t>ylo</a:t>
            </a:r>
            <a:r>
              <a:rPr sz="2300" b="0" spc="-35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2300" b="0" dirty="0">
                <a:solidFill>
                  <a:srgbClr val="000000"/>
                </a:solidFill>
                <a:latin typeface="Calibri"/>
                <a:cs typeface="Calibri"/>
              </a:rPr>
              <a:t>en</a:t>
            </a:r>
            <a:r>
              <a:rPr sz="2300" b="0" spc="-1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300" b="0" dirty="0">
                <a:solidFill>
                  <a:srgbClr val="000000"/>
                </a:solidFill>
                <a:latin typeface="Calibri"/>
                <a:cs typeface="Calibri"/>
              </a:rPr>
              <a:t>tic</a:t>
            </a:r>
            <a:r>
              <a:rPr sz="2300" b="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300" b="0" dirty="0">
                <a:solidFill>
                  <a:srgbClr val="000000"/>
                </a:solidFill>
                <a:latin typeface="Calibri"/>
                <a:cs typeface="Calibri"/>
              </a:rPr>
              <a:t>anal</a:t>
            </a:r>
            <a:r>
              <a:rPr sz="2300" b="0" spc="-25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2300" b="0" spc="-5" dirty="0">
                <a:solidFill>
                  <a:srgbClr val="000000"/>
                </a:solidFill>
                <a:latin typeface="Calibri"/>
                <a:cs typeface="Calibri"/>
              </a:rPr>
              <a:t>si</a:t>
            </a:r>
            <a:r>
              <a:rPr sz="2300" b="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3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300" b="0" spc="-5" dirty="0">
                <a:solidFill>
                  <a:srgbClr val="000000"/>
                </a:solidFill>
                <a:latin typeface="Calibri"/>
                <a:cs typeface="Calibri"/>
              </a:rPr>
              <a:t>usi</a:t>
            </a:r>
            <a:r>
              <a:rPr sz="2300" b="0" spc="-1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300" b="0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23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300" b="0" spc="-5" dirty="0">
                <a:solidFill>
                  <a:srgbClr val="000000"/>
                </a:solidFill>
                <a:latin typeface="Calibri"/>
                <a:cs typeface="Calibri"/>
              </a:rPr>
              <a:t>DN</a:t>
            </a:r>
            <a:r>
              <a:rPr sz="2300" b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300" b="0" spc="-5" dirty="0">
                <a:solidFill>
                  <a:srgbClr val="000000"/>
                </a:solidFill>
                <a:latin typeface="Calibri"/>
                <a:cs typeface="Calibri"/>
              </a:rPr>
              <a:t> seq</a:t>
            </a:r>
            <a:r>
              <a:rPr sz="2300" b="0" spc="5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sz="2300" b="0" dirty="0">
                <a:solidFill>
                  <a:srgbClr val="000000"/>
                </a:solidFill>
                <a:latin typeface="Calibri"/>
                <a:cs typeface="Calibri"/>
              </a:rPr>
              <a:t>ence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762" y="1943861"/>
            <a:ext cx="2421255" cy="1334770"/>
          </a:xfrm>
          <a:custGeom>
            <a:avLst/>
            <a:gdLst/>
            <a:ahLst/>
            <a:cxnLst/>
            <a:rect l="l" t="t" r="r" b="b"/>
            <a:pathLst>
              <a:path w="2421255" h="1334770">
                <a:moveTo>
                  <a:pt x="2421001" y="0"/>
                </a:moveTo>
                <a:lnTo>
                  <a:pt x="0" y="133477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762" y="3278885"/>
            <a:ext cx="2292350" cy="1778635"/>
          </a:xfrm>
          <a:custGeom>
            <a:avLst/>
            <a:gdLst/>
            <a:ahLst/>
            <a:cxnLst/>
            <a:rect l="l" t="t" r="r" b="b"/>
            <a:pathLst>
              <a:path w="2292350" h="1778635">
                <a:moveTo>
                  <a:pt x="0" y="0"/>
                </a:moveTo>
                <a:lnTo>
                  <a:pt x="2292096" y="177850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8082" y="2832354"/>
            <a:ext cx="1766570" cy="955675"/>
          </a:xfrm>
          <a:custGeom>
            <a:avLst/>
            <a:gdLst/>
            <a:ahLst/>
            <a:cxnLst/>
            <a:rect l="l" t="t" r="r" b="b"/>
            <a:pathLst>
              <a:path w="1766570" h="955675">
                <a:moveTo>
                  <a:pt x="0" y="955294"/>
                </a:moveTo>
                <a:lnTo>
                  <a:pt x="176631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1666" y="3150870"/>
            <a:ext cx="523240" cy="381000"/>
          </a:xfrm>
          <a:custGeom>
            <a:avLst/>
            <a:gdLst/>
            <a:ahLst/>
            <a:cxnLst/>
            <a:rect l="l" t="t" r="r" b="b"/>
            <a:pathLst>
              <a:path w="523239" h="381000">
                <a:moveTo>
                  <a:pt x="0" y="0"/>
                </a:moveTo>
                <a:lnTo>
                  <a:pt x="522731" y="3810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2338" y="3531870"/>
            <a:ext cx="1176655" cy="826135"/>
          </a:xfrm>
          <a:custGeom>
            <a:avLst/>
            <a:gdLst/>
            <a:ahLst/>
            <a:cxnLst/>
            <a:rect l="l" t="t" r="r" b="b"/>
            <a:pathLst>
              <a:path w="1176655" h="826135">
                <a:moveTo>
                  <a:pt x="0" y="0"/>
                </a:moveTo>
                <a:lnTo>
                  <a:pt x="1176528" y="82600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03853" y="1813507"/>
            <a:ext cx="697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6129" y="2702888"/>
            <a:ext cx="647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hi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2889" y="3465269"/>
            <a:ext cx="674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Go</a:t>
            </a:r>
            <a:r>
              <a:rPr sz="1800" spc="-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illa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2921" y="4227269"/>
            <a:ext cx="991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Orangutan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4671" y="4926404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ibbon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6145" y="5856749"/>
            <a:ext cx="124904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6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dition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34078" y="2010917"/>
            <a:ext cx="2421890" cy="1334770"/>
          </a:xfrm>
          <a:custGeom>
            <a:avLst/>
            <a:gdLst/>
            <a:ahLst/>
            <a:cxnLst/>
            <a:rect l="l" t="t" r="r" b="b"/>
            <a:pathLst>
              <a:path w="2421890" h="1334770">
                <a:moveTo>
                  <a:pt x="2421636" y="0"/>
                </a:moveTo>
                <a:lnTo>
                  <a:pt x="0" y="133477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34078" y="3345941"/>
            <a:ext cx="2292350" cy="1778635"/>
          </a:xfrm>
          <a:custGeom>
            <a:avLst/>
            <a:gdLst/>
            <a:ahLst/>
            <a:cxnLst/>
            <a:rect l="l" t="t" r="r" b="b"/>
            <a:pathLst>
              <a:path w="2292350" h="1778635">
                <a:moveTo>
                  <a:pt x="0" y="0"/>
                </a:moveTo>
                <a:lnTo>
                  <a:pt x="2292096" y="177850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69102" y="2646426"/>
            <a:ext cx="1100455" cy="0"/>
          </a:xfrm>
          <a:custGeom>
            <a:avLst/>
            <a:gdLst/>
            <a:ahLst/>
            <a:cxnLst/>
            <a:rect l="l" t="t" r="r" b="b"/>
            <a:pathLst>
              <a:path w="1100454">
                <a:moveTo>
                  <a:pt x="0" y="0"/>
                </a:moveTo>
                <a:lnTo>
                  <a:pt x="1100327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6909" y="2646426"/>
            <a:ext cx="1099185" cy="699770"/>
          </a:xfrm>
          <a:custGeom>
            <a:avLst/>
            <a:gdLst/>
            <a:ahLst/>
            <a:cxnLst/>
            <a:rect l="l" t="t" r="r" b="b"/>
            <a:pathLst>
              <a:path w="1099184" h="699770">
                <a:moveTo>
                  <a:pt x="0" y="0"/>
                </a:moveTo>
                <a:lnTo>
                  <a:pt x="1098804" y="699262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0526" y="3027426"/>
            <a:ext cx="1821180" cy="1397635"/>
          </a:xfrm>
          <a:custGeom>
            <a:avLst/>
            <a:gdLst/>
            <a:ahLst/>
            <a:cxnLst/>
            <a:rect l="l" t="t" r="r" b="b"/>
            <a:pathLst>
              <a:path w="1821179" h="1397635">
                <a:moveTo>
                  <a:pt x="0" y="0"/>
                </a:moveTo>
                <a:lnTo>
                  <a:pt x="1820926" y="139750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74840" y="1880563"/>
            <a:ext cx="697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97954" y="2520897"/>
            <a:ext cx="647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hi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74840" y="3282897"/>
            <a:ext cx="674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Go</a:t>
            </a:r>
            <a:r>
              <a:rPr sz="1800" spc="-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illa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84872" y="4294579"/>
            <a:ext cx="991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Orangutan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16622" y="4993841"/>
            <a:ext cx="7118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G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bbon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45173" y="2265426"/>
            <a:ext cx="459105" cy="381000"/>
          </a:xfrm>
          <a:custGeom>
            <a:avLst/>
            <a:gdLst/>
            <a:ahLst/>
            <a:cxnLst/>
            <a:rect l="l" t="t" r="r" b="b"/>
            <a:pathLst>
              <a:path w="459104" h="381000">
                <a:moveTo>
                  <a:pt x="458724" y="38100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317996" y="5789388"/>
            <a:ext cx="117284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olecular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983" rIns="0" bIns="0" rtlCol="0">
            <a:spAutoFit/>
          </a:bodyPr>
          <a:lstStyle/>
          <a:p>
            <a:pPr marL="1202690">
              <a:lnSpc>
                <a:spcPct val="100000"/>
              </a:lnSpc>
            </a:pPr>
            <a:r>
              <a:rPr spc="-35" dirty="0">
                <a:solidFill>
                  <a:srgbClr val="006FC0"/>
                </a:solidFill>
              </a:rPr>
              <a:t>Wh</a:t>
            </a:r>
            <a:r>
              <a:rPr spc="-55" dirty="0">
                <a:solidFill>
                  <a:srgbClr val="006FC0"/>
                </a:solidFill>
              </a:rPr>
              <a:t>a</a:t>
            </a:r>
            <a:r>
              <a:rPr spc="-15" dirty="0">
                <a:solidFill>
                  <a:srgbClr val="006FC0"/>
                </a:solidFill>
              </a:rPr>
              <a:t>t</a:t>
            </a:r>
            <a:r>
              <a:rPr dirty="0">
                <a:solidFill>
                  <a:srgbClr val="006FC0"/>
                </a:solidFill>
              </a:rPr>
              <a:t> </a:t>
            </a:r>
            <a:r>
              <a:rPr spc="-15" dirty="0">
                <a:solidFill>
                  <a:srgbClr val="006FC0"/>
                </a:solidFill>
              </a:rPr>
              <a:t>is</a:t>
            </a:r>
            <a:r>
              <a:rPr spc="5" dirty="0">
                <a:solidFill>
                  <a:srgbClr val="006FC0"/>
                </a:solidFill>
              </a:rPr>
              <a:t> </a:t>
            </a:r>
            <a:r>
              <a:rPr spc="-25" dirty="0">
                <a:solidFill>
                  <a:srgbClr val="006FC0"/>
                </a:solidFill>
              </a:rPr>
              <a:t>Molecula</a:t>
            </a:r>
            <a:r>
              <a:rPr spc="-15" dirty="0">
                <a:solidFill>
                  <a:srgbClr val="006FC0"/>
                </a:solidFill>
              </a:rPr>
              <a:t>r</a:t>
            </a:r>
            <a:r>
              <a:rPr spc="25" dirty="0">
                <a:solidFill>
                  <a:srgbClr val="006FC0"/>
                </a:solidFill>
              </a:rPr>
              <a:t> </a:t>
            </a:r>
            <a:r>
              <a:rPr spc="-135" dirty="0">
                <a:solidFill>
                  <a:srgbClr val="006FC0"/>
                </a:solidFill>
              </a:rPr>
              <a:t>E</a:t>
            </a:r>
            <a:r>
              <a:rPr spc="-55" dirty="0">
                <a:solidFill>
                  <a:srgbClr val="006FC0"/>
                </a:solidFill>
              </a:rPr>
              <a:t>v</a:t>
            </a:r>
            <a:r>
              <a:rPr spc="-20" dirty="0">
                <a:solidFill>
                  <a:srgbClr val="006FC0"/>
                </a:solidFill>
              </a:rPr>
              <a:t>olution</a:t>
            </a:r>
            <a:r>
              <a:rPr dirty="0">
                <a:solidFill>
                  <a:srgbClr val="006FC0"/>
                </a:solidFill>
              </a:rPr>
              <a:t> </a:t>
            </a:r>
            <a:r>
              <a:rPr spc="-20" dirty="0">
                <a:solidFill>
                  <a:srgbClr val="006FC0"/>
                </a:solidFill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404492"/>
            <a:ext cx="8453755" cy="3554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Molecu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ar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spc="-5" dirty="0">
                <a:latin typeface="Calibri"/>
                <a:cs typeface="Calibri"/>
              </a:rPr>
              <a:t>olut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dd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 b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oa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of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que</a:t>
            </a:r>
            <a:r>
              <a:rPr sz="3200" spc="-5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ons: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1.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DN</a:t>
            </a:r>
            <a:r>
              <a:rPr sz="3200" b="1" dirty="0">
                <a:latin typeface="Calibri"/>
                <a:cs typeface="Calibri"/>
              </a:rPr>
              <a:t>A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tudy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spc="-5" dirty="0">
                <a:latin typeface="Calibri"/>
                <a:cs typeface="Calibri"/>
              </a:rPr>
              <a:t>olut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b="1" dirty="0">
                <a:latin typeface="Calibri"/>
                <a:cs typeface="Calibri"/>
              </a:rPr>
              <a:t>o</a:t>
            </a:r>
            <a:r>
              <a:rPr sz="3200" b="1" spc="-35" dirty="0">
                <a:latin typeface="Calibri"/>
                <a:cs typeface="Calibri"/>
              </a:rPr>
              <a:t>r</a:t>
            </a:r>
            <a:r>
              <a:rPr sz="3200" b="1" spc="-55" dirty="0">
                <a:latin typeface="Calibri"/>
                <a:cs typeface="Calibri"/>
              </a:rPr>
              <a:t>g</a:t>
            </a:r>
            <a:r>
              <a:rPr sz="3200" b="1" dirty="0">
                <a:latin typeface="Calibri"/>
                <a:cs typeface="Calibri"/>
              </a:rPr>
              <a:t>anis</a:t>
            </a:r>
            <a:r>
              <a:rPr sz="3200" b="1" spc="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s,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e</a:t>
            </a:r>
            <a:r>
              <a:rPr sz="3200" spc="25" dirty="0">
                <a:latin typeface="Calibri"/>
                <a:cs typeface="Calibri"/>
              </a:rPr>
              <a:t>.</a:t>
            </a:r>
            <a:r>
              <a:rPr sz="3200" dirty="0">
                <a:latin typeface="Calibri"/>
                <a:cs typeface="Calibri"/>
              </a:rPr>
              <a:t>g.</a:t>
            </a:r>
            <a:r>
              <a:rPr sz="3200" spc="-5" dirty="0">
                <a:latin typeface="Calibri"/>
                <a:cs typeface="Calibri"/>
              </a:rPr>
              <a:t> popul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ctu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eog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aphic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7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ylo</a:t>
            </a:r>
            <a:r>
              <a:rPr sz="3200" spc="-3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2.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50" dirty="0">
                <a:latin typeface="Calibri"/>
                <a:cs typeface="Calibri"/>
              </a:rPr>
              <a:t>f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</a:t>
            </a:r>
            <a:r>
              <a:rPr sz="3200" b="1" spc="-35" dirty="0">
                <a:latin typeface="Calibri"/>
                <a:cs typeface="Calibri"/>
              </a:rPr>
              <a:t>r</a:t>
            </a:r>
            <a:r>
              <a:rPr sz="3200" b="1" spc="-55" dirty="0">
                <a:latin typeface="Calibri"/>
                <a:cs typeface="Calibri"/>
              </a:rPr>
              <a:t>g</a:t>
            </a:r>
            <a:r>
              <a:rPr sz="3200" b="1" dirty="0">
                <a:latin typeface="Calibri"/>
                <a:cs typeface="Calibri"/>
              </a:rPr>
              <a:t>anisms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tudy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e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spc="-5" dirty="0">
                <a:latin typeface="Calibri"/>
                <a:cs typeface="Calibri"/>
              </a:rPr>
              <a:t>olution 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oces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DNA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indent="-307340">
              <a:lnSpc>
                <a:spcPct val="100000"/>
              </a:lnSpc>
              <a:buFont typeface="Times New Roman"/>
              <a:buChar char="•"/>
              <a:tabLst>
                <a:tab pos="320675" algn="l"/>
              </a:tabLst>
            </a:pPr>
            <a:r>
              <a:rPr dirty="0"/>
              <a:t>Phy</a:t>
            </a:r>
            <a:r>
              <a:rPr spc="-10" dirty="0"/>
              <a:t>l</a:t>
            </a:r>
            <a:r>
              <a:rPr dirty="0"/>
              <a:t>og</a:t>
            </a:r>
            <a:r>
              <a:rPr spc="-20" dirty="0"/>
              <a:t>e</a:t>
            </a:r>
            <a:r>
              <a:rPr spc="-10" dirty="0"/>
              <a:t>n</a:t>
            </a:r>
            <a:r>
              <a:rPr dirty="0"/>
              <a:t>e</a:t>
            </a:r>
            <a:r>
              <a:rPr spc="-10" dirty="0"/>
              <a:t>t</a:t>
            </a:r>
            <a:r>
              <a:rPr spc="-20" dirty="0"/>
              <a:t>i</a:t>
            </a:r>
            <a:r>
              <a:rPr dirty="0"/>
              <a:t>c</a:t>
            </a:r>
            <a:r>
              <a:rPr spc="-50" dirty="0"/>
              <a:t> </a:t>
            </a:r>
            <a:r>
              <a:rPr dirty="0"/>
              <a:t>infe</a:t>
            </a:r>
            <a:r>
              <a:rPr spc="-10" dirty="0"/>
              <a:t>r</a:t>
            </a:r>
            <a:r>
              <a:rPr dirty="0"/>
              <a:t>e</a:t>
            </a:r>
            <a:r>
              <a:rPr spc="-10" dirty="0"/>
              <a:t>n</a:t>
            </a:r>
            <a:r>
              <a:rPr spc="-15" dirty="0"/>
              <a:t>c</a:t>
            </a:r>
            <a:r>
              <a:rPr dirty="0"/>
              <a:t>e</a:t>
            </a:r>
            <a:r>
              <a:rPr spc="-45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spc="-5" dirty="0">
                <a:latin typeface="Times New Roman"/>
                <a:cs typeface="Times New Roman"/>
              </a:rPr>
              <a:t>“</a:t>
            </a:r>
            <a:r>
              <a:rPr b="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b="1" dirty="0">
                <a:solidFill>
                  <a:srgbClr val="0000FF"/>
                </a:solidFill>
                <a:latin typeface="Times New Roman"/>
                <a:cs typeface="Times New Roman"/>
              </a:rPr>
              <a:t>ee</a:t>
            </a:r>
            <a:r>
              <a:rPr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FF"/>
                </a:solidFill>
                <a:latin typeface="Times New Roman"/>
                <a:cs typeface="Times New Roman"/>
              </a:rPr>
              <a:t>bui</a:t>
            </a:r>
            <a:r>
              <a:rPr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b="1" dirty="0">
                <a:solidFill>
                  <a:srgbClr val="0000FF"/>
                </a:solidFill>
                <a:latin typeface="Times New Roman"/>
                <a:cs typeface="Times New Roman"/>
              </a:rPr>
              <a:t>di</a:t>
            </a:r>
            <a:r>
              <a:rPr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spc="-5" dirty="0">
                <a:latin typeface="Times New Roman"/>
                <a:cs typeface="Times New Roman"/>
              </a:rPr>
              <a:t>”:</a:t>
            </a:r>
          </a:p>
          <a:p>
            <a:pPr marL="684530" marR="5080" lvl="1" indent="-262255">
              <a:lnSpc>
                <a:spcPct val="101000"/>
              </a:lnSpc>
              <a:spcBef>
                <a:spcPts val="265"/>
              </a:spcBef>
              <a:buFont typeface="Times New Roman"/>
              <a:buChar char="–"/>
              <a:tabLst>
                <a:tab pos="685165" algn="l"/>
              </a:tabLst>
            </a:pPr>
            <a:r>
              <a:rPr sz="2000" spc="-14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u="heavy" dirty="0">
                <a:latin typeface="Times New Roman"/>
                <a:cs typeface="Times New Roman"/>
              </a:rPr>
              <a:t>b</a:t>
            </a:r>
            <a:r>
              <a:rPr sz="2000" u="heavy" spc="5" dirty="0">
                <a:latin typeface="Times New Roman"/>
                <a:cs typeface="Times New Roman"/>
              </a:rPr>
              <a:t>r</a:t>
            </a:r>
            <a:r>
              <a:rPr sz="2000" u="heavy" dirty="0">
                <a:latin typeface="Times New Roman"/>
                <a:cs typeface="Times New Roman"/>
              </a:rPr>
              <a:t>anc</a:t>
            </a:r>
            <a:r>
              <a:rPr sz="2000" u="heavy" spc="5" dirty="0">
                <a:latin typeface="Times New Roman"/>
                <a:cs typeface="Times New Roman"/>
              </a:rPr>
              <a:t>h</a:t>
            </a:r>
            <a:r>
              <a:rPr sz="2000" u="heavy" dirty="0">
                <a:latin typeface="Times New Roman"/>
                <a:cs typeface="Times New Roman"/>
              </a:rPr>
              <a:t>i</a:t>
            </a:r>
            <a:r>
              <a:rPr sz="2000" u="heavy" spc="-15" dirty="0">
                <a:latin typeface="Times New Roman"/>
                <a:cs typeface="Times New Roman"/>
              </a:rPr>
              <a:t>n</a:t>
            </a:r>
            <a:r>
              <a:rPr sz="2000" u="heavy" dirty="0">
                <a:latin typeface="Times New Roman"/>
                <a:cs typeface="Times New Roman"/>
              </a:rPr>
              <a:t>g</a:t>
            </a:r>
            <a:r>
              <a:rPr sz="2000" u="heavy" spc="-40" dirty="0">
                <a:latin typeface="Times New Roman"/>
                <a:cs typeface="Times New Roman"/>
              </a:rPr>
              <a:t> </a:t>
            </a:r>
            <a:r>
              <a:rPr sz="2000" u="heavy" dirty="0">
                <a:latin typeface="Times New Roman"/>
                <a:cs typeface="Times New Roman"/>
              </a:rPr>
              <a:t>o</a:t>
            </a:r>
            <a:r>
              <a:rPr sz="2000" u="heavy" spc="5" dirty="0">
                <a:latin typeface="Times New Roman"/>
                <a:cs typeface="Times New Roman"/>
              </a:rPr>
              <a:t>r</a:t>
            </a:r>
            <a:r>
              <a:rPr sz="2000" u="heavy" dirty="0">
                <a:latin typeface="Times New Roman"/>
                <a:cs typeface="Times New Roman"/>
              </a:rPr>
              <a:t>de</a:t>
            </a:r>
            <a:r>
              <a:rPr sz="2000" u="heavy" spc="5" dirty="0">
                <a:latin typeface="Times New Roman"/>
                <a:cs typeface="Times New Roman"/>
              </a:rPr>
              <a:t>r</a:t>
            </a:r>
            <a:r>
              <a:rPr sz="2000" u="heavy" dirty="0">
                <a:latin typeface="Times New Roman"/>
                <a:cs typeface="Times New Roman"/>
              </a:rPr>
              <a:t>s</a:t>
            </a:r>
            <a:r>
              <a:rPr sz="2000" u="heavy" spc="-35" dirty="0">
                <a:latin typeface="Times New Roman"/>
                <a:cs typeface="Times New Roman"/>
              </a:rPr>
              <a:t> </a:t>
            </a:r>
            <a:r>
              <a:rPr sz="2000" u="heavy" dirty="0">
                <a:latin typeface="Times New Roman"/>
                <a:cs typeface="Times New Roman"/>
              </a:rPr>
              <a:t>and l</a:t>
            </a:r>
            <a:r>
              <a:rPr sz="2000" u="heavy" spc="-10" dirty="0">
                <a:latin typeface="Times New Roman"/>
                <a:cs typeface="Times New Roman"/>
              </a:rPr>
              <a:t>e</a:t>
            </a:r>
            <a:r>
              <a:rPr sz="2000" u="heavy" dirty="0">
                <a:latin typeface="Times New Roman"/>
                <a:cs typeface="Times New Roman"/>
              </a:rPr>
              <a:t>n</a:t>
            </a:r>
            <a:r>
              <a:rPr sz="2000" u="heavy" spc="10" dirty="0">
                <a:latin typeface="Times New Roman"/>
                <a:cs typeface="Times New Roman"/>
              </a:rPr>
              <a:t>g</a:t>
            </a:r>
            <a:r>
              <a:rPr sz="2000" u="heavy" dirty="0">
                <a:latin typeface="Times New Roman"/>
                <a:cs typeface="Times New Roman"/>
              </a:rPr>
              <a:t>t</a:t>
            </a:r>
            <a:r>
              <a:rPr sz="2000" u="heavy" spc="-15" dirty="0">
                <a:latin typeface="Times New Roman"/>
                <a:cs typeface="Times New Roman"/>
              </a:rPr>
              <a:t>h</a:t>
            </a:r>
            <a:r>
              <a:rPr sz="2000" u="heavy" dirty="0">
                <a:latin typeface="Times New Roman"/>
                <a:cs typeface="Times New Roman"/>
              </a:rPr>
              <a:t>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axa”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 or ge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pul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c).</a:t>
            </a:r>
            <a:endParaRPr sz="2000">
              <a:latin typeface="Times New Roman"/>
              <a:cs typeface="Times New Roman"/>
            </a:endParaRPr>
          </a:p>
          <a:p>
            <a:pPr marL="684530" marR="344170" lvl="1" indent="-262255">
              <a:lnSpc>
                <a:spcPct val="101000"/>
              </a:lnSpc>
              <a:spcBef>
                <a:spcPts val="395"/>
              </a:spcBef>
              <a:buFont typeface="Times New Roman"/>
              <a:buChar char="–"/>
              <a:tabLst>
                <a:tab pos="685165" algn="l"/>
              </a:tabLst>
            </a:pP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ll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giant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da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bear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g,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w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dive</a:t>
            </a:r>
            <a:r>
              <a:rPr sz="2000" spc="-3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ge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200">
              <a:latin typeface="Times New Roman"/>
              <a:cs typeface="Times New Roman"/>
            </a:endParaRPr>
          </a:p>
          <a:p>
            <a:pPr marL="320040" indent="-307340">
              <a:lnSpc>
                <a:spcPct val="100000"/>
              </a:lnSpc>
              <a:buClr>
                <a:srgbClr val="0000FF"/>
              </a:buClr>
              <a:buFont typeface="Arial"/>
              <a:buChar char="•"/>
              <a:tabLst>
                <a:tab pos="320675" algn="l"/>
              </a:tabLst>
            </a:pPr>
            <a:r>
              <a:rPr b="1" dirty="0">
                <a:solidFill>
                  <a:srgbClr val="0000FF"/>
                </a:solidFill>
                <a:latin typeface="Times New Roman"/>
                <a:cs typeface="Times New Roman"/>
              </a:rPr>
              <a:t>Charac</a:t>
            </a:r>
            <a:r>
              <a:rPr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b="1" dirty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b="1" spc="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b="1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FF"/>
                </a:solidFill>
                <a:latin typeface="Times New Roman"/>
                <a:cs typeface="Times New Roman"/>
              </a:rPr>
              <a:t>ra</a:t>
            </a:r>
            <a:r>
              <a:rPr b="1" spc="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b="1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/>
              <a:t>anal</a:t>
            </a:r>
            <a:r>
              <a:rPr spc="-10" dirty="0"/>
              <a:t>y</a:t>
            </a:r>
            <a:r>
              <a:rPr dirty="0"/>
              <a:t>sis:</a:t>
            </a:r>
          </a:p>
          <a:p>
            <a:pPr marL="684530" marR="26670" lvl="1" indent="-262255">
              <a:lnSpc>
                <a:spcPct val="101000"/>
              </a:lnSpc>
              <a:spcBef>
                <a:spcPts val="260"/>
              </a:spcBef>
              <a:buFont typeface="Times New Roman"/>
              <a:buChar char="–"/>
              <a:tabLst>
                <a:tab pos="685165" algn="l"/>
              </a:tabLst>
            </a:pP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 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ewo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0" dirty="0">
                <a:latin typeface="Times New Roman"/>
                <a:cs typeface="Times New Roman"/>
              </a:rPr>
              <a:t>er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 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es.</a:t>
            </a:r>
            <a:endParaRPr sz="2000">
              <a:latin typeface="Times New Roman"/>
              <a:cs typeface="Times New Roman"/>
            </a:endParaRPr>
          </a:p>
          <a:p>
            <a:pPr marL="684530" marR="2075180" lvl="1" indent="-262255">
              <a:lnSpc>
                <a:spcPct val="101099"/>
              </a:lnSpc>
              <a:spcBef>
                <a:spcPts val="390"/>
              </a:spcBef>
              <a:buFont typeface="Times New Roman"/>
              <a:buChar char="–"/>
              <a:tabLst>
                <a:tab pos="685165" algn="l"/>
              </a:tabLst>
            </a:pP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ge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 u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der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si</a:t>
            </a:r>
            <a:r>
              <a:rPr sz="2000" spc="-2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p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 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049" rIns="0" bIns="0" rtlCol="0">
            <a:spAutoFit/>
          </a:bodyPr>
          <a:lstStyle/>
          <a:p>
            <a:pPr marL="1839595">
              <a:lnSpc>
                <a:spcPct val="100000"/>
              </a:lnSpc>
            </a:pPr>
            <a:r>
              <a:rPr sz="2800" b="0" spc="-220" dirty="0">
                <a:latin typeface="Times New Roman"/>
                <a:cs typeface="Times New Roman"/>
              </a:rPr>
              <a:t>T</a:t>
            </a:r>
            <a:r>
              <a:rPr sz="2800" b="0" spc="-20" dirty="0">
                <a:latin typeface="Times New Roman"/>
                <a:cs typeface="Times New Roman"/>
              </a:rPr>
              <a:t>wo</a:t>
            </a:r>
            <a:r>
              <a:rPr sz="2800" b="0" spc="-16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Times New Roman"/>
                <a:cs typeface="Times New Roman"/>
              </a:rPr>
              <a:t>Are</a:t>
            </a:r>
            <a:r>
              <a:rPr sz="2800" b="0" spc="-25" dirty="0">
                <a:latin typeface="Times New Roman"/>
                <a:cs typeface="Times New Roman"/>
              </a:rPr>
              <a:t>a</a:t>
            </a:r>
            <a:r>
              <a:rPr sz="2800" b="0" spc="-15" dirty="0">
                <a:latin typeface="Times New Roman"/>
                <a:cs typeface="Times New Roman"/>
              </a:rPr>
              <a:t>s</a:t>
            </a:r>
            <a:r>
              <a:rPr sz="2800" b="0" spc="1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Times New Roman"/>
                <a:cs typeface="Times New Roman"/>
              </a:rPr>
              <a:t>in</a:t>
            </a:r>
            <a:r>
              <a:rPr sz="2800" b="0" spc="-1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Times New Roman"/>
                <a:cs typeface="Times New Roman"/>
              </a:rPr>
              <a:t>P</a:t>
            </a:r>
            <a:r>
              <a:rPr sz="2800" b="0" spc="-5" dirty="0">
                <a:latin typeface="Times New Roman"/>
                <a:cs typeface="Times New Roman"/>
              </a:rPr>
              <a:t>h</a:t>
            </a:r>
            <a:r>
              <a:rPr sz="2800" b="0" spc="-10" dirty="0">
                <a:latin typeface="Times New Roman"/>
                <a:cs typeface="Times New Roman"/>
              </a:rPr>
              <a:t>ylo</a:t>
            </a:r>
            <a:r>
              <a:rPr sz="2800" b="0" spc="-15" dirty="0">
                <a:latin typeface="Times New Roman"/>
                <a:cs typeface="Times New Roman"/>
              </a:rPr>
              <a:t>ge</a:t>
            </a:r>
            <a:r>
              <a:rPr sz="2800" b="0" spc="-30" dirty="0">
                <a:latin typeface="Times New Roman"/>
                <a:cs typeface="Times New Roman"/>
              </a:rPr>
              <a:t>n</a:t>
            </a:r>
            <a:r>
              <a:rPr sz="2800" b="0" spc="-15" dirty="0">
                <a:latin typeface="Times New Roman"/>
                <a:cs typeface="Times New Roman"/>
              </a:rPr>
              <a:t>e</a:t>
            </a:r>
            <a:r>
              <a:rPr sz="2800" b="0" spc="-25" dirty="0">
                <a:latin typeface="Times New Roman"/>
                <a:cs typeface="Times New Roman"/>
              </a:rPr>
              <a:t>t</a:t>
            </a:r>
            <a:r>
              <a:rPr sz="2800" b="0" spc="-15" dirty="0">
                <a:latin typeface="Times New Roman"/>
                <a:cs typeface="Times New Roman"/>
              </a:rPr>
              <a:t>ic</a:t>
            </a:r>
            <a:r>
              <a:rPr sz="2800" b="0" spc="-65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Times New Roman"/>
                <a:cs typeface="Times New Roman"/>
              </a:rPr>
              <a:t>ana</a:t>
            </a:r>
            <a:r>
              <a:rPr sz="2800" b="0" spc="-25" dirty="0">
                <a:latin typeface="Times New Roman"/>
                <a:cs typeface="Times New Roman"/>
              </a:rPr>
              <a:t>l</a:t>
            </a:r>
            <a:r>
              <a:rPr sz="2800" b="0" spc="-15" dirty="0">
                <a:latin typeface="Times New Roman"/>
                <a:cs typeface="Times New Roman"/>
              </a:rPr>
              <a:t>ys</a:t>
            </a:r>
            <a:r>
              <a:rPr sz="2800" b="0" spc="-25" dirty="0">
                <a:latin typeface="Times New Roman"/>
                <a:cs typeface="Times New Roman"/>
              </a:rPr>
              <a:t>i</a:t>
            </a:r>
            <a:r>
              <a:rPr sz="2800" b="0" spc="-15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213" rIns="0" bIns="0" rtlCol="0">
            <a:spAutoFit/>
          </a:bodyPr>
          <a:lstStyle/>
          <a:p>
            <a:pPr marL="2908935">
              <a:lnSpc>
                <a:spcPct val="100000"/>
              </a:lnSpc>
            </a:pP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4400" b="0" spc="-80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ylo</a:t>
            </a:r>
            <a:r>
              <a:rPr sz="4400" b="0" spc="-40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4400" b="0" spc="-3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tic</a:t>
            </a:r>
            <a:r>
              <a:rPr sz="4400" b="0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0" spc="-27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b="0" spc="-8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ee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3419" y="1949195"/>
            <a:ext cx="3462528" cy="3601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8848" y="1946148"/>
            <a:ext cx="3472179" cy="3607435"/>
          </a:xfrm>
          <a:custGeom>
            <a:avLst/>
            <a:gdLst/>
            <a:ahLst/>
            <a:cxnLst/>
            <a:rect l="l" t="t" r="r" b="b"/>
            <a:pathLst>
              <a:path w="3472179" h="3607435">
                <a:moveTo>
                  <a:pt x="0" y="3607307"/>
                </a:moveTo>
                <a:lnTo>
                  <a:pt x="3471672" y="3607307"/>
                </a:lnTo>
                <a:lnTo>
                  <a:pt x="3471672" y="0"/>
                </a:lnTo>
                <a:lnTo>
                  <a:pt x="0" y="0"/>
                </a:lnTo>
                <a:lnTo>
                  <a:pt x="0" y="36073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63895" y="5771634"/>
            <a:ext cx="177101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25" dirty="0">
                <a:latin typeface="Times New Roman"/>
                <a:cs typeface="Times New Roman"/>
              </a:rPr>
              <a:t>Lindblad</a:t>
            </a:r>
            <a:r>
              <a:rPr sz="1300" spc="-5" dirty="0">
                <a:latin typeface="Times New Roman"/>
                <a:cs typeface="Times New Roman"/>
              </a:rPr>
              <a:t>-</a:t>
            </a:r>
            <a:r>
              <a:rPr sz="1300" spc="-120" dirty="0">
                <a:latin typeface="Times New Roman"/>
                <a:cs typeface="Times New Roman"/>
              </a:rPr>
              <a:t>T</a:t>
            </a:r>
            <a:r>
              <a:rPr sz="1300" spc="-10" dirty="0">
                <a:latin typeface="Times New Roman"/>
                <a:cs typeface="Times New Roman"/>
              </a:rPr>
              <a:t>oh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Nature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2005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691" y="5973412"/>
            <a:ext cx="384047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sng" spc="-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http://ww</a:t>
            </a:r>
            <a:r>
              <a:rPr sz="1300" u="sng" spc="-9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w</a:t>
            </a:r>
            <a:r>
              <a:rPr sz="13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.</a:t>
            </a:r>
            <a:r>
              <a:rPr sz="1300" u="sng" spc="-3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m</a:t>
            </a:r>
            <a:r>
              <a:rPr sz="1300" u="sng" spc="-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uhlenbe</a:t>
            </a:r>
            <a:r>
              <a:rPr sz="1300" u="sng" spc="-3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r</a:t>
            </a:r>
            <a:r>
              <a:rPr sz="1300" u="sng" spc="-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g.edu</a:t>
            </a:r>
            <a:r>
              <a:rPr sz="1300" u="sng" spc="-2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/</a:t>
            </a:r>
            <a:r>
              <a:rPr sz="1300" u="sng" spc="-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dept</a:t>
            </a:r>
            <a:r>
              <a:rPr sz="1300" u="sng" spc="-2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s</a:t>
            </a:r>
            <a:r>
              <a:rPr sz="1300" u="sng" spc="-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/b</a:t>
            </a:r>
            <a:r>
              <a:rPr sz="1300" u="sng" spc="-2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i</a:t>
            </a:r>
            <a:r>
              <a:rPr sz="1300" u="sng" spc="-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olog</a:t>
            </a:r>
            <a:r>
              <a:rPr sz="1300" u="sng" spc="-5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y</a:t>
            </a:r>
            <a:r>
              <a:rPr sz="1300" u="sng" spc="-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/courses/bio</a:t>
            </a:r>
            <a:r>
              <a:rPr sz="1300" u="sng" spc="-2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1</a:t>
            </a:r>
            <a:r>
              <a:rPr sz="1300" u="sng" spc="-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52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57928" y="2286000"/>
            <a:ext cx="3970020" cy="3194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53355" y="2281427"/>
            <a:ext cx="3978910" cy="3202305"/>
          </a:xfrm>
          <a:custGeom>
            <a:avLst/>
            <a:gdLst/>
            <a:ahLst/>
            <a:cxnLst/>
            <a:rect l="l" t="t" r="r" b="b"/>
            <a:pathLst>
              <a:path w="3978909" h="3202304">
                <a:moveTo>
                  <a:pt x="0" y="3201924"/>
                </a:moveTo>
                <a:lnTo>
                  <a:pt x="3978909" y="3201924"/>
                </a:lnTo>
                <a:lnTo>
                  <a:pt x="3978909" y="0"/>
                </a:lnTo>
                <a:lnTo>
                  <a:pt x="0" y="0"/>
                </a:lnTo>
                <a:lnTo>
                  <a:pt x="0" y="32019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4000" y="1411224"/>
            <a:ext cx="1325880" cy="381000"/>
          </a:xfrm>
          <a:prstGeom prst="rect">
            <a:avLst/>
          </a:prstGeom>
          <a:solidFill>
            <a:srgbClr val="FFEAAD"/>
          </a:solidFill>
          <a:ln w="9144">
            <a:solidFill>
              <a:srgbClr val="FF25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ct val="100000"/>
              </a:lnSpc>
            </a:pPr>
            <a:r>
              <a:rPr sz="2200" spc="-15" dirty="0">
                <a:latin typeface="Times New Roman"/>
                <a:cs typeface="Times New Roman"/>
              </a:rPr>
              <a:t>Gene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T</a:t>
            </a:r>
            <a:r>
              <a:rPr sz="2200" spc="-35" dirty="0">
                <a:latin typeface="Times New Roman"/>
                <a:cs typeface="Times New Roman"/>
              </a:rPr>
              <a:t>r</a:t>
            </a:r>
            <a:r>
              <a:rPr sz="2200" spc="-40" dirty="0">
                <a:latin typeface="Times New Roman"/>
                <a:cs typeface="Times New Roman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9947" y="1546860"/>
            <a:ext cx="1591310" cy="379730"/>
          </a:xfrm>
          <a:prstGeom prst="rect">
            <a:avLst/>
          </a:prstGeom>
          <a:solidFill>
            <a:srgbClr val="FFEAAD"/>
          </a:solidFill>
          <a:ln w="9143">
            <a:solidFill>
              <a:srgbClr val="FF25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ct val="100000"/>
              </a:lnSpc>
            </a:pPr>
            <a:r>
              <a:rPr sz="2200" spc="-15" dirty="0">
                <a:latin typeface="Times New Roman"/>
                <a:cs typeface="Times New Roman"/>
              </a:rPr>
              <a:t>S</a:t>
            </a:r>
            <a:r>
              <a:rPr sz="2200" spc="-10" dirty="0">
                <a:latin typeface="Times New Roman"/>
                <a:cs typeface="Times New Roman"/>
              </a:rPr>
              <a:t>peci</a:t>
            </a:r>
            <a:r>
              <a:rPr sz="2200" spc="-20" dirty="0">
                <a:latin typeface="Times New Roman"/>
                <a:cs typeface="Times New Roman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T</a:t>
            </a:r>
            <a:r>
              <a:rPr sz="2200" spc="-35" dirty="0">
                <a:latin typeface="Times New Roman"/>
                <a:cs typeface="Times New Roman"/>
              </a:rPr>
              <a:t>r</a:t>
            </a:r>
            <a:r>
              <a:rPr sz="2200" spc="-40" dirty="0">
                <a:latin typeface="Times New Roman"/>
                <a:cs typeface="Times New Roman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111" y="625071"/>
            <a:ext cx="8667750" cy="539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App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ica</a:t>
            </a:r>
            <a:r>
              <a:rPr sz="3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ions:</a:t>
            </a:r>
            <a:endParaRPr sz="3200" dirty="0">
              <a:latin typeface="Times New Roman"/>
              <a:cs typeface="Times New Roman"/>
            </a:endParaRPr>
          </a:p>
          <a:p>
            <a:pPr marR="2064385" algn="ctr">
              <a:lnSpc>
                <a:spcPct val="100000"/>
              </a:lnSpc>
              <a:spcBef>
                <a:spcPts val="1805"/>
              </a:spcBef>
            </a:pPr>
            <a:r>
              <a:rPr sz="2800" b="1" spc="-15" dirty="0">
                <a:latin typeface="Times New Roman"/>
                <a:cs typeface="Times New Roman"/>
              </a:rPr>
              <a:t>Molecu</a:t>
            </a:r>
            <a:r>
              <a:rPr sz="2800" b="1" spc="-25" dirty="0">
                <a:latin typeface="Times New Roman"/>
                <a:cs typeface="Times New Roman"/>
              </a:rPr>
              <a:t>l</a:t>
            </a:r>
            <a:r>
              <a:rPr sz="2800" b="1" spc="-15" dirty="0">
                <a:latin typeface="Times New Roman"/>
                <a:cs typeface="Times New Roman"/>
              </a:rPr>
              <a:t>ar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evolu</a:t>
            </a:r>
            <a:r>
              <a:rPr sz="2800" b="1" spc="-10" dirty="0">
                <a:latin typeface="Times New Roman"/>
                <a:cs typeface="Times New Roman"/>
              </a:rPr>
              <a:t>ti</a:t>
            </a:r>
            <a:r>
              <a:rPr sz="2800" b="1" spc="-30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n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anal</a:t>
            </a:r>
            <a:r>
              <a:rPr sz="2800" b="1" spc="-10" dirty="0">
                <a:latin typeface="Times New Roman"/>
                <a:cs typeface="Times New Roman"/>
              </a:rPr>
              <a:t>y</a:t>
            </a:r>
            <a:r>
              <a:rPr sz="2800" b="1" spc="-25" dirty="0">
                <a:latin typeface="Times New Roman"/>
                <a:cs typeface="Times New Roman"/>
              </a:rPr>
              <a:t>si</a:t>
            </a:r>
            <a:r>
              <a:rPr sz="2800" b="1" spc="-15" dirty="0">
                <a:latin typeface="Times New Roman"/>
                <a:cs typeface="Times New Roman"/>
              </a:rPr>
              <a:t>s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ha</a:t>
            </a:r>
            <a:r>
              <a:rPr sz="2800" b="1" spc="-15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clarif</a:t>
            </a:r>
            <a:r>
              <a:rPr sz="2800" b="1" spc="-25" dirty="0">
                <a:latin typeface="Times New Roman"/>
                <a:cs typeface="Times New Roman"/>
              </a:rPr>
              <a:t>i</a:t>
            </a:r>
            <a:r>
              <a:rPr sz="2800" b="1" spc="-35" dirty="0">
                <a:latin typeface="Times New Roman"/>
                <a:cs typeface="Times New Roman"/>
              </a:rPr>
              <a:t>e</a:t>
            </a:r>
            <a:r>
              <a:rPr sz="2800" b="1" spc="-15" dirty="0">
                <a:latin typeface="Times New Roman"/>
                <a:cs typeface="Times New Roman"/>
              </a:rPr>
              <a:t>d:</a:t>
            </a:r>
            <a:endParaRPr sz="2800" dirty="0">
              <a:latin typeface="Times New Roman"/>
              <a:cs typeface="Times New Roman"/>
            </a:endParaRPr>
          </a:p>
          <a:p>
            <a:pPr marL="12700" marR="737870">
              <a:lnSpc>
                <a:spcPct val="100000"/>
              </a:lnSpc>
              <a:spcBef>
                <a:spcPts val="170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r>
              <a:rPr sz="2800" b="1" spc="-10" dirty="0">
                <a:latin typeface="Times New Roman"/>
                <a:cs typeface="Times New Roman"/>
              </a:rPr>
              <a:t>t</a:t>
            </a:r>
            <a:r>
              <a:rPr sz="2800" b="1" spc="-15" dirty="0">
                <a:latin typeface="Times New Roman"/>
                <a:cs typeface="Times New Roman"/>
              </a:rPr>
              <a:t>he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evo</a:t>
            </a:r>
            <a:r>
              <a:rPr sz="2800" b="1" spc="-5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ona</a:t>
            </a:r>
            <a:r>
              <a:rPr sz="2800" b="1" spc="-3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y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elat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onsh</a:t>
            </a:r>
            <a:r>
              <a:rPr sz="2800" b="1" spc="-25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ps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b</a:t>
            </a:r>
            <a:r>
              <a:rPr sz="2800" b="1" spc="-45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t</a:t>
            </a:r>
            <a:r>
              <a:rPr sz="2800" b="1" spc="-70" dirty="0">
                <a:latin typeface="Times New Roman"/>
                <a:cs typeface="Times New Roman"/>
              </a:rPr>
              <a:t>w</a:t>
            </a:r>
            <a:r>
              <a:rPr sz="2800" b="1" spc="-35" dirty="0">
                <a:latin typeface="Times New Roman"/>
                <a:cs typeface="Times New Roman"/>
              </a:rPr>
              <a:t>ee</a:t>
            </a:r>
            <a:r>
              <a:rPr sz="2800" b="1" spc="-20" dirty="0">
                <a:latin typeface="Times New Roman"/>
                <a:cs typeface="Times New Roman"/>
              </a:rPr>
              <a:t>n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ma</a:t>
            </a:r>
            <a:r>
              <a:rPr sz="2800" b="1" spc="-15" dirty="0">
                <a:latin typeface="Times New Roman"/>
                <a:cs typeface="Times New Roman"/>
              </a:rPr>
              <a:t>ns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an</a:t>
            </a:r>
            <a:r>
              <a:rPr sz="2800" b="1" spc="-20" dirty="0">
                <a:latin typeface="Times New Roman"/>
                <a:cs typeface="Times New Roman"/>
              </a:rPr>
              <a:t>d</a:t>
            </a:r>
            <a:r>
              <a:rPr sz="2800" b="1" spc="-15" dirty="0">
                <a:latin typeface="Times New Roman"/>
                <a:cs typeface="Times New Roman"/>
              </a:rPr>
              <a:t> o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-15" dirty="0">
                <a:latin typeface="Times New Roman"/>
                <a:cs typeface="Times New Roman"/>
              </a:rPr>
              <a:t>her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prima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-15" dirty="0">
                <a:latin typeface="Times New Roman"/>
                <a:cs typeface="Times New Roman"/>
              </a:rPr>
              <a:t>es;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r>
              <a:rPr sz="2800" b="1" spc="-10" dirty="0">
                <a:latin typeface="Times New Roman"/>
                <a:cs typeface="Times New Roman"/>
              </a:rPr>
              <a:t>t</a:t>
            </a:r>
            <a:r>
              <a:rPr sz="2800" b="1" spc="-15" dirty="0">
                <a:latin typeface="Times New Roman"/>
                <a:cs typeface="Times New Roman"/>
              </a:rPr>
              <a:t>he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ori</a:t>
            </a:r>
            <a:r>
              <a:rPr sz="2800" b="1" spc="-10" dirty="0">
                <a:latin typeface="Times New Roman"/>
                <a:cs typeface="Times New Roman"/>
              </a:rPr>
              <a:t>g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ns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of</a:t>
            </a:r>
            <a:r>
              <a:rPr sz="2800" b="1" spc="-18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AIDS;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r>
              <a:rPr sz="2800" b="1" spc="-10" dirty="0">
                <a:latin typeface="Times New Roman"/>
                <a:cs typeface="Times New Roman"/>
              </a:rPr>
              <a:t>t</a:t>
            </a:r>
            <a:r>
              <a:rPr sz="2800" b="1" spc="-15" dirty="0">
                <a:latin typeface="Times New Roman"/>
                <a:cs typeface="Times New Roman"/>
              </a:rPr>
              <a:t>he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ori</a:t>
            </a:r>
            <a:r>
              <a:rPr sz="2800" b="1" spc="-10" dirty="0">
                <a:latin typeface="Times New Roman"/>
                <a:cs typeface="Times New Roman"/>
              </a:rPr>
              <a:t>g</a:t>
            </a:r>
            <a:r>
              <a:rPr sz="2800" b="1" spc="-20" dirty="0">
                <a:latin typeface="Times New Roman"/>
                <a:cs typeface="Times New Roman"/>
              </a:rPr>
              <a:t>in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of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mo</a:t>
            </a:r>
            <a:r>
              <a:rPr sz="2800" b="1" spc="-15" dirty="0">
                <a:latin typeface="Times New Roman"/>
                <a:cs typeface="Times New Roman"/>
              </a:rPr>
              <a:t>de</a:t>
            </a:r>
            <a:r>
              <a:rPr sz="2800" b="1" spc="-30" dirty="0">
                <a:latin typeface="Times New Roman"/>
                <a:cs typeface="Times New Roman"/>
              </a:rPr>
              <a:t>r</a:t>
            </a:r>
            <a:r>
              <a:rPr sz="2800" b="1" spc="-20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h</a:t>
            </a:r>
            <a:r>
              <a:rPr sz="2800" b="1" spc="-15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ma</a:t>
            </a:r>
            <a:r>
              <a:rPr sz="2800" b="1" spc="-15" dirty="0">
                <a:latin typeface="Times New Roman"/>
                <a:cs typeface="Times New Roman"/>
              </a:rPr>
              <a:t>ns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an</a:t>
            </a:r>
            <a:r>
              <a:rPr sz="2800" b="1" spc="-20" dirty="0">
                <a:latin typeface="Times New Roman"/>
                <a:cs typeface="Times New Roman"/>
              </a:rPr>
              <a:t>d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p</a:t>
            </a:r>
            <a:r>
              <a:rPr sz="2800" b="1" spc="-5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p</a:t>
            </a:r>
            <a:r>
              <a:rPr sz="2800" b="1" spc="-15" dirty="0">
                <a:latin typeface="Times New Roman"/>
                <a:cs typeface="Times New Roman"/>
              </a:rPr>
              <a:t>u</a:t>
            </a:r>
            <a:r>
              <a:rPr sz="2800" b="1" spc="-10" dirty="0">
                <a:latin typeface="Times New Roman"/>
                <a:cs typeface="Times New Roman"/>
              </a:rPr>
              <a:t>lati</a:t>
            </a:r>
            <a:r>
              <a:rPr sz="2800" b="1" spc="-5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n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migra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io</a:t>
            </a:r>
            <a:r>
              <a:rPr sz="2800" b="1" spc="-15" dirty="0">
                <a:latin typeface="Times New Roman"/>
                <a:cs typeface="Times New Roman"/>
              </a:rPr>
              <a:t>n;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r>
              <a:rPr sz="2800" b="1" spc="-15" dirty="0">
                <a:latin typeface="Times New Roman"/>
                <a:cs typeface="Times New Roman"/>
              </a:rPr>
              <a:t>speciati</a:t>
            </a:r>
            <a:r>
              <a:rPr sz="2800" b="1" spc="-30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n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events;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r>
              <a:rPr sz="2800" b="1" spc="-15" dirty="0">
                <a:latin typeface="Times New Roman"/>
                <a:cs typeface="Times New Roman"/>
              </a:rPr>
              <a:t>genetic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ma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ial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exchange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b</a:t>
            </a:r>
            <a:r>
              <a:rPr sz="2800" b="1" spc="-45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t</a:t>
            </a:r>
            <a:r>
              <a:rPr sz="2800" b="1" spc="-70" dirty="0">
                <a:latin typeface="Times New Roman"/>
                <a:cs typeface="Times New Roman"/>
              </a:rPr>
              <a:t>w</a:t>
            </a:r>
            <a:r>
              <a:rPr sz="2800" b="1" spc="-35" dirty="0">
                <a:latin typeface="Times New Roman"/>
                <a:cs typeface="Times New Roman"/>
              </a:rPr>
              <a:t>ee</a:t>
            </a:r>
            <a:r>
              <a:rPr sz="2800" b="1" spc="-20" dirty="0">
                <a:latin typeface="Times New Roman"/>
                <a:cs typeface="Times New Roman"/>
              </a:rPr>
              <a:t>n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spe</a:t>
            </a:r>
            <a:r>
              <a:rPr sz="2800" b="1" spc="-30" dirty="0">
                <a:latin typeface="Times New Roman"/>
                <a:cs typeface="Times New Roman"/>
              </a:rPr>
              <a:t>c</a:t>
            </a:r>
            <a:r>
              <a:rPr sz="2800" b="1" spc="-10" dirty="0">
                <a:latin typeface="Times New Roman"/>
                <a:cs typeface="Times New Roman"/>
              </a:rPr>
              <a:t>ies.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3345"/>
              </a:lnSpc>
              <a:spcBef>
                <a:spcPts val="1800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r>
              <a:rPr sz="2800" b="1" spc="-15" dirty="0">
                <a:latin typeface="Times New Roman"/>
                <a:cs typeface="Times New Roman"/>
              </a:rPr>
              <a:t>ori</a:t>
            </a:r>
            <a:r>
              <a:rPr sz="2800" b="1" spc="-10" dirty="0">
                <a:latin typeface="Times New Roman"/>
                <a:cs typeface="Times New Roman"/>
              </a:rPr>
              <a:t>g</a:t>
            </a:r>
            <a:r>
              <a:rPr sz="2800" b="1" spc="-15" dirty="0">
                <a:latin typeface="Times New Roman"/>
                <a:cs typeface="Times New Roman"/>
              </a:rPr>
              <a:t>in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of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some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desea</a:t>
            </a:r>
            <a:r>
              <a:rPr sz="2800" b="1" spc="-10" dirty="0">
                <a:latin typeface="Times New Roman"/>
                <a:cs typeface="Times New Roman"/>
              </a:rPr>
              <a:t>s</a:t>
            </a:r>
            <a:r>
              <a:rPr sz="2800" b="1" spc="-15" dirty="0">
                <a:latin typeface="Times New Roman"/>
                <a:cs typeface="Times New Roman"/>
              </a:rPr>
              <a:t>es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(canc</a:t>
            </a:r>
            <a:r>
              <a:rPr sz="2800" b="1" spc="-30" dirty="0">
                <a:latin typeface="Times New Roman"/>
                <a:cs typeface="Times New Roman"/>
              </a:rPr>
              <a:t>e</a:t>
            </a:r>
            <a:r>
              <a:rPr sz="2800" b="1" spc="-27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,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et</a:t>
            </a:r>
            <a:r>
              <a:rPr sz="2800" b="1" spc="-25" dirty="0">
                <a:latin typeface="Times New Roman"/>
                <a:cs typeface="Times New Roman"/>
              </a:rPr>
              <a:t>c</a:t>
            </a:r>
            <a:r>
              <a:rPr sz="2800" b="1" spc="-15" dirty="0">
                <a:latin typeface="Times New Roman"/>
                <a:cs typeface="Times New Roman"/>
              </a:rPr>
              <a:t>...)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9792" y="104043"/>
            <a:ext cx="373443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05"/>
              </a:lnSpc>
            </a:pPr>
            <a:r>
              <a:rPr sz="3600" dirty="0">
                <a:latin typeface="Times New Roman"/>
                <a:cs typeface="Times New Roman"/>
              </a:rPr>
              <a:t>Molec</a:t>
            </a:r>
            <a:r>
              <a:rPr sz="3600" spc="-15" dirty="0">
                <a:latin typeface="Times New Roman"/>
                <a:cs typeface="Times New Roman"/>
              </a:rPr>
              <a:t>u</a:t>
            </a:r>
            <a:r>
              <a:rPr sz="3600" dirty="0">
                <a:latin typeface="Times New Roman"/>
                <a:cs typeface="Times New Roman"/>
              </a:rPr>
              <a:t>lar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evo</a:t>
            </a:r>
            <a:r>
              <a:rPr sz="3600" spc="-15" dirty="0">
                <a:latin typeface="Times New Roman"/>
                <a:cs typeface="Times New Roman"/>
              </a:rPr>
              <a:t>l</a:t>
            </a:r>
            <a:r>
              <a:rPr sz="3600" dirty="0">
                <a:latin typeface="Times New Roman"/>
                <a:cs typeface="Times New Roman"/>
              </a:rPr>
              <a:t>ut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7400" y="3124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</a:t>
            </a:r>
            <a:endParaRPr lang="ko-KR" alt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124" y="2718486"/>
            <a:ext cx="2248929" cy="3361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3902" y="2718486"/>
            <a:ext cx="2224215" cy="3385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5686" y="2767913"/>
            <a:ext cx="1656080" cy="0"/>
          </a:xfrm>
          <a:custGeom>
            <a:avLst/>
            <a:gdLst/>
            <a:ahLst/>
            <a:cxnLst/>
            <a:rect l="l" t="t" r="r" b="b"/>
            <a:pathLst>
              <a:path w="1656079">
                <a:moveTo>
                  <a:pt x="0" y="0"/>
                </a:moveTo>
                <a:lnTo>
                  <a:pt x="1655804" y="0"/>
                </a:lnTo>
              </a:path>
            </a:pathLst>
          </a:custGeom>
          <a:ln w="24713">
            <a:solidFill>
              <a:srgbClr val="13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57151" y="2817340"/>
            <a:ext cx="0" cy="494665"/>
          </a:xfrm>
          <a:custGeom>
            <a:avLst/>
            <a:gdLst/>
            <a:ahLst/>
            <a:cxnLst/>
            <a:rect l="l" t="t" r="r" b="b"/>
            <a:pathLst>
              <a:path h="494664">
                <a:moveTo>
                  <a:pt x="0" y="494271"/>
                </a:moveTo>
                <a:lnTo>
                  <a:pt x="0" y="0"/>
                </a:lnTo>
              </a:path>
            </a:pathLst>
          </a:custGeom>
          <a:ln w="12356">
            <a:solidFill>
              <a:srgbClr val="1313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7151" y="3212757"/>
            <a:ext cx="0" cy="617855"/>
          </a:xfrm>
          <a:custGeom>
            <a:avLst/>
            <a:gdLst/>
            <a:ahLst/>
            <a:cxnLst/>
            <a:rect l="l" t="t" r="r" b="b"/>
            <a:pathLst>
              <a:path h="617854">
                <a:moveTo>
                  <a:pt x="0" y="617837"/>
                </a:moveTo>
                <a:lnTo>
                  <a:pt x="0" y="0"/>
                </a:lnTo>
              </a:path>
            </a:pathLst>
          </a:custGeom>
          <a:ln w="12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1675" y="3262184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259491"/>
                </a:moveTo>
                <a:lnTo>
                  <a:pt x="0" y="0"/>
                </a:lnTo>
              </a:path>
            </a:pathLst>
          </a:custGeom>
          <a:ln w="12356">
            <a:solidFill>
              <a:srgbClr val="7470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34032" y="3472248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562"/>
                </a:moveTo>
                <a:lnTo>
                  <a:pt x="0" y="0"/>
                </a:lnTo>
              </a:path>
            </a:pathLst>
          </a:custGeom>
          <a:ln w="37070">
            <a:solidFill>
              <a:srgbClr val="77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7151" y="3731740"/>
            <a:ext cx="0" cy="494665"/>
          </a:xfrm>
          <a:custGeom>
            <a:avLst/>
            <a:gdLst/>
            <a:ahLst/>
            <a:cxnLst/>
            <a:rect l="l" t="t" r="r" b="b"/>
            <a:pathLst>
              <a:path h="494664">
                <a:moveTo>
                  <a:pt x="0" y="494271"/>
                </a:moveTo>
                <a:lnTo>
                  <a:pt x="0" y="0"/>
                </a:lnTo>
              </a:path>
            </a:pathLst>
          </a:custGeom>
          <a:ln w="12356">
            <a:solidFill>
              <a:srgbClr val="1313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21675" y="4065372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4">
                <a:moveTo>
                  <a:pt x="0" y="160638"/>
                </a:moveTo>
                <a:lnTo>
                  <a:pt x="0" y="0"/>
                </a:lnTo>
              </a:path>
            </a:pathLst>
          </a:custGeom>
          <a:ln w="37070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82064" y="3781167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4">
                <a:moveTo>
                  <a:pt x="0" y="395417"/>
                </a:moveTo>
                <a:lnTo>
                  <a:pt x="0" y="0"/>
                </a:lnTo>
              </a:path>
            </a:pathLst>
          </a:custGeom>
          <a:ln w="24713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75686" y="4917988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481914"/>
                </a:moveTo>
                <a:lnTo>
                  <a:pt x="0" y="0"/>
                </a:lnTo>
              </a:path>
            </a:pathLst>
          </a:custGeom>
          <a:ln w="24713">
            <a:solidFill>
              <a:srgbClr val="1313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0021" y="5004487"/>
            <a:ext cx="0" cy="358775"/>
          </a:xfrm>
          <a:custGeom>
            <a:avLst/>
            <a:gdLst/>
            <a:ahLst/>
            <a:cxnLst/>
            <a:rect l="l" t="t" r="r" b="b"/>
            <a:pathLst>
              <a:path h="358775">
                <a:moveTo>
                  <a:pt x="0" y="358345"/>
                </a:moveTo>
                <a:lnTo>
                  <a:pt x="0" y="0"/>
                </a:lnTo>
              </a:path>
            </a:pathLst>
          </a:custGeom>
          <a:ln w="49427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9891" y="5436972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222421"/>
                </a:moveTo>
                <a:lnTo>
                  <a:pt x="0" y="0"/>
                </a:lnTo>
              </a:path>
            </a:pathLst>
          </a:custGeom>
          <a:ln w="24713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67664" y="5350475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259491"/>
                </a:moveTo>
                <a:lnTo>
                  <a:pt x="0" y="0"/>
                </a:lnTo>
              </a:path>
            </a:pathLst>
          </a:custGeom>
          <a:ln w="24713">
            <a:solidFill>
              <a:srgbClr val="74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93123" y="36729"/>
            <a:ext cx="7856979" cy="921183"/>
          </a:xfrm>
          <a:prstGeom prst="rect">
            <a:avLst/>
          </a:prstGeom>
        </p:spPr>
        <p:txBody>
          <a:bodyPr vert="horz" wrap="square" lIns="0" tIns="467774" rIns="0" bIns="0" rtlCol="0">
            <a:spAutoFit/>
          </a:bodyPr>
          <a:lstStyle/>
          <a:p>
            <a:pPr marL="457200" algn="ctr">
              <a:lnSpc>
                <a:spcPts val="3450"/>
              </a:lnSpc>
              <a:tabLst>
                <a:tab pos="457200" algn="l"/>
              </a:tabLst>
            </a:pPr>
            <a:r>
              <a:rPr sz="3600" spc="125" dirty="0" smtClean="0">
                <a:solidFill>
                  <a:srgbClr val="010101"/>
                </a:solidFill>
                <a:latin typeface="Times New Roman"/>
                <a:cs typeface="Times New Roman"/>
              </a:rPr>
              <a:t>Mo</a:t>
            </a:r>
            <a:r>
              <a:rPr sz="3600" spc="70" dirty="0" smtClean="0">
                <a:solidFill>
                  <a:srgbClr val="010101"/>
                </a:solidFill>
                <a:latin typeface="Times New Roman"/>
                <a:cs typeface="Times New Roman"/>
              </a:rPr>
              <a:t>l</a:t>
            </a:r>
            <a:r>
              <a:rPr sz="3600" spc="50" dirty="0" smtClean="0">
                <a:solidFill>
                  <a:srgbClr val="010101"/>
                </a:solidFill>
                <a:latin typeface="Times New Roman"/>
                <a:cs typeface="Times New Roman"/>
              </a:rPr>
              <a:t>ecul</a:t>
            </a:r>
            <a:r>
              <a:rPr sz="3600" spc="15" dirty="0" smtClean="0">
                <a:solidFill>
                  <a:srgbClr val="010101"/>
                </a:solidFill>
                <a:latin typeface="Times New Roman"/>
                <a:cs typeface="Times New Roman"/>
              </a:rPr>
              <a:t>a</a:t>
            </a:r>
            <a:r>
              <a:rPr sz="3600" spc="175" dirty="0" smtClean="0">
                <a:solidFill>
                  <a:srgbClr val="010101"/>
                </a:solidFill>
                <a:latin typeface="Times New Roman"/>
                <a:cs typeface="Times New Roman"/>
              </a:rPr>
              <a:t>r</a:t>
            </a:r>
            <a:r>
              <a:rPr sz="3600" spc="-170" dirty="0" smtClean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3600" spc="65" dirty="0">
                <a:solidFill>
                  <a:srgbClr val="010101"/>
                </a:solidFill>
                <a:latin typeface="Times New Roman"/>
                <a:cs typeface="Times New Roman"/>
              </a:rPr>
              <a:t>E</a:t>
            </a:r>
            <a:r>
              <a:rPr sz="3600" spc="85" dirty="0">
                <a:solidFill>
                  <a:srgbClr val="010101"/>
                </a:solidFill>
                <a:latin typeface="Times New Roman"/>
                <a:cs typeface="Times New Roman"/>
              </a:rPr>
              <a:t>vol</a:t>
            </a:r>
            <a:r>
              <a:rPr sz="3600" spc="75" dirty="0">
                <a:solidFill>
                  <a:srgbClr val="010101"/>
                </a:solidFill>
                <a:latin typeface="Times New Roman"/>
                <a:cs typeface="Times New Roman"/>
              </a:rPr>
              <a:t>u</a:t>
            </a:r>
            <a:r>
              <a:rPr sz="3600" spc="80" dirty="0">
                <a:solidFill>
                  <a:srgbClr val="010101"/>
                </a:solidFill>
                <a:latin typeface="Times New Roman"/>
                <a:cs typeface="Times New Roman"/>
              </a:rPr>
              <a:t>ti</a:t>
            </a:r>
            <a:r>
              <a:rPr sz="3600" spc="40" dirty="0">
                <a:solidFill>
                  <a:srgbClr val="010101"/>
                </a:solidFill>
                <a:latin typeface="Times New Roman"/>
                <a:cs typeface="Times New Roman"/>
              </a:rPr>
              <a:t>o</a:t>
            </a:r>
            <a:r>
              <a:rPr sz="3600" spc="125" dirty="0">
                <a:solidFill>
                  <a:srgbClr val="010101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endParaRPr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2337" y="1415674"/>
            <a:ext cx="115760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 indent="-12700">
              <a:lnSpc>
                <a:spcPct val="102699"/>
              </a:lnSpc>
            </a:pPr>
            <a:r>
              <a:rPr sz="1500" dirty="0">
                <a:solidFill>
                  <a:srgbClr val="010101"/>
                </a:solidFill>
                <a:latin typeface="Times New Roman"/>
                <a:cs typeface="Times New Roman"/>
              </a:rPr>
              <a:t>Moiphological </a:t>
            </a:r>
            <a:r>
              <a:rPr sz="1500" spc="-60" dirty="0">
                <a:solidFill>
                  <a:srgbClr val="010101"/>
                </a:solidFill>
                <a:latin typeface="Times New Roman"/>
                <a:cs typeface="Times New Roman"/>
              </a:rPr>
              <a:t>S</a:t>
            </a:r>
            <a:r>
              <a:rPr sz="1500" dirty="0">
                <a:solidFill>
                  <a:srgbClr val="010101"/>
                </a:solidFill>
                <a:latin typeface="Times New Roman"/>
                <a:cs typeface="Times New Roman"/>
              </a:rPr>
              <a:t>imilarity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61840" y="1440731"/>
            <a:ext cx="61722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5"/>
              </a:lnSpc>
            </a:pPr>
            <a:r>
              <a:rPr sz="1500" spc="-10" dirty="0">
                <a:solidFill>
                  <a:srgbClr val="010101"/>
                </a:solidFill>
                <a:latin typeface="Times New Roman"/>
                <a:cs typeface="Times New Roman"/>
              </a:rPr>
              <a:t>Genetic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61840" y="1650452"/>
            <a:ext cx="78613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60" dirty="0">
                <a:solidFill>
                  <a:srgbClr val="010101"/>
                </a:solidFill>
                <a:latin typeface="Times New Roman"/>
                <a:cs typeface="Times New Roman"/>
              </a:rPr>
              <a:t>S</a:t>
            </a:r>
            <a:r>
              <a:rPr sz="1500" dirty="0">
                <a:solidFill>
                  <a:srgbClr val="010101"/>
                </a:solidFill>
                <a:latin typeface="Times New Roman"/>
                <a:cs typeface="Times New Roman"/>
              </a:rPr>
              <a:t>imilarity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03139" y="1585100"/>
            <a:ext cx="3110128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</a:pPr>
            <a:r>
              <a:rPr sz="1700" spc="85" dirty="0" smtClean="0">
                <a:solidFill>
                  <a:srgbClr val="010101"/>
                </a:solidFill>
                <a:latin typeface="Times New Roman"/>
                <a:cs typeface="Times New Roman"/>
              </a:rPr>
              <a:t>-distance between</a:t>
            </a:r>
            <a:r>
              <a:rPr sz="1700" spc="-180" dirty="0" smtClean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114" dirty="0" smtClean="0">
                <a:solidFill>
                  <a:srgbClr val="010101"/>
                </a:solidFill>
                <a:latin typeface="Times New Roman"/>
                <a:cs typeface="Times New Roman"/>
              </a:rPr>
              <a:t>h</a:t>
            </a:r>
            <a:r>
              <a:rPr lang="en-US" sz="1700" spc="95" dirty="0" smtClean="0">
                <a:solidFill>
                  <a:srgbClr val="010101"/>
                </a:solidFill>
                <a:latin typeface="Times New Roman"/>
                <a:cs typeface="Times New Roman"/>
              </a:rPr>
              <a:t>um</a:t>
            </a:r>
            <a:r>
              <a:rPr sz="1700" spc="95" dirty="0" smtClean="0">
                <a:solidFill>
                  <a:srgbClr val="010101"/>
                </a:solidFill>
                <a:latin typeface="Times New Roman"/>
                <a:cs typeface="Times New Roman"/>
              </a:rPr>
              <a:t>ans</a:t>
            </a:r>
            <a:r>
              <a:rPr sz="1700" spc="160" dirty="0" smtClean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125" dirty="0">
                <a:solidFill>
                  <a:srgbClr val="010101"/>
                </a:solidFill>
                <a:latin typeface="Times New Roman"/>
                <a:cs typeface="Times New Roman"/>
              </a:rPr>
              <a:t>a</a:t>
            </a:r>
            <a:r>
              <a:rPr sz="1700" spc="5" dirty="0">
                <a:solidFill>
                  <a:srgbClr val="010101"/>
                </a:solidFill>
                <a:latin typeface="Times New Roman"/>
                <a:cs typeface="Times New Roman"/>
              </a:rPr>
              <a:t>n</a:t>
            </a:r>
            <a:r>
              <a:rPr sz="1700" spc="170" dirty="0">
                <a:solidFill>
                  <a:srgbClr val="010101"/>
                </a:solidFill>
                <a:latin typeface="Times New Roman"/>
                <a:cs typeface="Times New Roman"/>
              </a:rPr>
              <a:t>d</a:t>
            </a:r>
            <a:r>
              <a:rPr sz="1700" spc="8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40" dirty="0">
                <a:solidFill>
                  <a:srgbClr val="010101"/>
                </a:solidFill>
                <a:latin typeface="Times New Roman"/>
                <a:cs typeface="Times New Roman"/>
              </a:rPr>
              <a:t>chimpanze</a:t>
            </a:r>
            <a:r>
              <a:rPr sz="1700" spc="100" dirty="0">
                <a:solidFill>
                  <a:srgbClr val="010101"/>
                </a:solidFill>
                <a:latin typeface="Times New Roman"/>
                <a:cs typeface="Times New Roman"/>
              </a:rPr>
              <a:t>e</a:t>
            </a:r>
            <a:r>
              <a:rPr sz="1700" spc="70" dirty="0">
                <a:solidFill>
                  <a:srgbClr val="010101"/>
                </a:solidFill>
                <a:latin typeface="Times New Roman"/>
                <a:cs typeface="Times New Roman"/>
              </a:rPr>
              <a:t>s</a:t>
            </a:r>
            <a:r>
              <a:rPr sz="1700" spc="-9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105" dirty="0">
                <a:solidFill>
                  <a:srgbClr val="010101"/>
                </a:solidFill>
                <a:latin typeface="Times New Roman"/>
                <a:cs typeface="Times New Roman"/>
              </a:rPr>
              <a:t>i</a:t>
            </a:r>
            <a:r>
              <a:rPr sz="1700" spc="70" dirty="0">
                <a:solidFill>
                  <a:srgbClr val="010101"/>
                </a:solidFill>
                <a:latin typeface="Times New Roman"/>
                <a:cs typeface="Times New Roman"/>
              </a:rPr>
              <a:t>s</a:t>
            </a:r>
            <a:r>
              <a:rPr sz="1700" spc="-19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105" dirty="0">
                <a:solidFill>
                  <a:srgbClr val="010101"/>
                </a:solidFill>
                <a:latin typeface="Times New Roman"/>
                <a:cs typeface="Times New Roman"/>
              </a:rPr>
              <a:t>l</a:t>
            </a:r>
            <a:r>
              <a:rPr sz="1700" spc="15" dirty="0">
                <a:solidFill>
                  <a:srgbClr val="010101"/>
                </a:solidFill>
                <a:latin typeface="Times New Roman"/>
                <a:cs typeface="Times New Roman"/>
              </a:rPr>
              <a:t>e</a:t>
            </a:r>
            <a:r>
              <a:rPr sz="1700" spc="-85" dirty="0">
                <a:solidFill>
                  <a:srgbClr val="010101"/>
                </a:solidFill>
                <a:latin typeface="Times New Roman"/>
                <a:cs typeface="Times New Roman"/>
              </a:rPr>
              <a:t>s</a:t>
            </a:r>
            <a:r>
              <a:rPr sz="1700" spc="70" dirty="0">
                <a:solidFill>
                  <a:srgbClr val="010101"/>
                </a:solidFill>
                <a:latin typeface="Times New Roman"/>
                <a:cs typeface="Times New Roman"/>
              </a:rPr>
              <a:t>s</a:t>
            </a:r>
            <a:r>
              <a:rPr sz="1700" spc="-9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650" spc="125" dirty="0">
                <a:solidFill>
                  <a:srgbClr val="010101"/>
                </a:solidFill>
                <a:latin typeface="Times New Roman"/>
                <a:cs typeface="Times New Roman"/>
              </a:rPr>
              <a:t>than</a:t>
            </a:r>
            <a:r>
              <a:rPr sz="1650" spc="7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135" dirty="0">
                <a:solidFill>
                  <a:srgbClr val="010101"/>
                </a:solidFill>
                <a:latin typeface="Times New Roman"/>
                <a:cs typeface="Times New Roman"/>
              </a:rPr>
              <a:t>b</a:t>
            </a:r>
            <a:r>
              <a:rPr sz="1700" dirty="0">
                <a:solidFill>
                  <a:srgbClr val="010101"/>
                </a:solidFill>
                <a:latin typeface="Times New Roman"/>
                <a:cs typeface="Times New Roman"/>
              </a:rPr>
              <a:t>e</a:t>
            </a:r>
            <a:r>
              <a:rPr sz="1700" spc="65" dirty="0">
                <a:solidFill>
                  <a:srgbClr val="010101"/>
                </a:solidFill>
                <a:latin typeface="Times New Roman"/>
                <a:cs typeface="Times New Roman"/>
              </a:rPr>
              <a:t>t</a:t>
            </a:r>
            <a:r>
              <a:rPr sz="1700" spc="75" dirty="0">
                <a:solidFill>
                  <a:srgbClr val="010101"/>
                </a:solidFill>
                <a:latin typeface="Times New Roman"/>
                <a:cs typeface="Times New Roman"/>
              </a:rPr>
              <a:t>w</a:t>
            </a:r>
            <a:r>
              <a:rPr sz="1700" spc="15" dirty="0">
                <a:solidFill>
                  <a:srgbClr val="010101"/>
                </a:solidFill>
                <a:latin typeface="Times New Roman"/>
                <a:cs typeface="Times New Roman"/>
              </a:rPr>
              <a:t>e</a:t>
            </a:r>
            <a:r>
              <a:rPr sz="1700" spc="85" dirty="0">
                <a:solidFill>
                  <a:srgbClr val="010101"/>
                </a:solidFill>
                <a:latin typeface="Times New Roman"/>
                <a:cs typeface="Times New Roman"/>
              </a:rPr>
              <a:t>en</a:t>
            </a:r>
            <a:r>
              <a:rPr sz="1700" spc="-8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010101"/>
                </a:solidFill>
                <a:latin typeface="Times New Roman"/>
                <a:cs typeface="Times New Roman"/>
              </a:rPr>
              <a:t>si</a:t>
            </a:r>
            <a:r>
              <a:rPr sz="1700" spc="-45" dirty="0">
                <a:solidFill>
                  <a:srgbClr val="010101"/>
                </a:solidFill>
                <a:latin typeface="Times New Roman"/>
                <a:cs typeface="Times New Roman"/>
              </a:rPr>
              <a:t>b</a:t>
            </a:r>
            <a:r>
              <a:rPr sz="1700" spc="45" dirty="0">
                <a:solidFill>
                  <a:srgbClr val="010101"/>
                </a:solidFill>
                <a:latin typeface="Times New Roman"/>
                <a:cs typeface="Times New Roman"/>
              </a:rPr>
              <a:t>ling</a:t>
            </a:r>
            <a:r>
              <a:rPr sz="1700" spc="3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10101"/>
                </a:solidFill>
                <a:latin typeface="Times New Roman"/>
                <a:cs typeface="Times New Roman"/>
              </a:rPr>
              <a:t>s</a:t>
            </a:r>
            <a:r>
              <a:rPr sz="1700" spc="-40" dirty="0">
                <a:solidFill>
                  <a:srgbClr val="010101"/>
                </a:solidFill>
                <a:latin typeface="Times New Roman"/>
                <a:cs typeface="Times New Roman"/>
              </a:rPr>
              <a:t>p</a:t>
            </a:r>
            <a:r>
              <a:rPr sz="1700" spc="15" dirty="0">
                <a:solidFill>
                  <a:srgbClr val="010101"/>
                </a:solidFill>
                <a:latin typeface="Times New Roman"/>
                <a:cs typeface="Times New Roman"/>
              </a:rPr>
              <a:t>e</a:t>
            </a:r>
            <a:r>
              <a:rPr sz="1700" spc="35" dirty="0">
                <a:solidFill>
                  <a:srgbClr val="010101"/>
                </a:solidFill>
                <a:latin typeface="Times New Roman"/>
                <a:cs typeface="Times New Roman"/>
              </a:rPr>
              <a:t>ci</a:t>
            </a:r>
            <a:r>
              <a:rPr sz="1700" spc="-30" dirty="0">
                <a:solidFill>
                  <a:srgbClr val="010101"/>
                </a:solidFill>
                <a:latin typeface="Times New Roman"/>
                <a:cs typeface="Times New Roman"/>
              </a:rPr>
              <a:t>e</a:t>
            </a:r>
            <a:r>
              <a:rPr sz="1700" spc="70" dirty="0">
                <a:solidFill>
                  <a:srgbClr val="010101"/>
                </a:solidFill>
                <a:latin typeface="Times New Roman"/>
                <a:cs typeface="Times New Roman"/>
              </a:rPr>
              <a:t>s</a:t>
            </a:r>
            <a:r>
              <a:rPr sz="1700" spc="-9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-80" dirty="0">
                <a:solidFill>
                  <a:srgbClr val="010101"/>
                </a:solidFill>
                <a:latin typeface="Times New Roman"/>
                <a:cs typeface="Times New Roman"/>
              </a:rPr>
              <a:t>o</a:t>
            </a:r>
            <a:r>
              <a:rPr sz="1700" spc="70" dirty="0">
                <a:solidFill>
                  <a:srgbClr val="010101"/>
                </a:solidFill>
                <a:latin typeface="Times New Roman"/>
                <a:cs typeface="Times New Roman"/>
              </a:rPr>
              <a:t>f</a:t>
            </a:r>
            <a:r>
              <a:rPr sz="1700" spc="5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i="1" spc="35" dirty="0">
                <a:solidFill>
                  <a:srgbClr val="010101"/>
                </a:solidFill>
                <a:latin typeface="Times New Roman"/>
                <a:cs typeface="Times New Roman"/>
              </a:rPr>
              <a:t>D</a:t>
            </a:r>
            <a:r>
              <a:rPr sz="1700" i="1" spc="114" dirty="0">
                <a:solidFill>
                  <a:srgbClr val="010101"/>
                </a:solidFill>
                <a:latin typeface="Times New Roman"/>
                <a:cs typeface="Times New Roman"/>
              </a:rPr>
              <a:t>r</a:t>
            </a:r>
            <a:r>
              <a:rPr sz="1700" i="1" spc="65" dirty="0">
                <a:solidFill>
                  <a:srgbClr val="010101"/>
                </a:solidFill>
                <a:latin typeface="Times New Roman"/>
                <a:cs typeface="Times New Roman"/>
              </a:rPr>
              <a:t>o</a:t>
            </a:r>
            <a:r>
              <a:rPr sz="1700" i="1" spc="-125" dirty="0">
                <a:solidFill>
                  <a:srgbClr val="010101"/>
                </a:solidFill>
                <a:latin typeface="Times New Roman"/>
                <a:cs typeface="Times New Roman"/>
              </a:rPr>
              <a:t>s</a:t>
            </a:r>
            <a:r>
              <a:rPr sz="1700" i="1" spc="55" dirty="0">
                <a:solidFill>
                  <a:srgbClr val="010101"/>
                </a:solidFill>
                <a:latin typeface="Times New Roman"/>
                <a:cs typeface="Times New Roman"/>
              </a:rPr>
              <a:t>o</a:t>
            </a:r>
            <a:r>
              <a:rPr sz="1700" i="1" spc="-110" dirty="0">
                <a:solidFill>
                  <a:srgbClr val="010101"/>
                </a:solidFill>
                <a:latin typeface="Times New Roman"/>
                <a:cs typeface="Times New Roman"/>
              </a:rPr>
              <a:t>p</a:t>
            </a:r>
            <a:r>
              <a:rPr sz="1700" i="1" spc="105" dirty="0">
                <a:solidFill>
                  <a:srgbClr val="010101"/>
                </a:solidFill>
                <a:latin typeface="Times New Roman"/>
                <a:cs typeface="Times New Roman"/>
              </a:rPr>
              <a:t>hi</a:t>
            </a:r>
            <a:r>
              <a:rPr sz="1700" i="1" spc="-80" dirty="0">
                <a:solidFill>
                  <a:srgbClr val="010101"/>
                </a:solidFill>
                <a:latin typeface="Times New Roman"/>
                <a:cs typeface="Times New Roman"/>
              </a:rPr>
              <a:t>l</a:t>
            </a:r>
            <a:r>
              <a:rPr sz="1700" i="1" spc="20" dirty="0">
                <a:solidFill>
                  <a:srgbClr val="010101"/>
                </a:solidFill>
                <a:latin typeface="Times New Roman"/>
                <a:cs typeface="Times New Roman"/>
              </a:rPr>
              <a:t>a</a:t>
            </a:r>
            <a:r>
              <a:rPr sz="1700" i="1" spc="545" dirty="0">
                <a:solidFill>
                  <a:srgbClr val="010101"/>
                </a:solidFill>
                <a:latin typeface="Times New Roman"/>
                <a:cs typeface="Times New Roman"/>
              </a:rPr>
              <a:t>.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10619" y="2132366"/>
            <a:ext cx="32575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30" dirty="0">
                <a:solidFill>
                  <a:srgbClr val="010101"/>
                </a:solidFill>
                <a:latin typeface="Times New Roman"/>
                <a:cs typeface="Times New Roman"/>
              </a:rPr>
              <a:t>low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97764" y="2120009"/>
            <a:ext cx="36766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10101"/>
                </a:solidFill>
                <a:latin typeface="Times New Roman"/>
                <a:cs typeface="Times New Roman"/>
              </a:rPr>
              <a:t>high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68142" y="2550495"/>
            <a:ext cx="3260871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</a:pPr>
            <a:r>
              <a:rPr sz="1700" spc="-180" dirty="0">
                <a:solidFill>
                  <a:srgbClr val="010101"/>
                </a:solidFill>
                <a:latin typeface="Times New Roman"/>
                <a:cs typeface="Times New Roman"/>
              </a:rPr>
              <a:t>-</a:t>
            </a:r>
            <a:r>
              <a:rPr sz="1700" spc="100" dirty="0">
                <a:solidFill>
                  <a:srgbClr val="010101"/>
                </a:solidFill>
                <a:latin typeface="Times New Roman"/>
                <a:cs typeface="Times New Roman"/>
              </a:rPr>
              <a:t>f</a:t>
            </a:r>
            <a:r>
              <a:rPr sz="1700" spc="-65" dirty="0">
                <a:solidFill>
                  <a:srgbClr val="010101"/>
                </a:solidFill>
                <a:latin typeface="Times New Roman"/>
                <a:cs typeface="Times New Roman"/>
              </a:rPr>
              <a:t>o</a:t>
            </a:r>
            <a:r>
              <a:rPr sz="1700" spc="200" dirty="0">
                <a:solidFill>
                  <a:srgbClr val="010101"/>
                </a:solidFill>
                <a:latin typeface="Times New Roman"/>
                <a:cs typeface="Times New Roman"/>
              </a:rPr>
              <a:t>r</a:t>
            </a:r>
            <a:r>
              <a:rPr sz="1700" spc="7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010101"/>
                </a:solidFill>
                <a:latin typeface="Times New Roman"/>
                <a:cs typeface="Times New Roman"/>
              </a:rPr>
              <a:t>exampl</a:t>
            </a:r>
            <a:r>
              <a:rPr sz="1700" spc="5" dirty="0">
                <a:solidFill>
                  <a:srgbClr val="010101"/>
                </a:solidFill>
                <a:latin typeface="Times New Roman"/>
                <a:cs typeface="Times New Roman"/>
              </a:rPr>
              <a:t>e,</a:t>
            </a:r>
            <a:r>
              <a:rPr sz="1700" spc="-17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10101"/>
                </a:solidFill>
                <a:latin typeface="Times New Roman"/>
                <a:cs typeface="Times New Roman"/>
              </a:rPr>
              <a:t>from</a:t>
            </a:r>
            <a:r>
              <a:rPr sz="1700" spc="5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180" dirty="0">
                <a:solidFill>
                  <a:srgbClr val="010101"/>
                </a:solidFill>
                <a:latin typeface="Times New Roman"/>
                <a:cs typeface="Times New Roman"/>
              </a:rPr>
              <a:t>a</a:t>
            </a:r>
            <a:r>
              <a:rPr sz="1700" spc="-10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60" dirty="0">
                <a:solidFill>
                  <a:srgbClr val="010101"/>
                </a:solidFill>
                <a:latin typeface="Times New Roman"/>
                <a:cs typeface="Times New Roman"/>
              </a:rPr>
              <a:t>sam</a:t>
            </a:r>
            <a:r>
              <a:rPr sz="1700" spc="-25" dirty="0">
                <a:solidFill>
                  <a:srgbClr val="010101"/>
                </a:solidFill>
                <a:latin typeface="Times New Roman"/>
                <a:cs typeface="Times New Roman"/>
              </a:rPr>
              <a:t>p</a:t>
            </a:r>
            <a:r>
              <a:rPr sz="1700" spc="105" dirty="0">
                <a:solidFill>
                  <a:srgbClr val="010101"/>
                </a:solidFill>
                <a:latin typeface="Times New Roman"/>
                <a:cs typeface="Times New Roman"/>
              </a:rPr>
              <a:t>l</a:t>
            </a:r>
            <a:r>
              <a:rPr sz="1700" spc="135" dirty="0">
                <a:solidFill>
                  <a:srgbClr val="010101"/>
                </a:solidFill>
                <a:latin typeface="Times New Roman"/>
                <a:cs typeface="Times New Roman"/>
              </a:rPr>
              <a:t>e</a:t>
            </a:r>
            <a:r>
              <a:rPr sz="1700" spc="-15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-80" dirty="0">
                <a:solidFill>
                  <a:srgbClr val="010101"/>
                </a:solidFill>
                <a:latin typeface="Times New Roman"/>
                <a:cs typeface="Times New Roman"/>
              </a:rPr>
              <a:t>o</a:t>
            </a:r>
            <a:r>
              <a:rPr sz="1700" spc="70" dirty="0">
                <a:solidFill>
                  <a:srgbClr val="010101"/>
                </a:solidFill>
                <a:latin typeface="Times New Roman"/>
                <a:cs typeface="Times New Roman"/>
              </a:rPr>
              <a:t>f</a:t>
            </a:r>
            <a:r>
              <a:rPr sz="1700" spc="5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-17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sz="1700" spc="3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sz="1700" spc="1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pr</a:t>
            </a:r>
            <a:r>
              <a:rPr sz="17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1700" spc="10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17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ei</a:t>
            </a:r>
            <a:r>
              <a:rPr sz="1700" spc="9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ns</a:t>
            </a:r>
            <a:r>
              <a:rPr sz="1700" spc="-9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105" dirty="0">
                <a:solidFill>
                  <a:srgbClr val="010101"/>
                </a:solidFill>
                <a:latin typeface="Times New Roman"/>
                <a:cs typeface="Times New Roman"/>
              </a:rPr>
              <a:t>repr</a:t>
            </a:r>
            <a:r>
              <a:rPr sz="1700" spc="125" dirty="0">
                <a:solidFill>
                  <a:srgbClr val="010101"/>
                </a:solidFill>
                <a:latin typeface="Times New Roman"/>
                <a:cs typeface="Times New Roman"/>
              </a:rPr>
              <a:t>e</a:t>
            </a:r>
            <a:r>
              <a:rPr sz="1700" spc="25" dirty="0">
                <a:solidFill>
                  <a:srgbClr val="010101"/>
                </a:solidFill>
                <a:latin typeface="Times New Roman"/>
                <a:cs typeface="Times New Roman"/>
              </a:rPr>
              <a:t>se</a:t>
            </a:r>
            <a:r>
              <a:rPr sz="1700" spc="-100" dirty="0">
                <a:solidFill>
                  <a:srgbClr val="010101"/>
                </a:solidFill>
                <a:latin typeface="Times New Roman"/>
                <a:cs typeface="Times New Roman"/>
              </a:rPr>
              <a:t>n</a:t>
            </a:r>
            <a:r>
              <a:rPr sz="1700" spc="85" dirty="0">
                <a:solidFill>
                  <a:srgbClr val="010101"/>
                </a:solidFill>
                <a:latin typeface="Times New Roman"/>
                <a:cs typeface="Times New Roman"/>
              </a:rPr>
              <a:t>ting</a:t>
            </a:r>
            <a:r>
              <a:rPr sz="1700" spc="-3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-75" dirty="0">
                <a:solidFill>
                  <a:srgbClr val="010101"/>
                </a:solidFill>
                <a:latin typeface="Times New Roman"/>
                <a:cs typeface="Times New Roman"/>
              </a:rPr>
              <a:t>1</a:t>
            </a:r>
            <a:r>
              <a:rPr sz="1700" spc="20" dirty="0">
                <a:solidFill>
                  <a:srgbClr val="010101"/>
                </a:solidFill>
                <a:latin typeface="Times New Roman"/>
                <a:cs typeface="Times New Roman"/>
              </a:rPr>
              <a:t>2</a:t>
            </a:r>
            <a:r>
              <a:rPr sz="1700" spc="114" dirty="0">
                <a:solidFill>
                  <a:srgbClr val="010101"/>
                </a:solidFill>
                <a:latin typeface="Times New Roman"/>
                <a:cs typeface="Times New Roman"/>
              </a:rPr>
              <a:t>7</a:t>
            </a:r>
            <a:r>
              <a:rPr sz="1700" spc="620" dirty="0">
                <a:solidFill>
                  <a:srgbClr val="010101"/>
                </a:solidFill>
                <a:latin typeface="Times New Roman"/>
                <a:cs typeface="Times New Roman"/>
              </a:rPr>
              <a:t>1</a:t>
            </a:r>
            <a:r>
              <a:rPr sz="1700" spc="3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700" spc="6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amino</a:t>
            </a:r>
            <a:r>
              <a:rPr sz="17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7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1700" spc="4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cids</a:t>
            </a:r>
            <a:r>
              <a:rPr sz="1700" spc="40" dirty="0">
                <a:solidFill>
                  <a:srgbClr val="010101"/>
                </a:solidFill>
                <a:latin typeface="Times New Roman"/>
                <a:cs typeface="Times New Roman"/>
              </a:rPr>
              <a:t>,</a:t>
            </a:r>
            <a:r>
              <a:rPr sz="1700" spc="-4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50" dirty="0" smtClean="0">
                <a:solidFill>
                  <a:srgbClr val="010101"/>
                </a:solidFill>
                <a:latin typeface="Times New Roman"/>
                <a:cs typeface="Times New Roman"/>
              </a:rPr>
              <a:t>o</a:t>
            </a:r>
            <a:r>
              <a:rPr lang="en-US" sz="1700" spc="50" dirty="0" smtClean="0">
                <a:solidFill>
                  <a:srgbClr val="010101"/>
                </a:solidFill>
                <a:latin typeface="Times New Roman"/>
                <a:cs typeface="Times New Roman"/>
              </a:rPr>
              <a:t>n</a:t>
            </a:r>
            <a:r>
              <a:rPr sz="1700" spc="-145" dirty="0" smtClean="0">
                <a:solidFill>
                  <a:srgbClr val="010101"/>
                </a:solidFill>
                <a:latin typeface="Times New Roman"/>
                <a:cs typeface="Times New Roman"/>
              </a:rPr>
              <a:t>l</a:t>
            </a:r>
            <a:r>
              <a:rPr sz="1700" spc="125" dirty="0" smtClean="0">
                <a:solidFill>
                  <a:srgbClr val="010101"/>
                </a:solidFill>
                <a:latin typeface="Times New Roman"/>
                <a:cs typeface="Times New Roman"/>
              </a:rPr>
              <a:t>y</a:t>
            </a:r>
            <a:r>
              <a:rPr sz="1700" spc="-140" dirty="0" smtClean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260" dirty="0">
                <a:solidFill>
                  <a:srgbClr val="010101"/>
                </a:solidFill>
                <a:latin typeface="Times New Roman"/>
                <a:cs typeface="Times New Roman"/>
              </a:rPr>
              <a:t>5</a:t>
            </a:r>
            <a:r>
              <a:rPr sz="1700" spc="-8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25" dirty="0">
                <a:solidFill>
                  <a:srgbClr val="010101"/>
                </a:solidFill>
                <a:latin typeface="Times New Roman"/>
                <a:cs typeface="Times New Roman"/>
              </a:rPr>
              <a:t>differ</a:t>
            </a:r>
            <a:r>
              <a:rPr sz="1700" spc="1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135" dirty="0">
                <a:solidFill>
                  <a:srgbClr val="010101"/>
                </a:solidFill>
                <a:latin typeface="Times New Roman"/>
                <a:cs typeface="Times New Roman"/>
              </a:rPr>
              <a:t>b</a:t>
            </a:r>
            <a:r>
              <a:rPr sz="1700" dirty="0">
                <a:solidFill>
                  <a:srgbClr val="010101"/>
                </a:solidFill>
                <a:latin typeface="Times New Roman"/>
                <a:cs typeface="Times New Roman"/>
              </a:rPr>
              <a:t>e</a:t>
            </a:r>
            <a:r>
              <a:rPr sz="1700" spc="65" dirty="0">
                <a:solidFill>
                  <a:srgbClr val="010101"/>
                </a:solidFill>
                <a:latin typeface="Times New Roman"/>
                <a:cs typeface="Times New Roman"/>
              </a:rPr>
              <a:t>t</a:t>
            </a:r>
            <a:r>
              <a:rPr sz="1700" spc="75" dirty="0">
                <a:solidFill>
                  <a:srgbClr val="010101"/>
                </a:solidFill>
                <a:latin typeface="Times New Roman"/>
                <a:cs typeface="Times New Roman"/>
              </a:rPr>
              <a:t>w</a:t>
            </a:r>
            <a:r>
              <a:rPr sz="1700" spc="15" dirty="0">
                <a:solidFill>
                  <a:srgbClr val="010101"/>
                </a:solidFill>
                <a:latin typeface="Times New Roman"/>
                <a:cs typeface="Times New Roman"/>
              </a:rPr>
              <a:t>e</a:t>
            </a:r>
            <a:r>
              <a:rPr sz="1700" spc="85" dirty="0">
                <a:solidFill>
                  <a:srgbClr val="010101"/>
                </a:solidFill>
                <a:latin typeface="Times New Roman"/>
                <a:cs typeface="Times New Roman"/>
              </a:rPr>
              <a:t>en</a:t>
            </a:r>
            <a:r>
              <a:rPr sz="1700" spc="-18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114" dirty="0" smtClean="0">
                <a:solidFill>
                  <a:srgbClr val="010101"/>
                </a:solidFill>
                <a:latin typeface="Times New Roman"/>
                <a:cs typeface="Times New Roman"/>
              </a:rPr>
              <a:t>h</a:t>
            </a:r>
            <a:r>
              <a:rPr lang="en-US" sz="1700" spc="114" dirty="0">
                <a:solidFill>
                  <a:srgbClr val="010101"/>
                </a:solidFill>
                <a:latin typeface="Times New Roman"/>
                <a:cs typeface="Times New Roman"/>
              </a:rPr>
              <a:t>u</a:t>
            </a:r>
            <a:r>
              <a:rPr lang="en-US" sz="1700" spc="95" dirty="0" smtClean="0">
                <a:solidFill>
                  <a:srgbClr val="010101"/>
                </a:solidFill>
                <a:latin typeface="Times New Roman"/>
                <a:cs typeface="Times New Roman"/>
              </a:rPr>
              <a:t>m</a:t>
            </a:r>
            <a:r>
              <a:rPr sz="1700" spc="95" dirty="0" smtClean="0">
                <a:solidFill>
                  <a:srgbClr val="010101"/>
                </a:solidFill>
                <a:latin typeface="Times New Roman"/>
                <a:cs typeface="Times New Roman"/>
              </a:rPr>
              <a:t>an</a:t>
            </a:r>
            <a:r>
              <a:rPr sz="1700" spc="160" dirty="0" smtClean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10101"/>
                </a:solidFill>
                <a:latin typeface="Times New Roman"/>
                <a:cs typeface="Times New Roman"/>
              </a:rPr>
              <a:t>and</a:t>
            </a:r>
            <a:r>
              <a:rPr sz="1700" spc="-6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55" dirty="0" smtClean="0">
                <a:solidFill>
                  <a:srgbClr val="010101"/>
                </a:solidFill>
                <a:latin typeface="Times New Roman"/>
                <a:cs typeface="Times New Roman"/>
              </a:rPr>
              <a:t>chimp</a:t>
            </a:r>
            <a:r>
              <a:rPr sz="1700" spc="465" dirty="0" smtClean="0">
                <a:solidFill>
                  <a:srgbClr val="010101"/>
                </a:solidFill>
                <a:latin typeface="Times New Roman"/>
                <a:cs typeface="Times New Roman"/>
              </a:rPr>
              <a:t>.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68142" y="3702807"/>
            <a:ext cx="3292994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</a:pPr>
            <a:r>
              <a:rPr sz="1700" spc="85" dirty="0">
                <a:solidFill>
                  <a:srgbClr val="010101"/>
                </a:solidFill>
                <a:latin typeface="Times New Roman"/>
                <a:cs typeface="Times New Roman"/>
              </a:rPr>
              <a:t>-the</a:t>
            </a:r>
            <a:r>
              <a:rPr sz="1700" spc="-13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-80" dirty="0">
                <a:solidFill>
                  <a:srgbClr val="010101"/>
                </a:solidFill>
                <a:latin typeface="Times New Roman"/>
                <a:cs typeface="Times New Roman"/>
              </a:rPr>
              <a:t>o</a:t>
            </a:r>
            <a:r>
              <a:rPr sz="1700" spc="75" dirty="0">
                <a:solidFill>
                  <a:srgbClr val="010101"/>
                </a:solidFill>
                <a:latin typeface="Times New Roman"/>
                <a:cs typeface="Times New Roman"/>
              </a:rPr>
              <a:t>ther</a:t>
            </a:r>
            <a:r>
              <a:rPr sz="1700" spc="9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-85" dirty="0">
                <a:solidFill>
                  <a:srgbClr val="010101"/>
                </a:solidFill>
                <a:latin typeface="Times New Roman"/>
                <a:cs typeface="Times New Roman"/>
              </a:rPr>
              <a:t>s</a:t>
            </a:r>
            <a:r>
              <a:rPr sz="1700" spc="90" dirty="0">
                <a:solidFill>
                  <a:srgbClr val="010101"/>
                </a:solidFill>
                <a:latin typeface="Times New Roman"/>
                <a:cs typeface="Times New Roman"/>
              </a:rPr>
              <a:t>ix</a:t>
            </a:r>
            <a:r>
              <a:rPr sz="1700" spc="-19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140" dirty="0" smtClean="0">
                <a:solidFill>
                  <a:srgbClr val="010101"/>
                </a:solidFill>
                <a:latin typeface="Times New Roman"/>
                <a:cs typeface="Times New Roman"/>
              </a:rPr>
              <a:t>pr</a:t>
            </a:r>
            <a:r>
              <a:rPr sz="1700" spc="5" dirty="0" smtClean="0">
                <a:solidFill>
                  <a:srgbClr val="010101"/>
                </a:solidFill>
                <a:latin typeface="Times New Roman"/>
                <a:cs typeface="Times New Roman"/>
              </a:rPr>
              <a:t>oteins</a:t>
            </a:r>
            <a:r>
              <a:rPr sz="1700" spc="10" dirty="0" smtClean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145" dirty="0">
                <a:solidFill>
                  <a:srgbClr val="010101"/>
                </a:solidFill>
                <a:latin typeface="Times New Roman"/>
                <a:cs typeface="Times New Roman"/>
              </a:rPr>
              <a:t>are</a:t>
            </a:r>
            <a:r>
              <a:rPr sz="1700" spc="8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105" dirty="0">
                <a:solidFill>
                  <a:srgbClr val="010101"/>
                </a:solidFill>
                <a:latin typeface="Times New Roman"/>
                <a:cs typeface="Times New Roman"/>
              </a:rPr>
              <a:t>i</a:t>
            </a:r>
            <a:r>
              <a:rPr sz="1700" spc="85" dirty="0">
                <a:solidFill>
                  <a:srgbClr val="010101"/>
                </a:solidFill>
                <a:latin typeface="Times New Roman"/>
                <a:cs typeface="Times New Roman"/>
              </a:rPr>
              <a:t>de</a:t>
            </a:r>
            <a:r>
              <a:rPr sz="1700" spc="-25" dirty="0">
                <a:solidFill>
                  <a:srgbClr val="010101"/>
                </a:solidFill>
                <a:latin typeface="Times New Roman"/>
                <a:cs typeface="Times New Roman"/>
              </a:rPr>
              <a:t>n</a:t>
            </a:r>
            <a:r>
              <a:rPr sz="1700" spc="85" dirty="0">
                <a:solidFill>
                  <a:srgbClr val="010101"/>
                </a:solidFill>
                <a:latin typeface="Times New Roman"/>
                <a:cs typeface="Times New Roman"/>
              </a:rPr>
              <a:t>t</a:t>
            </a:r>
            <a:r>
              <a:rPr sz="1700" spc="30" dirty="0">
                <a:solidFill>
                  <a:srgbClr val="010101"/>
                </a:solidFill>
                <a:latin typeface="Times New Roman"/>
                <a:cs typeface="Times New Roman"/>
              </a:rPr>
              <a:t>i</a:t>
            </a:r>
            <a:r>
              <a:rPr sz="1700" spc="15" dirty="0">
                <a:solidFill>
                  <a:srgbClr val="010101"/>
                </a:solidFill>
                <a:latin typeface="Times New Roman"/>
                <a:cs typeface="Times New Roman"/>
              </a:rPr>
              <a:t>c</a:t>
            </a:r>
            <a:r>
              <a:rPr sz="1700" spc="100" dirty="0">
                <a:solidFill>
                  <a:srgbClr val="010101"/>
                </a:solidFill>
                <a:latin typeface="Times New Roman"/>
                <a:cs typeface="Times New Roman"/>
              </a:rPr>
              <a:t>al</a:t>
            </a:r>
            <a:r>
              <a:rPr sz="1700" spc="-22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130" dirty="0">
                <a:solidFill>
                  <a:srgbClr val="010101"/>
                </a:solidFill>
                <a:latin typeface="Times New Roman"/>
                <a:cs typeface="Times New Roman"/>
              </a:rPr>
              <a:t>in</a:t>
            </a:r>
            <a:r>
              <a:rPr sz="1700" spc="-17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010101"/>
                </a:solidFill>
                <a:latin typeface="Times New Roman"/>
                <a:cs typeface="Times New Roman"/>
              </a:rPr>
              <a:t>primary</a:t>
            </a:r>
            <a:r>
              <a:rPr sz="1700" spc="15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10101"/>
                </a:solidFill>
                <a:latin typeface="Times New Roman"/>
                <a:cs typeface="Times New Roman"/>
              </a:rPr>
              <a:t>structur</a:t>
            </a:r>
            <a:r>
              <a:rPr sz="1700" spc="35" dirty="0">
                <a:solidFill>
                  <a:srgbClr val="010101"/>
                </a:solidFill>
                <a:latin typeface="Times New Roman"/>
                <a:cs typeface="Times New Roman"/>
              </a:rPr>
              <a:t>e</a:t>
            </a:r>
            <a:r>
              <a:rPr sz="1700" spc="465" dirty="0">
                <a:solidFill>
                  <a:srgbClr val="010101"/>
                </a:solidFill>
                <a:latin typeface="Times New Roman"/>
                <a:cs typeface="Times New Roman"/>
              </a:rPr>
              <a:t>.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3138" y="4408083"/>
            <a:ext cx="3257997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 indent="-12700">
              <a:lnSpc>
                <a:spcPct val="100200"/>
              </a:lnSpc>
            </a:pPr>
            <a:r>
              <a:rPr sz="1700" spc="190" dirty="0">
                <a:solidFill>
                  <a:srgbClr val="010101"/>
                </a:solidFill>
                <a:latin typeface="Times New Roman"/>
                <a:cs typeface="Times New Roman"/>
              </a:rPr>
              <a:t>-</a:t>
            </a:r>
            <a:r>
              <a:rPr sz="1700" spc="-21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170" dirty="0">
                <a:solidFill>
                  <a:srgbClr val="010101"/>
                </a:solidFill>
                <a:latin typeface="Times New Roman"/>
                <a:cs typeface="Times New Roman"/>
              </a:rPr>
              <a:t>m</a:t>
            </a:r>
            <a:r>
              <a:rPr sz="1700" spc="65" dirty="0">
                <a:solidFill>
                  <a:srgbClr val="010101"/>
                </a:solidFill>
                <a:latin typeface="Times New Roman"/>
                <a:cs typeface="Times New Roman"/>
              </a:rPr>
              <a:t>o</a:t>
            </a:r>
            <a:r>
              <a:rPr sz="1700" spc="95" dirty="0">
                <a:solidFill>
                  <a:srgbClr val="010101"/>
                </a:solidFill>
                <a:latin typeface="Times New Roman"/>
                <a:cs typeface="Times New Roman"/>
              </a:rPr>
              <a:t>st</a:t>
            </a:r>
            <a:r>
              <a:rPr sz="1700" spc="-204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010101"/>
                </a:solidFill>
                <a:latin typeface="Times New Roman"/>
                <a:cs typeface="Times New Roman"/>
              </a:rPr>
              <a:t>proteins</a:t>
            </a:r>
            <a:r>
              <a:rPr sz="1700" spc="3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130" dirty="0">
                <a:solidFill>
                  <a:srgbClr val="010101"/>
                </a:solidFill>
                <a:latin typeface="Times New Roman"/>
                <a:cs typeface="Times New Roman"/>
              </a:rPr>
              <a:t>th</a:t>
            </a:r>
            <a:r>
              <a:rPr sz="1700" spc="70" dirty="0">
                <a:solidFill>
                  <a:srgbClr val="010101"/>
                </a:solidFill>
                <a:latin typeface="Times New Roman"/>
                <a:cs typeface="Times New Roman"/>
              </a:rPr>
              <a:t>a</a:t>
            </a:r>
            <a:r>
              <a:rPr sz="1700" spc="210" dirty="0">
                <a:solidFill>
                  <a:srgbClr val="010101"/>
                </a:solidFill>
                <a:latin typeface="Times New Roman"/>
                <a:cs typeface="Times New Roman"/>
              </a:rPr>
              <a:t>t</a:t>
            </a:r>
            <a:r>
              <a:rPr sz="1700" spc="-14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160" dirty="0">
                <a:solidFill>
                  <a:srgbClr val="010101"/>
                </a:solidFill>
                <a:latin typeface="Times New Roman"/>
                <a:cs typeface="Times New Roman"/>
              </a:rPr>
              <a:t>h</a:t>
            </a:r>
            <a:r>
              <a:rPr sz="1700" spc="65" dirty="0">
                <a:solidFill>
                  <a:srgbClr val="010101"/>
                </a:solidFill>
                <a:latin typeface="Times New Roman"/>
                <a:cs typeface="Times New Roman"/>
              </a:rPr>
              <a:t>a</a:t>
            </a:r>
            <a:r>
              <a:rPr sz="1700" spc="20" dirty="0">
                <a:solidFill>
                  <a:srgbClr val="010101"/>
                </a:solidFill>
                <a:latin typeface="Times New Roman"/>
                <a:cs typeface="Times New Roman"/>
              </a:rPr>
              <a:t>v</a:t>
            </a:r>
            <a:r>
              <a:rPr sz="1700" spc="135" dirty="0">
                <a:solidFill>
                  <a:srgbClr val="010101"/>
                </a:solidFill>
                <a:latin typeface="Times New Roman"/>
                <a:cs typeface="Times New Roman"/>
              </a:rPr>
              <a:t>e</a:t>
            </a:r>
            <a:r>
              <a:rPr sz="1700" spc="-15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10101"/>
                </a:solidFill>
                <a:latin typeface="Times New Roman"/>
                <a:cs typeface="Times New Roman"/>
              </a:rPr>
              <a:t>b</a:t>
            </a:r>
            <a:r>
              <a:rPr sz="1700" spc="50" dirty="0">
                <a:solidFill>
                  <a:srgbClr val="010101"/>
                </a:solidFill>
                <a:latin typeface="Times New Roman"/>
                <a:cs typeface="Times New Roman"/>
              </a:rPr>
              <a:t>e</a:t>
            </a:r>
            <a:r>
              <a:rPr sz="1700" spc="85" dirty="0">
                <a:solidFill>
                  <a:srgbClr val="010101"/>
                </a:solidFill>
                <a:latin typeface="Times New Roman"/>
                <a:cs typeface="Times New Roman"/>
              </a:rPr>
              <a:t>en</a:t>
            </a:r>
            <a:r>
              <a:rPr sz="1700" spc="4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10101"/>
                </a:solidFill>
                <a:latin typeface="Times New Roman"/>
                <a:cs typeface="Times New Roman"/>
              </a:rPr>
              <a:t>s</a:t>
            </a:r>
            <a:r>
              <a:rPr sz="1700" spc="-45" dirty="0">
                <a:solidFill>
                  <a:srgbClr val="010101"/>
                </a:solidFill>
                <a:latin typeface="Times New Roman"/>
                <a:cs typeface="Times New Roman"/>
              </a:rPr>
              <a:t>e</a:t>
            </a:r>
            <a:r>
              <a:rPr sz="1700" spc="65" dirty="0">
                <a:solidFill>
                  <a:srgbClr val="010101"/>
                </a:solidFill>
                <a:latin typeface="Times New Roman"/>
                <a:cs typeface="Times New Roman"/>
              </a:rPr>
              <a:t>quen</a:t>
            </a:r>
            <a:r>
              <a:rPr sz="1700" spc="15" dirty="0">
                <a:solidFill>
                  <a:srgbClr val="010101"/>
                </a:solidFill>
                <a:latin typeface="Times New Roman"/>
                <a:cs typeface="Times New Roman"/>
              </a:rPr>
              <a:t>ce</a:t>
            </a:r>
            <a:r>
              <a:rPr sz="1700" spc="170" dirty="0">
                <a:solidFill>
                  <a:srgbClr val="010101"/>
                </a:solidFill>
                <a:latin typeface="Times New Roman"/>
                <a:cs typeface="Times New Roman"/>
              </a:rPr>
              <a:t>d</a:t>
            </a:r>
            <a:r>
              <a:rPr sz="1700" spc="-8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25" dirty="0">
                <a:solidFill>
                  <a:srgbClr val="010101"/>
                </a:solidFill>
                <a:latin typeface="Times New Roman"/>
                <a:cs typeface="Times New Roman"/>
              </a:rPr>
              <a:t>exhi</a:t>
            </a:r>
            <a:r>
              <a:rPr sz="1700" spc="-45" dirty="0">
                <a:solidFill>
                  <a:srgbClr val="010101"/>
                </a:solidFill>
                <a:latin typeface="Times New Roman"/>
                <a:cs typeface="Times New Roman"/>
              </a:rPr>
              <a:t>b</a:t>
            </a:r>
            <a:r>
              <a:rPr sz="1700" spc="125" dirty="0">
                <a:solidFill>
                  <a:srgbClr val="010101"/>
                </a:solidFill>
                <a:latin typeface="Times New Roman"/>
                <a:cs typeface="Times New Roman"/>
              </a:rPr>
              <a:t>it</a:t>
            </a:r>
            <a:r>
              <a:rPr sz="1700" spc="-17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140" dirty="0">
                <a:solidFill>
                  <a:srgbClr val="010101"/>
                </a:solidFill>
                <a:latin typeface="Times New Roman"/>
                <a:cs typeface="Times New Roman"/>
              </a:rPr>
              <a:t>no</a:t>
            </a:r>
            <a:r>
              <a:rPr sz="1700" spc="1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65" dirty="0">
                <a:solidFill>
                  <a:srgbClr val="010101"/>
                </a:solidFill>
                <a:latin typeface="Times New Roman"/>
                <a:cs typeface="Times New Roman"/>
              </a:rPr>
              <a:t>amino</a:t>
            </a:r>
            <a:r>
              <a:rPr sz="1700" spc="3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60" dirty="0">
                <a:solidFill>
                  <a:srgbClr val="010101"/>
                </a:solidFill>
                <a:latin typeface="Times New Roman"/>
                <a:cs typeface="Times New Roman"/>
              </a:rPr>
              <a:t>acid</a:t>
            </a:r>
            <a:r>
              <a:rPr sz="1700" spc="-3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5" dirty="0" smtClean="0">
                <a:solidFill>
                  <a:srgbClr val="010101"/>
                </a:solidFill>
                <a:latin typeface="Times New Roman"/>
                <a:cs typeface="Times New Roman"/>
              </a:rPr>
              <a:t>dif</a:t>
            </a:r>
            <a:r>
              <a:rPr lang="en-US" sz="1700" spc="5" dirty="0" smtClean="0">
                <a:solidFill>
                  <a:srgbClr val="010101"/>
                </a:solidFill>
                <a:latin typeface="Times New Roman"/>
                <a:cs typeface="Times New Roman"/>
              </a:rPr>
              <a:t>fe</a:t>
            </a:r>
            <a:r>
              <a:rPr sz="1700" spc="90" dirty="0" smtClean="0">
                <a:solidFill>
                  <a:srgbClr val="010101"/>
                </a:solidFill>
                <a:latin typeface="Times New Roman"/>
                <a:cs typeface="Times New Roman"/>
              </a:rPr>
              <a:t>re</a:t>
            </a:r>
            <a:r>
              <a:rPr sz="1700" spc="-10" dirty="0" smtClean="0">
                <a:solidFill>
                  <a:srgbClr val="010101"/>
                </a:solidFill>
                <a:latin typeface="Times New Roman"/>
                <a:cs typeface="Times New Roman"/>
              </a:rPr>
              <a:t>n</a:t>
            </a:r>
            <a:r>
              <a:rPr sz="1700" spc="15" dirty="0" smtClean="0">
                <a:solidFill>
                  <a:srgbClr val="010101"/>
                </a:solidFill>
                <a:latin typeface="Times New Roman"/>
                <a:cs typeface="Times New Roman"/>
              </a:rPr>
              <a:t>ce</a:t>
            </a:r>
            <a:r>
              <a:rPr sz="1700" spc="70" dirty="0" smtClean="0">
                <a:solidFill>
                  <a:srgbClr val="010101"/>
                </a:solidFill>
                <a:latin typeface="Times New Roman"/>
                <a:cs typeface="Times New Roman"/>
              </a:rPr>
              <a:t>s</a:t>
            </a:r>
            <a:r>
              <a:rPr sz="1700" spc="-190" dirty="0" smtClean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190" dirty="0">
                <a:solidFill>
                  <a:srgbClr val="010101"/>
                </a:solidFill>
                <a:latin typeface="Times New Roman"/>
                <a:cs typeface="Times New Roman"/>
              </a:rPr>
              <a:t>-</a:t>
            </a:r>
            <a:r>
              <a:rPr sz="1700" spc="-2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-150" dirty="0">
                <a:solidFill>
                  <a:srgbClr val="010101"/>
                </a:solidFill>
                <a:latin typeface="Times New Roman"/>
                <a:cs typeface="Times New Roman"/>
              </a:rPr>
              <a:t>e</a:t>
            </a:r>
            <a:r>
              <a:rPr sz="1700" spc="-204" dirty="0">
                <a:solidFill>
                  <a:srgbClr val="010101"/>
                </a:solidFill>
                <a:latin typeface="Times New Roman"/>
                <a:cs typeface="Times New Roman"/>
              </a:rPr>
              <a:t>.</a:t>
            </a:r>
            <a:r>
              <a:rPr sz="1700" spc="-145" dirty="0">
                <a:solidFill>
                  <a:srgbClr val="010101"/>
                </a:solidFill>
                <a:latin typeface="Times New Roman"/>
                <a:cs typeface="Times New Roman"/>
              </a:rPr>
              <a:t>g</a:t>
            </a:r>
            <a:r>
              <a:rPr sz="1700" spc="-204" dirty="0">
                <a:solidFill>
                  <a:srgbClr val="010101"/>
                </a:solidFill>
                <a:latin typeface="Times New Roman"/>
                <a:cs typeface="Times New Roman"/>
              </a:rPr>
              <a:t>.</a:t>
            </a:r>
            <a:r>
              <a:rPr sz="1700" spc="229" dirty="0">
                <a:solidFill>
                  <a:srgbClr val="010101"/>
                </a:solidFill>
                <a:latin typeface="Times New Roman"/>
                <a:cs typeface="Times New Roman"/>
              </a:rPr>
              <a:t>, </a:t>
            </a:r>
            <a:r>
              <a:rPr sz="1700" spc="125" dirty="0">
                <a:solidFill>
                  <a:srgbClr val="010101"/>
                </a:solidFill>
                <a:latin typeface="Times New Roman"/>
                <a:cs typeface="Times New Roman"/>
              </a:rPr>
              <a:t>a</a:t>
            </a:r>
            <a:r>
              <a:rPr sz="1700" spc="-100" dirty="0">
                <a:solidFill>
                  <a:srgbClr val="010101"/>
                </a:solidFill>
                <a:latin typeface="Times New Roman"/>
                <a:cs typeface="Times New Roman"/>
              </a:rPr>
              <a:t>l</a:t>
            </a:r>
            <a:r>
              <a:rPr sz="1700" spc="150" dirty="0">
                <a:solidFill>
                  <a:srgbClr val="010101"/>
                </a:solidFill>
                <a:latin typeface="Times New Roman"/>
                <a:cs typeface="Times New Roman"/>
              </a:rPr>
              <a:t>p</a:t>
            </a:r>
            <a:r>
              <a:rPr sz="1700" spc="90" dirty="0">
                <a:solidFill>
                  <a:srgbClr val="010101"/>
                </a:solidFill>
                <a:latin typeface="Times New Roman"/>
                <a:cs typeface="Times New Roman"/>
              </a:rPr>
              <a:t>h</a:t>
            </a:r>
            <a:r>
              <a:rPr sz="1700" spc="55" dirty="0">
                <a:solidFill>
                  <a:srgbClr val="010101"/>
                </a:solidFill>
                <a:latin typeface="Times New Roman"/>
                <a:cs typeface="Times New Roman"/>
              </a:rPr>
              <a:t>agl</a:t>
            </a:r>
            <a:r>
              <a:rPr sz="1700" spc="-100" dirty="0">
                <a:solidFill>
                  <a:srgbClr val="010101"/>
                </a:solidFill>
                <a:latin typeface="Times New Roman"/>
                <a:cs typeface="Times New Roman"/>
              </a:rPr>
              <a:t>o</a:t>
            </a:r>
            <a:r>
              <a:rPr sz="1700" spc="120" dirty="0">
                <a:solidFill>
                  <a:srgbClr val="010101"/>
                </a:solidFill>
                <a:latin typeface="Times New Roman"/>
                <a:cs typeface="Times New Roman"/>
              </a:rPr>
              <a:t>b</a:t>
            </a:r>
            <a:r>
              <a:rPr sz="1700" spc="130" dirty="0">
                <a:solidFill>
                  <a:srgbClr val="010101"/>
                </a:solidFill>
                <a:latin typeface="Times New Roman"/>
                <a:cs typeface="Times New Roman"/>
              </a:rPr>
              <a:t>in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8197" y="6130011"/>
            <a:ext cx="11544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40" dirty="0">
                <a:solidFill>
                  <a:srgbClr val="010101"/>
                </a:solidFill>
                <a:latin typeface="Times New Roman"/>
                <a:cs typeface="Times New Roman"/>
              </a:rPr>
              <a:t>P</a:t>
            </a:r>
            <a:r>
              <a:rPr sz="1800" i="1" spc="-30" dirty="0">
                <a:solidFill>
                  <a:srgbClr val="010101"/>
                </a:solidFill>
                <a:latin typeface="Times New Roman"/>
                <a:cs typeface="Times New Roman"/>
              </a:rPr>
              <a:t>an</a:t>
            </a:r>
            <a:r>
              <a:rPr sz="1800" i="1" spc="390" dirty="0">
                <a:solidFill>
                  <a:srgbClr val="010101"/>
                </a:solidFill>
                <a:latin typeface="Times New Roman"/>
                <a:cs typeface="Times New Roman"/>
              </a:rPr>
              <a:t>,</a:t>
            </a:r>
            <a:r>
              <a:rPr sz="1800" i="1" spc="-22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1700" spc="60" dirty="0">
                <a:solidFill>
                  <a:srgbClr val="010101"/>
                </a:solidFill>
                <a:latin typeface="Times New Roman"/>
                <a:cs typeface="Times New Roman"/>
              </a:rPr>
              <a:t>Chimp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97764" y="6130011"/>
            <a:ext cx="13906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55" dirty="0">
                <a:solidFill>
                  <a:srgbClr val="010101"/>
                </a:solidFill>
                <a:latin typeface="Times New Roman"/>
                <a:cs typeface="Times New Roman"/>
              </a:rPr>
              <a:t>Ho</a:t>
            </a:r>
            <a:r>
              <a:rPr sz="1800" i="1" spc="-100" dirty="0">
                <a:solidFill>
                  <a:srgbClr val="010101"/>
                </a:solidFill>
                <a:latin typeface="Times New Roman"/>
                <a:cs typeface="Times New Roman"/>
              </a:rPr>
              <a:t>n</a:t>
            </a:r>
            <a:r>
              <a:rPr sz="1800" i="1" spc="-50" dirty="0">
                <a:solidFill>
                  <a:srgbClr val="010101"/>
                </a:solidFill>
                <a:latin typeface="Times New Roman"/>
                <a:cs typeface="Times New Roman"/>
              </a:rPr>
              <a:t>w</a:t>
            </a:r>
            <a:r>
              <a:rPr sz="1800" i="1" spc="520" dirty="0">
                <a:solidFill>
                  <a:srgbClr val="010101"/>
                </a:solidFill>
                <a:latin typeface="Times New Roman"/>
                <a:cs typeface="Times New Roman"/>
              </a:rPr>
              <a:t>,</a:t>
            </a:r>
            <a:r>
              <a:rPr sz="1700" spc="30" dirty="0">
                <a:solidFill>
                  <a:srgbClr val="010101"/>
                </a:solidFill>
                <a:latin typeface="Times New Roman"/>
                <a:cs typeface="Times New Roman"/>
              </a:rPr>
              <a:t>H</a:t>
            </a:r>
            <a:r>
              <a:rPr sz="1700" spc="100" dirty="0">
                <a:solidFill>
                  <a:srgbClr val="010101"/>
                </a:solidFill>
                <a:latin typeface="Times New Roman"/>
                <a:cs typeface="Times New Roman"/>
              </a:rPr>
              <a:t>mnan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85" y="247040"/>
            <a:ext cx="8714028" cy="615553"/>
          </a:xfrm>
        </p:spPr>
        <p:txBody>
          <a:bodyPr/>
          <a:lstStyle/>
          <a:p>
            <a:pPr algn="ctr"/>
            <a:r>
              <a:rPr lang="en-US" altLang="ko-KR" dirty="0" smtClean="0"/>
              <a:t>Sequence Alignment</a:t>
            </a:r>
            <a:endParaRPr lang="ko-KR" altLang="en-US" dirty="0"/>
          </a:p>
        </p:txBody>
      </p:sp>
      <p:pic>
        <p:nvPicPr>
          <p:cNvPr id="2050" name="Picture 2" descr="Multiple DNA sequences alignments of KdpE binding motifs from... | Download 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62593"/>
            <a:ext cx="7172324" cy="556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9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985" y="247040"/>
            <a:ext cx="8714028" cy="1035257"/>
          </a:xfrm>
          <a:prstGeom prst="rect">
            <a:avLst/>
          </a:prstGeom>
        </p:spPr>
        <p:txBody>
          <a:bodyPr vert="horz" wrap="square" lIns="0" tIns="354685" rIns="0" bIns="0" rtlCol="0">
            <a:spAutoFit/>
          </a:bodyPr>
          <a:lstStyle/>
          <a:p>
            <a:pPr marL="866140" algn="just">
              <a:lnSpc>
                <a:spcPct val="100000"/>
              </a:lnSpc>
            </a:pPr>
            <a:r>
              <a:rPr sz="4400" spc="-5" dirty="0">
                <a:solidFill>
                  <a:srgbClr val="000000"/>
                </a:solidFill>
              </a:rPr>
              <a:t>Mu</a:t>
            </a:r>
            <a:r>
              <a:rPr sz="4400" spc="-50" dirty="0">
                <a:solidFill>
                  <a:srgbClr val="000000"/>
                </a:solidFill>
              </a:rPr>
              <a:t>t</a:t>
            </a:r>
            <a:r>
              <a:rPr sz="4400" spc="-40" dirty="0">
                <a:solidFill>
                  <a:srgbClr val="000000"/>
                </a:solidFill>
              </a:rPr>
              <a:t>a</a:t>
            </a:r>
            <a:r>
              <a:rPr sz="4400" dirty="0">
                <a:solidFill>
                  <a:srgbClr val="000000"/>
                </a:solidFill>
              </a:rPr>
              <a:t>tio</a:t>
            </a:r>
            <a:r>
              <a:rPr sz="4400" spc="-15" dirty="0">
                <a:solidFill>
                  <a:srgbClr val="000000"/>
                </a:solidFill>
              </a:rPr>
              <a:t>n</a:t>
            </a:r>
            <a:r>
              <a:rPr sz="4400" dirty="0">
                <a:solidFill>
                  <a:srgbClr val="000000"/>
                </a:solidFill>
              </a:rPr>
              <a:t>s </a:t>
            </a:r>
            <a:r>
              <a:rPr sz="4400" spc="-20" dirty="0">
                <a:solidFill>
                  <a:srgbClr val="000000"/>
                </a:solidFill>
              </a:rPr>
              <a:t>in</a:t>
            </a:r>
            <a:r>
              <a:rPr sz="4400" spc="-2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DN</a:t>
            </a:r>
            <a:r>
              <a:rPr sz="4400" dirty="0">
                <a:solidFill>
                  <a:srgbClr val="000000"/>
                </a:solidFill>
              </a:rPr>
              <a:t>A</a:t>
            </a:r>
            <a:r>
              <a:rPr sz="4400" spc="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and</a:t>
            </a:r>
            <a:r>
              <a:rPr sz="4400" spc="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p</a:t>
            </a:r>
            <a:r>
              <a:rPr sz="4400" spc="-55" dirty="0">
                <a:solidFill>
                  <a:srgbClr val="000000"/>
                </a:solidFill>
              </a:rPr>
              <a:t>r</a:t>
            </a:r>
            <a:r>
              <a:rPr sz="4400" dirty="0">
                <a:solidFill>
                  <a:srgbClr val="000000"/>
                </a:solidFill>
              </a:rPr>
              <a:t>o</a:t>
            </a:r>
            <a:r>
              <a:rPr sz="4400" spc="-60" dirty="0">
                <a:solidFill>
                  <a:srgbClr val="000000"/>
                </a:solidFill>
              </a:rPr>
              <a:t>t</a:t>
            </a:r>
            <a:r>
              <a:rPr sz="4400" spc="-5" dirty="0">
                <a:solidFill>
                  <a:srgbClr val="000000"/>
                </a:solidFill>
              </a:rPr>
              <a:t>ein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676400"/>
            <a:ext cx="8548013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  <a:buFont typeface="Calibri"/>
              <a:buChar char="•"/>
              <a:tabLst>
                <a:tab pos="233679" algn="l"/>
              </a:tabLst>
            </a:pPr>
            <a:r>
              <a:rPr sz="2200" b="1" spc="-35" dirty="0">
                <a:latin typeface="Calibri"/>
                <a:cs typeface="Calibri"/>
              </a:rPr>
              <a:t>S</a:t>
            </a:r>
            <a:r>
              <a:rPr sz="2200" b="1" dirty="0">
                <a:latin typeface="Calibri"/>
                <a:cs typeface="Calibri"/>
              </a:rPr>
              <a:t>yno</a:t>
            </a:r>
            <a:r>
              <a:rPr sz="2200" b="1" spc="-55" dirty="0">
                <a:latin typeface="Calibri"/>
                <a:cs typeface="Calibri"/>
              </a:rPr>
              <a:t>n</a:t>
            </a:r>
            <a:r>
              <a:rPr sz="2200" b="1" dirty="0">
                <a:latin typeface="Calibri"/>
                <a:cs typeface="Calibri"/>
              </a:rPr>
              <a:t>ymous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mu</a:t>
            </a:r>
            <a:r>
              <a:rPr sz="2200" b="1" spc="-35" dirty="0">
                <a:latin typeface="Calibri"/>
                <a:cs typeface="Calibri"/>
              </a:rPr>
              <a:t>t</a:t>
            </a:r>
            <a:r>
              <a:rPr sz="2200" b="1" spc="-25" dirty="0">
                <a:latin typeface="Calibri"/>
                <a:cs typeface="Calibri"/>
              </a:rPr>
              <a:t>a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20" dirty="0">
                <a:latin typeface="Calibri"/>
                <a:cs typeface="Calibri"/>
              </a:rPr>
              <a:t>i</a:t>
            </a:r>
            <a:r>
              <a:rPr sz="2200" b="1" dirty="0">
                <a:latin typeface="Calibri"/>
                <a:cs typeface="Calibri"/>
              </a:rPr>
              <a:t>on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dirty="0">
                <a:latin typeface="Calibri"/>
                <a:cs typeface="Calibri"/>
              </a:rPr>
              <a:t>&gt; 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chan</a:t>
            </a:r>
            <a:r>
              <a:rPr sz="2200" spc="-30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amino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acid</a:t>
            </a:r>
          </a:p>
          <a:p>
            <a:pPr marL="233679" indent="-220979" algn="just">
              <a:lnSpc>
                <a:spcPct val="100000"/>
              </a:lnSpc>
              <a:buFont typeface="Calibri"/>
              <a:buChar char="•"/>
              <a:tabLst>
                <a:tab pos="233679" algn="l"/>
              </a:tabLst>
            </a:pPr>
            <a:r>
              <a:rPr sz="2200" b="1" spc="-20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15" dirty="0">
                <a:latin typeface="Calibri"/>
                <a:cs typeface="Calibri"/>
              </a:rPr>
              <a:t>n</a:t>
            </a:r>
            <a:r>
              <a:rPr sz="2200" b="1" spc="-50" dirty="0">
                <a:latin typeface="Calibri"/>
                <a:cs typeface="Calibri"/>
              </a:rPr>
              <a:t>s</a:t>
            </a:r>
            <a:r>
              <a:rPr sz="2200" b="1" spc="-15" dirty="0">
                <a:latin typeface="Calibri"/>
                <a:cs typeface="Calibri"/>
              </a:rPr>
              <a:t>yno</a:t>
            </a:r>
            <a:r>
              <a:rPr sz="2200" b="1" spc="-65" dirty="0">
                <a:latin typeface="Calibri"/>
                <a:cs typeface="Calibri"/>
              </a:rPr>
              <a:t>n</a:t>
            </a:r>
            <a:r>
              <a:rPr sz="2200" b="1" dirty="0">
                <a:latin typeface="Calibri"/>
                <a:cs typeface="Calibri"/>
              </a:rPr>
              <a:t>ym</a:t>
            </a:r>
            <a:r>
              <a:rPr sz="2200" b="1" spc="-15" dirty="0">
                <a:latin typeface="Calibri"/>
                <a:cs typeface="Calibri"/>
              </a:rPr>
              <a:t>ous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mu</a:t>
            </a:r>
            <a:r>
              <a:rPr sz="2200" b="1" spc="-40" dirty="0">
                <a:latin typeface="Calibri"/>
                <a:cs typeface="Calibri"/>
              </a:rPr>
              <a:t>ta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20" dirty="0">
                <a:latin typeface="Calibri"/>
                <a:cs typeface="Calibri"/>
              </a:rPr>
              <a:t>i</a:t>
            </a:r>
            <a:r>
              <a:rPr sz="2200" b="1" spc="-15" dirty="0">
                <a:latin typeface="Calibri"/>
                <a:cs typeface="Calibri"/>
              </a:rPr>
              <a:t>on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dirty="0">
                <a:latin typeface="Calibri"/>
                <a:cs typeface="Calibri"/>
              </a:rPr>
              <a:t>&gt; cha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spc="-30" dirty="0">
                <a:latin typeface="Calibri"/>
                <a:cs typeface="Calibri"/>
              </a:rPr>
              <a:t>g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am</a:t>
            </a:r>
            <a:r>
              <a:rPr sz="2200" dirty="0">
                <a:latin typeface="Calibri"/>
                <a:cs typeface="Calibri"/>
              </a:rPr>
              <a:t>ino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</a:t>
            </a:r>
            <a:r>
              <a:rPr sz="2200" spc="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d</a:t>
            </a:r>
          </a:p>
          <a:p>
            <a:pPr marL="12700" marR="5080" algn="just">
              <a:lnSpc>
                <a:spcPct val="100000"/>
              </a:lnSpc>
              <a:buFont typeface="Calibri"/>
              <a:buChar char="•"/>
              <a:tabLst>
                <a:tab pos="269240" algn="l"/>
              </a:tabLst>
            </a:pPr>
            <a:r>
              <a:rPr sz="2200" b="1" spc="-30" dirty="0" smtClean="0">
                <a:latin typeface="Calibri"/>
                <a:cs typeface="Calibri"/>
              </a:rPr>
              <a:t>N</a:t>
            </a:r>
            <a:r>
              <a:rPr sz="2200" b="1" spc="-15" dirty="0" smtClean="0">
                <a:latin typeface="Calibri"/>
                <a:cs typeface="Calibri"/>
              </a:rPr>
              <a:t>onsense</a:t>
            </a:r>
            <a:r>
              <a:rPr lang="en-US" sz="2200" b="1" dirty="0">
                <a:latin typeface="Calibri"/>
                <a:cs typeface="Calibri"/>
              </a:rPr>
              <a:t> </a:t>
            </a:r>
            <a:r>
              <a:rPr sz="2200" b="1" dirty="0" smtClean="0">
                <a:latin typeface="Calibri"/>
                <a:cs typeface="Calibri"/>
              </a:rPr>
              <a:t>mu</a:t>
            </a:r>
            <a:r>
              <a:rPr sz="2200" b="1" spc="-25" dirty="0" smtClean="0">
                <a:latin typeface="Calibri"/>
                <a:cs typeface="Calibri"/>
              </a:rPr>
              <a:t>t</a:t>
            </a:r>
            <a:r>
              <a:rPr sz="2200" b="1" spc="-35" dirty="0" smtClean="0">
                <a:latin typeface="Calibri"/>
                <a:cs typeface="Calibri"/>
              </a:rPr>
              <a:t>a</a:t>
            </a:r>
            <a:r>
              <a:rPr sz="2200" b="1" dirty="0" smtClean="0">
                <a:latin typeface="Calibri"/>
                <a:cs typeface="Calibri"/>
              </a:rPr>
              <a:t>tio</a:t>
            </a:r>
            <a:r>
              <a:rPr sz="2200" b="1" spc="-10" dirty="0" smtClean="0">
                <a:latin typeface="Calibri"/>
                <a:cs typeface="Calibri"/>
              </a:rPr>
              <a:t>n:</a:t>
            </a:r>
            <a:r>
              <a:rPr lang="en-US" sz="2200" spc="265" dirty="0">
                <a:latin typeface="Calibri"/>
                <a:cs typeface="Calibri"/>
              </a:rPr>
              <a:t> </a:t>
            </a:r>
            <a:r>
              <a:rPr sz="2200" spc="-5" dirty="0" smtClean="0">
                <a:latin typeface="Calibri"/>
                <a:cs typeface="Calibri"/>
              </a:rPr>
              <a:t>poi</a:t>
            </a:r>
            <a:r>
              <a:rPr sz="2200" spc="-25" dirty="0" smtClean="0">
                <a:latin typeface="Calibri"/>
                <a:cs typeface="Calibri"/>
              </a:rPr>
              <a:t>n</a:t>
            </a:r>
            <a:r>
              <a:rPr sz="2200" spc="-10" dirty="0" smtClean="0">
                <a:latin typeface="Calibri"/>
                <a:cs typeface="Calibri"/>
              </a:rPr>
              <a:t>t</a:t>
            </a:r>
            <a:r>
              <a:rPr lang="en-US" sz="2200" spc="265" dirty="0" smtClean="0">
                <a:latin typeface="Calibri"/>
                <a:cs typeface="Calibri"/>
              </a:rPr>
              <a:t> </a:t>
            </a:r>
            <a:r>
              <a:rPr sz="2200" dirty="0" smtClean="0">
                <a:latin typeface="Calibri"/>
                <a:cs typeface="Calibri"/>
              </a:rPr>
              <a:t>mu</a:t>
            </a:r>
            <a:r>
              <a:rPr sz="2200" spc="-25" dirty="0" smtClean="0">
                <a:latin typeface="Calibri"/>
                <a:cs typeface="Calibri"/>
              </a:rPr>
              <a:t>tat</a:t>
            </a:r>
            <a:r>
              <a:rPr sz="2200" dirty="0" smtClean="0">
                <a:latin typeface="Calibri"/>
                <a:cs typeface="Calibri"/>
              </a:rPr>
              <a:t>ion</a:t>
            </a:r>
            <a:r>
              <a:rPr lang="en-US" sz="2200" spc="265" dirty="0" smtClean="0">
                <a:latin typeface="Calibri"/>
                <a:cs typeface="Calibri"/>
              </a:rPr>
              <a:t> </a:t>
            </a:r>
            <a:r>
              <a:rPr sz="2200" spc="-45" dirty="0" smtClean="0">
                <a:latin typeface="Calibri"/>
                <a:cs typeface="Calibri"/>
              </a:rPr>
              <a:t>r</a:t>
            </a:r>
            <a:r>
              <a:rPr sz="2200" dirty="0" smtClean="0">
                <a:latin typeface="Calibri"/>
                <a:cs typeface="Calibri"/>
              </a:rPr>
              <a:t>esulting</a:t>
            </a:r>
            <a:r>
              <a:rPr sz="2200" spc="265" dirty="0" smtClean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dirty="0" smtClean="0">
                <a:latin typeface="Calibri"/>
                <a:cs typeface="Calibri"/>
              </a:rPr>
              <a:t>a </a:t>
            </a:r>
            <a:r>
              <a:rPr sz="2200" spc="-5" dirty="0" smtClean="0">
                <a:latin typeface="Calibri"/>
                <a:cs typeface="Calibri"/>
              </a:rPr>
              <a:t>p</a:t>
            </a:r>
            <a:r>
              <a:rPr sz="2200" spc="-35" dirty="0" smtClean="0">
                <a:latin typeface="Calibri"/>
                <a:cs typeface="Calibri"/>
              </a:rPr>
              <a:t>r</a:t>
            </a:r>
            <a:r>
              <a:rPr sz="2200" spc="-10" dirty="0" smtClean="0">
                <a:latin typeface="Calibri"/>
                <a:cs typeface="Calibri"/>
              </a:rPr>
              <a:t>e</a:t>
            </a:r>
            <a:r>
              <a:rPr sz="2200" spc="-5" dirty="0" smtClean="0">
                <a:latin typeface="Calibri"/>
                <a:cs typeface="Calibri"/>
              </a:rPr>
              <a:t>-</a:t>
            </a:r>
            <a:r>
              <a:rPr sz="2200" spc="-20" dirty="0" smtClean="0">
                <a:latin typeface="Calibri"/>
                <a:cs typeface="Calibri"/>
              </a:rPr>
              <a:t>m</a:t>
            </a:r>
            <a:r>
              <a:rPr sz="2200" spc="-35" dirty="0" smtClean="0">
                <a:latin typeface="Calibri"/>
                <a:cs typeface="Calibri"/>
              </a:rPr>
              <a:t>a</a:t>
            </a:r>
            <a:r>
              <a:rPr sz="2200" spc="-15" dirty="0" smtClean="0">
                <a:latin typeface="Calibri"/>
                <a:cs typeface="Calibri"/>
              </a:rPr>
              <a:t>tu</a:t>
            </a:r>
            <a:r>
              <a:rPr sz="2200" spc="-45" dirty="0" smtClean="0">
                <a:latin typeface="Calibri"/>
                <a:cs typeface="Calibri"/>
              </a:rPr>
              <a:t>r</a:t>
            </a:r>
            <a:r>
              <a:rPr sz="2200" spc="-15" dirty="0" smtClean="0">
                <a:latin typeface="Calibri"/>
                <a:cs typeface="Calibri"/>
              </a:rPr>
              <a:t>e</a:t>
            </a:r>
            <a:r>
              <a:rPr sz="2200" dirty="0" smtClean="0">
                <a:latin typeface="Calibri"/>
                <a:cs typeface="Calibri"/>
              </a:rPr>
              <a:t> </a:t>
            </a:r>
            <a:r>
              <a:rPr sz="2200" spc="-30" dirty="0" smtClean="0">
                <a:latin typeface="Calibri"/>
                <a:cs typeface="Calibri"/>
              </a:rPr>
              <a:t>s</a:t>
            </a:r>
            <a:r>
              <a:rPr sz="2200" spc="-35" dirty="0" smtClean="0">
                <a:latin typeface="Calibri"/>
                <a:cs typeface="Calibri"/>
              </a:rPr>
              <a:t>t</a:t>
            </a:r>
            <a:r>
              <a:rPr sz="2200" spc="-5" dirty="0" smtClean="0">
                <a:latin typeface="Calibri"/>
                <a:cs typeface="Calibri"/>
              </a:rPr>
              <a:t>op</a:t>
            </a:r>
            <a:r>
              <a:rPr lang="en-US" sz="2200" spc="-5" dirty="0" smtClean="0">
                <a:latin typeface="Calibri"/>
                <a:cs typeface="Calibri"/>
              </a:rPr>
              <a:t> </a:t>
            </a:r>
            <a:r>
              <a:rPr sz="2200" spc="-35" dirty="0" smtClean="0">
                <a:latin typeface="Calibri"/>
                <a:cs typeface="Calibri"/>
              </a:rPr>
              <a:t>c</a:t>
            </a:r>
            <a:r>
              <a:rPr sz="2200" spc="-5" dirty="0" smtClean="0">
                <a:latin typeface="Calibri"/>
                <a:cs typeface="Calibri"/>
              </a:rPr>
              <a:t>od</a:t>
            </a:r>
            <a:r>
              <a:rPr sz="2200" spc="-15" dirty="0" smtClean="0">
                <a:latin typeface="Calibri"/>
                <a:cs typeface="Calibri"/>
              </a:rPr>
              <a:t>o</a:t>
            </a:r>
            <a:r>
              <a:rPr sz="2200" dirty="0" smtClean="0">
                <a:latin typeface="Calibri"/>
                <a:cs typeface="Calibri"/>
              </a:rPr>
              <a:t>n</a:t>
            </a:r>
            <a:endParaRPr sz="2200" dirty="0">
              <a:latin typeface="Calibri"/>
              <a:cs typeface="Calibri"/>
            </a:endParaRPr>
          </a:p>
          <a:p>
            <a:pPr marL="233679" indent="-220979" algn="just">
              <a:lnSpc>
                <a:spcPct val="100000"/>
              </a:lnSpc>
              <a:buFont typeface="Calibri"/>
              <a:buChar char="•"/>
              <a:tabLst>
                <a:tab pos="233679" algn="l"/>
              </a:tabLst>
            </a:pPr>
            <a:r>
              <a:rPr sz="2200" b="1" spc="-15" dirty="0">
                <a:latin typeface="Calibri"/>
                <a:cs typeface="Calibri"/>
              </a:rPr>
              <a:t>Miss</a:t>
            </a:r>
            <a:r>
              <a:rPr sz="2200" b="1" spc="-10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nse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mu</a:t>
            </a:r>
            <a:r>
              <a:rPr sz="2200" b="1" spc="-25" dirty="0">
                <a:latin typeface="Calibri"/>
                <a:cs typeface="Calibri"/>
              </a:rPr>
              <a:t>ta</a:t>
            </a:r>
            <a:r>
              <a:rPr sz="2200" b="1" dirty="0">
                <a:latin typeface="Calibri"/>
                <a:cs typeface="Calibri"/>
              </a:rPr>
              <a:t>tio</a:t>
            </a:r>
            <a:r>
              <a:rPr sz="2200" b="1" spc="-10" dirty="0">
                <a:latin typeface="Calibri"/>
                <a:cs typeface="Calibri"/>
              </a:rPr>
              <a:t>n: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esulting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-25" dirty="0">
                <a:latin typeface="Calibri"/>
                <a:cs typeface="Calibri"/>
              </a:rPr>
              <a:t>f</a:t>
            </a:r>
            <a:r>
              <a:rPr sz="2200" spc="-65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amino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</a:t>
            </a:r>
            <a:r>
              <a:rPr sz="2200" spc="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d</a:t>
            </a:r>
          </a:p>
          <a:p>
            <a:pPr marL="233679" indent="-220979" algn="just">
              <a:lnSpc>
                <a:spcPct val="100000"/>
              </a:lnSpc>
              <a:buFont typeface="Calibri"/>
              <a:buChar char="•"/>
              <a:tabLst>
                <a:tab pos="233679" algn="l"/>
              </a:tabLst>
            </a:pPr>
            <a:r>
              <a:rPr sz="2200" b="1" dirty="0">
                <a:latin typeface="Calibri"/>
                <a:cs typeface="Calibri"/>
              </a:rPr>
              <a:t>F</a:t>
            </a:r>
            <a:r>
              <a:rPr sz="2200" b="1" spc="-50" dirty="0">
                <a:latin typeface="Calibri"/>
                <a:cs typeface="Calibri"/>
              </a:rPr>
              <a:t>r</a:t>
            </a:r>
            <a:r>
              <a:rPr sz="2200" b="1" dirty="0">
                <a:latin typeface="Calibri"/>
                <a:cs typeface="Calibri"/>
              </a:rPr>
              <a:t>amesh</a:t>
            </a:r>
            <a:r>
              <a:rPr sz="2200" b="1" spc="-10" dirty="0">
                <a:latin typeface="Calibri"/>
                <a:cs typeface="Calibri"/>
              </a:rPr>
              <a:t>i</a:t>
            </a:r>
            <a:r>
              <a:rPr sz="2200" b="1" spc="-5" dirty="0">
                <a:latin typeface="Calibri"/>
                <a:cs typeface="Calibri"/>
              </a:rPr>
              <a:t>f</a:t>
            </a:r>
            <a:r>
              <a:rPr sz="2200" b="1" dirty="0">
                <a:latin typeface="Calibri"/>
                <a:cs typeface="Calibri"/>
              </a:rPr>
              <a:t>t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mu</a:t>
            </a:r>
            <a:r>
              <a:rPr sz="2200" b="1" spc="-30" dirty="0">
                <a:latin typeface="Calibri"/>
                <a:cs typeface="Calibri"/>
              </a:rPr>
              <a:t>t</a:t>
            </a:r>
            <a:r>
              <a:rPr sz="2200" b="1" spc="-25" dirty="0">
                <a:latin typeface="Calibri"/>
                <a:cs typeface="Calibri"/>
              </a:rPr>
              <a:t>a</a:t>
            </a:r>
            <a:r>
              <a:rPr sz="2200" b="1" dirty="0">
                <a:latin typeface="Calibri"/>
                <a:cs typeface="Calibri"/>
              </a:rPr>
              <a:t>ti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: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inserti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/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delet</a:t>
            </a:r>
            <a:r>
              <a:rPr sz="2200" dirty="0">
                <a:latin typeface="Calibri"/>
                <a:cs typeface="Calibri"/>
              </a:rPr>
              <a:t>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-10" dirty="0">
                <a:latin typeface="Calibri"/>
                <a:cs typeface="Calibri"/>
              </a:rPr>
              <a:t> o</a:t>
            </a:r>
            <a:r>
              <a:rPr sz="2200" dirty="0">
                <a:latin typeface="Calibri"/>
                <a:cs typeface="Calibri"/>
              </a:rPr>
              <a:t>r 2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nucleotides</a:t>
            </a:r>
            <a:endParaRPr sz="2200" dirty="0">
              <a:latin typeface="Calibri"/>
              <a:cs typeface="Calibri"/>
            </a:endParaRPr>
          </a:p>
          <a:p>
            <a:pPr marL="233679" indent="-220979" algn="just">
              <a:lnSpc>
                <a:spcPct val="100000"/>
              </a:lnSpc>
              <a:buFont typeface="Calibri"/>
              <a:buChar char="•"/>
              <a:tabLst>
                <a:tab pos="233679" algn="l"/>
              </a:tabLst>
            </a:pPr>
            <a:r>
              <a:rPr sz="2200" b="1" spc="-10" dirty="0">
                <a:latin typeface="Calibri"/>
                <a:cs typeface="Calibri"/>
              </a:rPr>
              <a:t>Sile</a:t>
            </a:r>
            <a:r>
              <a:rPr sz="2200" b="1" spc="-40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mu</a:t>
            </a:r>
            <a:r>
              <a:rPr sz="2200" b="1" spc="-25" dirty="0">
                <a:latin typeface="Calibri"/>
                <a:cs typeface="Calibri"/>
              </a:rPr>
              <a:t>ta</a:t>
            </a:r>
            <a:r>
              <a:rPr sz="2200" b="1" dirty="0">
                <a:latin typeface="Calibri"/>
                <a:cs typeface="Calibri"/>
              </a:rPr>
              <a:t>tio</a:t>
            </a:r>
            <a:r>
              <a:rPr sz="2200" b="1" spc="-1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: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0" dirty="0" smtClean="0">
                <a:latin typeface="Calibri"/>
                <a:cs typeface="Calibri"/>
              </a:rPr>
              <a:t>sam</a:t>
            </a:r>
            <a:r>
              <a:rPr sz="2200" spc="-15" dirty="0" smtClean="0">
                <a:latin typeface="Calibri"/>
                <a:cs typeface="Calibri"/>
              </a:rPr>
              <a:t>e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5" dirty="0">
                <a:latin typeface="Calibri"/>
                <a:cs typeface="Calibri"/>
              </a:rPr>
              <a:t> non</a:t>
            </a:r>
            <a:r>
              <a:rPr sz="2200" spc="-60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yno</a:t>
            </a:r>
            <a:r>
              <a:rPr sz="2200" spc="-5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ymous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 smtClean="0">
                <a:latin typeface="Calibri"/>
                <a:cs typeface="Calibri"/>
              </a:rPr>
              <a:t>mu</a:t>
            </a:r>
            <a:r>
              <a:rPr sz="2200" spc="-25" dirty="0" smtClean="0">
                <a:latin typeface="Calibri"/>
                <a:cs typeface="Calibri"/>
              </a:rPr>
              <a:t>ta</a:t>
            </a:r>
            <a:r>
              <a:rPr sz="2200" dirty="0" smtClean="0">
                <a:latin typeface="Calibri"/>
                <a:cs typeface="Calibri"/>
              </a:rPr>
              <a:t>tion</a:t>
            </a:r>
            <a:endParaRPr sz="2200" dirty="0">
              <a:latin typeface="Times New Roman"/>
              <a:cs typeface="Times New Roman"/>
            </a:endParaRPr>
          </a:p>
          <a:p>
            <a:pPr marL="340360" indent="-327660" algn="just">
              <a:lnSpc>
                <a:spcPct val="100000"/>
              </a:lnSpc>
              <a:buFont typeface="Calibri"/>
              <a:buChar char="•"/>
              <a:tabLst>
                <a:tab pos="340360" algn="l"/>
                <a:tab pos="1440815" algn="l"/>
                <a:tab pos="2832100" algn="l"/>
                <a:tab pos="4144645" algn="l"/>
                <a:tab pos="4743450" algn="l"/>
                <a:tab pos="5237480" algn="l"/>
                <a:tab pos="6226810" algn="l"/>
                <a:tab pos="7305675" algn="l"/>
                <a:tab pos="8484235" algn="l"/>
              </a:tabLst>
            </a:pPr>
            <a:r>
              <a:rPr sz="2200" b="1" spc="-15" dirty="0" smtClean="0">
                <a:latin typeface="Calibri"/>
                <a:cs typeface="Calibri"/>
              </a:rPr>
              <a:t>Neut</a:t>
            </a:r>
            <a:r>
              <a:rPr sz="2200" b="1" spc="-60" dirty="0" smtClean="0">
                <a:latin typeface="Calibri"/>
                <a:cs typeface="Calibri"/>
              </a:rPr>
              <a:t>r</a:t>
            </a:r>
            <a:r>
              <a:rPr sz="2200" b="1" dirty="0" smtClean="0">
                <a:latin typeface="Calibri"/>
                <a:cs typeface="Calibri"/>
              </a:rPr>
              <a:t>al</a:t>
            </a:r>
            <a:r>
              <a:rPr lang="en-US" sz="2200" b="1" dirty="0" smtClean="0">
                <a:latin typeface="Calibri"/>
                <a:cs typeface="Calibri"/>
              </a:rPr>
              <a:t> </a:t>
            </a:r>
            <a:r>
              <a:rPr sz="2200" b="1" dirty="0" smtClean="0">
                <a:latin typeface="Calibri"/>
                <a:cs typeface="Calibri"/>
              </a:rPr>
              <a:t>mu</a:t>
            </a:r>
            <a:r>
              <a:rPr sz="2200" b="1" spc="-25" dirty="0" smtClean="0">
                <a:latin typeface="Calibri"/>
                <a:cs typeface="Calibri"/>
              </a:rPr>
              <a:t>t</a:t>
            </a:r>
            <a:r>
              <a:rPr sz="2200" b="1" spc="-35" dirty="0" smtClean="0">
                <a:latin typeface="Calibri"/>
                <a:cs typeface="Calibri"/>
              </a:rPr>
              <a:t>a</a:t>
            </a:r>
            <a:r>
              <a:rPr sz="2200" b="1" dirty="0" smtClean="0">
                <a:latin typeface="Calibri"/>
                <a:cs typeface="Calibri"/>
              </a:rPr>
              <a:t>tio</a:t>
            </a:r>
            <a:r>
              <a:rPr sz="2200" b="1" spc="-10" dirty="0" smtClean="0">
                <a:latin typeface="Calibri"/>
                <a:cs typeface="Calibri"/>
              </a:rPr>
              <a:t>n:</a:t>
            </a:r>
            <a:r>
              <a:rPr lang="en-US" sz="2200" b="1" dirty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h</a:t>
            </a:r>
            <a:r>
              <a:rPr sz="2200" dirty="0" smtClean="0">
                <a:latin typeface="Calibri"/>
                <a:cs typeface="Calibri"/>
              </a:rPr>
              <a:t>as</a:t>
            </a:r>
            <a:r>
              <a:rPr lang="en-US" sz="2200" dirty="0" smtClean="0">
                <a:latin typeface="Calibri"/>
                <a:cs typeface="Calibri"/>
              </a:rPr>
              <a:t> </a:t>
            </a:r>
            <a:r>
              <a:rPr sz="2200" spc="-5" dirty="0" smtClean="0">
                <a:latin typeface="Calibri"/>
                <a:cs typeface="Calibri"/>
              </a:rPr>
              <a:t>n</a:t>
            </a:r>
            <a:r>
              <a:rPr sz="2200" dirty="0" smtClean="0">
                <a:latin typeface="Calibri"/>
                <a:cs typeface="Calibri"/>
              </a:rPr>
              <a:t>o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sz="2200" spc="-5" dirty="0" smtClean="0">
                <a:latin typeface="Calibri"/>
                <a:cs typeface="Calibri"/>
              </a:rPr>
              <a:t>fitnes</a:t>
            </a:r>
            <a:r>
              <a:rPr sz="2200" dirty="0" smtClean="0">
                <a:latin typeface="Calibri"/>
                <a:cs typeface="Calibri"/>
              </a:rPr>
              <a:t>s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sz="2200" spc="-35" dirty="0" smtClean="0">
                <a:latin typeface="Calibri"/>
                <a:cs typeface="Calibri"/>
              </a:rPr>
              <a:t>e</a:t>
            </a:r>
            <a:r>
              <a:rPr sz="2200" spc="-15" dirty="0" smtClean="0">
                <a:latin typeface="Calibri"/>
                <a:cs typeface="Calibri"/>
              </a:rPr>
              <a:t>f</a:t>
            </a:r>
            <a:r>
              <a:rPr sz="2200" spc="-65" dirty="0" smtClean="0">
                <a:latin typeface="Calibri"/>
                <a:cs typeface="Calibri"/>
              </a:rPr>
              <a:t>f</a:t>
            </a:r>
            <a:r>
              <a:rPr sz="2200" spc="-15" dirty="0" smtClean="0">
                <a:latin typeface="Calibri"/>
                <a:cs typeface="Calibri"/>
              </a:rPr>
              <a:t>e</a:t>
            </a:r>
            <a:r>
              <a:rPr sz="2200" spc="-10" dirty="0" smtClean="0">
                <a:latin typeface="Calibri"/>
                <a:cs typeface="Calibri"/>
              </a:rPr>
              <a:t>cts,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sz="2200" dirty="0" smtClean="0">
                <a:latin typeface="Calibri"/>
                <a:cs typeface="Calibri"/>
              </a:rPr>
              <a:t>i</a:t>
            </a:r>
            <a:r>
              <a:rPr sz="2200" spc="-40" dirty="0" smtClean="0">
                <a:latin typeface="Calibri"/>
                <a:cs typeface="Calibri"/>
              </a:rPr>
              <a:t>n</a:t>
            </a:r>
            <a:r>
              <a:rPr sz="2200" dirty="0" smtClean="0">
                <a:latin typeface="Calibri"/>
                <a:cs typeface="Calibri"/>
              </a:rPr>
              <a:t>vi</a:t>
            </a:r>
            <a:r>
              <a:rPr sz="2200" spc="-10" dirty="0" smtClean="0">
                <a:latin typeface="Calibri"/>
                <a:cs typeface="Calibri"/>
              </a:rPr>
              <a:t>s</a:t>
            </a:r>
            <a:r>
              <a:rPr sz="2200" dirty="0" smtClean="0">
                <a:latin typeface="Calibri"/>
                <a:cs typeface="Calibri"/>
              </a:rPr>
              <a:t>ible</a:t>
            </a:r>
            <a:r>
              <a:rPr lang="en-US" sz="2200" dirty="0" smtClean="0">
                <a:latin typeface="Calibri"/>
                <a:cs typeface="Calibri"/>
              </a:rPr>
              <a:t> </a:t>
            </a:r>
            <a:r>
              <a:rPr sz="2200" spc="-25" dirty="0" smtClean="0">
                <a:latin typeface="Calibri"/>
                <a:cs typeface="Calibri"/>
              </a:rPr>
              <a:t>to</a:t>
            </a:r>
            <a:r>
              <a:rPr lang="en-US" sz="2200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e</a:t>
            </a:r>
            <a:r>
              <a:rPr sz="2200" spc="-30" dirty="0" smtClean="0">
                <a:latin typeface="Calibri"/>
                <a:cs typeface="Calibri"/>
              </a:rPr>
              <a:t>v</a:t>
            </a:r>
            <a:r>
              <a:rPr sz="2200" spc="-5" dirty="0" smtClean="0">
                <a:latin typeface="Calibri"/>
                <a:cs typeface="Calibri"/>
              </a:rPr>
              <a:t>ol</a:t>
            </a:r>
            <a:r>
              <a:rPr sz="2200" spc="-10" dirty="0" smtClean="0">
                <a:latin typeface="Calibri"/>
                <a:cs typeface="Calibri"/>
              </a:rPr>
              <a:t>u</a:t>
            </a:r>
            <a:r>
              <a:rPr sz="2200" dirty="0" smtClean="0">
                <a:latin typeface="Calibri"/>
                <a:cs typeface="Calibri"/>
              </a:rPr>
              <a:t>ti</a:t>
            </a:r>
            <a:r>
              <a:rPr sz="2200" spc="-10" dirty="0" smtClean="0">
                <a:latin typeface="Calibri"/>
                <a:cs typeface="Calibri"/>
              </a:rPr>
              <a:t>o</a:t>
            </a:r>
            <a:r>
              <a:rPr sz="2200" dirty="0" smtClean="0">
                <a:latin typeface="Calibri"/>
                <a:cs typeface="Calibri"/>
              </a:rPr>
              <a:t>n</a:t>
            </a:r>
            <a:r>
              <a:rPr sz="2200" spc="5" dirty="0" smtClean="0">
                <a:latin typeface="Calibri"/>
                <a:cs typeface="Calibri"/>
              </a:rPr>
              <a:t> </a:t>
            </a:r>
            <a:r>
              <a:rPr sz="2200" spc="-5" dirty="0" smtClean="0">
                <a:latin typeface="Calibri"/>
                <a:cs typeface="Calibri"/>
              </a:rPr>
              <a:t>(</a:t>
            </a:r>
            <a:r>
              <a:rPr sz="2200" spc="-5" dirty="0">
                <a:latin typeface="Calibri"/>
                <a:cs typeface="Calibri"/>
              </a:rPr>
              <a:t>neut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ality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usuall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firm)</a:t>
            </a:r>
            <a:endParaRPr sz="2200" dirty="0">
              <a:latin typeface="Calibri"/>
              <a:cs typeface="Calibri"/>
            </a:endParaRPr>
          </a:p>
          <a:p>
            <a:pPr marL="233679" indent="-220979" algn="just">
              <a:lnSpc>
                <a:spcPct val="100000"/>
              </a:lnSpc>
              <a:buFont typeface="Calibri"/>
              <a:buChar char="•"/>
              <a:tabLst>
                <a:tab pos="233679" algn="l"/>
              </a:tabLst>
            </a:pPr>
            <a:r>
              <a:rPr sz="2200" spc="-20" dirty="0">
                <a:latin typeface="Calibri"/>
                <a:cs typeface="Calibri"/>
              </a:rPr>
              <a:t>Dele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ious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mu</a:t>
            </a:r>
            <a:r>
              <a:rPr sz="2200" spc="-25" dirty="0">
                <a:latin typeface="Calibri"/>
                <a:cs typeface="Calibri"/>
              </a:rPr>
              <a:t>ta</a:t>
            </a:r>
            <a:r>
              <a:rPr sz="2200" dirty="0">
                <a:latin typeface="Calibri"/>
                <a:cs typeface="Calibri"/>
              </a:rPr>
              <a:t>tio</a:t>
            </a:r>
            <a:r>
              <a:rPr sz="2200" spc="-10" dirty="0">
                <a:latin typeface="Calibri"/>
                <a:cs typeface="Calibri"/>
              </a:rPr>
              <a:t>n: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trim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fitnes</a:t>
            </a:r>
            <a:r>
              <a:rPr sz="2200" dirty="0">
                <a:latin typeface="Calibri"/>
                <a:cs typeface="Calibri"/>
              </a:rPr>
              <a:t>s </a:t>
            </a:r>
            <a:r>
              <a:rPr sz="2200" spc="-35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f</a:t>
            </a:r>
            <a:r>
              <a:rPr sz="2200" spc="-65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ct</a:t>
            </a:r>
            <a:endParaRPr sz="22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lang="en-US" sz="2200" spc="-5" dirty="0" smtClean="0">
                <a:latin typeface="Calibri"/>
                <a:cs typeface="Calibri"/>
              </a:rPr>
              <a:t>*</a:t>
            </a:r>
            <a:r>
              <a:rPr sz="2200" spc="-5" dirty="0" smtClean="0">
                <a:latin typeface="Calibri"/>
                <a:cs typeface="Calibri"/>
              </a:rPr>
              <a:t>Fitn</a:t>
            </a:r>
            <a:r>
              <a:rPr sz="2200" spc="5" dirty="0" smtClean="0">
                <a:latin typeface="Calibri"/>
                <a:cs typeface="Calibri"/>
              </a:rPr>
              <a:t>e</a:t>
            </a:r>
            <a:r>
              <a:rPr sz="2200" spc="-5" dirty="0" smtClean="0">
                <a:latin typeface="Calibri"/>
                <a:cs typeface="Calibri"/>
              </a:rPr>
              <a:t>s</a:t>
            </a:r>
            <a:r>
              <a:rPr sz="2200" dirty="0" smtClean="0">
                <a:latin typeface="Calibri"/>
                <a:cs typeface="Calibri"/>
              </a:rPr>
              <a:t>s</a:t>
            </a:r>
            <a:r>
              <a:rPr sz="2200" spc="-15" dirty="0" smtClean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 ability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</a:t>
            </a:r>
            <a:r>
              <a:rPr sz="2200" spc="2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vi</a:t>
            </a:r>
            <a:r>
              <a:rPr sz="2200" spc="-5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ep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oduce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25" dirty="0">
                <a:solidFill>
                  <a:srgbClr val="000000"/>
                </a:solidFill>
              </a:rPr>
              <a:t>Conside</a:t>
            </a:r>
            <a:r>
              <a:rPr spc="-15" dirty="0">
                <a:solidFill>
                  <a:srgbClr val="000000"/>
                </a:solidFill>
              </a:rPr>
              <a:t>r</a:t>
            </a:r>
            <a:r>
              <a:rPr spc="3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molecula</a:t>
            </a:r>
            <a:r>
              <a:rPr spc="-15" dirty="0">
                <a:solidFill>
                  <a:srgbClr val="000000"/>
                </a:solidFill>
              </a:rPr>
              <a:t>r</a:t>
            </a:r>
            <a:r>
              <a:rPr spc="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e</a:t>
            </a:r>
            <a:r>
              <a:rPr spc="-45" dirty="0">
                <a:solidFill>
                  <a:srgbClr val="000000"/>
                </a:solidFill>
              </a:rPr>
              <a:t>v</a:t>
            </a:r>
            <a:r>
              <a:rPr spc="-20" dirty="0">
                <a:solidFill>
                  <a:srgbClr val="000000"/>
                </a:solidFill>
              </a:rPr>
              <a:t>oluti</a:t>
            </a:r>
            <a:r>
              <a:rPr spc="-40" dirty="0">
                <a:solidFill>
                  <a:srgbClr val="000000"/>
                </a:solidFill>
              </a:rPr>
              <a:t>o</a:t>
            </a:r>
            <a:r>
              <a:rPr spc="-20" dirty="0">
                <a:solidFill>
                  <a:srgbClr val="000000"/>
                </a:solidFill>
              </a:rPr>
              <a:t>nary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chan</a:t>
            </a:r>
            <a:r>
              <a:rPr spc="-70" dirty="0">
                <a:solidFill>
                  <a:srgbClr val="000000"/>
                </a:solidFill>
              </a:rPr>
              <a:t>g</a:t>
            </a:r>
            <a:r>
              <a:rPr spc="-25" dirty="0">
                <a:solidFill>
                  <a:srgbClr val="000000"/>
                </a:solidFill>
              </a:rPr>
              <a:t>es</a:t>
            </a:r>
          </a:p>
          <a:p>
            <a:pPr marL="635" algn="ctr">
              <a:lnSpc>
                <a:spcPct val="100000"/>
              </a:lnSpc>
            </a:pPr>
            <a:r>
              <a:rPr spc="-65" dirty="0">
                <a:solidFill>
                  <a:srgbClr val="000000"/>
                </a:solidFill>
              </a:rPr>
              <a:t>a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spc="-75" dirty="0">
                <a:solidFill>
                  <a:srgbClr val="000000"/>
                </a:solidFill>
              </a:rPr>
              <a:t>w</a:t>
            </a:r>
            <a:r>
              <a:rPr spc="-2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le</a:t>
            </a:r>
            <a:r>
              <a:rPr spc="-65" dirty="0">
                <a:solidFill>
                  <a:srgbClr val="000000"/>
                </a:solidFill>
              </a:rPr>
              <a:t>v</a:t>
            </a:r>
            <a:r>
              <a:rPr spc="-25" dirty="0">
                <a:solidFill>
                  <a:srgbClr val="000000"/>
                </a:solidFill>
              </a:rPr>
              <a:t>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8" y="1364640"/>
            <a:ext cx="8766810" cy="481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Calibri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Chan</a:t>
            </a:r>
            <a:r>
              <a:rPr sz="3000" spc="-30" dirty="0">
                <a:latin typeface="Calibri"/>
                <a:cs typeface="Calibri"/>
              </a:rPr>
              <a:t>g</a:t>
            </a:r>
            <a:r>
              <a:rPr sz="3000" spc="-15" dirty="0">
                <a:latin typeface="Calibri"/>
                <a:cs typeface="Calibri"/>
              </a:rPr>
              <a:t>es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b="1" i="1" spc="-5" dirty="0">
                <a:solidFill>
                  <a:srgbClr val="C0504D"/>
                </a:solidFill>
                <a:latin typeface="Calibri"/>
                <a:cs typeface="Calibri"/>
              </a:rPr>
              <a:t>DN</a:t>
            </a:r>
            <a:r>
              <a:rPr sz="3000" b="1" i="1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;</a:t>
            </a:r>
            <a:endParaRPr sz="3000">
              <a:latin typeface="Calibri"/>
              <a:cs typeface="Calibri"/>
            </a:endParaRPr>
          </a:p>
          <a:p>
            <a:pPr marL="756285" marR="38735" lvl="1" indent="-286385">
              <a:lnSpc>
                <a:spcPts val="2500"/>
              </a:lnSpc>
              <a:spcBef>
                <a:spcPts val="155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oi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C0504D"/>
                </a:solidFill>
                <a:latin typeface="Calibri"/>
                <a:cs typeface="Calibri"/>
              </a:rPr>
              <a:t>mu</a:t>
            </a:r>
            <a:r>
              <a:rPr sz="2600" spc="-4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600" spc="-25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C0504D"/>
                </a:solidFill>
                <a:latin typeface="Calibri"/>
                <a:cs typeface="Calibri"/>
              </a:rPr>
              <a:t>tion</a:t>
            </a:r>
            <a:r>
              <a:rPr sz="2600" spc="-10" dirty="0">
                <a:latin typeface="Calibri"/>
                <a:cs typeface="Calibri"/>
              </a:rPr>
              <a:t>;</a:t>
            </a:r>
            <a:r>
              <a:rPr sz="2600" dirty="0">
                <a:latin typeface="Calibri"/>
                <a:cs typeface="Calibri"/>
              </a:rPr>
              <a:t> mu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tions</a:t>
            </a:r>
            <a:r>
              <a:rPr sz="2600" spc="-5" dirty="0">
                <a:latin typeface="Calibri"/>
                <a:cs typeface="Calibri"/>
              </a:rPr>
              <a:t> 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singl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enes;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smal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1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tions 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sequenc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numbe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nu</a:t>
            </a:r>
            <a:r>
              <a:rPr sz="2600" spc="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leotides</a:t>
            </a:r>
          </a:p>
          <a:p>
            <a:pPr marL="756285" marR="5080" lvl="1" indent="-286385">
              <a:lnSpc>
                <a:spcPct val="80000"/>
              </a:lnSpc>
              <a:spcBef>
                <a:spcPts val="158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Ch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oms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mal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tions; al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 a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40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x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en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 than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poi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 mu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tions;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ou</a:t>
            </a:r>
            <a:r>
              <a:rPr sz="2600" dirty="0">
                <a:latin typeface="Calibri"/>
                <a:cs typeface="Calibri"/>
              </a:rPr>
              <a:t>r 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ypes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5" dirty="0">
                <a:latin typeface="Calibri"/>
                <a:cs typeface="Calibri"/>
              </a:rPr>
              <a:t> del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tions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dupli</a:t>
            </a:r>
            <a:r>
              <a:rPr sz="2600" spc="-20" dirty="0">
                <a:latin typeface="Calibri"/>
                <a:cs typeface="Calibri"/>
              </a:rPr>
              <a:t>c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tions, i</a:t>
            </a:r>
            <a:r>
              <a:rPr sz="2600" spc="-50" dirty="0">
                <a:latin typeface="Calibri"/>
                <a:cs typeface="Calibri"/>
              </a:rPr>
              <a:t>n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sions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anslo</a:t>
            </a:r>
            <a:r>
              <a:rPr sz="2600" spc="-25" dirty="0">
                <a:latin typeface="Calibri"/>
                <a:cs typeface="Calibri"/>
              </a:rPr>
              <a:t>ca</a:t>
            </a:r>
            <a:r>
              <a:rPr sz="2600" dirty="0">
                <a:latin typeface="Calibri"/>
                <a:cs typeface="Calibri"/>
              </a:rPr>
              <a:t>tions</a:t>
            </a:r>
          </a:p>
          <a:p>
            <a:pPr marL="756285" marR="171450" lvl="1" indent="-286385">
              <a:lnSpc>
                <a:spcPts val="2500"/>
              </a:lnSpc>
              <a:spcBef>
                <a:spcPts val="153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600" spc="-25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C0504D"/>
                </a:solidFill>
                <a:latin typeface="Calibri"/>
                <a:cs typeface="Calibri"/>
              </a:rPr>
              <a:t>op</a:t>
            </a:r>
            <a:r>
              <a:rPr sz="26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600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x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 </a:t>
            </a:r>
            <a:r>
              <a:rPr sz="2600" spc="-40" dirty="0">
                <a:latin typeface="Calibri"/>
                <a:cs typeface="Calibri"/>
              </a:rPr>
              <a:t>e</a:t>
            </a:r>
            <a:r>
              <a:rPr sz="2600" spc="-75" dirty="0">
                <a:latin typeface="Calibri"/>
                <a:cs typeface="Calibri"/>
              </a:rPr>
              <a:t>x</a:t>
            </a:r>
            <a:r>
              <a:rPr sz="2600" spc="-5" dirty="0">
                <a:latin typeface="Calibri"/>
                <a:cs typeface="Calibri"/>
              </a:rPr>
              <a:t>ons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 chan</a:t>
            </a:r>
            <a:r>
              <a:rPr sz="2600" spc="-2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Calibri"/>
                <a:cs typeface="Calibri"/>
              </a:rPr>
              <a:t>si</a:t>
            </a:r>
            <a:r>
              <a:rPr sz="2600" spc="-55" dirty="0">
                <a:solidFill>
                  <a:srgbClr val="C0504D"/>
                </a:solidFill>
                <a:latin typeface="Calibri"/>
                <a:cs typeface="Calibri"/>
              </a:rPr>
              <a:t>z</a:t>
            </a:r>
            <a:r>
              <a:rPr sz="2600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C0504D"/>
                </a:solidFill>
                <a:latin typeface="Calibri"/>
                <a:cs typeface="Calibri"/>
              </a:rPr>
              <a:t>and</a:t>
            </a:r>
            <a:r>
              <a:rPr sz="2600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C0504D"/>
                </a:solidFill>
                <a:latin typeface="Calibri"/>
                <a:cs typeface="Calibri"/>
              </a:rPr>
              <a:t>omp</a:t>
            </a:r>
            <a:r>
              <a:rPr sz="2600" spc="-10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C0504D"/>
                </a:solidFill>
                <a:latin typeface="Calibri"/>
                <a:cs typeface="Calibri"/>
              </a:rPr>
              <a:t>sitio</a:t>
            </a:r>
            <a:r>
              <a:rPr sz="2600" dirty="0">
                <a:solidFill>
                  <a:srgbClr val="C0504D"/>
                </a:solidFill>
                <a:latin typeface="Calibri"/>
                <a:cs typeface="Calibri"/>
              </a:rPr>
              <a:t>n </a:t>
            </a:r>
            <a:r>
              <a:rPr sz="2600" spc="-5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C0504D"/>
                </a:solidFill>
                <a:latin typeface="Calibri"/>
                <a:cs typeface="Calibri"/>
              </a:rPr>
              <a:t>f </a:t>
            </a:r>
            <a:r>
              <a:rPr sz="2600" spc="-30" dirty="0">
                <a:solidFill>
                  <a:srgbClr val="C0504D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C0504D"/>
                </a:solidFill>
                <a:latin typeface="Calibri"/>
                <a:cs typeface="Calibri"/>
              </a:rPr>
              <a:t>enomes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Calibri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Cha</a:t>
            </a:r>
            <a:r>
              <a:rPr sz="3000" spc="-15" dirty="0">
                <a:latin typeface="Calibri"/>
                <a:cs typeface="Calibri"/>
              </a:rPr>
              <a:t>n</a:t>
            </a:r>
            <a:r>
              <a:rPr sz="3000" spc="-2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es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b="1" i="1" dirty="0">
                <a:solidFill>
                  <a:srgbClr val="C0504D"/>
                </a:solidFill>
                <a:latin typeface="Calibri"/>
                <a:cs typeface="Calibri"/>
              </a:rPr>
              <a:t>gene product</a:t>
            </a:r>
            <a:r>
              <a:rPr sz="3000" b="1" i="1" spc="1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;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95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RNA</a:t>
            </a: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eins…polyp</a:t>
            </a:r>
            <a:r>
              <a:rPr sz="2600" spc="-15" dirty="0">
                <a:latin typeface="Calibri"/>
                <a:cs typeface="Calibri"/>
              </a:rPr>
              <a:t>ep</a:t>
            </a:r>
            <a:r>
              <a:rPr sz="2600" dirty="0">
                <a:latin typeface="Calibri"/>
                <a:cs typeface="Calibri"/>
              </a:rPr>
              <a:t>tide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chain</a:t>
            </a:r>
            <a:r>
              <a:rPr sz="2600" spc="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…amino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acid sequenc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1101" y="156463"/>
            <a:ext cx="524002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3600" b="1" spc="-4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600" b="1" spc="-5" dirty="0">
                <a:solidFill>
                  <a:srgbClr val="FF0000"/>
                </a:solidFill>
                <a:latin typeface="Calibri"/>
                <a:cs typeface="Calibri"/>
              </a:rPr>
              <a:t>ene</a:t>
            </a:r>
            <a:r>
              <a:rPr sz="3600" b="1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b="1" spc="-20" dirty="0">
                <a:solidFill>
                  <a:srgbClr val="FF0000"/>
                </a:solidFill>
                <a:latin typeface="Calibri"/>
                <a:cs typeface="Calibri"/>
              </a:rPr>
              <a:t>acy</a:t>
            </a:r>
            <a:r>
              <a:rPr sz="36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6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4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600" b="1" spc="-5" dirty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sz="3600" b="1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b="1" spc="-15" dirty="0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sz="36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2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600" b="1" spc="-3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1101" y="762000"/>
            <a:ext cx="5334000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0571" y="4542537"/>
            <a:ext cx="8735060" cy="173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r>
              <a:rPr sz="2000" b="1" dirty="0">
                <a:latin typeface="Times New Roman"/>
                <a:cs typeface="Times New Roman"/>
              </a:rPr>
              <a:t>B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cause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4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35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5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ly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20 amino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acids,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but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64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5" dirty="0">
                <a:latin typeface="Times New Roman"/>
                <a:cs typeface="Times New Roman"/>
              </a:rPr>
              <a:t>s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b</a:t>
            </a:r>
            <a:r>
              <a:rPr sz="2000" b="1" spc="-20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cod</a:t>
            </a:r>
            <a:r>
              <a:rPr sz="2000" b="1" spc="10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ns,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same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amino acid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5" dirty="0">
                <a:latin typeface="Times New Roman"/>
                <a:cs typeface="Times New Roman"/>
              </a:rPr>
              <a:t>f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encoded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by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 number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diff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15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cod</a:t>
            </a:r>
            <a:r>
              <a:rPr sz="2000" b="1" spc="10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ns,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hich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us</a:t>
            </a:r>
            <a:r>
              <a:rPr sz="2000" b="1" spc="5" dirty="0">
                <a:latin typeface="Times New Roman"/>
                <a:cs typeface="Times New Roman"/>
              </a:rPr>
              <a:t>u</a:t>
            </a:r>
            <a:r>
              <a:rPr sz="2000" b="1" dirty="0">
                <a:latin typeface="Times New Roman"/>
                <a:cs typeface="Times New Roman"/>
              </a:rPr>
              <a:t>ally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diff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r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 thi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se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trip</a:t>
            </a:r>
            <a:r>
              <a:rPr sz="2000" b="1" spc="-20" dirty="0">
                <a:latin typeface="Times New Roman"/>
                <a:cs typeface="Times New Roman"/>
              </a:rPr>
              <a:t>l</a:t>
            </a:r>
            <a:r>
              <a:rPr sz="2000" b="1" spc="-15" dirty="0">
                <a:latin typeface="Times New Roman"/>
                <a:cs typeface="Times New Roman"/>
              </a:rPr>
              <a:t>e</a:t>
            </a: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12700" marR="290830">
              <a:lnSpc>
                <a:spcPct val="100000"/>
              </a:lnSpc>
              <a:spcBef>
                <a:spcPts val="1440"/>
              </a:spcBef>
            </a:pP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r>
              <a:rPr sz="2000" b="1" dirty="0">
                <a:latin typeface="Times New Roman"/>
                <a:cs typeface="Times New Roman"/>
              </a:rPr>
              <a:t>B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cause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this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epet</a:t>
            </a:r>
            <a:r>
              <a:rPr sz="2000" b="1" spc="-15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i</a:t>
            </a:r>
            <a:r>
              <a:rPr sz="2000" b="1" spc="-15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genet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c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code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said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 be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degener</a:t>
            </a: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5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cod</a:t>
            </a:r>
            <a:r>
              <a:rPr sz="2000" b="1" spc="10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ns </a:t>
            </a:r>
            <a:r>
              <a:rPr sz="2000" b="1" spc="-1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hich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-4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5" dirty="0">
                <a:latin typeface="Times New Roman"/>
                <a:cs typeface="Times New Roman"/>
              </a:rPr>
              <a:t>d</a:t>
            </a:r>
            <a:r>
              <a:rPr sz="2000" b="1" dirty="0">
                <a:latin typeface="Times New Roman"/>
                <a:cs typeface="Times New Roman"/>
              </a:rPr>
              <a:t>uce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same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amino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acid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35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call</a:t>
            </a:r>
            <a:r>
              <a:rPr sz="2000" b="1" spc="-2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syn</a:t>
            </a: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mous</a:t>
            </a:r>
            <a:r>
              <a:rPr sz="20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cod</a:t>
            </a:r>
            <a:r>
              <a:rPr sz="2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00" b="1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96" y="76200"/>
            <a:ext cx="8714028" cy="1117600"/>
          </a:xfrm>
          <a:prstGeom prst="rect">
            <a:avLst/>
          </a:prstGeom>
        </p:spPr>
        <p:txBody>
          <a:bodyPr vert="horz" wrap="square" lIns="0" tIns="389483" rIns="0" bIns="0" rtlCol="0">
            <a:spAutoFit/>
          </a:bodyPr>
          <a:lstStyle/>
          <a:p>
            <a:pPr marL="35560">
              <a:lnSpc>
                <a:spcPct val="100000"/>
              </a:lnSpc>
            </a:pPr>
            <a:r>
              <a:rPr spc="-25" dirty="0"/>
              <a:t>Ne</a:t>
            </a:r>
            <a:r>
              <a:rPr spc="-95" dirty="0"/>
              <a:t>g</a:t>
            </a:r>
            <a:r>
              <a:rPr spc="-65" dirty="0"/>
              <a:t>a</a:t>
            </a:r>
            <a:r>
              <a:rPr spc="-15" dirty="0"/>
              <a:t>ti</a:t>
            </a:r>
            <a:r>
              <a:rPr spc="-60" dirty="0"/>
              <a:t>v</a:t>
            </a:r>
            <a:r>
              <a:rPr spc="-25" dirty="0"/>
              <a:t>e</a:t>
            </a:r>
            <a:r>
              <a:rPr spc="5" dirty="0"/>
              <a:t> </a:t>
            </a:r>
            <a:r>
              <a:rPr spc="-20" dirty="0"/>
              <a:t>Selection</a:t>
            </a:r>
            <a:r>
              <a:rPr spc="-5" dirty="0"/>
              <a:t> </a:t>
            </a:r>
            <a:r>
              <a:rPr spc="-25" dirty="0"/>
              <a:t>and</a:t>
            </a:r>
            <a:r>
              <a:rPr spc="-5" dirty="0"/>
              <a:t> </a:t>
            </a:r>
            <a:r>
              <a:rPr spc="-85" dirty="0"/>
              <a:t>P</a:t>
            </a:r>
            <a:r>
              <a:rPr spc="-15" dirty="0"/>
              <a:t>ositi</a:t>
            </a:r>
            <a:r>
              <a:rPr spc="-60" dirty="0"/>
              <a:t>v</a:t>
            </a:r>
            <a:r>
              <a:rPr spc="-25" dirty="0"/>
              <a:t>e</a:t>
            </a:r>
            <a:r>
              <a:rPr spc="5" dirty="0"/>
              <a:t> </a:t>
            </a:r>
            <a:r>
              <a:rPr spc="-2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9" y="1174750"/>
            <a:ext cx="8719185" cy="4708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indent="-229870" algn="just">
              <a:lnSpc>
                <a:spcPct val="100000"/>
              </a:lnSpc>
              <a:buFont typeface="Calibri"/>
              <a:buChar char="•"/>
              <a:tabLst>
                <a:tab pos="243204" algn="l"/>
              </a:tabLst>
            </a:pPr>
            <a:r>
              <a:rPr sz="2500" b="1" spc="-15" dirty="0">
                <a:latin typeface="Calibri"/>
                <a:cs typeface="Calibri"/>
              </a:rPr>
              <a:t>Ne</a:t>
            </a:r>
            <a:r>
              <a:rPr sz="2500" b="1" spc="-60" dirty="0">
                <a:latin typeface="Calibri"/>
                <a:cs typeface="Calibri"/>
              </a:rPr>
              <a:t>g</a:t>
            </a:r>
            <a:r>
              <a:rPr sz="2500" b="1" spc="-35" dirty="0">
                <a:latin typeface="Calibri"/>
                <a:cs typeface="Calibri"/>
              </a:rPr>
              <a:t>a</a:t>
            </a:r>
            <a:r>
              <a:rPr sz="2500" b="1" spc="-10" dirty="0">
                <a:latin typeface="Calibri"/>
                <a:cs typeface="Calibri"/>
              </a:rPr>
              <a:t>ti</a:t>
            </a:r>
            <a:r>
              <a:rPr sz="2500" b="1" spc="-50" dirty="0">
                <a:latin typeface="Calibri"/>
                <a:cs typeface="Calibri"/>
              </a:rPr>
              <a:t>v</a:t>
            </a:r>
            <a:r>
              <a:rPr sz="2500" b="1" spc="-15" dirty="0">
                <a:latin typeface="Calibri"/>
                <a:cs typeface="Calibri"/>
              </a:rPr>
              <a:t>e</a:t>
            </a:r>
            <a:r>
              <a:rPr sz="2500" b="1" spc="25" dirty="0">
                <a:latin typeface="Calibri"/>
                <a:cs typeface="Calibri"/>
              </a:rPr>
              <a:t> </a:t>
            </a:r>
            <a:r>
              <a:rPr sz="2500" b="1" spc="-15" dirty="0">
                <a:latin typeface="Calibri"/>
                <a:cs typeface="Calibri"/>
              </a:rPr>
              <a:t>selection</a:t>
            </a:r>
            <a:r>
              <a:rPr sz="2500" b="1" spc="15" dirty="0">
                <a:latin typeface="Calibri"/>
                <a:cs typeface="Calibri"/>
              </a:rPr>
              <a:t> </a:t>
            </a:r>
            <a:r>
              <a:rPr sz="2500" b="1" spc="-15" dirty="0">
                <a:latin typeface="Calibri"/>
                <a:cs typeface="Calibri"/>
              </a:rPr>
              <a:t>(p</a:t>
            </a:r>
            <a:r>
              <a:rPr sz="2500" b="1" spc="-5" dirty="0">
                <a:latin typeface="Calibri"/>
                <a:cs typeface="Calibri"/>
              </a:rPr>
              <a:t>u</a:t>
            </a:r>
            <a:r>
              <a:rPr sz="2500" b="1" spc="-15" dirty="0">
                <a:latin typeface="Calibri"/>
                <a:cs typeface="Calibri"/>
              </a:rPr>
              <a:t>ri</a:t>
            </a:r>
            <a:r>
              <a:rPr sz="2500" b="1" dirty="0">
                <a:latin typeface="Calibri"/>
                <a:cs typeface="Calibri"/>
              </a:rPr>
              <a:t>f</a:t>
            </a:r>
            <a:r>
              <a:rPr sz="2500" b="1" spc="-10" dirty="0">
                <a:latin typeface="Calibri"/>
                <a:cs typeface="Calibri"/>
              </a:rPr>
              <a:t>yi</a:t>
            </a:r>
            <a:r>
              <a:rPr sz="2500" b="1" spc="-5" dirty="0">
                <a:latin typeface="Calibri"/>
                <a:cs typeface="Calibri"/>
              </a:rPr>
              <a:t>n</a:t>
            </a:r>
            <a:r>
              <a:rPr sz="2500" b="1" spc="-15" dirty="0">
                <a:latin typeface="Calibri"/>
                <a:cs typeface="Calibri"/>
              </a:rPr>
              <a:t>g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b="1" spc="-15" dirty="0">
                <a:latin typeface="Calibri"/>
                <a:cs typeface="Calibri"/>
              </a:rPr>
              <a:t>selection)</a:t>
            </a:r>
            <a:endParaRPr sz="2500" dirty="0">
              <a:latin typeface="Calibri"/>
              <a:cs typeface="Calibri"/>
            </a:endParaRPr>
          </a:p>
          <a:p>
            <a:pPr marL="242570" indent="-229870" algn="just">
              <a:lnSpc>
                <a:spcPct val="100000"/>
              </a:lnSpc>
              <a:buFont typeface="Calibri"/>
              <a:buChar char="–"/>
              <a:tabLst>
                <a:tab pos="243204" algn="l"/>
              </a:tabLst>
            </a:pPr>
            <a:r>
              <a:rPr sz="2500" spc="-20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elect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spc="-40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20" dirty="0">
                <a:latin typeface="Calibri"/>
                <a:cs typeface="Calibri"/>
              </a:rPr>
              <a:t>em</a:t>
            </a:r>
            <a:r>
              <a:rPr sz="2500" spc="-30" dirty="0">
                <a:latin typeface="Calibri"/>
                <a:cs typeface="Calibri"/>
              </a:rPr>
              <a:t>o</a:t>
            </a:r>
            <a:r>
              <a:rPr sz="2500" spc="-55" dirty="0">
                <a:latin typeface="Calibri"/>
                <a:cs typeface="Calibri"/>
              </a:rPr>
              <a:t>v</a:t>
            </a:r>
            <a:r>
              <a:rPr sz="2500" dirty="0">
                <a:latin typeface="Calibri"/>
                <a:cs typeface="Calibri"/>
              </a:rPr>
              <a:t>al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of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00AFEF"/>
                </a:solidFill>
                <a:latin typeface="Calibri"/>
                <a:cs typeface="Calibri"/>
              </a:rPr>
              <a:t>dele</a:t>
            </a:r>
            <a:r>
              <a:rPr sz="2500" b="1" spc="-60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500" b="1" spc="-20" dirty="0">
                <a:solidFill>
                  <a:srgbClr val="00AFEF"/>
                </a:solidFill>
                <a:latin typeface="Calibri"/>
                <a:cs typeface="Calibri"/>
              </a:rPr>
              <a:t>eriou</a:t>
            </a:r>
            <a:r>
              <a:rPr sz="2500" b="1" spc="-10" dirty="0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sz="25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500" b="1" spc="-25" dirty="0">
                <a:solidFill>
                  <a:srgbClr val="00AFEF"/>
                </a:solidFill>
                <a:latin typeface="Calibri"/>
                <a:cs typeface="Calibri"/>
              </a:rPr>
              <a:t>mu</a:t>
            </a:r>
            <a:r>
              <a:rPr sz="2500" b="1" spc="-35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500" b="1" spc="-40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2500" b="1" spc="-15" dirty="0">
                <a:solidFill>
                  <a:srgbClr val="00AFEF"/>
                </a:solidFill>
                <a:latin typeface="Calibri"/>
                <a:cs typeface="Calibri"/>
              </a:rPr>
              <a:t>tions</a:t>
            </a:r>
            <a:r>
              <a:rPr sz="25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(all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les)</a:t>
            </a:r>
            <a:endParaRPr sz="2500" dirty="0">
              <a:latin typeface="Calibri"/>
              <a:cs typeface="Calibri"/>
            </a:endParaRPr>
          </a:p>
          <a:p>
            <a:pPr marL="242570" indent="-229870" algn="just">
              <a:lnSpc>
                <a:spcPct val="100000"/>
              </a:lnSpc>
              <a:buFont typeface="Calibri"/>
              <a:buChar char="–"/>
              <a:tabLst>
                <a:tab pos="243204" algn="l"/>
              </a:tabLst>
            </a:pPr>
            <a:r>
              <a:rPr sz="2500" spc="-65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esult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b="1" spc="-30" dirty="0">
                <a:latin typeface="Calibri"/>
                <a:cs typeface="Calibri"/>
              </a:rPr>
              <a:t>c</a:t>
            </a:r>
            <a:r>
              <a:rPr sz="2500" b="1" spc="-15" dirty="0">
                <a:latin typeface="Calibri"/>
                <a:cs typeface="Calibri"/>
              </a:rPr>
              <a:t>ons</a:t>
            </a:r>
            <a:r>
              <a:rPr sz="2500" b="1" spc="-10" dirty="0">
                <a:latin typeface="Calibri"/>
                <a:cs typeface="Calibri"/>
              </a:rPr>
              <a:t>e</a:t>
            </a:r>
            <a:r>
              <a:rPr sz="2500" b="1" spc="5" dirty="0">
                <a:latin typeface="Calibri"/>
                <a:cs typeface="Calibri"/>
              </a:rPr>
              <a:t>r</a:t>
            </a:r>
            <a:r>
              <a:rPr sz="2500" b="1" spc="-60" dirty="0">
                <a:latin typeface="Calibri"/>
                <a:cs typeface="Calibri"/>
              </a:rPr>
              <a:t>v</a:t>
            </a:r>
            <a:r>
              <a:rPr sz="2500" b="1" spc="-35" dirty="0">
                <a:latin typeface="Calibri"/>
                <a:cs typeface="Calibri"/>
              </a:rPr>
              <a:t>a</a:t>
            </a:r>
            <a:r>
              <a:rPr sz="2500" b="1" spc="-15" dirty="0">
                <a:latin typeface="Calibri"/>
                <a:cs typeface="Calibri"/>
              </a:rPr>
              <a:t>tion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</a:t>
            </a:r>
            <a:r>
              <a:rPr sz="2500" spc="-25" dirty="0">
                <a:latin typeface="Calibri"/>
                <a:cs typeface="Calibri"/>
              </a:rPr>
              <a:t>u</a:t>
            </a:r>
            <a:r>
              <a:rPr sz="2500" spc="-15" dirty="0">
                <a:latin typeface="Calibri"/>
                <a:cs typeface="Calibri"/>
              </a:rPr>
              <a:t>ncti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15" dirty="0">
                <a:latin typeface="Calibri"/>
                <a:cs typeface="Calibri"/>
              </a:rPr>
              <a:t>nally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impor</a:t>
            </a:r>
            <a:r>
              <a:rPr sz="2500" spc="-45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n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amino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acids</a:t>
            </a:r>
            <a:endParaRPr sz="2500" dirty="0">
              <a:latin typeface="Calibri"/>
              <a:cs typeface="Calibri"/>
            </a:endParaRPr>
          </a:p>
          <a:p>
            <a:pPr marL="242570" indent="-229870" algn="just">
              <a:lnSpc>
                <a:spcPct val="100000"/>
              </a:lnSpc>
              <a:buFont typeface="Calibri"/>
              <a:buChar char="–"/>
              <a:tabLst>
                <a:tab pos="243204" algn="l"/>
              </a:tabLst>
            </a:pPr>
            <a:r>
              <a:rPr sz="2500" spc="-20" dirty="0">
                <a:latin typeface="Calibri"/>
                <a:cs typeface="Calibri"/>
              </a:rPr>
              <a:t>E</a:t>
            </a:r>
            <a:r>
              <a:rPr sz="2500" spc="-60" dirty="0">
                <a:latin typeface="Calibri"/>
                <a:cs typeface="Calibri"/>
              </a:rPr>
              <a:t>x</a:t>
            </a:r>
            <a:r>
              <a:rPr sz="2500" spc="-15" dirty="0">
                <a:latin typeface="Calibri"/>
                <a:cs typeface="Calibri"/>
              </a:rPr>
              <a:t>ample</a:t>
            </a:r>
            <a:r>
              <a:rPr sz="2500" spc="-5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: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ribo</a:t>
            </a:r>
            <a:r>
              <a:rPr sz="2500" spc="-20" dirty="0">
                <a:latin typeface="Calibri"/>
                <a:cs typeface="Calibri"/>
              </a:rPr>
              <a:t>soma</a:t>
            </a:r>
            <a:r>
              <a:rPr sz="2500" spc="-10" dirty="0">
                <a:latin typeface="Calibri"/>
                <a:cs typeface="Calibri"/>
              </a:rPr>
              <a:t>l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p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10" dirty="0">
                <a:latin typeface="Calibri"/>
                <a:cs typeface="Calibri"/>
              </a:rPr>
              <a:t>eins,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RNA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po</a:t>
            </a:r>
            <a:r>
              <a:rPr sz="2500" spc="-5" dirty="0">
                <a:latin typeface="Calibri"/>
                <a:cs typeface="Calibri"/>
              </a:rPr>
              <a:t>l</a:t>
            </a:r>
            <a:r>
              <a:rPr sz="2500" spc="-15" dirty="0">
                <a:latin typeface="Calibri"/>
                <a:cs typeface="Calibri"/>
              </a:rPr>
              <a:t>yme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as</a:t>
            </a:r>
            <a:r>
              <a:rPr sz="2500" spc="-10" dirty="0">
                <a:latin typeface="Calibri"/>
                <a:cs typeface="Calibri"/>
              </a:rPr>
              <a:t>e,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hi</a:t>
            </a:r>
            <a:r>
              <a:rPr sz="2500" spc="-40" dirty="0">
                <a:latin typeface="Calibri"/>
                <a:cs typeface="Calibri"/>
              </a:rPr>
              <a:t>s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ones</a:t>
            </a:r>
            <a:endParaRPr sz="2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42570" indent="-229870" algn="just">
              <a:lnSpc>
                <a:spcPct val="100000"/>
              </a:lnSpc>
              <a:buFont typeface="Calibri"/>
              <a:buChar char="•"/>
              <a:tabLst>
                <a:tab pos="243204" algn="l"/>
              </a:tabLst>
            </a:pPr>
            <a:r>
              <a:rPr sz="2500" b="1" spc="-50" dirty="0">
                <a:latin typeface="Calibri"/>
                <a:cs typeface="Calibri"/>
              </a:rPr>
              <a:t>P</a:t>
            </a:r>
            <a:r>
              <a:rPr sz="2500" b="1" spc="-10" dirty="0">
                <a:latin typeface="Calibri"/>
                <a:cs typeface="Calibri"/>
              </a:rPr>
              <a:t>osit</a:t>
            </a:r>
            <a:r>
              <a:rPr sz="2500" b="1" spc="-20" dirty="0">
                <a:latin typeface="Calibri"/>
                <a:cs typeface="Calibri"/>
              </a:rPr>
              <a:t>i</a:t>
            </a:r>
            <a:r>
              <a:rPr sz="2500" b="1" spc="-50" dirty="0">
                <a:latin typeface="Calibri"/>
                <a:cs typeface="Calibri"/>
              </a:rPr>
              <a:t>v</a:t>
            </a:r>
            <a:r>
              <a:rPr sz="2500" b="1" dirty="0">
                <a:latin typeface="Calibri"/>
                <a:cs typeface="Calibri"/>
              </a:rPr>
              <a:t>e</a:t>
            </a:r>
            <a:r>
              <a:rPr sz="2500" b="1" spc="15" dirty="0">
                <a:latin typeface="Calibri"/>
                <a:cs typeface="Calibri"/>
              </a:rPr>
              <a:t> </a:t>
            </a:r>
            <a:r>
              <a:rPr sz="2500" b="1" spc="-15" dirty="0">
                <a:latin typeface="Calibri"/>
                <a:cs typeface="Calibri"/>
              </a:rPr>
              <a:t>selection</a:t>
            </a:r>
            <a:r>
              <a:rPr sz="2500" b="1" spc="10" dirty="0">
                <a:latin typeface="Calibri"/>
                <a:cs typeface="Calibri"/>
              </a:rPr>
              <a:t> </a:t>
            </a:r>
            <a:r>
              <a:rPr sz="2500" b="1" spc="-15" dirty="0">
                <a:latin typeface="Calibri"/>
                <a:cs typeface="Calibri"/>
              </a:rPr>
              <a:t>(adapt</a:t>
            </a:r>
            <a:r>
              <a:rPr sz="2500" b="1" spc="-25" dirty="0">
                <a:latin typeface="Calibri"/>
                <a:cs typeface="Calibri"/>
              </a:rPr>
              <a:t>i</a:t>
            </a:r>
            <a:r>
              <a:rPr sz="2500" b="1" spc="-50" dirty="0">
                <a:latin typeface="Calibri"/>
                <a:cs typeface="Calibri"/>
              </a:rPr>
              <a:t>v</a:t>
            </a:r>
            <a:r>
              <a:rPr sz="2500" b="1" dirty="0">
                <a:latin typeface="Calibri"/>
                <a:cs typeface="Calibri"/>
              </a:rPr>
              <a:t>e</a:t>
            </a:r>
            <a:r>
              <a:rPr sz="2500" b="1" spc="5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selection,</a:t>
            </a:r>
            <a:r>
              <a:rPr sz="2500" b="1" spc="15" dirty="0">
                <a:latin typeface="Calibri"/>
                <a:cs typeface="Calibri"/>
              </a:rPr>
              <a:t> </a:t>
            </a:r>
            <a:r>
              <a:rPr sz="2500" b="1" spc="-20" dirty="0">
                <a:latin typeface="Calibri"/>
                <a:cs typeface="Calibri"/>
              </a:rPr>
              <a:t>Da</a:t>
            </a:r>
            <a:r>
              <a:rPr sz="2500" b="1" dirty="0">
                <a:latin typeface="Calibri"/>
                <a:cs typeface="Calibri"/>
              </a:rPr>
              <a:t>r</a:t>
            </a:r>
            <a:r>
              <a:rPr sz="2500" b="1" spc="-20" dirty="0">
                <a:latin typeface="Calibri"/>
                <a:cs typeface="Calibri"/>
              </a:rPr>
              <a:t>winia</a:t>
            </a:r>
            <a:r>
              <a:rPr sz="2500" b="1" spc="-15" dirty="0">
                <a:latin typeface="Calibri"/>
                <a:cs typeface="Calibri"/>
              </a:rPr>
              <a:t>n</a:t>
            </a:r>
            <a:r>
              <a:rPr sz="2500" b="1" spc="5" dirty="0">
                <a:latin typeface="Calibri"/>
                <a:cs typeface="Calibri"/>
              </a:rPr>
              <a:t> </a:t>
            </a:r>
            <a:r>
              <a:rPr sz="2500" b="1" spc="-15" dirty="0">
                <a:latin typeface="Calibri"/>
                <a:cs typeface="Calibri"/>
              </a:rPr>
              <a:t>selection)</a:t>
            </a:r>
            <a:endParaRPr sz="2500" dirty="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  <a:spcBef>
                <a:spcPts val="600"/>
              </a:spcBef>
              <a:buFont typeface="Calibri"/>
              <a:buChar char="–"/>
              <a:tabLst>
                <a:tab pos="337820" algn="l"/>
                <a:tab pos="1585595" algn="l"/>
                <a:tab pos="2182495" algn="l"/>
                <a:tab pos="3650615" algn="l"/>
                <a:tab pos="4080510" algn="l"/>
                <a:tab pos="5531485" algn="l"/>
                <a:tab pos="7042150" algn="l"/>
                <a:tab pos="8214359" algn="l"/>
              </a:tabLst>
            </a:pPr>
            <a:r>
              <a:rPr sz="2500" spc="-10" dirty="0">
                <a:latin typeface="Calibri"/>
                <a:cs typeface="Calibri"/>
              </a:rPr>
              <a:t>Inc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se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5" dirty="0">
                <a:latin typeface="Calibri"/>
                <a:cs typeface="Calibri"/>
              </a:rPr>
              <a:t>f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q</a:t>
            </a:r>
            <a:r>
              <a:rPr sz="2500" spc="-10" dirty="0">
                <a:latin typeface="Calibri"/>
                <a:cs typeface="Calibri"/>
              </a:rPr>
              <a:t>u</a:t>
            </a:r>
            <a:r>
              <a:rPr sz="2500" spc="-15" dirty="0">
                <a:latin typeface="Calibri"/>
                <a:cs typeface="Calibri"/>
              </a:rPr>
              <a:t>en</a:t>
            </a:r>
            <a:r>
              <a:rPr sz="2500" spc="-5" dirty="0">
                <a:latin typeface="Calibri"/>
                <a:cs typeface="Calibri"/>
              </a:rPr>
              <a:t>c</a:t>
            </a:r>
            <a:r>
              <a:rPr sz="2500" spc="-15" dirty="0">
                <a:latin typeface="Calibri"/>
                <a:cs typeface="Calibri"/>
              </a:rPr>
              <a:t>y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5" dirty="0">
                <a:latin typeface="Calibri"/>
                <a:cs typeface="Calibri"/>
              </a:rPr>
              <a:t>of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b="1" spc="-15" dirty="0">
                <a:solidFill>
                  <a:srgbClr val="00AFEF"/>
                </a:solidFill>
                <a:latin typeface="Calibri"/>
                <a:cs typeface="Calibri"/>
              </a:rPr>
              <a:t>b</a:t>
            </a:r>
            <a:r>
              <a:rPr sz="2500" b="1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2500" b="1" spc="-15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sz="2500" b="1" spc="-35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2500" b="1" spc="-15" dirty="0">
                <a:solidFill>
                  <a:srgbClr val="00AFEF"/>
                </a:solidFill>
                <a:latin typeface="Calibri"/>
                <a:cs typeface="Calibri"/>
              </a:rPr>
              <a:t>ficia</a:t>
            </a:r>
            <a:r>
              <a:rPr sz="2500" b="1" spc="-10" dirty="0">
                <a:solidFill>
                  <a:srgbClr val="00AFEF"/>
                </a:solidFill>
                <a:latin typeface="Calibri"/>
                <a:cs typeface="Calibri"/>
              </a:rPr>
              <a:t>l</a:t>
            </a:r>
            <a:r>
              <a:rPr sz="2500" b="1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500" b="1" spc="-25" dirty="0">
                <a:solidFill>
                  <a:srgbClr val="00AFEF"/>
                </a:solidFill>
                <a:latin typeface="Calibri"/>
                <a:cs typeface="Calibri"/>
              </a:rPr>
              <a:t>mu</a:t>
            </a:r>
            <a:r>
              <a:rPr sz="2500" b="1" spc="-30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500" b="1" spc="-35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2500" b="1" spc="-15" dirty="0">
                <a:solidFill>
                  <a:srgbClr val="00AFEF"/>
                </a:solidFill>
                <a:latin typeface="Calibri"/>
                <a:cs typeface="Calibri"/>
              </a:rPr>
              <a:t>tions</a:t>
            </a:r>
            <a:r>
              <a:rPr sz="2500" b="1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500" spc="-15" dirty="0">
                <a:latin typeface="Calibri"/>
                <a:cs typeface="Calibri"/>
              </a:rPr>
              <a:t>(</a:t>
            </a:r>
            <a:r>
              <a:rPr sz="2500" spc="-15" dirty="0" smtClean="0">
                <a:latin typeface="Calibri"/>
                <a:cs typeface="Calibri"/>
              </a:rPr>
              <a:t>al</a:t>
            </a:r>
            <a:r>
              <a:rPr sz="2500" spc="5" dirty="0" smtClean="0">
                <a:latin typeface="Calibri"/>
                <a:cs typeface="Calibri"/>
              </a:rPr>
              <a:t>l</a:t>
            </a:r>
            <a:r>
              <a:rPr sz="2500" spc="-10" dirty="0" smtClean="0">
                <a:latin typeface="Calibri"/>
                <a:cs typeface="Calibri"/>
              </a:rPr>
              <a:t>el</a:t>
            </a:r>
            <a:r>
              <a:rPr sz="2500" spc="-5" dirty="0" smtClean="0">
                <a:latin typeface="Calibri"/>
                <a:cs typeface="Calibri"/>
              </a:rPr>
              <a:t>e</a:t>
            </a:r>
            <a:r>
              <a:rPr sz="2500" spc="-15" dirty="0" smtClean="0">
                <a:latin typeface="Calibri"/>
                <a:cs typeface="Calibri"/>
              </a:rPr>
              <a:t>s</a:t>
            </a:r>
            <a:r>
              <a:rPr sz="2500" spc="-10" dirty="0" smtClean="0">
                <a:latin typeface="Calibri"/>
                <a:cs typeface="Calibri"/>
              </a:rPr>
              <a:t>)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sz="2500" spc="-10" dirty="0" smtClean="0">
                <a:latin typeface="Calibri"/>
                <a:cs typeface="Calibri"/>
              </a:rPr>
              <a:t>th</a:t>
            </a:r>
            <a:r>
              <a:rPr sz="2500" spc="-35" dirty="0" smtClean="0">
                <a:latin typeface="Calibri"/>
                <a:cs typeface="Calibri"/>
              </a:rPr>
              <a:t>a</a:t>
            </a:r>
            <a:r>
              <a:rPr sz="2500" spc="-10" dirty="0" smtClean="0">
                <a:latin typeface="Calibri"/>
                <a:cs typeface="Calibri"/>
              </a:rPr>
              <a:t>t </a:t>
            </a:r>
            <a:r>
              <a:rPr sz="2500" spc="-10" dirty="0">
                <a:latin typeface="Calibri"/>
                <a:cs typeface="Calibri"/>
              </a:rPr>
              <a:t>inc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se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00AFEF"/>
                </a:solidFill>
                <a:latin typeface="Calibri"/>
                <a:cs typeface="Calibri"/>
              </a:rPr>
              <a:t>fitnes</a:t>
            </a:r>
            <a:r>
              <a:rPr sz="2500" b="1" spc="-10" dirty="0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sz="2500" b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(succes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ep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20" dirty="0">
                <a:latin typeface="Calibri"/>
                <a:cs typeface="Calibri"/>
              </a:rPr>
              <a:t>oducti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spc="-20" dirty="0">
                <a:latin typeface="Calibri"/>
                <a:cs typeface="Calibri"/>
              </a:rPr>
              <a:t>n)</a:t>
            </a:r>
            <a:endParaRPr sz="2500" dirty="0">
              <a:latin typeface="Calibri"/>
              <a:cs typeface="Calibri"/>
            </a:endParaRPr>
          </a:p>
          <a:p>
            <a:pPr marL="268605" indent="-255904" algn="just">
              <a:lnSpc>
                <a:spcPts val="2700"/>
              </a:lnSpc>
              <a:buFont typeface="Calibri"/>
              <a:buChar char="–"/>
              <a:tabLst>
                <a:tab pos="269240" algn="l"/>
              </a:tabLst>
            </a:pPr>
            <a:r>
              <a:rPr sz="2500" spc="-20" dirty="0">
                <a:latin typeface="Calibri"/>
                <a:cs typeface="Calibri"/>
              </a:rPr>
              <a:t>E</a:t>
            </a:r>
            <a:r>
              <a:rPr sz="2500" spc="-60" dirty="0">
                <a:latin typeface="Calibri"/>
                <a:cs typeface="Calibri"/>
              </a:rPr>
              <a:t>x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20" dirty="0">
                <a:latin typeface="Calibri"/>
                <a:cs typeface="Calibri"/>
              </a:rPr>
              <a:t>mp</a:t>
            </a:r>
            <a:r>
              <a:rPr sz="2500" spc="-5" dirty="0">
                <a:latin typeface="Calibri"/>
                <a:cs typeface="Calibri"/>
              </a:rPr>
              <a:t>l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:</a:t>
            </a:r>
            <a:r>
              <a:rPr sz="2500" spc="2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male</a:t>
            </a:r>
            <a:r>
              <a:rPr sz="2500" spc="22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sem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20" dirty="0">
                <a:latin typeface="Calibri"/>
                <a:cs typeface="Calibri"/>
              </a:rPr>
              <a:t>na</a:t>
            </a:r>
            <a:r>
              <a:rPr sz="2500" spc="-10" dirty="0">
                <a:latin typeface="Calibri"/>
                <a:cs typeface="Calibri"/>
              </a:rPr>
              <a:t>l</a:t>
            </a:r>
            <a:r>
              <a:rPr sz="2500" spc="2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p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eins</a:t>
            </a:r>
            <a:r>
              <a:rPr sz="2500" spc="19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</a:t>
            </a:r>
            <a:r>
              <a:rPr sz="2500" spc="-55" dirty="0">
                <a:latin typeface="Calibri"/>
                <a:cs typeface="Calibri"/>
              </a:rPr>
              <a:t>n</a:t>
            </a:r>
            <a:r>
              <a:rPr sz="2500" spc="-40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ol</a:t>
            </a:r>
            <a:r>
              <a:rPr sz="2500" spc="-30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ed</a:t>
            </a:r>
            <a:r>
              <a:rPr sz="2500" spc="204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</a:t>
            </a:r>
            <a:r>
              <a:rPr sz="2500" spc="19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spe</a:t>
            </a:r>
            <a:r>
              <a:rPr sz="2500" dirty="0">
                <a:latin typeface="Calibri"/>
                <a:cs typeface="Calibri"/>
              </a:rPr>
              <a:t>r</a:t>
            </a:r>
            <a:r>
              <a:rPr sz="2500" spc="-20" dirty="0">
                <a:latin typeface="Calibri"/>
                <a:cs typeface="Calibri"/>
              </a:rPr>
              <a:t>m</a:t>
            </a:r>
            <a:r>
              <a:rPr sz="2500" spc="21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c</a:t>
            </a:r>
            <a:r>
              <a:rPr sz="2500" spc="-20" dirty="0">
                <a:latin typeface="Calibri"/>
                <a:cs typeface="Calibri"/>
              </a:rPr>
              <a:t>ompetiti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10" dirty="0">
                <a:latin typeface="Calibri"/>
                <a:cs typeface="Calibri"/>
              </a:rPr>
              <a:t>,</a:t>
            </a:r>
            <a:endParaRPr sz="2500" dirty="0">
              <a:latin typeface="Calibri"/>
              <a:cs typeface="Calibri"/>
            </a:endParaRPr>
          </a:p>
          <a:p>
            <a:pPr marL="12700" algn="just">
              <a:lnSpc>
                <a:spcPts val="2700"/>
              </a:lnSpc>
            </a:pPr>
            <a:r>
              <a:rPr sz="2500" spc="-20" dirty="0">
                <a:latin typeface="Calibri"/>
                <a:cs typeface="Calibri"/>
              </a:rPr>
              <a:t>mem</a:t>
            </a:r>
            <a:r>
              <a:rPr sz="2500" spc="-25" dirty="0">
                <a:latin typeface="Calibri"/>
                <a:cs typeface="Calibri"/>
              </a:rPr>
              <a:t>b</a:t>
            </a:r>
            <a:r>
              <a:rPr sz="2500" spc="-5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ane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ece</a:t>
            </a:r>
            <a:r>
              <a:rPr sz="2500" spc="-30" dirty="0">
                <a:latin typeface="Calibri"/>
                <a:cs typeface="Calibri"/>
              </a:rPr>
              <a:t>pt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50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</a:t>
            </a:r>
            <a:r>
              <a:rPr sz="2500" spc="-25" dirty="0">
                <a:latin typeface="Calibri"/>
                <a:cs typeface="Calibri"/>
              </a:rPr>
              <a:t>u</a:t>
            </a:r>
            <a:r>
              <a:rPr sz="2500" spc="-10" dirty="0">
                <a:latin typeface="Calibri"/>
                <a:cs typeface="Calibri"/>
              </a:rPr>
              <a:t>r</a:t>
            </a:r>
            <a:r>
              <a:rPr sz="2500" spc="-65" dirty="0">
                <a:latin typeface="Calibri"/>
                <a:cs typeface="Calibri"/>
              </a:rPr>
              <a:t>f</a:t>
            </a:r>
            <a:r>
              <a:rPr sz="2500" spc="-15" dirty="0">
                <a:latin typeface="Calibri"/>
                <a:cs typeface="Calibri"/>
              </a:rPr>
              <a:t>ace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inn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imm</a:t>
            </a:r>
            <a:r>
              <a:rPr sz="2500" spc="-30" dirty="0">
                <a:latin typeface="Calibri"/>
                <a:cs typeface="Calibri"/>
              </a:rPr>
              <a:t>u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65" dirty="0">
                <a:latin typeface="Calibri"/>
                <a:cs typeface="Calibri"/>
              </a:rPr>
              <a:t>s</a:t>
            </a:r>
            <a:r>
              <a:rPr sz="2500" spc="-45" dirty="0">
                <a:latin typeface="Calibri"/>
                <a:cs typeface="Calibri"/>
              </a:rPr>
              <a:t>ys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em</a:t>
            </a:r>
            <a:endParaRPr sz="2500" dirty="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600"/>
              </a:spcBef>
              <a:buFont typeface="Calibri"/>
              <a:buChar char="–"/>
              <a:tabLst>
                <a:tab pos="320675" algn="l"/>
              </a:tabLst>
            </a:pPr>
            <a:r>
              <a:rPr sz="2500" spc="-15" dirty="0">
                <a:latin typeface="Calibri"/>
                <a:cs typeface="Calibri"/>
              </a:rPr>
              <a:t>Cl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s</a:t>
            </a:r>
            <a:r>
              <a:rPr sz="2500" spc="-20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ic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50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e</a:t>
            </a:r>
            <a:r>
              <a:rPr sz="2500" spc="-70" dirty="0">
                <a:latin typeface="Calibri"/>
                <a:cs typeface="Calibri"/>
              </a:rPr>
              <a:t>x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mples: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5" dirty="0">
                <a:latin typeface="Calibri"/>
                <a:cs typeface="Calibri"/>
              </a:rPr>
              <a:t>r</a:t>
            </a:r>
            <a:r>
              <a:rPr sz="2500" spc="-20" dirty="0">
                <a:latin typeface="Calibri"/>
                <a:cs typeface="Calibri"/>
              </a:rPr>
              <a:t>w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-165" dirty="0">
                <a:latin typeface="Calibri"/>
                <a:cs typeface="Calibri"/>
              </a:rPr>
              <a:t>’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10" dirty="0">
                <a:latin typeface="Calibri"/>
                <a:cs typeface="Calibri"/>
              </a:rPr>
              <a:t>c</a:t>
            </a:r>
            <a:r>
              <a:rPr sz="2500" spc="-20" dirty="0">
                <a:latin typeface="Calibri"/>
                <a:cs typeface="Calibri"/>
              </a:rPr>
              <a:t>h</a:t>
            </a:r>
            <a:r>
              <a:rPr sz="2500" spc="-10" dirty="0">
                <a:latin typeface="Calibri"/>
                <a:cs typeface="Calibri"/>
              </a:rPr>
              <a:t>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5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c</a:t>
            </a:r>
            <a:r>
              <a:rPr sz="2500" spc="-15" dirty="0">
                <a:latin typeface="Calibri"/>
                <a:cs typeface="Calibri"/>
              </a:rPr>
              <a:t>k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4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p</a:t>
            </a:r>
            <a:r>
              <a:rPr sz="2500" spc="-30" dirty="0">
                <a:latin typeface="Calibri"/>
                <a:cs typeface="Calibri"/>
              </a:rPr>
              <a:t>o</a:t>
            </a:r>
            <a:r>
              <a:rPr sz="2500" spc="-15" dirty="0">
                <a:latin typeface="Calibri"/>
                <a:cs typeface="Calibri"/>
              </a:rPr>
              <a:t>c</a:t>
            </a:r>
            <a:r>
              <a:rPr sz="2500" spc="-95" dirty="0">
                <a:latin typeface="Calibri"/>
                <a:cs typeface="Calibri"/>
              </a:rPr>
              <a:t>k</a:t>
            </a:r>
            <a:r>
              <a:rPr sz="2500" spc="-15" dirty="0">
                <a:latin typeface="Calibri"/>
                <a:cs typeface="Calibri"/>
              </a:rPr>
              <a:t>et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mi</a:t>
            </a:r>
            <a:r>
              <a:rPr sz="2500" spc="-5" dirty="0">
                <a:latin typeface="Calibri"/>
                <a:cs typeface="Calibri"/>
              </a:rPr>
              <a:t>c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Ar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75" dirty="0">
                <a:latin typeface="Calibri"/>
                <a:cs typeface="Calibri"/>
              </a:rPr>
              <a:t>z</a:t>
            </a:r>
            <a:r>
              <a:rPr sz="2500" spc="-20" dirty="0">
                <a:latin typeface="Calibri"/>
                <a:cs typeface="Calibri"/>
              </a:rPr>
              <a:t>ona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lang="en-US" sz="2500" spc="-15" dirty="0" smtClean="0">
                <a:latin typeface="Calibri"/>
                <a:cs typeface="Calibri"/>
              </a:rPr>
              <a:t>  </a:t>
            </a:r>
            <a:r>
              <a:rPr sz="2500" spc="-15" dirty="0" smtClean="0">
                <a:latin typeface="Calibri"/>
                <a:cs typeface="Calibri"/>
              </a:rPr>
              <a:t>(</a:t>
            </a:r>
            <a:r>
              <a:rPr sz="2500" spc="-15" dirty="0">
                <a:latin typeface="Calibri"/>
                <a:cs typeface="Calibri"/>
              </a:rPr>
              <a:t>h</a:t>
            </a:r>
            <a:r>
              <a:rPr sz="2500" spc="-30" dirty="0">
                <a:latin typeface="Calibri"/>
                <a:cs typeface="Calibri"/>
              </a:rPr>
              <a:t>o</a:t>
            </a:r>
            <a:r>
              <a:rPr sz="2500" spc="-40" dirty="0">
                <a:latin typeface="Calibri"/>
                <a:cs typeface="Calibri"/>
              </a:rPr>
              <a:t>w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45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23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229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e</a:t>
            </a:r>
            <a:r>
              <a:rPr sz="2500" spc="-20" dirty="0">
                <a:latin typeface="Calibri"/>
                <a:cs typeface="Calibri"/>
              </a:rPr>
              <a:t>xp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ess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229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le</a:t>
            </a:r>
            <a:r>
              <a:rPr sz="2500" spc="-45" dirty="0">
                <a:latin typeface="Calibri"/>
                <a:cs typeface="Calibri"/>
              </a:rPr>
              <a:t>v</a:t>
            </a:r>
            <a:r>
              <a:rPr sz="2500" spc="-10" dirty="0">
                <a:latin typeface="Calibri"/>
                <a:cs typeface="Calibri"/>
              </a:rPr>
              <a:t>el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2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of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2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these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23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g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n</a:t>
            </a:r>
            <a:r>
              <a:rPr sz="2500" spc="-15" dirty="0">
                <a:latin typeface="Calibri"/>
                <a:cs typeface="Calibri"/>
              </a:rPr>
              <a:t>es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2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</a:t>
            </a:r>
            <a:r>
              <a:rPr sz="2500" spc="-40" dirty="0">
                <a:latin typeface="Calibri"/>
                <a:cs typeface="Calibri"/>
              </a:rPr>
              <a:t>s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2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of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2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spc="-10" dirty="0">
                <a:latin typeface="Calibri"/>
                <a:cs typeface="Calibri"/>
              </a:rPr>
              <a:t>r </a:t>
            </a:r>
            <a:r>
              <a:rPr sz="2500" spc="-20" dirty="0">
                <a:latin typeface="Calibri"/>
                <a:cs typeface="Calibri"/>
              </a:rPr>
              <a:t>p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ein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sequenc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35" dirty="0">
                <a:latin typeface="Calibri"/>
                <a:cs typeface="Calibri"/>
              </a:rPr>
              <a:t>rg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35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ed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b</a:t>
            </a:r>
            <a:r>
              <a:rPr sz="2500" spc="-15" dirty="0">
                <a:latin typeface="Calibri"/>
                <a:cs typeface="Calibri"/>
              </a:rPr>
              <a:t>y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sel</a:t>
            </a:r>
            <a:r>
              <a:rPr sz="2500" spc="-10" dirty="0">
                <a:latin typeface="Calibri"/>
                <a:cs typeface="Calibri"/>
              </a:rPr>
              <a:t>ectio</a:t>
            </a:r>
            <a:r>
              <a:rPr sz="2500" spc="-20" dirty="0">
                <a:latin typeface="Calibri"/>
                <a:cs typeface="Calibri"/>
              </a:rPr>
              <a:t>n)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1778</Words>
  <Application>Microsoft Office PowerPoint</Application>
  <PresentationFormat>On-screen Show (4:3)</PresentationFormat>
  <Paragraphs>329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맑은 고딕</vt:lpstr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What is Molecular Evolution ?</vt:lpstr>
      <vt:lpstr>Molecular Evolution </vt:lpstr>
      <vt:lpstr>Sequence Alignment</vt:lpstr>
      <vt:lpstr>Mutations in DNA and protein</vt:lpstr>
      <vt:lpstr>Consider molecular evolutionary changes at two levels</vt:lpstr>
      <vt:lpstr>PowerPoint Presentation</vt:lpstr>
      <vt:lpstr>Negative Selection and Positive Selection</vt:lpstr>
      <vt:lpstr>PowerPoint Presentation</vt:lpstr>
      <vt:lpstr>Purifying (negative) Selection</vt:lpstr>
      <vt:lpstr>Neutral Selection</vt:lpstr>
      <vt:lpstr>Positive Selection</vt:lpstr>
      <vt:lpstr>PowerPoint Presentation</vt:lpstr>
      <vt:lpstr>PowerPoint Presentation</vt:lpstr>
      <vt:lpstr>PowerPoint Presentation</vt:lpstr>
      <vt:lpstr>Neutral theory of evolution</vt:lpstr>
      <vt:lpstr>“The Neutralist-Selectionist debate”</vt:lpstr>
      <vt:lpstr>Evidence supporting neutral evolution</vt:lpstr>
      <vt:lpstr>PowerPoint Presentation</vt:lpstr>
      <vt:lpstr>Outline</vt:lpstr>
      <vt:lpstr>Measuring Evolutionary time with a molecular clock</vt:lpstr>
      <vt:lpstr>PowerPoint Presentation</vt:lpstr>
      <vt:lpstr>PowerPoint Presentation</vt:lpstr>
      <vt:lpstr>Genome Evolution</vt:lpstr>
      <vt:lpstr>Phylogenetic trees</vt:lpstr>
      <vt:lpstr>PowerPoint Presentation</vt:lpstr>
      <vt:lpstr>PowerPoint Presentation</vt:lpstr>
      <vt:lpstr>Phylogenetic analysis using DNA sequence</vt:lpstr>
      <vt:lpstr>Two Areas in Phylogenetic analysis</vt:lpstr>
      <vt:lpstr>Phylogenetic Tree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korea</cp:lastModifiedBy>
  <cp:revision>9</cp:revision>
  <dcterms:created xsi:type="dcterms:W3CDTF">2020-11-04T15:08:48Z</dcterms:created>
  <dcterms:modified xsi:type="dcterms:W3CDTF">2020-11-04T07:44:07Z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2018-10-06T00:00:00Z</vt:filetime>
  </property>
  <property fmtid="{D5CDD505-2E9C-101B-9397-08002B2CF9AE}" pid="3" name="LastSaved">
    <vt:filetime>2020-11-04T00:00:00Z</vt:filetime>
  </property>
</Properties>
</file>