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47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0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2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4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5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D74B-B9FD-4020-B965-C82FD09D71CE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3529-F5BC-4F17-897F-F1565D803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6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Guide to Record Video Using Zoom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48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2" y="762435"/>
            <a:ext cx="9281652" cy="5223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1626" y="6223819"/>
            <a:ext cx="39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Open your PPT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4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513140"/>
            <a:ext cx="6035040" cy="59821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31140" y="3382833"/>
            <a:ext cx="2523744" cy="987130"/>
            <a:chOff x="1231140" y="3382833"/>
            <a:chExt cx="2523744" cy="987130"/>
          </a:xfrm>
        </p:grpSpPr>
        <p:sp>
          <p:nvSpPr>
            <p:cNvPr id="5" name="Right Arrow 4"/>
            <p:cNvSpPr/>
            <p:nvPr/>
          </p:nvSpPr>
          <p:spPr>
            <a:xfrm rot="19511853">
              <a:off x="2438458" y="3382833"/>
              <a:ext cx="902094" cy="915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31140" y="3723632"/>
              <a:ext cx="2523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Open Zoom &amp; Click on New meeting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103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8" y="470648"/>
            <a:ext cx="9856393" cy="540167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64590" y="5327806"/>
            <a:ext cx="877824" cy="740664"/>
          </a:xfrm>
          <a:prstGeom prst="ellipse">
            <a:avLst/>
          </a:prstGeom>
          <a:noFill/>
          <a:ln w="317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398119" y="5954294"/>
            <a:ext cx="2523744" cy="710131"/>
            <a:chOff x="1231140" y="3382833"/>
            <a:chExt cx="2523744" cy="710131"/>
          </a:xfrm>
        </p:grpSpPr>
        <p:sp>
          <p:nvSpPr>
            <p:cNvPr id="8" name="Right Arrow 7"/>
            <p:cNvSpPr/>
            <p:nvPr/>
          </p:nvSpPr>
          <p:spPr>
            <a:xfrm rot="12501044">
              <a:off x="2438458" y="3382833"/>
              <a:ext cx="902094" cy="915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31140" y="3723632"/>
              <a:ext cx="252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Click on Share Screen</a:t>
              </a:r>
              <a:endParaRPr lang="ko-KR" alt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72041" y="5229734"/>
            <a:ext cx="2927777" cy="1518375"/>
            <a:chOff x="1772041" y="5229734"/>
            <a:chExt cx="2927777" cy="1518375"/>
          </a:xfrm>
        </p:grpSpPr>
        <p:sp>
          <p:nvSpPr>
            <p:cNvPr id="5" name="Oval 4"/>
            <p:cNvSpPr/>
            <p:nvPr/>
          </p:nvSpPr>
          <p:spPr>
            <a:xfrm>
              <a:off x="2444175" y="5229734"/>
              <a:ext cx="877824" cy="740664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72041" y="5760979"/>
              <a:ext cx="2927777" cy="987130"/>
              <a:chOff x="1231139" y="3382833"/>
              <a:chExt cx="2927777" cy="987130"/>
            </a:xfrm>
          </p:grpSpPr>
          <p:sp>
            <p:nvSpPr>
              <p:cNvPr id="12" name="Right Arrow 11"/>
              <p:cNvSpPr/>
              <p:nvPr/>
            </p:nvSpPr>
            <p:spPr>
              <a:xfrm rot="12501044">
                <a:off x="2438458" y="3382833"/>
                <a:ext cx="902094" cy="91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31139" y="3723632"/>
                <a:ext cx="2927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You can disable video as it is not required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530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8" y="504337"/>
            <a:ext cx="9811210" cy="606468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70039" y="1064777"/>
            <a:ext cx="2743200" cy="1847790"/>
          </a:xfrm>
          <a:prstGeom prst="ellipse">
            <a:avLst/>
          </a:prstGeom>
          <a:noFill/>
          <a:ln w="317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474183" y="2412377"/>
            <a:ext cx="2927777" cy="1115402"/>
            <a:chOff x="1231139" y="2977562"/>
            <a:chExt cx="2927777" cy="1115402"/>
          </a:xfrm>
        </p:grpSpPr>
        <p:sp>
          <p:nvSpPr>
            <p:cNvPr id="8" name="Right Arrow 7"/>
            <p:cNvSpPr/>
            <p:nvPr/>
          </p:nvSpPr>
          <p:spPr>
            <a:xfrm rot="17131292">
              <a:off x="2438458" y="3382833"/>
              <a:ext cx="902094" cy="915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31139" y="3723632"/>
              <a:ext cx="2927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Select Screen</a:t>
              </a:r>
              <a:endParaRPr lang="ko-KR" alt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99215" y="5265974"/>
            <a:ext cx="2927777" cy="902094"/>
            <a:chOff x="1486778" y="4470820"/>
            <a:chExt cx="2927777" cy="902094"/>
          </a:xfrm>
        </p:grpSpPr>
        <p:sp>
          <p:nvSpPr>
            <p:cNvPr id="11" name="Right Arrow 10"/>
            <p:cNvSpPr/>
            <p:nvPr/>
          </p:nvSpPr>
          <p:spPr>
            <a:xfrm rot="3695739">
              <a:off x="3264368" y="4876091"/>
              <a:ext cx="902094" cy="915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6778" y="4503345"/>
              <a:ext cx="2927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Click share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027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9" y="630851"/>
            <a:ext cx="10941694" cy="53395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920743" y="255699"/>
            <a:ext cx="4017401" cy="955886"/>
            <a:chOff x="2444175" y="5014512"/>
            <a:chExt cx="4017401" cy="955886"/>
          </a:xfrm>
        </p:grpSpPr>
        <p:sp>
          <p:nvSpPr>
            <p:cNvPr id="6" name="Oval 5"/>
            <p:cNvSpPr/>
            <p:nvPr/>
          </p:nvSpPr>
          <p:spPr>
            <a:xfrm>
              <a:off x="2444175" y="5229734"/>
              <a:ext cx="877824" cy="740664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09957" y="5014512"/>
              <a:ext cx="3351619" cy="704111"/>
              <a:chOff x="2569055" y="2636366"/>
              <a:chExt cx="3351619" cy="704111"/>
            </a:xfrm>
          </p:grpSpPr>
          <p:sp>
            <p:nvSpPr>
              <p:cNvPr id="8" name="Right Arrow 7"/>
              <p:cNvSpPr/>
              <p:nvPr/>
            </p:nvSpPr>
            <p:spPr>
              <a:xfrm rot="7996993">
                <a:off x="2424423" y="3044193"/>
                <a:ext cx="440916" cy="1516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92897" y="2636366"/>
                <a:ext cx="2927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Go to more and click record</a:t>
                </a:r>
                <a:endParaRPr lang="ko-KR" altLang="en-US" dirty="0"/>
              </a:p>
            </p:txBody>
          </p:sp>
        </p:grpSp>
      </p:grpSp>
      <p:sp>
        <p:nvSpPr>
          <p:cNvPr id="10" name="Right Arrow 9"/>
          <p:cNvSpPr/>
          <p:nvPr/>
        </p:nvSpPr>
        <p:spPr>
          <a:xfrm rot="7996993">
            <a:off x="8643643" y="1151890"/>
            <a:ext cx="753189" cy="152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8259097" y="1371515"/>
            <a:ext cx="609601" cy="342722"/>
          </a:xfrm>
          <a:prstGeom prst="ellipse">
            <a:avLst/>
          </a:prstGeom>
          <a:noFill/>
          <a:ln w="317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83510" y="101589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 your Slide Show</a:t>
            </a:r>
            <a:endParaRPr lang="ko-KR" altLang="en-US" dirty="0"/>
          </a:p>
        </p:txBody>
      </p:sp>
      <p:cxnSp>
        <p:nvCxnSpPr>
          <p:cNvPr id="14" name="Elbow Connector 13"/>
          <p:cNvCxnSpPr>
            <a:stCxn id="12" idx="3"/>
          </p:cNvCxnSpPr>
          <p:nvPr/>
        </p:nvCxnSpPr>
        <p:spPr>
          <a:xfrm>
            <a:off x="6951407" y="286255"/>
            <a:ext cx="2058960" cy="77539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40" y="2236979"/>
            <a:ext cx="3215919" cy="242337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42962" y="1441288"/>
            <a:ext cx="3494508" cy="1616544"/>
            <a:chOff x="1205310" y="6101778"/>
            <a:chExt cx="3494508" cy="1616544"/>
          </a:xfrm>
        </p:grpSpPr>
        <p:sp>
          <p:nvSpPr>
            <p:cNvPr id="6" name="Oval 5"/>
            <p:cNvSpPr/>
            <p:nvPr/>
          </p:nvSpPr>
          <p:spPr>
            <a:xfrm>
              <a:off x="1205310" y="7423355"/>
              <a:ext cx="877824" cy="294967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72041" y="6101778"/>
              <a:ext cx="2927777" cy="1144574"/>
              <a:chOff x="1231139" y="3723632"/>
              <a:chExt cx="2927777" cy="1144574"/>
            </a:xfrm>
          </p:grpSpPr>
          <p:sp>
            <p:nvSpPr>
              <p:cNvPr id="8" name="Right Arrow 7"/>
              <p:cNvSpPr/>
              <p:nvPr/>
            </p:nvSpPr>
            <p:spPr>
              <a:xfrm rot="8591660" flipV="1">
                <a:off x="1242182" y="4616896"/>
                <a:ext cx="1081068" cy="2513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231139" y="3723632"/>
                <a:ext cx="2927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Click stop record when you are finished</a:t>
                </a:r>
                <a:endParaRPr lang="ko-KR" altLang="en-US" dirty="0"/>
              </a:p>
            </p:txBody>
          </p:sp>
        </p:grpSp>
      </p:grpSp>
      <p:sp>
        <p:nvSpPr>
          <p:cNvPr id="10" name="Right Arrow 9"/>
          <p:cNvSpPr/>
          <p:nvPr/>
        </p:nvSpPr>
        <p:spPr>
          <a:xfrm>
            <a:off x="4837470" y="3057832"/>
            <a:ext cx="1425678" cy="363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59" y="1146653"/>
            <a:ext cx="4596079" cy="45499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98890" y="557489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ending meeting this will appear, let it finish the conversion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08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684570"/>
            <a:ext cx="9987390" cy="5617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9614" y="4965290"/>
            <a:ext cx="542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conversion it will automatically open the file directory containing the video file.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674374" y="2257146"/>
            <a:ext cx="3486910" cy="1295817"/>
            <a:chOff x="2546556" y="5511732"/>
            <a:chExt cx="3486910" cy="1295817"/>
          </a:xfrm>
        </p:grpSpPr>
        <p:sp>
          <p:nvSpPr>
            <p:cNvPr id="7" name="Oval 6"/>
            <p:cNvSpPr/>
            <p:nvPr/>
          </p:nvSpPr>
          <p:spPr>
            <a:xfrm>
              <a:off x="2546556" y="5511732"/>
              <a:ext cx="598462" cy="268653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103429" y="5801529"/>
              <a:ext cx="2930037" cy="1006020"/>
              <a:chOff x="2562527" y="3423383"/>
              <a:chExt cx="2930037" cy="1006020"/>
            </a:xfrm>
          </p:grpSpPr>
          <p:sp>
            <p:nvSpPr>
              <p:cNvPr id="9" name="Right Arrow 8"/>
              <p:cNvSpPr/>
              <p:nvPr/>
            </p:nvSpPr>
            <p:spPr>
              <a:xfrm rot="12501044">
                <a:off x="2562527" y="3423383"/>
                <a:ext cx="902094" cy="91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64787" y="3506073"/>
                <a:ext cx="29277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Change the file name as your topic title and upload to the LMS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624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10" y="270520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88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Guide to Record Video Using Zoom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korea</dc:creator>
  <cp:lastModifiedBy>korea</cp:lastModifiedBy>
  <cp:revision>4</cp:revision>
  <dcterms:created xsi:type="dcterms:W3CDTF">2020-11-23T12:12:34Z</dcterms:created>
  <dcterms:modified xsi:type="dcterms:W3CDTF">2020-11-23T12:36:15Z</dcterms:modified>
</cp:coreProperties>
</file>