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47ae3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47ae3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347ae3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347ae3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47ae35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47ae35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24400" y="368425"/>
            <a:ext cx="7495200" cy="5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ic Sans MS"/>
                <a:ea typeface="Comic Sans MS"/>
                <a:cs typeface="Comic Sans MS"/>
                <a:sym typeface="Comic Sans MS"/>
              </a:rPr>
              <a:t>Untranslated region (UTR) of mRNA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90" y="1135375"/>
            <a:ext cx="7834424" cy="376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ic Sans MS"/>
                <a:ea typeface="Comic Sans MS"/>
                <a:cs typeface="Comic Sans MS"/>
                <a:sym typeface="Comic Sans MS"/>
              </a:rPr>
              <a:t>What is Untranslated region (UTR)?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75" y="1136975"/>
            <a:ext cx="6753851" cy="3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ic Sans MS"/>
                <a:ea typeface="Comic Sans MS"/>
                <a:cs typeface="Comic Sans MS"/>
                <a:sym typeface="Comic Sans MS"/>
              </a:rPr>
              <a:t>What is mRNA?  And UTR vs Intron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774"/>
            <a:ext cx="9144000" cy="264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8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13711"/>
          <a:stretch/>
        </p:blipFill>
        <p:spPr>
          <a:xfrm>
            <a:off x="457100" y="1116300"/>
            <a:ext cx="8229802" cy="34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