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7605-F4A5-42CB-9FD8-3ACEF74F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5583D-6C45-4DD9-B308-FB9F3D6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C91C-52AA-4630-9FEF-0DE5EC60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B66E-355D-43EA-87FA-FFBF7BA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C9B4-1014-41CD-9815-E97131A8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8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3DAD-FB9F-4E25-BD89-96100C6B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C27A-CA74-4DC4-9AC6-67E98DC0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1F9E-D0E7-4F0B-8F17-70969EDF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7A8B-B941-4446-8AA4-B56C01E6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865A-CFE0-4256-9DB3-6DB19133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84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8C156-F319-486D-A154-265FF90F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8569A-EA0C-4221-8282-8D80337FE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0378-68D0-446D-BA17-D6BC5739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BB95-44C2-4283-9ED9-FF80EE74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6482-C74C-45BC-AB1C-9DBD917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FE86-DABA-494A-A4DA-D61D70AF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888B-422F-4008-9198-AD7908E4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B134-DFAE-47F4-9B82-879878D1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72BA-8827-44D5-8B90-2AF168B3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0CC7-1729-4665-B402-095AA190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6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FAF8-2692-4DB5-85E6-C5493E82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0822-336C-4F82-B527-ADDFFE3B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C772-01A3-453D-BD15-BBBE4AFF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9599-D168-4175-BC1C-F3B73F8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7DA-2A01-40F9-B68B-9F551601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77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CE2F-B5B5-48DC-A9BD-8FFC98E0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D666-BEC6-4C20-B481-377EE0F3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C0E92-6101-4E3D-A9EC-448C28D2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807D-24CB-4360-B6C3-C3CA84F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AF1F3-3AAC-4F37-979E-1809358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77A3D-364B-4B86-A284-A340F11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153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1DB-C67C-49DF-A1E6-AC352BA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D4A2C-C9E8-4372-99F2-1E6EA4E2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6C40-C7AC-46A5-B016-577D60D7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E4921-A1F3-4BE9-BF64-B2E65A52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EAB2-CA06-499B-8A99-E3A53B18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5FEEC-9328-4E36-BC7C-71AF33DC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30543-8379-48DD-A2E7-CF05877A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41974-E671-4A07-B92D-D26D4F10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2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BA4F-5032-465C-AEE3-F880E5BB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1B018-3AC3-406D-890E-FCA3D379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671E-91C5-47D9-AEEC-45196C81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9995-EDB2-4C0D-9A75-8DC6C941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05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00D14-09BF-4A3D-AA4B-8D5BDA16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1A66-4E89-47A7-847D-9F4DFC6B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7D229-284C-41BC-8A17-31B7C7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46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B5E7-1C79-4CF2-A0F5-7F4FD6DB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1C8D-16DB-4A72-BC5B-F56C1C77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B3D92-2F04-4AF0-A03C-7635377C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8165-8B5D-48D8-946D-C2DB6A0E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0CF7-6A76-45AB-BACE-3079D39C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2BD7-259C-4603-96AD-699C45C4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90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9B8D-4298-4222-9FE9-B97D485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8D2B6-16F9-440C-A6D7-A1B7C2D8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98909-1707-47A5-8BEB-3B82C5E6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81F7A-8E6F-491D-ADAA-D3F95C12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1919B-2F38-470E-AB6D-88D5227B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E323-BD5B-422F-9E6F-254D5A22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68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E64F3-4D7E-4EBA-BDC1-4A909799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DFEE-E3F2-44D6-9E42-6EBA262E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194C-2915-4736-985B-9D98CAE1D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7564-90E4-4334-A169-8C2D62C714B0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C1BE-BB03-4224-826B-334E56BD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AA12-CC34-4555-A004-04455CE3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C5FC-DFB1-42E1-9303-346AD18C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6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D7D2F-1DEE-4D91-A92B-39491FD0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6" y="224591"/>
            <a:ext cx="8835791" cy="1578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4B170-4838-4B61-AE60-4943032E5A92}"/>
                  </a:ext>
                </a:extLst>
              </p:cNvPr>
              <p:cNvSpPr txBox="1"/>
              <p:nvPr/>
            </p:nvSpPr>
            <p:spPr>
              <a:xfrm>
                <a:off x="706582" y="2108721"/>
                <a:ext cx="1979003" cy="8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4B170-4838-4B61-AE60-4943032E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2108721"/>
                <a:ext cx="1979003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027D8E-8293-4187-BD83-E2F2A3F7D376}"/>
                  </a:ext>
                </a:extLst>
              </p:cNvPr>
              <p:cNvSpPr txBox="1"/>
              <p:nvPr/>
            </p:nvSpPr>
            <p:spPr>
              <a:xfrm>
                <a:off x="3264910" y="1803350"/>
                <a:ext cx="819968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3.33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−21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(0.200)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=1.217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027D8E-8293-4187-BD83-E2F2A3F7D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10" y="1803350"/>
                <a:ext cx="819968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4AC66B-DFC6-4B91-96F5-67464544B574}"/>
                  </a:ext>
                </a:extLst>
              </p:cNvPr>
              <p:cNvSpPr txBox="1"/>
              <p:nvPr/>
            </p:nvSpPr>
            <p:spPr>
              <a:xfrm>
                <a:off x="706582" y="3490910"/>
                <a:ext cx="7734105" cy="937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1.217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1.60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electr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=760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electrons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4AC66B-DFC6-4B91-96F5-67464544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90910"/>
                <a:ext cx="7734105" cy="937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3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7187C-F8F4-40FD-BA4D-9C973B14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17" y="0"/>
            <a:ext cx="9367703" cy="210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8197E-DC1B-4C74-A81F-BB0BB08A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97" y="2359940"/>
            <a:ext cx="7338647" cy="1058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F770D-AB7B-4690-A3BE-50CB9141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92" y="3429000"/>
            <a:ext cx="2276464" cy="128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F79D9-AF22-4C13-B6F5-B6B54345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333" y="3534535"/>
            <a:ext cx="8845667" cy="122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8C996-4F72-4A7E-A589-C5154D1B7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372" y="5051300"/>
            <a:ext cx="2181921" cy="6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C42CC-12EC-438A-835E-BD6B7599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07" y="2169445"/>
            <a:ext cx="6004267" cy="822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8477E-5BDC-4627-96E7-21AB95F3BBB7}"/>
              </a:ext>
            </a:extLst>
          </p:cNvPr>
          <p:cNvSpPr txBox="1"/>
          <p:nvPr/>
        </p:nvSpPr>
        <p:spPr>
          <a:xfrm>
            <a:off x="1095591" y="415061"/>
            <a:ext cx="10358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  <a:latin typeface="MyriadPro-Bold"/>
              </a:rPr>
              <a:t>21.11 </a:t>
            </a:r>
            <a:r>
              <a:rPr lang="en-US" sz="2800" b="1" i="0" u="none" strike="noStrike" baseline="0" dirty="0">
                <a:solidFill>
                  <a:srgbClr val="00FFFF"/>
                </a:solidFill>
                <a:latin typeface="TimesLTStd-ExtraBold"/>
              </a:rPr>
              <a:t>.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LTStd-Roman"/>
              </a:rPr>
              <a:t>In an experiment in space, one proton is held fixed and another proton is released from rest a distance of 2.50 mm away. (a) What is the initial acceleration of the proton after it is </a:t>
            </a:r>
            <a:r>
              <a:rPr lang="en-MY" sz="2800" b="0" i="0" u="none" strike="noStrike" baseline="0" dirty="0">
                <a:solidFill>
                  <a:srgbClr val="000000"/>
                </a:solidFill>
                <a:latin typeface="TimesLTStd-Roman"/>
              </a:rPr>
              <a:t>released?</a:t>
            </a:r>
            <a:endParaRPr lang="en-MY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995AE-A036-4DC6-B526-9D9B20F5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2" y="3360992"/>
            <a:ext cx="11752718" cy="448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2C53B-0521-4F04-A604-3174C575D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49" y="3195536"/>
            <a:ext cx="2498501" cy="4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22515-DE27-4C28-A2B1-5FBB80B6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2" y="208547"/>
            <a:ext cx="9230952" cy="172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429D1-A3F2-4449-9210-7398A7EC5183}"/>
              </a:ext>
            </a:extLst>
          </p:cNvPr>
          <p:cNvSpPr txBox="1"/>
          <p:nvPr/>
        </p:nvSpPr>
        <p:spPr>
          <a:xfrm>
            <a:off x="618902" y="2468161"/>
            <a:ext cx="10908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NewRoman"/>
              </a:rPr>
              <a:t>The two forces on </a:t>
            </a:r>
            <a:r>
              <a:rPr lang="en-US" sz="2800" b="0" i="1" u="none" strike="noStrike" baseline="0" dirty="0">
                <a:latin typeface="TimesNewRoman,Italic"/>
              </a:rPr>
              <a:t>q</a:t>
            </a:r>
            <a:r>
              <a:rPr lang="en-US" sz="2800" b="0" i="0" u="none" strike="noStrike" baseline="-25000" dirty="0">
                <a:latin typeface="TimesNewRoman"/>
              </a:rPr>
              <a:t>3</a:t>
            </a:r>
            <a:r>
              <a:rPr lang="en-US" sz="2800" b="0" i="0" u="none" strike="noStrike" baseline="0" dirty="0">
                <a:latin typeface="TimesNewRoman"/>
              </a:rPr>
              <a:t> must have equal magnitudes and opposite </a:t>
            </a:r>
            <a:r>
              <a:rPr lang="en-MY" sz="2800" b="0" i="0" u="none" strike="noStrike" baseline="0" dirty="0">
                <a:latin typeface="TimesNewRoman"/>
              </a:rPr>
              <a:t>directions.</a:t>
            </a:r>
            <a:endParaRPr lang="en-MY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8EBA3-D63B-40AB-87D1-E4E92D5BDF1A}"/>
              </a:ext>
            </a:extLst>
          </p:cNvPr>
          <p:cNvCxnSpPr/>
          <p:nvPr/>
        </p:nvCxnSpPr>
        <p:spPr>
          <a:xfrm>
            <a:off x="2087418" y="5412509"/>
            <a:ext cx="646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8DD3D4-545C-410B-8EE3-69872305907D}"/>
              </a:ext>
            </a:extLst>
          </p:cNvPr>
          <p:cNvCxnSpPr/>
          <p:nvPr/>
        </p:nvCxnSpPr>
        <p:spPr>
          <a:xfrm>
            <a:off x="4867564" y="3429000"/>
            <a:ext cx="0" cy="316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5CF2ED5-C133-4264-A8D7-835F2DE27E27}"/>
              </a:ext>
            </a:extLst>
          </p:cNvPr>
          <p:cNvSpPr/>
          <p:nvPr/>
        </p:nvSpPr>
        <p:spPr>
          <a:xfrm>
            <a:off x="7435273" y="5246255"/>
            <a:ext cx="314036" cy="32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9B988C-FB31-4346-860D-99A529E2A911}"/>
              </a:ext>
            </a:extLst>
          </p:cNvPr>
          <p:cNvSpPr/>
          <p:nvPr/>
        </p:nvSpPr>
        <p:spPr>
          <a:xfrm>
            <a:off x="6096000" y="5246255"/>
            <a:ext cx="314036" cy="32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7CAD2-0C09-4BB9-804B-B5B8AE1E45FB}"/>
              </a:ext>
            </a:extLst>
          </p:cNvPr>
          <p:cNvSpPr/>
          <p:nvPr/>
        </p:nvSpPr>
        <p:spPr>
          <a:xfrm>
            <a:off x="4710546" y="5246255"/>
            <a:ext cx="314036" cy="32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1E24C-C57F-4827-850D-E996528BBFB8}"/>
              </a:ext>
            </a:extLst>
          </p:cNvPr>
          <p:cNvSpPr txBox="1"/>
          <p:nvPr/>
        </p:nvSpPr>
        <p:spPr>
          <a:xfrm>
            <a:off x="4627418" y="4664364"/>
            <a:ext cx="54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q3</a:t>
            </a:r>
            <a:endParaRPr lang="en-MY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07FDF-2689-4569-979E-67FB653DFAB9}"/>
              </a:ext>
            </a:extLst>
          </p:cNvPr>
          <p:cNvSpPr txBox="1"/>
          <p:nvPr/>
        </p:nvSpPr>
        <p:spPr>
          <a:xfrm>
            <a:off x="5911271" y="4701463"/>
            <a:ext cx="54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q1</a:t>
            </a:r>
            <a:endParaRPr lang="en-MY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3351D-85CA-4008-8413-33320ED46F01}"/>
              </a:ext>
            </a:extLst>
          </p:cNvPr>
          <p:cNvSpPr txBox="1"/>
          <p:nvPr/>
        </p:nvSpPr>
        <p:spPr>
          <a:xfrm>
            <a:off x="7227450" y="4692150"/>
            <a:ext cx="54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q2</a:t>
            </a:r>
            <a:endParaRPr lang="en-MY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8B006B-D3C7-4D5B-90DE-A9E525D21FC4}"/>
              </a:ext>
            </a:extLst>
          </p:cNvPr>
          <p:cNvCxnSpPr>
            <a:stCxn id="12" idx="2"/>
          </p:cNvCxnSpPr>
          <p:nvPr/>
        </p:nvCxnSpPr>
        <p:spPr>
          <a:xfrm flipH="1">
            <a:off x="3777673" y="5407888"/>
            <a:ext cx="93287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3FDB7-7FAE-4B04-9260-C02CF6CB75E1}"/>
              </a:ext>
            </a:extLst>
          </p:cNvPr>
          <p:cNvCxnSpPr>
            <a:cxnSpLocks/>
          </p:cNvCxnSpPr>
          <p:nvPr/>
        </p:nvCxnSpPr>
        <p:spPr>
          <a:xfrm>
            <a:off x="5024582" y="5407888"/>
            <a:ext cx="10483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MyriadPro-Bold</vt:lpstr>
      <vt:lpstr>TimesLTStd-ExtraBold</vt:lpstr>
      <vt:lpstr>TimesLTStd-Roman</vt:lpstr>
      <vt:lpstr>TimesNewRoman</vt:lpstr>
      <vt:lpstr>TimesNewRoman,Italic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Zainal Abidin</dc:creator>
  <cp:lastModifiedBy>Talib Zainal Abidin</cp:lastModifiedBy>
  <cp:revision>4</cp:revision>
  <dcterms:created xsi:type="dcterms:W3CDTF">2021-09-15T13:47:58Z</dcterms:created>
  <dcterms:modified xsi:type="dcterms:W3CDTF">2021-09-15T23:50:17Z</dcterms:modified>
</cp:coreProperties>
</file>