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grandir Wide" charset="1" panose="00000505000000000000"/>
      <p:regular r:id="rId10"/>
    </p:embeddedFont>
    <p:embeddedFont>
      <p:font typeface="Agrandir Wide Bold" charset="1" panose="00000805000000000000"/>
      <p:regular r:id="rId11"/>
    </p:embeddedFont>
    <p:embeddedFont>
      <p:font typeface="Agrandir Wide Italics" charset="1" panose="00000505000000000000"/>
      <p:regular r:id="rId12"/>
    </p:embeddedFont>
    <p:embeddedFont>
      <p:font typeface="Agrandir Wide Bold Italics" charset="1" panose="00000805000000000000"/>
      <p:regular r:id="rId13"/>
    </p:embeddedFont>
    <p:embeddedFont>
      <p:font typeface="Agrandir Wide Thin" charset="1" panose="00000205000000000000"/>
      <p:regular r:id="rId14"/>
    </p:embeddedFont>
    <p:embeddedFont>
      <p:font typeface="Agrandir Wide Thin Italics" charset="1" panose="00000205000000000000"/>
      <p:regular r:id="rId15"/>
    </p:embeddedFont>
    <p:embeddedFont>
      <p:font typeface="Agrandir Wide Medium" charset="1" panose="00000605000000000000"/>
      <p:regular r:id="rId16"/>
    </p:embeddedFont>
    <p:embeddedFont>
      <p:font typeface="Agrandir Wide Medium Italics" charset="1" panose="00000605000000000000"/>
      <p:regular r:id="rId17"/>
    </p:embeddedFont>
    <p:embeddedFont>
      <p:font typeface="Agrandir Wide Ultra-Bold" charset="1" panose="00000905000000000000"/>
      <p:regular r:id="rId18"/>
    </p:embeddedFont>
    <p:embeddedFont>
      <p:font typeface="Agrandir Wide Ultra-Bold Italics" charset="1" panose="00000905000000000000"/>
      <p:regular r:id="rId19"/>
    </p:embeddedFont>
    <p:embeddedFont>
      <p:font typeface="Agrandir Wide Heavy" charset="1" panose="00000A05000000000000"/>
      <p:regular r:id="rId20"/>
    </p:embeddedFont>
    <p:embeddedFont>
      <p:font typeface="Agrandir Wide Heavy Italics" charset="1" panose="00000A05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0999037" y="1606530"/>
            <a:ext cx="7288963" cy="7241595"/>
          </a:xfrm>
          <a:custGeom>
            <a:avLst/>
            <a:gdLst/>
            <a:ahLst/>
            <a:cxnLst/>
            <a:rect r="r" b="b" t="t" l="l"/>
            <a:pathLst>
              <a:path h="7241595" w="7288963">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name="TextBox 3" id="3"/>
          <p:cNvSpPr txBox="true"/>
          <p:nvPr/>
        </p:nvSpPr>
        <p:spPr>
          <a:xfrm rot="0">
            <a:off x="1028700" y="3847113"/>
            <a:ext cx="7145690" cy="2308226"/>
          </a:xfrm>
          <a:prstGeom prst="rect">
            <a:avLst/>
          </a:prstGeom>
        </p:spPr>
        <p:txBody>
          <a:bodyPr anchor="t" rtlCol="false" tIns="0" lIns="0" bIns="0" rIns="0">
            <a:spAutoFit/>
          </a:bodyPr>
          <a:lstStyle/>
          <a:p>
            <a:pPr>
              <a:lnSpc>
                <a:spcPts val="8000"/>
              </a:lnSpc>
            </a:pPr>
            <a:r>
              <a:rPr lang="en-US" sz="8000">
                <a:solidFill>
                  <a:srgbClr val="125B50"/>
                </a:solidFill>
                <a:latin typeface="Agrandir Wide Medium"/>
              </a:rPr>
              <a:t>MINIMALIST</a:t>
            </a:r>
          </a:p>
          <a:p>
            <a:pPr>
              <a:lnSpc>
                <a:spcPts val="8000"/>
              </a:lnSpc>
            </a:pPr>
            <a:r>
              <a:rPr lang="en-US" sz="8000">
                <a:solidFill>
                  <a:srgbClr val="125B50"/>
                </a:solidFill>
                <a:latin typeface="Agrandir Wide Medium"/>
              </a:rPr>
              <a:t>TEMPLATE</a:t>
            </a:r>
          </a:p>
        </p:txBody>
      </p:sp>
      <p:sp>
        <p:nvSpPr>
          <p:cNvPr name="TextBox 4" id="4"/>
          <p:cNvSpPr txBox="true"/>
          <p:nvPr/>
        </p:nvSpPr>
        <p:spPr>
          <a:xfrm rot="0">
            <a:off x="1028700" y="3031138"/>
            <a:ext cx="5158409" cy="600075"/>
          </a:xfrm>
          <a:prstGeom prst="rect">
            <a:avLst/>
          </a:prstGeom>
        </p:spPr>
        <p:txBody>
          <a:bodyPr anchor="t" rtlCol="false" tIns="0" lIns="0" bIns="0" rIns="0">
            <a:spAutoFit/>
          </a:bodyPr>
          <a:lstStyle/>
          <a:p>
            <a:pPr>
              <a:lnSpc>
                <a:spcPts val="4200"/>
              </a:lnSpc>
            </a:pPr>
            <a:r>
              <a:rPr lang="en-US" sz="3000">
                <a:solidFill>
                  <a:srgbClr val="125B50"/>
                </a:solidFill>
                <a:latin typeface="Agrandir Wide Thin"/>
              </a:rPr>
              <a:t>THE</a:t>
            </a:r>
          </a:p>
        </p:txBody>
      </p:sp>
      <p:sp>
        <p:nvSpPr>
          <p:cNvPr name="TextBox 5" id="5"/>
          <p:cNvSpPr txBox="true"/>
          <p:nvPr/>
        </p:nvSpPr>
        <p:spPr>
          <a:xfrm rot="0">
            <a:off x="1028700" y="8366160"/>
            <a:ext cx="5913783" cy="481965"/>
          </a:xfrm>
          <a:prstGeom prst="rect">
            <a:avLst/>
          </a:prstGeom>
        </p:spPr>
        <p:txBody>
          <a:bodyPr anchor="t" rtlCol="false" tIns="0" lIns="0" bIns="0" rIns="0">
            <a:spAutoFit/>
          </a:bodyPr>
          <a:lstStyle/>
          <a:p>
            <a:pPr>
              <a:lnSpc>
                <a:spcPts val="3359"/>
              </a:lnSpc>
            </a:pPr>
            <a:r>
              <a:rPr lang="en-US" sz="2400">
                <a:solidFill>
                  <a:srgbClr val="125B50"/>
                </a:solidFill>
                <a:latin typeface="Agrandir Wide Thin"/>
              </a:rPr>
              <a:t>Full Name</a:t>
            </a:r>
          </a:p>
        </p:txBody>
      </p:sp>
      <p:sp>
        <p:nvSpPr>
          <p:cNvPr name="TextBox 6" id="6"/>
          <p:cNvSpPr txBox="true"/>
          <p:nvPr/>
        </p:nvSpPr>
        <p:spPr>
          <a:xfrm rot="0">
            <a:off x="14091936" y="546735"/>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For all purpose</a:t>
            </a:r>
          </a:p>
        </p:txBody>
      </p:sp>
      <p:sp>
        <p:nvSpPr>
          <p:cNvPr name="TextBox 7" id="7"/>
          <p:cNvSpPr txBox="true"/>
          <p:nvPr/>
        </p:nvSpPr>
        <p:spPr>
          <a:xfrm rot="0">
            <a:off x="1028700" y="7960395"/>
            <a:ext cx="2956891" cy="481965"/>
          </a:xfrm>
          <a:prstGeom prst="rect">
            <a:avLst/>
          </a:prstGeom>
        </p:spPr>
        <p:txBody>
          <a:bodyPr anchor="t" rtlCol="false" tIns="0" lIns="0" bIns="0" rIns="0">
            <a:spAutoFit/>
          </a:bodyPr>
          <a:lstStyle/>
          <a:p>
            <a:pPr>
              <a:lnSpc>
                <a:spcPts val="3359"/>
              </a:lnSpc>
            </a:pPr>
            <a:r>
              <a:rPr lang="en-US" sz="2400">
                <a:solidFill>
                  <a:srgbClr val="125B50"/>
                </a:solidFill>
                <a:latin typeface="Agrandir Wide Thin"/>
              </a:rPr>
              <a:t>2022 June 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3</a:t>
            </a:r>
          </a:p>
        </p:txBody>
      </p:sp>
      <p:sp>
        <p:nvSpPr>
          <p:cNvPr name="TextBox 3" id="3"/>
          <p:cNvSpPr txBox="true"/>
          <p:nvPr/>
        </p:nvSpPr>
        <p:spPr>
          <a:xfrm rot="0">
            <a:off x="1028700" y="4284345"/>
            <a:ext cx="4295121"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ABOUT US</a:t>
            </a:r>
          </a:p>
        </p:txBody>
      </p:sp>
      <p:sp>
        <p:nvSpPr>
          <p:cNvPr name="TextBox 4" id="4"/>
          <p:cNvSpPr txBox="true"/>
          <p:nvPr/>
        </p:nvSpPr>
        <p:spPr>
          <a:xfrm rot="0">
            <a:off x="1028700" y="5996940"/>
            <a:ext cx="12142907" cy="3261360"/>
          </a:xfrm>
          <a:prstGeom prst="rect">
            <a:avLst/>
          </a:prstGeom>
        </p:spPr>
        <p:txBody>
          <a:bodyPr anchor="t" rtlCol="false" tIns="0" lIns="0" bIns="0" rIns="0">
            <a:spAutoFit/>
          </a:bodyPr>
          <a:lstStyle/>
          <a:p>
            <a:pPr algn="just">
              <a:lnSpc>
                <a:spcPts val="3600"/>
              </a:lnSpc>
            </a:pPr>
            <a:r>
              <a:rPr lang="en-US" sz="2400">
                <a:solidFill>
                  <a:srgbClr val="125B50"/>
                </a:solidFill>
                <a:latin typeface="Agrandir Wide Thin"/>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Freeform 5" id="5"/>
          <p:cNvSpPr/>
          <p:nvPr/>
        </p:nvSpPr>
        <p:spPr>
          <a:xfrm flipH="false" flipV="false" rot="0">
            <a:off x="0" y="0"/>
            <a:ext cx="18288000" cy="3120284"/>
          </a:xfrm>
          <a:custGeom>
            <a:avLst/>
            <a:gdLst/>
            <a:ahLst/>
            <a:cxnLst/>
            <a:rect r="r" b="b" t="t" l="l"/>
            <a:pathLst>
              <a:path h="3120284" w="18288000">
                <a:moveTo>
                  <a:pt x="0" y="0"/>
                </a:moveTo>
                <a:lnTo>
                  <a:pt x="18288000" y="0"/>
                </a:lnTo>
                <a:lnTo>
                  <a:pt x="18288000" y="3120284"/>
                </a:lnTo>
                <a:lnTo>
                  <a:pt x="0" y="3120284"/>
                </a:lnTo>
                <a:lnTo>
                  <a:pt x="0" y="0"/>
                </a:lnTo>
                <a:close/>
              </a:path>
            </a:pathLst>
          </a:custGeom>
          <a:blipFill>
            <a:blip r:embed="rId2"/>
            <a:stretch>
              <a:fillRect l="0" t="-65125" r="0" b="-22536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2</a:t>
            </a:r>
          </a:p>
        </p:txBody>
      </p:sp>
      <p:sp>
        <p:nvSpPr>
          <p:cNvPr name="TextBox 3" id="3"/>
          <p:cNvSpPr txBox="true"/>
          <p:nvPr/>
        </p:nvSpPr>
        <p:spPr>
          <a:xfrm rot="0">
            <a:off x="4401365" y="1303628"/>
            <a:ext cx="6358901"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OVERVIEW</a:t>
            </a:r>
          </a:p>
        </p:txBody>
      </p:sp>
      <p:sp>
        <p:nvSpPr>
          <p:cNvPr name="TextBox 4" id="4"/>
          <p:cNvSpPr txBox="true"/>
          <p:nvPr/>
        </p:nvSpPr>
        <p:spPr>
          <a:xfrm rot="0">
            <a:off x="4401365" y="5045737"/>
            <a:ext cx="9485269" cy="3718560"/>
          </a:xfrm>
          <a:prstGeom prst="rect">
            <a:avLst/>
          </a:prstGeom>
        </p:spPr>
        <p:txBody>
          <a:bodyPr anchor="t" rtlCol="false" tIns="0" lIns="0" bIns="0" rIns="0">
            <a:spAutoFit/>
          </a:bodyPr>
          <a:lstStyle/>
          <a:p>
            <a:pPr algn="just">
              <a:lnSpc>
                <a:spcPts val="3600"/>
              </a:lnSpc>
            </a:pPr>
            <a:r>
              <a:rPr lang="en-US" sz="2400">
                <a:solidFill>
                  <a:srgbClr val="125B50"/>
                </a:solidFill>
                <a:latin typeface="Agrandir Wide Thin"/>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Freeform 5" id="5"/>
          <p:cNvSpPr/>
          <p:nvPr/>
        </p:nvSpPr>
        <p:spPr>
          <a:xfrm flipH="false" flipV="false" rot="0">
            <a:off x="0" y="1522703"/>
            <a:ext cx="2273981" cy="7241595"/>
          </a:xfrm>
          <a:custGeom>
            <a:avLst/>
            <a:gdLst/>
            <a:ahLst/>
            <a:cxnLst/>
            <a:rect r="r" b="b" t="t" l="l"/>
            <a:pathLst>
              <a:path h="7241595" w="2273981">
                <a:moveTo>
                  <a:pt x="0" y="0"/>
                </a:moveTo>
                <a:lnTo>
                  <a:pt x="2273981" y="0"/>
                </a:lnTo>
                <a:lnTo>
                  <a:pt x="2273981" y="7241594"/>
                </a:lnTo>
                <a:lnTo>
                  <a:pt x="0" y="7241594"/>
                </a:lnTo>
                <a:lnTo>
                  <a:pt x="0" y="0"/>
                </a:lnTo>
                <a:close/>
              </a:path>
            </a:pathLst>
          </a:custGeom>
          <a:blipFill>
            <a:blip r:embed="rId2"/>
            <a:stretch>
              <a:fillRect l="-394961" t="-11173" r="-63500" b="-566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LOREM IPSUM</a:t>
            </a:r>
          </a:p>
        </p:txBody>
      </p:sp>
      <p:sp>
        <p:nvSpPr>
          <p:cNvPr name="TextBox 3" id="3"/>
          <p:cNvSpPr txBox="true"/>
          <p:nvPr/>
        </p:nvSpPr>
        <p:spPr>
          <a:xfrm rot="0">
            <a:off x="1028700" y="3484369"/>
            <a:ext cx="6326776" cy="481965"/>
          </a:xfrm>
          <a:prstGeom prst="rect">
            <a:avLst/>
          </a:prstGeom>
        </p:spPr>
        <p:txBody>
          <a:bodyPr anchor="t" rtlCol="false" tIns="0" lIns="0" bIns="0" rIns="0">
            <a:spAutoFit/>
          </a:bodyPr>
          <a:lstStyle/>
          <a:p>
            <a:pPr>
              <a:lnSpc>
                <a:spcPts val="3359"/>
              </a:lnSpc>
            </a:pPr>
            <a:r>
              <a:rPr lang="en-US" sz="2400">
                <a:solidFill>
                  <a:srgbClr val="125B50"/>
                </a:solidFill>
                <a:latin typeface="Agrandir Wide Medium"/>
              </a:rPr>
              <a:t>Name</a:t>
            </a:r>
          </a:p>
        </p:txBody>
      </p:sp>
      <p:sp>
        <p:nvSpPr>
          <p:cNvPr name="TextBox 4" id="4"/>
          <p:cNvSpPr txBox="true"/>
          <p:nvPr/>
        </p:nvSpPr>
        <p:spPr>
          <a:xfrm rot="0">
            <a:off x="1028700" y="4331846"/>
            <a:ext cx="7527756" cy="2804160"/>
          </a:xfrm>
          <a:prstGeom prst="rect">
            <a:avLst/>
          </a:prstGeom>
        </p:spPr>
        <p:txBody>
          <a:bodyPr anchor="t" rtlCol="false" tIns="0" lIns="0" bIns="0" rIns="0">
            <a:spAutoFit/>
          </a:bodyPr>
          <a:lstStyle/>
          <a:p>
            <a:pPr algn="just">
              <a:lnSpc>
                <a:spcPts val="3600"/>
              </a:lnSpc>
            </a:pPr>
            <a:r>
              <a:rPr lang="en-US" sz="2400">
                <a:solidFill>
                  <a:srgbClr val="125B50"/>
                </a:solidFill>
                <a:latin typeface="Agrandir Wide Thin"/>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5" id="5"/>
          <p:cNvSpPr txBox="true"/>
          <p:nvPr/>
        </p:nvSpPr>
        <p:spPr>
          <a:xfrm rot="0">
            <a:off x="9748069" y="3484369"/>
            <a:ext cx="6326776" cy="481965"/>
          </a:xfrm>
          <a:prstGeom prst="rect">
            <a:avLst/>
          </a:prstGeom>
        </p:spPr>
        <p:txBody>
          <a:bodyPr anchor="t" rtlCol="false" tIns="0" lIns="0" bIns="0" rIns="0">
            <a:spAutoFit/>
          </a:bodyPr>
          <a:lstStyle/>
          <a:p>
            <a:pPr>
              <a:lnSpc>
                <a:spcPts val="3359"/>
              </a:lnSpc>
            </a:pPr>
            <a:r>
              <a:rPr lang="en-US" sz="2400">
                <a:solidFill>
                  <a:srgbClr val="125B50"/>
                </a:solidFill>
                <a:latin typeface="Agrandir Wide Medium"/>
              </a:rPr>
              <a:t>Name</a:t>
            </a:r>
          </a:p>
        </p:txBody>
      </p:sp>
      <p:sp>
        <p:nvSpPr>
          <p:cNvPr name="TextBox 6" id="6"/>
          <p:cNvSpPr txBox="true"/>
          <p:nvPr/>
        </p:nvSpPr>
        <p:spPr>
          <a:xfrm rot="0">
            <a:off x="9748069" y="4331846"/>
            <a:ext cx="4526326" cy="4632960"/>
          </a:xfrm>
          <a:prstGeom prst="rect">
            <a:avLst/>
          </a:prstGeom>
        </p:spPr>
        <p:txBody>
          <a:bodyPr anchor="t" rtlCol="false" tIns="0" lIns="0" bIns="0" rIns="0">
            <a:spAutoFit/>
          </a:bodyPr>
          <a:lstStyle/>
          <a:p>
            <a:pPr algn="just">
              <a:lnSpc>
                <a:spcPts val="3600"/>
              </a:lnSpc>
            </a:pPr>
            <a:r>
              <a:rPr lang="en-US" sz="2400">
                <a:solidFill>
                  <a:srgbClr val="125B50"/>
                </a:solidFill>
                <a:latin typeface="Agrandir Wide Thin"/>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7" id="7"/>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5</a:t>
            </a:r>
          </a:p>
        </p:txBody>
      </p:sp>
      <p:sp>
        <p:nvSpPr>
          <p:cNvPr name="Freeform 8" id="8"/>
          <p:cNvSpPr/>
          <p:nvPr/>
        </p:nvSpPr>
        <p:spPr>
          <a:xfrm flipH="true" flipV="false" rot="0">
            <a:off x="16014019" y="0"/>
            <a:ext cx="2273981" cy="8964806"/>
          </a:xfrm>
          <a:custGeom>
            <a:avLst/>
            <a:gdLst/>
            <a:ahLst/>
            <a:cxnLst/>
            <a:rect r="r" b="b" t="t" l="l"/>
            <a:pathLst>
              <a:path h="8964806" w="2273981">
                <a:moveTo>
                  <a:pt x="2273981" y="0"/>
                </a:moveTo>
                <a:lnTo>
                  <a:pt x="0" y="0"/>
                </a:lnTo>
                <a:lnTo>
                  <a:pt x="0" y="8964806"/>
                </a:lnTo>
                <a:lnTo>
                  <a:pt x="2273981" y="8964806"/>
                </a:lnTo>
                <a:lnTo>
                  <a:pt x="2273981" y="0"/>
                </a:lnTo>
                <a:close/>
              </a:path>
            </a:pathLst>
          </a:custGeom>
          <a:blipFill>
            <a:blip r:embed="rId2"/>
            <a:stretch>
              <a:fillRect l="-471243" t="0" r="-82958" b="-10559"/>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0999037" y="1606530"/>
            <a:ext cx="7288963" cy="7241595"/>
          </a:xfrm>
          <a:custGeom>
            <a:avLst/>
            <a:gdLst/>
            <a:ahLst/>
            <a:cxnLst/>
            <a:rect r="r" b="b" t="t" l="l"/>
            <a:pathLst>
              <a:path h="7241595" w="7288963">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name="TextBox 3" id="3"/>
          <p:cNvSpPr txBox="true"/>
          <p:nvPr/>
        </p:nvSpPr>
        <p:spPr>
          <a:xfrm rot="0">
            <a:off x="1028700" y="3847113"/>
            <a:ext cx="7145690" cy="2308226"/>
          </a:xfrm>
          <a:prstGeom prst="rect">
            <a:avLst/>
          </a:prstGeom>
        </p:spPr>
        <p:txBody>
          <a:bodyPr anchor="t" rtlCol="false" tIns="0" lIns="0" bIns="0" rIns="0">
            <a:spAutoFit/>
          </a:bodyPr>
          <a:lstStyle/>
          <a:p>
            <a:pPr>
              <a:lnSpc>
                <a:spcPts val="8000"/>
              </a:lnSpc>
            </a:pPr>
            <a:r>
              <a:rPr lang="en-US" sz="8000">
                <a:solidFill>
                  <a:srgbClr val="125B50"/>
                </a:solidFill>
                <a:latin typeface="Agrandir Wide Medium"/>
              </a:rPr>
              <a:t>FOR</a:t>
            </a:r>
          </a:p>
          <a:p>
            <a:pPr>
              <a:lnSpc>
                <a:spcPts val="8000"/>
              </a:lnSpc>
            </a:pPr>
            <a:r>
              <a:rPr lang="en-US" sz="8000">
                <a:solidFill>
                  <a:srgbClr val="125B50"/>
                </a:solidFill>
                <a:latin typeface="Agrandir Wide Medium"/>
              </a:rPr>
              <a:t>LISTENING</a:t>
            </a:r>
          </a:p>
        </p:txBody>
      </p:sp>
      <p:sp>
        <p:nvSpPr>
          <p:cNvPr name="TextBox 4" id="4"/>
          <p:cNvSpPr txBox="true"/>
          <p:nvPr/>
        </p:nvSpPr>
        <p:spPr>
          <a:xfrm rot="0">
            <a:off x="1028700" y="3031138"/>
            <a:ext cx="5158409" cy="600075"/>
          </a:xfrm>
          <a:prstGeom prst="rect">
            <a:avLst/>
          </a:prstGeom>
        </p:spPr>
        <p:txBody>
          <a:bodyPr anchor="t" rtlCol="false" tIns="0" lIns="0" bIns="0" rIns="0">
            <a:spAutoFit/>
          </a:bodyPr>
          <a:lstStyle/>
          <a:p>
            <a:pPr>
              <a:lnSpc>
                <a:spcPts val="4200"/>
              </a:lnSpc>
            </a:pPr>
            <a:r>
              <a:rPr lang="en-US" sz="3000">
                <a:solidFill>
                  <a:srgbClr val="125B50"/>
                </a:solidFill>
                <a:latin typeface="Agrandir Wide Thin"/>
              </a:rPr>
              <a:t>THANK YOU</a:t>
            </a:r>
          </a:p>
        </p:txBody>
      </p:sp>
      <p:sp>
        <p:nvSpPr>
          <p:cNvPr name="TextBox 5" id="5"/>
          <p:cNvSpPr txBox="true"/>
          <p:nvPr/>
        </p:nvSpPr>
        <p:spPr>
          <a:xfrm rot="0">
            <a:off x="1028700" y="8366160"/>
            <a:ext cx="5913783" cy="481965"/>
          </a:xfrm>
          <a:prstGeom prst="rect">
            <a:avLst/>
          </a:prstGeom>
        </p:spPr>
        <p:txBody>
          <a:bodyPr anchor="t" rtlCol="false" tIns="0" lIns="0" bIns="0" rIns="0">
            <a:spAutoFit/>
          </a:bodyPr>
          <a:lstStyle/>
          <a:p>
            <a:pPr>
              <a:lnSpc>
                <a:spcPts val="3359"/>
              </a:lnSpc>
            </a:pPr>
            <a:r>
              <a:rPr lang="en-US" sz="2400">
                <a:solidFill>
                  <a:srgbClr val="125B50"/>
                </a:solidFill>
                <a:latin typeface="Agrandir Wide Thin"/>
              </a:rPr>
              <a:t>Full Name</a:t>
            </a:r>
          </a:p>
        </p:txBody>
      </p:sp>
      <p:sp>
        <p:nvSpPr>
          <p:cNvPr name="TextBox 6" id="6"/>
          <p:cNvSpPr txBox="true"/>
          <p:nvPr/>
        </p:nvSpPr>
        <p:spPr>
          <a:xfrm rot="0">
            <a:off x="14091936" y="546735"/>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For all purpose</a:t>
            </a:r>
          </a:p>
        </p:txBody>
      </p:sp>
      <p:sp>
        <p:nvSpPr>
          <p:cNvPr name="TextBox 7" id="7"/>
          <p:cNvSpPr txBox="true"/>
          <p:nvPr/>
        </p:nvSpPr>
        <p:spPr>
          <a:xfrm rot="0">
            <a:off x="1028700" y="7960395"/>
            <a:ext cx="2956891" cy="481965"/>
          </a:xfrm>
          <a:prstGeom prst="rect">
            <a:avLst/>
          </a:prstGeom>
        </p:spPr>
        <p:txBody>
          <a:bodyPr anchor="t" rtlCol="false" tIns="0" lIns="0" bIns="0" rIns="0">
            <a:spAutoFit/>
          </a:bodyPr>
          <a:lstStyle/>
          <a:p>
            <a:pPr>
              <a:lnSpc>
                <a:spcPts val="3359"/>
              </a:lnSpc>
            </a:pPr>
            <a:r>
              <a:rPr lang="en-US" sz="2400">
                <a:solidFill>
                  <a:srgbClr val="125B50"/>
                </a:solidFill>
                <a:latin typeface="Agrandir Wide Thin"/>
              </a:rPr>
              <a:t>2022 June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DAF1DpddcJY</dc:identifier>
  <dcterms:modified xsi:type="dcterms:W3CDTF">2011-08-01T06:04:30Z</dcterms:modified>
  <cp:revision>1</cp:revision>
  <dc:title>Green Gradient Monotone Minimalist Presentation Template</dc:title>
</cp:coreProperties>
</file>