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4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08DF-3281-0C97-DF42-7D1DA9EF8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86AC3-2E4F-E404-68E0-1FB23B972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C8D16-F50D-2962-8660-0D59CAD1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3109A-D274-ED83-11AB-05AD2569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841B-1E1C-034D-D7D5-87937DE6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02C4-E863-DAC5-C38B-BC8BBACB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C4E5-4286-8403-1FDF-DA20F8883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E9797-A31C-FE20-62EC-A04BECCC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1A39-E5F2-BC72-C689-D93841DA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7A44-D15F-7A4C-8BA8-C67D593CD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D159A-C563-BD7A-20D7-318525F95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A267E-86B3-5036-00DE-C3AA2839E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11FA-89BB-BC4D-83BD-4769CFB6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F823-AC9B-2293-7A5F-EF339801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87FD7-BF5B-2B8C-EECF-30C94FFB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0A4D-6613-1591-CFE2-0FD57E58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1486-D94E-05FE-DDB3-4B30E0DC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E75A-EDD9-F1EB-45EA-00F3E61B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D477-E041-B07B-87F4-E0A76C30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BF9C8-F09A-E52D-F593-E2CED85F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5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C7FB-4777-6BF7-73B4-52A65886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9F2B-4F9F-E5F9-3B4C-EA3E6CDB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E95E-9573-5CDA-7AA2-71FF7AAF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FABB-A5E9-1496-AF7B-5FCA01FB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BD8A-C60B-15B1-0439-DB608BFE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3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7A24-9EEC-720B-F6B5-198DBDE44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776A4-CD64-5018-51E5-4792CE2E1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B2D7A-B69A-96D6-2B43-A002F75B4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753E2-3D43-68EF-925B-FD7E7C4E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2E90C-7167-9FC6-3A27-5EE16CF1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B3170-2A57-F743-546C-676F0CF4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7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6FE6-BB60-086C-DFA1-96DB92D6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9DD6A-44DE-B416-402F-209FFB819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83560-1BC9-881B-E269-C0A85177E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F0087-B85C-CD88-D17B-FCEF21CE0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4F86F-0BD1-0579-2149-5C948AA9B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44C8E-96DA-188E-1092-44F09809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C8CBC-E3A0-174B-10AA-6594E8C9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9EE82-7B1A-5431-43F0-15EF5954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F1E9-84F5-C22A-E034-01FFDE53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F81AE-7B55-2BBB-BD83-D64BE10F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B2608-9DF1-9232-469A-C27381FE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8484C-CA8B-29F7-533F-4DA6B845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2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C5452-6654-8115-7541-2AC32E93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EB68F-CECE-4511-3E06-7E71E553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8ECDF-0111-51BE-F0EC-900B05D7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2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9D58-2300-CE0E-DD39-70CC7F62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14F6-C456-3B28-3FE0-3BBE923D0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820A0-4EB5-427F-863B-7331D32F7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D1577-DBB0-ADF1-1361-5F45086B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C64CB-B219-73F7-BD8E-DBB7D7D6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7D818-4BD0-571F-96FF-75B4F4DD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ED56-FF4E-ABAF-A6DF-DD22423B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A89FA-D5FA-F87A-9D99-A40BE4063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67DFF-9641-5D06-5F06-DF6DC8E3D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F7A01-88EA-475D-D937-5F8F4114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152AB-55EB-D093-C16E-20170AFF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5081-237B-194A-6831-6B2F060F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9D93B-FE5F-2CA2-AC66-CF5C2699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3C055-1876-12FE-345F-5E777A569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F1C51-0A86-61B0-767E-6CA167705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7A43-B7AF-423A-AD73-A3F8FA74028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A1CDA-C62F-74D6-9B34-7D4F6F272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9FFFD-2615-D536-6964-806808105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8ABD6-FBF8-4E64-9DC9-4E32DFD9A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11A307F-E37A-58F2-260F-0276C576C975}"/>
              </a:ext>
            </a:extLst>
          </p:cNvPr>
          <p:cNvSpPr/>
          <p:nvPr/>
        </p:nvSpPr>
        <p:spPr>
          <a:xfrm>
            <a:off x="100652" y="3513836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41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FA3EE4-F6A5-161A-C81F-A4B64A4D279B}"/>
              </a:ext>
            </a:extLst>
          </p:cNvPr>
          <p:cNvSpPr/>
          <p:nvPr/>
        </p:nvSpPr>
        <p:spPr>
          <a:xfrm>
            <a:off x="675749" y="3510962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42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60A9DC-104E-DEA5-A878-589839E8351B}"/>
              </a:ext>
            </a:extLst>
          </p:cNvPr>
          <p:cNvSpPr/>
          <p:nvPr/>
        </p:nvSpPr>
        <p:spPr>
          <a:xfrm>
            <a:off x="1207716" y="3513836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43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1C68AF-85EC-1554-8433-3765A3A4AADD}"/>
              </a:ext>
            </a:extLst>
          </p:cNvPr>
          <p:cNvSpPr/>
          <p:nvPr/>
        </p:nvSpPr>
        <p:spPr>
          <a:xfrm>
            <a:off x="1748309" y="3510962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44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945DAE-C200-5935-F858-C0B8A310B11A}"/>
              </a:ext>
            </a:extLst>
          </p:cNvPr>
          <p:cNvSpPr/>
          <p:nvPr/>
        </p:nvSpPr>
        <p:spPr>
          <a:xfrm>
            <a:off x="2306143" y="3508088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45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178171-E656-E1D4-CF73-6329CDA3F4F7}"/>
              </a:ext>
            </a:extLst>
          </p:cNvPr>
          <p:cNvSpPr/>
          <p:nvPr/>
        </p:nvSpPr>
        <p:spPr>
          <a:xfrm>
            <a:off x="2863977" y="3510962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46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8B33A0-EFB2-6D4F-CDF3-425BEE7060D7}"/>
              </a:ext>
            </a:extLst>
          </p:cNvPr>
          <p:cNvSpPr/>
          <p:nvPr/>
        </p:nvSpPr>
        <p:spPr>
          <a:xfrm>
            <a:off x="8752926" y="3513836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54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A5A080-F88B-2FD2-3883-4EC981FAF4B9}"/>
              </a:ext>
            </a:extLst>
          </p:cNvPr>
          <p:cNvSpPr/>
          <p:nvPr/>
        </p:nvSpPr>
        <p:spPr>
          <a:xfrm>
            <a:off x="9328023" y="3510962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55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71699F6-4E4C-9347-683D-6B0B13DB59A4}"/>
              </a:ext>
            </a:extLst>
          </p:cNvPr>
          <p:cNvSpPr/>
          <p:nvPr/>
        </p:nvSpPr>
        <p:spPr>
          <a:xfrm>
            <a:off x="9859990" y="3513836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56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BE7EE2-9DBA-8C79-3E64-6AA180A4B3C7}"/>
              </a:ext>
            </a:extLst>
          </p:cNvPr>
          <p:cNvSpPr/>
          <p:nvPr/>
        </p:nvSpPr>
        <p:spPr>
          <a:xfrm>
            <a:off x="10400583" y="3510962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57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843647-87CB-D5EA-DDFB-2ED353673FAE}"/>
              </a:ext>
            </a:extLst>
          </p:cNvPr>
          <p:cNvSpPr/>
          <p:nvPr/>
        </p:nvSpPr>
        <p:spPr>
          <a:xfrm>
            <a:off x="10958417" y="3508088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58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372B2F0-A198-5FE9-18C4-78017FA98B4E}"/>
              </a:ext>
            </a:extLst>
          </p:cNvPr>
          <p:cNvSpPr/>
          <p:nvPr/>
        </p:nvSpPr>
        <p:spPr>
          <a:xfrm>
            <a:off x="11516251" y="3510962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59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A45D1B-777C-A701-6A96-5B4955C825E0}"/>
              </a:ext>
            </a:extLst>
          </p:cNvPr>
          <p:cNvSpPr/>
          <p:nvPr/>
        </p:nvSpPr>
        <p:spPr>
          <a:xfrm>
            <a:off x="4434758" y="3198991"/>
            <a:ext cx="457194" cy="33642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47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BC6815D-0B42-F9FC-BD92-05A006A323BA}"/>
              </a:ext>
            </a:extLst>
          </p:cNvPr>
          <p:cNvSpPr/>
          <p:nvPr/>
        </p:nvSpPr>
        <p:spPr>
          <a:xfrm>
            <a:off x="4891196" y="3510962"/>
            <a:ext cx="457194" cy="33642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48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97F1FF9-484C-E2FC-2083-B7851C46895C}"/>
              </a:ext>
            </a:extLst>
          </p:cNvPr>
          <p:cNvSpPr/>
          <p:nvPr/>
        </p:nvSpPr>
        <p:spPr>
          <a:xfrm>
            <a:off x="5423163" y="3513836"/>
            <a:ext cx="457194" cy="33642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49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87041E-CC64-CDAC-4EF9-9B26CC08B9BB}"/>
              </a:ext>
            </a:extLst>
          </p:cNvPr>
          <p:cNvSpPr/>
          <p:nvPr/>
        </p:nvSpPr>
        <p:spPr>
          <a:xfrm>
            <a:off x="5963756" y="3510962"/>
            <a:ext cx="457194" cy="33642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50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894E8E-DCE7-EB82-41A6-FAE3E6990F92}"/>
              </a:ext>
            </a:extLst>
          </p:cNvPr>
          <p:cNvSpPr/>
          <p:nvPr/>
        </p:nvSpPr>
        <p:spPr>
          <a:xfrm>
            <a:off x="6521590" y="3508088"/>
            <a:ext cx="457194" cy="3364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51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1D9283-B3C1-D78A-EE5A-B6FBBAD5BA63}"/>
              </a:ext>
            </a:extLst>
          </p:cNvPr>
          <p:cNvSpPr/>
          <p:nvPr/>
        </p:nvSpPr>
        <p:spPr>
          <a:xfrm>
            <a:off x="7079424" y="3510962"/>
            <a:ext cx="457194" cy="3364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52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EDE04FF-B064-C1EB-39D3-104FADD4CDAC}"/>
              </a:ext>
            </a:extLst>
          </p:cNvPr>
          <p:cNvSpPr/>
          <p:nvPr/>
        </p:nvSpPr>
        <p:spPr>
          <a:xfrm>
            <a:off x="7535107" y="3180296"/>
            <a:ext cx="457194" cy="3364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53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A5B31BA-1BC5-4B5F-38E5-5F8B7D2BC671}"/>
              </a:ext>
            </a:extLst>
          </p:cNvPr>
          <p:cNvSpPr/>
          <p:nvPr/>
        </p:nvSpPr>
        <p:spPr>
          <a:xfrm>
            <a:off x="100652" y="1923696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69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C5D3594-5CAF-A0E2-FF2A-AD254927B7F1}"/>
              </a:ext>
            </a:extLst>
          </p:cNvPr>
          <p:cNvSpPr/>
          <p:nvPr/>
        </p:nvSpPr>
        <p:spPr>
          <a:xfrm>
            <a:off x="675749" y="1920822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70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07B2371-8650-8E21-A295-B654D282ADF1}"/>
              </a:ext>
            </a:extLst>
          </p:cNvPr>
          <p:cNvSpPr/>
          <p:nvPr/>
        </p:nvSpPr>
        <p:spPr>
          <a:xfrm>
            <a:off x="1207716" y="1923696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71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392CDD-469A-5F55-8361-34905A58856B}"/>
              </a:ext>
            </a:extLst>
          </p:cNvPr>
          <p:cNvSpPr/>
          <p:nvPr/>
        </p:nvSpPr>
        <p:spPr>
          <a:xfrm>
            <a:off x="1748309" y="1920822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72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C997AC7-B22F-FA35-8BE7-8BCA2D79C0FC}"/>
              </a:ext>
            </a:extLst>
          </p:cNvPr>
          <p:cNvSpPr/>
          <p:nvPr/>
        </p:nvSpPr>
        <p:spPr>
          <a:xfrm>
            <a:off x="2306143" y="1917948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73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F302051-9BAE-A51B-FB80-F1C51C9A5580}"/>
              </a:ext>
            </a:extLst>
          </p:cNvPr>
          <p:cNvSpPr/>
          <p:nvPr/>
        </p:nvSpPr>
        <p:spPr>
          <a:xfrm>
            <a:off x="2863977" y="1920822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74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8D3D806-C1B1-0BFA-C391-324D65B3492D}"/>
              </a:ext>
            </a:extLst>
          </p:cNvPr>
          <p:cNvSpPr/>
          <p:nvPr/>
        </p:nvSpPr>
        <p:spPr>
          <a:xfrm>
            <a:off x="2863977" y="2717329"/>
            <a:ext cx="457194" cy="3364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60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0F3DD68-A97E-45F3-51CF-BBBDE4832F6A}"/>
              </a:ext>
            </a:extLst>
          </p:cNvPr>
          <p:cNvSpPr/>
          <p:nvPr/>
        </p:nvSpPr>
        <p:spPr>
          <a:xfrm>
            <a:off x="4316113" y="2717329"/>
            <a:ext cx="457194" cy="33642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61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34A5AF6-9757-764E-194D-C160878C1EDB}"/>
              </a:ext>
            </a:extLst>
          </p:cNvPr>
          <p:cNvSpPr/>
          <p:nvPr/>
        </p:nvSpPr>
        <p:spPr>
          <a:xfrm>
            <a:off x="4891210" y="2714455"/>
            <a:ext cx="457194" cy="33642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62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5663EED-014D-9FBA-5715-863146B037D1}"/>
              </a:ext>
            </a:extLst>
          </p:cNvPr>
          <p:cNvSpPr/>
          <p:nvPr/>
        </p:nvSpPr>
        <p:spPr>
          <a:xfrm>
            <a:off x="5423177" y="2717329"/>
            <a:ext cx="457194" cy="33642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63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4D1934B-5ACC-63C8-FA55-21394C28565C}"/>
              </a:ext>
            </a:extLst>
          </p:cNvPr>
          <p:cNvSpPr/>
          <p:nvPr/>
        </p:nvSpPr>
        <p:spPr>
          <a:xfrm>
            <a:off x="5963770" y="2714455"/>
            <a:ext cx="457194" cy="33642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64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2CB2E57-9297-36B0-F49C-D0C1362C110F}"/>
              </a:ext>
            </a:extLst>
          </p:cNvPr>
          <p:cNvSpPr/>
          <p:nvPr/>
        </p:nvSpPr>
        <p:spPr>
          <a:xfrm>
            <a:off x="6521604" y="2711581"/>
            <a:ext cx="457194" cy="3364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65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C64B933-62F0-0DC6-B04D-F403BF224BE9}"/>
              </a:ext>
            </a:extLst>
          </p:cNvPr>
          <p:cNvSpPr/>
          <p:nvPr/>
        </p:nvSpPr>
        <p:spPr>
          <a:xfrm>
            <a:off x="7079438" y="2714455"/>
            <a:ext cx="457194" cy="3364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66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3ECF1F7-C660-BC0E-6DB5-E8C97EE0F758}"/>
              </a:ext>
            </a:extLst>
          </p:cNvPr>
          <p:cNvSpPr/>
          <p:nvPr/>
        </p:nvSpPr>
        <p:spPr>
          <a:xfrm>
            <a:off x="7620031" y="2711581"/>
            <a:ext cx="457194" cy="3364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67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4AC2D5A-6844-6C71-D836-943A69E8CB54}"/>
              </a:ext>
            </a:extLst>
          </p:cNvPr>
          <p:cNvSpPr/>
          <p:nvPr/>
        </p:nvSpPr>
        <p:spPr>
          <a:xfrm>
            <a:off x="8752926" y="2711581"/>
            <a:ext cx="457194" cy="336424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68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0868C3B-0648-0CC5-4FAF-AE141507DDFE}"/>
              </a:ext>
            </a:extLst>
          </p:cNvPr>
          <p:cNvSpPr/>
          <p:nvPr/>
        </p:nvSpPr>
        <p:spPr>
          <a:xfrm>
            <a:off x="11477483" y="1919380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87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4345112-F0DA-D5A7-8D0C-35789ABC3796}"/>
              </a:ext>
            </a:extLst>
          </p:cNvPr>
          <p:cNvSpPr/>
          <p:nvPr/>
        </p:nvSpPr>
        <p:spPr>
          <a:xfrm>
            <a:off x="10945494" y="1916506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86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B094ACC-BCF5-36D9-086B-50625F290799}"/>
              </a:ext>
            </a:extLst>
          </p:cNvPr>
          <p:cNvSpPr/>
          <p:nvPr/>
        </p:nvSpPr>
        <p:spPr>
          <a:xfrm>
            <a:off x="8752926" y="1920822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82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75E0EFC-BFCE-21EF-278F-FCF5262ABCFD}"/>
              </a:ext>
            </a:extLst>
          </p:cNvPr>
          <p:cNvSpPr/>
          <p:nvPr/>
        </p:nvSpPr>
        <p:spPr>
          <a:xfrm>
            <a:off x="9328023" y="1917948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83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93D2ABB-D7F4-396F-1B0C-7F507BF0D87E}"/>
              </a:ext>
            </a:extLst>
          </p:cNvPr>
          <p:cNvSpPr/>
          <p:nvPr/>
        </p:nvSpPr>
        <p:spPr>
          <a:xfrm>
            <a:off x="9859990" y="1920822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84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2EF2B80-940C-2F86-6430-7B9CEFA775D5}"/>
              </a:ext>
            </a:extLst>
          </p:cNvPr>
          <p:cNvSpPr/>
          <p:nvPr/>
        </p:nvSpPr>
        <p:spPr>
          <a:xfrm>
            <a:off x="10400583" y="1917948"/>
            <a:ext cx="457194" cy="33642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85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B49C539-DAC8-84B4-5AF3-71EE4BF2DB6B}"/>
              </a:ext>
            </a:extLst>
          </p:cNvPr>
          <p:cNvSpPr/>
          <p:nvPr/>
        </p:nvSpPr>
        <p:spPr>
          <a:xfrm>
            <a:off x="3324079" y="4288784"/>
            <a:ext cx="457194" cy="3364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33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E72DF34-6818-32FE-75FC-640BAFA059BF}"/>
              </a:ext>
            </a:extLst>
          </p:cNvPr>
          <p:cNvSpPr/>
          <p:nvPr/>
        </p:nvSpPr>
        <p:spPr>
          <a:xfrm>
            <a:off x="4520968" y="2235677"/>
            <a:ext cx="457194" cy="33642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75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940B0D7-915C-0678-261E-F58B4BB7529E}"/>
              </a:ext>
            </a:extLst>
          </p:cNvPr>
          <p:cNvSpPr/>
          <p:nvPr/>
        </p:nvSpPr>
        <p:spPr>
          <a:xfrm>
            <a:off x="4889685" y="1920822"/>
            <a:ext cx="457194" cy="33642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76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AAD3D70-9588-6A4F-35E2-BD02E8BF299B}"/>
              </a:ext>
            </a:extLst>
          </p:cNvPr>
          <p:cNvSpPr/>
          <p:nvPr/>
        </p:nvSpPr>
        <p:spPr>
          <a:xfrm>
            <a:off x="5421652" y="1923696"/>
            <a:ext cx="457194" cy="336424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77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EE71980-A42D-1707-5CE1-C1EE29E2A222}"/>
              </a:ext>
            </a:extLst>
          </p:cNvPr>
          <p:cNvSpPr/>
          <p:nvPr/>
        </p:nvSpPr>
        <p:spPr>
          <a:xfrm>
            <a:off x="5962245" y="1920822"/>
            <a:ext cx="457194" cy="33642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78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BFFCF8C-2E33-1DAD-9511-A9894E4CFE91}"/>
              </a:ext>
            </a:extLst>
          </p:cNvPr>
          <p:cNvSpPr/>
          <p:nvPr/>
        </p:nvSpPr>
        <p:spPr>
          <a:xfrm>
            <a:off x="6520079" y="1917948"/>
            <a:ext cx="457194" cy="3364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79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D8F9C34-1F09-72D6-44DE-628A06BBDAFE}"/>
              </a:ext>
            </a:extLst>
          </p:cNvPr>
          <p:cNvSpPr/>
          <p:nvPr/>
        </p:nvSpPr>
        <p:spPr>
          <a:xfrm>
            <a:off x="7077913" y="1920822"/>
            <a:ext cx="457194" cy="3364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80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F93FAE3-8251-CD68-A054-FF568CC6EEE4}"/>
              </a:ext>
            </a:extLst>
          </p:cNvPr>
          <p:cNvSpPr/>
          <p:nvPr/>
        </p:nvSpPr>
        <p:spPr>
          <a:xfrm>
            <a:off x="7527814" y="2153743"/>
            <a:ext cx="457194" cy="3364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81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A902230-57C1-BDCE-B373-81D157977D02}"/>
              </a:ext>
            </a:extLst>
          </p:cNvPr>
          <p:cNvSpPr/>
          <p:nvPr/>
        </p:nvSpPr>
        <p:spPr>
          <a:xfrm>
            <a:off x="8432266" y="4283036"/>
            <a:ext cx="457194" cy="3364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u="sng" dirty="0"/>
              <a:t>34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27865F4-7D9D-211E-0EBA-4A7A511F5363}"/>
              </a:ext>
            </a:extLst>
          </p:cNvPr>
          <p:cNvSpPr/>
          <p:nvPr/>
        </p:nvSpPr>
        <p:spPr>
          <a:xfrm>
            <a:off x="3324079" y="1209874"/>
            <a:ext cx="572190" cy="3364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50" b="1" u="sng" dirty="0"/>
              <a:t>94</a:t>
            </a:r>
            <a:endParaRPr lang="en-US" sz="1050" b="1" u="sng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8454348-A344-486D-B6CB-B2F2387E58CA}"/>
              </a:ext>
            </a:extLst>
          </p:cNvPr>
          <p:cNvSpPr/>
          <p:nvPr/>
        </p:nvSpPr>
        <p:spPr>
          <a:xfrm>
            <a:off x="8180736" y="1209874"/>
            <a:ext cx="572190" cy="3364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050" b="1" u="sng" dirty="0"/>
              <a:t>95</a:t>
            </a:r>
            <a:endParaRPr lang="en-US" sz="105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8999EE-9905-3181-8DE1-FE4B9251FF06}"/>
              </a:ext>
            </a:extLst>
          </p:cNvPr>
          <p:cNvSpPr txBox="1"/>
          <p:nvPr/>
        </p:nvSpPr>
        <p:spPr>
          <a:xfrm>
            <a:off x="10101028" y="5257171"/>
            <a:ext cx="1088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 b="1" u="sng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ناحیه یک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97F176-6559-037B-CCAB-47CE89210B25}"/>
              </a:ext>
            </a:extLst>
          </p:cNvPr>
          <p:cNvSpPr txBox="1"/>
          <p:nvPr/>
        </p:nvSpPr>
        <p:spPr>
          <a:xfrm>
            <a:off x="8779863" y="5231450"/>
            <a:ext cx="1088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1400" b="1" u="sng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ناحیه دوم</a:t>
            </a:r>
            <a:endParaRPr lang="en-US" sz="1400" b="1" u="sng" dirty="0">
              <a:solidFill>
                <a:schemeClr val="accent6">
                  <a:lumMod val="7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44E42D-D58D-976F-1A98-632BA41A5728}"/>
              </a:ext>
            </a:extLst>
          </p:cNvPr>
          <p:cNvSpPr txBox="1"/>
          <p:nvPr/>
        </p:nvSpPr>
        <p:spPr>
          <a:xfrm>
            <a:off x="7610042" y="5311986"/>
            <a:ext cx="1088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1400" b="1" u="sng" dirty="0">
                <a:solidFill>
                  <a:srgbClr val="FFC000"/>
                </a:solidFill>
                <a:cs typeface="B Nazanin" panose="00000400000000000000" pitchFamily="2" charset="-78"/>
              </a:rPr>
              <a:t>ناحیه سوم</a:t>
            </a:r>
            <a:endParaRPr lang="en-US" sz="1400" b="1" u="sng" dirty="0">
              <a:solidFill>
                <a:srgbClr val="FFC000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939562-F20A-2223-32D4-FD904D9DBE4F}"/>
              </a:ext>
            </a:extLst>
          </p:cNvPr>
          <p:cNvSpPr txBox="1"/>
          <p:nvPr/>
        </p:nvSpPr>
        <p:spPr>
          <a:xfrm>
            <a:off x="5887284" y="5231450"/>
            <a:ext cx="157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1400" b="1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ناحیه</a:t>
            </a:r>
            <a:r>
              <a:rPr lang="fa-IR" sz="1800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a-IR" sz="1400" b="1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چهارم</a:t>
            </a:r>
            <a:endParaRPr lang="en-US" sz="1400" b="1" u="sng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5147B7-93D8-A8AA-175C-AB781830B9CB}"/>
              </a:ext>
            </a:extLst>
          </p:cNvPr>
          <p:cNvSpPr txBox="1"/>
          <p:nvPr/>
        </p:nvSpPr>
        <p:spPr>
          <a:xfrm>
            <a:off x="4318555" y="5242768"/>
            <a:ext cx="157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1400" b="1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ناحیه</a:t>
            </a:r>
            <a:r>
              <a:rPr lang="fa-IR" sz="1800" b="1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a-IR" sz="1400" b="1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پنجم</a:t>
            </a:r>
            <a:endParaRPr lang="en-US" sz="1400" b="1" u="sng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6AA82A-7DDB-4790-B59F-F2698A0D13B9}"/>
              </a:ext>
            </a:extLst>
          </p:cNvPr>
          <p:cNvSpPr txBox="1"/>
          <p:nvPr/>
        </p:nvSpPr>
        <p:spPr>
          <a:xfrm>
            <a:off x="2749826" y="5257171"/>
            <a:ext cx="157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1400" b="1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ناحیه</a:t>
            </a:r>
            <a:r>
              <a:rPr lang="fa-IR" sz="1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fa-IR" sz="1400" b="1" u="sng" dirty="0">
                <a:solidFill>
                  <a:schemeClr val="accent1">
                    <a:lumMod val="60000"/>
                    <a:lumOff val="40000"/>
                  </a:schemeClr>
                </a:solidFill>
                <a:cs typeface="B Nazanin" panose="00000400000000000000" pitchFamily="2" charset="-78"/>
              </a:rPr>
              <a:t>ششم</a:t>
            </a:r>
            <a:endParaRPr lang="en-US" sz="1400" b="1" u="sng" dirty="0">
              <a:solidFill>
                <a:schemeClr val="accent1">
                  <a:lumMod val="60000"/>
                  <a:lumOff val="4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892E3-E67C-8446-5E93-8030BE0766D2}"/>
              </a:ext>
            </a:extLst>
          </p:cNvPr>
          <p:cNvSpPr txBox="1"/>
          <p:nvPr/>
        </p:nvSpPr>
        <p:spPr>
          <a:xfrm>
            <a:off x="1208445" y="5281120"/>
            <a:ext cx="1211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14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منطقه</a:t>
            </a:r>
            <a:r>
              <a:rPr lang="fa-IR" sz="1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fa-IR" sz="1400" b="1" u="sng" dirty="0">
                <a:solidFill>
                  <a:schemeClr val="tx1">
                    <a:lumMod val="95000"/>
                    <a:lumOff val="5000"/>
                  </a:schemeClr>
                </a:solidFill>
                <a:cs typeface="B Nazanin" panose="00000400000000000000" pitchFamily="2" charset="-78"/>
              </a:rPr>
              <a:t>هفتم</a:t>
            </a:r>
            <a:endParaRPr lang="en-US" sz="1400" b="1" u="sng" dirty="0">
              <a:solidFill>
                <a:schemeClr val="tx1">
                  <a:lumMod val="95000"/>
                  <a:lumOff val="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8B797A8-80A3-2A8E-492F-6D11F1709FB8}"/>
              </a:ext>
            </a:extLst>
          </p:cNvPr>
          <p:cNvSpPr/>
          <p:nvPr/>
        </p:nvSpPr>
        <p:spPr>
          <a:xfrm>
            <a:off x="10536687" y="5683216"/>
            <a:ext cx="249239" cy="248087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FEC8381-7F0A-B7D2-DBE9-D5FC06097E10}"/>
              </a:ext>
            </a:extLst>
          </p:cNvPr>
          <p:cNvSpPr/>
          <p:nvPr/>
        </p:nvSpPr>
        <p:spPr>
          <a:xfrm>
            <a:off x="1689460" y="5683216"/>
            <a:ext cx="249239" cy="248087"/>
          </a:xfrm>
          <a:prstGeom prst="flowChartConnector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7CBAB9A-20B3-B29F-EAB3-35A997CB9005}"/>
              </a:ext>
            </a:extLst>
          </p:cNvPr>
          <p:cNvSpPr/>
          <p:nvPr/>
        </p:nvSpPr>
        <p:spPr>
          <a:xfrm>
            <a:off x="3364804" y="5750546"/>
            <a:ext cx="249239" cy="248087"/>
          </a:xfrm>
          <a:prstGeom prst="flowChartConnec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0EC90EF0-10A7-65A1-C85F-48A32B3A40AB}"/>
              </a:ext>
            </a:extLst>
          </p:cNvPr>
          <p:cNvSpPr/>
          <p:nvPr/>
        </p:nvSpPr>
        <p:spPr>
          <a:xfrm>
            <a:off x="4956607" y="5660759"/>
            <a:ext cx="249239" cy="248087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932133D0-7C99-58FD-64D8-A32820B27E47}"/>
              </a:ext>
            </a:extLst>
          </p:cNvPr>
          <p:cNvSpPr/>
          <p:nvPr/>
        </p:nvSpPr>
        <p:spPr>
          <a:xfrm>
            <a:off x="6544591" y="5707936"/>
            <a:ext cx="249239" cy="248087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B650BAB8-E2E8-01BD-09CA-5C501B16DBAD}"/>
              </a:ext>
            </a:extLst>
          </p:cNvPr>
          <p:cNvSpPr/>
          <p:nvPr/>
        </p:nvSpPr>
        <p:spPr>
          <a:xfrm>
            <a:off x="8029604" y="5746959"/>
            <a:ext cx="249239" cy="248087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828D89F4-C00A-5959-59FA-D0EA4D709E8A}"/>
              </a:ext>
            </a:extLst>
          </p:cNvPr>
          <p:cNvSpPr/>
          <p:nvPr/>
        </p:nvSpPr>
        <p:spPr>
          <a:xfrm>
            <a:off x="9265378" y="5707936"/>
            <a:ext cx="249239" cy="248087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214374-9B92-9339-3AAD-F8194EDBD2DB}"/>
              </a:ext>
            </a:extLst>
          </p:cNvPr>
          <p:cNvCxnSpPr>
            <a:stCxn id="53" idx="6"/>
            <a:endCxn id="54" idx="2"/>
          </p:cNvCxnSpPr>
          <p:nvPr/>
        </p:nvCxnSpPr>
        <p:spPr>
          <a:xfrm flipV="1">
            <a:off x="557846" y="2089034"/>
            <a:ext cx="11790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8EDE47-4E23-D9D9-0A09-1D06F537174A}"/>
              </a:ext>
            </a:extLst>
          </p:cNvPr>
          <p:cNvCxnSpPr>
            <a:stCxn id="54" idx="6"/>
            <a:endCxn id="55" idx="2"/>
          </p:cNvCxnSpPr>
          <p:nvPr/>
        </p:nvCxnSpPr>
        <p:spPr>
          <a:xfrm>
            <a:off x="1132943" y="2089034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6C54BA-D204-A498-0DF7-3AB69EFAF4F7}"/>
              </a:ext>
            </a:extLst>
          </p:cNvPr>
          <p:cNvCxnSpPr/>
          <p:nvPr/>
        </p:nvCxnSpPr>
        <p:spPr>
          <a:xfrm>
            <a:off x="1285343" y="2241434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E1604A-C306-637E-CB2D-4028679CAD91}"/>
              </a:ext>
            </a:extLst>
          </p:cNvPr>
          <p:cNvCxnSpPr>
            <a:cxnSpLocks/>
            <a:stCxn id="65" idx="4"/>
            <a:endCxn id="14" idx="0"/>
          </p:cNvCxnSpPr>
          <p:nvPr/>
        </p:nvCxnSpPr>
        <p:spPr>
          <a:xfrm>
            <a:off x="3092574" y="3053753"/>
            <a:ext cx="0" cy="457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2292A6-4245-CADD-479F-3F052E695BEF}"/>
              </a:ext>
            </a:extLst>
          </p:cNvPr>
          <p:cNvCxnSpPr/>
          <p:nvPr/>
        </p:nvCxnSpPr>
        <p:spPr>
          <a:xfrm>
            <a:off x="2193961" y="2089034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FC3B98-90DF-1B8B-0AD8-8425A32CBD33}"/>
              </a:ext>
            </a:extLst>
          </p:cNvPr>
          <p:cNvCxnSpPr/>
          <p:nvPr/>
        </p:nvCxnSpPr>
        <p:spPr>
          <a:xfrm>
            <a:off x="1673532" y="2120670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274373-D63A-E077-E982-10D90670479E}"/>
              </a:ext>
            </a:extLst>
          </p:cNvPr>
          <p:cNvCxnSpPr/>
          <p:nvPr/>
        </p:nvCxnSpPr>
        <p:spPr>
          <a:xfrm>
            <a:off x="2756229" y="2120670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22AC22-03FB-A65E-62E3-426DFC207F41}"/>
              </a:ext>
            </a:extLst>
          </p:cNvPr>
          <p:cNvCxnSpPr/>
          <p:nvPr/>
        </p:nvCxnSpPr>
        <p:spPr>
          <a:xfrm>
            <a:off x="571915" y="3683494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60DEE9-4B81-62D3-62EE-D2F4DD193BAF}"/>
              </a:ext>
            </a:extLst>
          </p:cNvPr>
          <p:cNvCxnSpPr>
            <a:cxnSpLocks/>
            <a:stCxn id="65" idx="0"/>
            <a:endCxn id="58" idx="4"/>
          </p:cNvCxnSpPr>
          <p:nvPr/>
        </p:nvCxnSpPr>
        <p:spPr>
          <a:xfrm flipV="1">
            <a:off x="3092574" y="2257246"/>
            <a:ext cx="0" cy="460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F19162-602E-6E50-7DF2-5AE28576A0A7}"/>
              </a:ext>
            </a:extLst>
          </p:cNvPr>
          <p:cNvCxnSpPr/>
          <p:nvPr/>
        </p:nvCxnSpPr>
        <p:spPr>
          <a:xfrm>
            <a:off x="1122874" y="3683494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30733F-03F0-3DE8-53D5-0EC37BA830AA}"/>
              </a:ext>
            </a:extLst>
          </p:cNvPr>
          <p:cNvCxnSpPr/>
          <p:nvPr/>
        </p:nvCxnSpPr>
        <p:spPr>
          <a:xfrm>
            <a:off x="1688707" y="3673426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8B289A-95C3-EF6E-4345-8DF528F55A93}"/>
              </a:ext>
            </a:extLst>
          </p:cNvPr>
          <p:cNvCxnSpPr/>
          <p:nvPr/>
        </p:nvCxnSpPr>
        <p:spPr>
          <a:xfrm>
            <a:off x="2257215" y="3663367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FDD51D-0CFD-BC6A-DD7A-73C4B8B68FF2}"/>
              </a:ext>
            </a:extLst>
          </p:cNvPr>
          <p:cNvCxnSpPr/>
          <p:nvPr/>
        </p:nvCxnSpPr>
        <p:spPr>
          <a:xfrm>
            <a:off x="2769080" y="3682048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EC7AF3-93CF-2612-3B9B-702417DE5EB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5332568" y="3682048"/>
            <a:ext cx="90595" cy="2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A016EA-E793-C5DD-11E7-CB3DADE21685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799177" y="3505214"/>
            <a:ext cx="158974" cy="5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1ABF31-4412-3B8B-6249-13179F485C68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541842" y="3075322"/>
            <a:ext cx="121513" cy="12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6F443F8-CA3A-8EB4-252B-8BD5BE6A9EE4}"/>
              </a:ext>
            </a:extLst>
          </p:cNvPr>
          <p:cNvCxnSpPr>
            <a:cxnSpLocks/>
            <a:endCxn id="90" idx="3"/>
          </p:cNvCxnSpPr>
          <p:nvPr/>
        </p:nvCxnSpPr>
        <p:spPr>
          <a:xfrm flipV="1">
            <a:off x="4541842" y="2522833"/>
            <a:ext cx="46081" cy="172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59B3602-2331-90B6-0E25-8FF63CDFF838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4747476" y="2882667"/>
            <a:ext cx="143734" cy="1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531E349-A9E8-7DC4-D4DC-B5957156CE08}"/>
              </a:ext>
            </a:extLst>
          </p:cNvPr>
          <p:cNvCxnSpPr>
            <a:cxnSpLocks/>
            <a:endCxn id="98" idx="3"/>
          </p:cNvCxnSpPr>
          <p:nvPr/>
        </p:nvCxnSpPr>
        <p:spPr>
          <a:xfrm flipV="1">
            <a:off x="3157275" y="1497030"/>
            <a:ext cx="250599" cy="432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49C028C-E1DF-C424-D8A8-14AFD0FA89B5}"/>
              </a:ext>
            </a:extLst>
          </p:cNvPr>
          <p:cNvCxnSpPr>
            <a:cxnSpLocks/>
            <a:endCxn id="69" idx="4"/>
          </p:cNvCxnSpPr>
          <p:nvPr/>
        </p:nvCxnSpPr>
        <p:spPr>
          <a:xfrm flipV="1">
            <a:off x="5706315" y="3050879"/>
            <a:ext cx="486052" cy="444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37D3551-F9CB-F0D3-EED4-38AD7F970696}"/>
              </a:ext>
            </a:extLst>
          </p:cNvPr>
          <p:cNvCxnSpPr>
            <a:cxnSpLocks/>
            <a:endCxn id="68" idx="4"/>
          </p:cNvCxnSpPr>
          <p:nvPr/>
        </p:nvCxnSpPr>
        <p:spPr>
          <a:xfrm flipV="1">
            <a:off x="5624012" y="3053753"/>
            <a:ext cx="27762" cy="42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259BDAA-BAD2-DD61-A7F2-51F4B3184222}"/>
              </a:ext>
            </a:extLst>
          </p:cNvPr>
          <p:cNvCxnSpPr>
            <a:cxnSpLocks/>
            <a:endCxn id="68" idx="3"/>
          </p:cNvCxnSpPr>
          <p:nvPr/>
        </p:nvCxnSpPr>
        <p:spPr>
          <a:xfrm flipV="1">
            <a:off x="5247750" y="3004485"/>
            <a:ext cx="242382" cy="55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20D91D8-79CB-800A-161A-AAA671B84A1B}"/>
              </a:ext>
            </a:extLst>
          </p:cNvPr>
          <p:cNvCxnSpPr>
            <a:cxnSpLocks/>
            <a:stCxn id="46" idx="0"/>
            <a:endCxn id="67" idx="4"/>
          </p:cNvCxnSpPr>
          <p:nvPr/>
        </p:nvCxnSpPr>
        <p:spPr>
          <a:xfrm flipV="1">
            <a:off x="5119793" y="3050879"/>
            <a:ext cx="14" cy="460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DD5B2F9-B60B-A617-BD86-B758F11C2FFD}"/>
              </a:ext>
            </a:extLst>
          </p:cNvPr>
          <p:cNvCxnSpPr>
            <a:cxnSpLocks/>
            <a:endCxn id="93" idx="4"/>
          </p:cNvCxnSpPr>
          <p:nvPr/>
        </p:nvCxnSpPr>
        <p:spPr>
          <a:xfrm flipV="1">
            <a:off x="6162480" y="2257246"/>
            <a:ext cx="28362" cy="464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9363FA-73B0-5C19-D470-9FF50E0C23B9}"/>
              </a:ext>
            </a:extLst>
          </p:cNvPr>
          <p:cNvCxnSpPr>
            <a:cxnSpLocks/>
            <a:endCxn id="92" idx="3"/>
          </p:cNvCxnSpPr>
          <p:nvPr/>
        </p:nvCxnSpPr>
        <p:spPr>
          <a:xfrm flipV="1">
            <a:off x="5189516" y="2210852"/>
            <a:ext cx="299091" cy="536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C3846FA-61DF-D69C-1E4C-1BEBE3224F2F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4873820" y="2207978"/>
            <a:ext cx="82820" cy="69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C53E506-6EC4-2053-56DC-3A0CA279E424}"/>
              </a:ext>
            </a:extLst>
          </p:cNvPr>
          <p:cNvCxnSpPr>
            <a:cxnSpLocks/>
            <a:endCxn id="90" idx="4"/>
          </p:cNvCxnSpPr>
          <p:nvPr/>
        </p:nvCxnSpPr>
        <p:spPr>
          <a:xfrm flipH="1" flipV="1">
            <a:off x="4749565" y="2572101"/>
            <a:ext cx="207042" cy="18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F132257-DC06-DDF4-B1BD-D81F76EB88CA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5118282" y="2257246"/>
            <a:ext cx="0" cy="49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4D65587-62EB-6D67-C1D2-33B9B55D9CA4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5260690" y="2852065"/>
            <a:ext cx="162487" cy="33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6CD2F86-77BF-528B-C30A-37CBC9CA6B71}"/>
              </a:ext>
            </a:extLst>
          </p:cNvPr>
          <p:cNvCxnSpPr>
            <a:cxnSpLocks/>
            <a:stCxn id="92" idx="4"/>
            <a:endCxn id="68" idx="0"/>
          </p:cNvCxnSpPr>
          <p:nvPr/>
        </p:nvCxnSpPr>
        <p:spPr>
          <a:xfrm>
            <a:off x="5650249" y="2260120"/>
            <a:ext cx="1525" cy="457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16A6DC5-3817-4E60-E150-296CB8FF87FF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5321012" y="2091908"/>
            <a:ext cx="100640" cy="17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3583CDA-2637-9A75-D8E1-B33D1F7FC8F2}"/>
              </a:ext>
            </a:extLst>
          </p:cNvPr>
          <p:cNvCxnSpPr>
            <a:cxnSpLocks/>
            <a:endCxn id="93" idx="3"/>
          </p:cNvCxnSpPr>
          <p:nvPr/>
        </p:nvCxnSpPr>
        <p:spPr>
          <a:xfrm>
            <a:off x="5832822" y="2141657"/>
            <a:ext cx="196378" cy="66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1652608-97A8-B1E6-4DFD-12CCEAD26190}"/>
              </a:ext>
            </a:extLst>
          </p:cNvPr>
          <p:cNvCxnSpPr>
            <a:cxnSpLocks/>
            <a:endCxn id="93" idx="3"/>
          </p:cNvCxnSpPr>
          <p:nvPr/>
        </p:nvCxnSpPr>
        <p:spPr>
          <a:xfrm flipV="1">
            <a:off x="5730862" y="2207978"/>
            <a:ext cx="298338" cy="55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3C0EC60-B97B-AD57-CB7A-7F4DCA3DBA3A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5845903" y="2882667"/>
            <a:ext cx="117867" cy="3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7209EBC-5A4A-058F-0CF6-A5178196E8B0}"/>
              </a:ext>
            </a:extLst>
          </p:cNvPr>
          <p:cNvCxnSpPr>
            <a:cxnSpLocks/>
            <a:endCxn id="94" idx="4"/>
          </p:cNvCxnSpPr>
          <p:nvPr/>
        </p:nvCxnSpPr>
        <p:spPr>
          <a:xfrm flipV="1">
            <a:off x="6211133" y="2254372"/>
            <a:ext cx="537543" cy="55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ED0FCB3-F635-8EF7-8BDC-FC758EEE18AC}"/>
              </a:ext>
            </a:extLst>
          </p:cNvPr>
          <p:cNvCxnSpPr>
            <a:cxnSpLocks/>
          </p:cNvCxnSpPr>
          <p:nvPr/>
        </p:nvCxnSpPr>
        <p:spPr>
          <a:xfrm flipH="1">
            <a:off x="6247391" y="3010007"/>
            <a:ext cx="71587" cy="631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888D436-9C3F-656D-5C6F-F6F3E5E72894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6328964" y="2813182"/>
            <a:ext cx="192640" cy="66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4C0399C-E79B-5456-4B4B-F94AE072D548}"/>
              </a:ext>
            </a:extLst>
          </p:cNvPr>
          <p:cNvCxnSpPr>
            <a:cxnSpLocks/>
            <a:endCxn id="94" idx="4"/>
          </p:cNvCxnSpPr>
          <p:nvPr/>
        </p:nvCxnSpPr>
        <p:spPr>
          <a:xfrm flipV="1">
            <a:off x="6724222" y="2254372"/>
            <a:ext cx="24454" cy="4671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EE0C79E-BE97-C251-5058-E73B5058A0FD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316594" y="3676300"/>
            <a:ext cx="204996" cy="25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9FF338E-A43F-75AB-58FB-8024D2629851}"/>
              </a:ext>
            </a:extLst>
          </p:cNvPr>
          <p:cNvCxnSpPr>
            <a:cxnSpLocks/>
            <a:endCxn id="70" idx="4"/>
          </p:cNvCxnSpPr>
          <p:nvPr/>
        </p:nvCxnSpPr>
        <p:spPr>
          <a:xfrm flipV="1">
            <a:off x="6285904" y="3048005"/>
            <a:ext cx="464297" cy="566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AD98D0-FCA0-F03F-7231-1FC6990CE69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6750187" y="3045131"/>
            <a:ext cx="62590" cy="46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CAF535D-1577-EABB-346D-721C8FA4359A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6903205" y="2792443"/>
            <a:ext cx="176233" cy="90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17A7807-2CA1-0253-339E-A8A4609385ED}"/>
              </a:ext>
            </a:extLst>
          </p:cNvPr>
          <p:cNvCxnSpPr>
            <a:cxnSpLocks/>
            <a:endCxn id="95" idx="3"/>
          </p:cNvCxnSpPr>
          <p:nvPr/>
        </p:nvCxnSpPr>
        <p:spPr>
          <a:xfrm flipV="1">
            <a:off x="6770336" y="2207978"/>
            <a:ext cx="374532" cy="569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1700D2B-DFBD-CE74-A839-80846457E282}"/>
              </a:ext>
            </a:extLst>
          </p:cNvPr>
          <p:cNvCxnSpPr>
            <a:cxnSpLocks/>
            <a:stCxn id="93" idx="5"/>
          </p:cNvCxnSpPr>
          <p:nvPr/>
        </p:nvCxnSpPr>
        <p:spPr>
          <a:xfrm>
            <a:off x="6352484" y="2207978"/>
            <a:ext cx="338396" cy="53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D94EA47-F26B-4C35-3DE4-4839373AB5C8}"/>
              </a:ext>
            </a:extLst>
          </p:cNvPr>
          <p:cNvCxnSpPr/>
          <p:nvPr/>
        </p:nvCxnSpPr>
        <p:spPr>
          <a:xfrm>
            <a:off x="1894943" y="2851034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872555F-0E80-2768-2F0C-19675EDE3EAC}"/>
              </a:ext>
            </a:extLst>
          </p:cNvPr>
          <p:cNvCxnSpPr/>
          <p:nvPr/>
        </p:nvCxnSpPr>
        <p:spPr>
          <a:xfrm>
            <a:off x="2047343" y="3003434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CF4D5F-C425-AF09-ADA2-2DDA57BBF778}"/>
              </a:ext>
            </a:extLst>
          </p:cNvPr>
          <p:cNvCxnSpPr/>
          <p:nvPr/>
        </p:nvCxnSpPr>
        <p:spPr>
          <a:xfrm>
            <a:off x="2199743" y="3155834"/>
            <a:ext cx="74773" cy="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93A862C-8F0A-C9F7-A65C-6959702B3A0F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7228267" y="2206680"/>
            <a:ext cx="79768" cy="50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5A8E629-61A2-C4A6-8536-01E8FF474CAE}"/>
              </a:ext>
            </a:extLst>
          </p:cNvPr>
          <p:cNvCxnSpPr>
            <a:cxnSpLocks/>
            <a:endCxn id="71" idx="3"/>
          </p:cNvCxnSpPr>
          <p:nvPr/>
        </p:nvCxnSpPr>
        <p:spPr>
          <a:xfrm flipV="1">
            <a:off x="6762274" y="3001611"/>
            <a:ext cx="384119" cy="503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81A6032-6EE8-6838-D998-9EE6ADA09DE4}"/>
              </a:ext>
            </a:extLst>
          </p:cNvPr>
          <p:cNvCxnSpPr>
            <a:cxnSpLocks/>
            <a:endCxn id="71" idx="4"/>
          </p:cNvCxnSpPr>
          <p:nvPr/>
        </p:nvCxnSpPr>
        <p:spPr>
          <a:xfrm flipH="1" flipV="1">
            <a:off x="7308035" y="3050879"/>
            <a:ext cx="14945" cy="468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640F159-4ACE-1F28-DFFE-0F18FBA311E7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393952" y="2964843"/>
            <a:ext cx="208110" cy="264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89C92BD-C134-C648-A7F7-411665E7C558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927201" y="2870136"/>
            <a:ext cx="380820" cy="640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9B76799-2570-C97D-7925-0A27A5DA89B8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6955777" y="3638436"/>
            <a:ext cx="123647" cy="40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2364115-EA87-6218-1FC1-14ADD7BC7356}"/>
              </a:ext>
            </a:extLst>
          </p:cNvPr>
          <p:cNvCxnSpPr>
            <a:cxnSpLocks/>
            <a:stCxn id="91" idx="5"/>
            <a:endCxn id="68" idx="1"/>
          </p:cNvCxnSpPr>
          <p:nvPr/>
        </p:nvCxnSpPr>
        <p:spPr>
          <a:xfrm>
            <a:off x="5279924" y="2207978"/>
            <a:ext cx="210208" cy="558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C524211-6C47-EBE9-2E34-9EFCC3547A6A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7483247" y="2879435"/>
            <a:ext cx="136784" cy="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4B257B0-D336-AF44-80B9-FCE59E995D83}"/>
              </a:ext>
            </a:extLst>
          </p:cNvPr>
          <p:cNvCxnSpPr>
            <a:cxnSpLocks/>
            <a:endCxn id="96" idx="4"/>
          </p:cNvCxnSpPr>
          <p:nvPr/>
        </p:nvCxnSpPr>
        <p:spPr>
          <a:xfrm flipV="1">
            <a:off x="7419588" y="2490167"/>
            <a:ext cx="336823" cy="259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664BCA9-8AD6-D6F5-6ED8-9E4BCA4DB3F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7747074" y="2317749"/>
            <a:ext cx="101554" cy="393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D2ED573-492B-F902-BD50-A000280DDD6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7763704" y="3026191"/>
            <a:ext cx="24989" cy="1541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C6C0711-18BF-924D-36D0-2B25E2A01C59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7344413" y="2998737"/>
            <a:ext cx="342573" cy="496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B494D780-A8BD-50A8-F36B-51FBC6D613D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7333332" y="2206680"/>
            <a:ext cx="353654" cy="554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5EF7C12-2281-C739-FD78-20E791E198D5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473305" y="2128003"/>
            <a:ext cx="121464" cy="75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824DB77-E69F-3CD9-BCC1-FBADA621BE30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7510914" y="3467452"/>
            <a:ext cx="91148" cy="176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11E19AC-F2EC-8C4A-137B-328F7AC15F3C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6415023" y="2086160"/>
            <a:ext cx="105056" cy="1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2577782-54B8-C318-4D60-CAD057AA6C49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6954949" y="2076695"/>
            <a:ext cx="122964" cy="12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016BF7B-4F5D-60A8-5D4F-F90F36C4B832}"/>
              </a:ext>
            </a:extLst>
          </p:cNvPr>
          <p:cNvCxnSpPr>
            <a:cxnSpLocks/>
          </p:cNvCxnSpPr>
          <p:nvPr/>
        </p:nvCxnSpPr>
        <p:spPr>
          <a:xfrm>
            <a:off x="5781927" y="3031326"/>
            <a:ext cx="338396" cy="53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C5E2CE5-991E-A9AB-6C83-EBDD1901BECF}"/>
              </a:ext>
            </a:extLst>
          </p:cNvPr>
          <p:cNvCxnSpPr>
            <a:cxnSpLocks/>
          </p:cNvCxnSpPr>
          <p:nvPr/>
        </p:nvCxnSpPr>
        <p:spPr>
          <a:xfrm>
            <a:off x="6314168" y="2986392"/>
            <a:ext cx="338396" cy="53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8807494-AD12-AA50-C3F6-625B08C91E2C}"/>
              </a:ext>
            </a:extLst>
          </p:cNvPr>
          <p:cNvCxnSpPr>
            <a:cxnSpLocks/>
          </p:cNvCxnSpPr>
          <p:nvPr/>
        </p:nvCxnSpPr>
        <p:spPr>
          <a:xfrm>
            <a:off x="6862224" y="2172198"/>
            <a:ext cx="338396" cy="53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B9E9B3A-D941-FB2F-63F6-9801099C55D5}"/>
              </a:ext>
            </a:extLst>
          </p:cNvPr>
          <p:cNvCxnSpPr>
            <a:cxnSpLocks/>
          </p:cNvCxnSpPr>
          <p:nvPr/>
        </p:nvCxnSpPr>
        <p:spPr>
          <a:xfrm>
            <a:off x="5763996" y="2189644"/>
            <a:ext cx="338396" cy="53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CCB1AF6-AA28-5EEC-444A-A079C24D5811}"/>
              </a:ext>
            </a:extLst>
          </p:cNvPr>
          <p:cNvCxnSpPr>
            <a:cxnSpLocks/>
            <a:stCxn id="67" idx="3"/>
            <a:endCxn id="45" idx="7"/>
          </p:cNvCxnSpPr>
          <p:nvPr/>
        </p:nvCxnSpPr>
        <p:spPr>
          <a:xfrm flipH="1">
            <a:off x="4824997" y="3001611"/>
            <a:ext cx="133168" cy="24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10EFF56-79AE-8040-6ADB-9EEBD8797950}"/>
              </a:ext>
            </a:extLst>
          </p:cNvPr>
          <p:cNvCxnSpPr>
            <a:cxnSpLocks/>
          </p:cNvCxnSpPr>
          <p:nvPr/>
        </p:nvCxnSpPr>
        <p:spPr>
          <a:xfrm>
            <a:off x="5215214" y="2985032"/>
            <a:ext cx="338396" cy="53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C5BA3AA-CCEA-13B2-59BD-40ED0015792D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843869" y="3679174"/>
            <a:ext cx="119887" cy="1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31A9CAC-3B02-A68D-75CB-15AEBF2F770F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3727071" y="3535415"/>
            <a:ext cx="936284" cy="804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2AC3582-5776-19C6-FD3E-5BE219994512}"/>
              </a:ext>
            </a:extLst>
          </p:cNvPr>
          <p:cNvCxnSpPr>
            <a:cxnSpLocks/>
            <a:endCxn id="99" idx="3"/>
          </p:cNvCxnSpPr>
          <p:nvPr/>
        </p:nvCxnSpPr>
        <p:spPr>
          <a:xfrm flipV="1">
            <a:off x="7874314" y="1497030"/>
            <a:ext cx="390217" cy="66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8167162-8EDC-03BF-E435-EB66E53C8053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3732412" y="1446379"/>
            <a:ext cx="855511" cy="83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86A6730-6A76-26B8-4D81-7EBBB7AFC3CB}"/>
              </a:ext>
            </a:extLst>
          </p:cNvPr>
          <p:cNvCxnSpPr>
            <a:cxnSpLocks/>
            <a:endCxn id="66" idx="3"/>
          </p:cNvCxnSpPr>
          <p:nvPr/>
        </p:nvCxnSpPr>
        <p:spPr>
          <a:xfrm flipV="1">
            <a:off x="3679986" y="3004485"/>
            <a:ext cx="703082" cy="128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C33B1E2-011F-0421-B7FE-EDF05F52866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3864295" y="1331623"/>
            <a:ext cx="1092345" cy="638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687A5F2F-1142-A496-0D63-8D09189C67F3}"/>
              </a:ext>
            </a:extLst>
          </p:cNvPr>
          <p:cNvCxnSpPr>
            <a:cxnSpLocks/>
          </p:cNvCxnSpPr>
          <p:nvPr/>
        </p:nvCxnSpPr>
        <p:spPr>
          <a:xfrm>
            <a:off x="3601732" y="1471013"/>
            <a:ext cx="846824" cy="139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AF678FC-06AA-E5DB-55D1-7117FA5DF296}"/>
              </a:ext>
            </a:extLst>
          </p:cNvPr>
          <p:cNvCxnSpPr>
            <a:cxnSpLocks/>
            <a:endCxn id="95" idx="7"/>
          </p:cNvCxnSpPr>
          <p:nvPr/>
        </p:nvCxnSpPr>
        <p:spPr>
          <a:xfrm flipH="1">
            <a:off x="7468152" y="1541039"/>
            <a:ext cx="871590" cy="429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CAA2F22-3C96-0B56-2A0D-7CB7FF06E928}"/>
              </a:ext>
            </a:extLst>
          </p:cNvPr>
          <p:cNvCxnSpPr>
            <a:cxnSpLocks/>
            <a:endCxn id="46" idx="3"/>
          </p:cNvCxnSpPr>
          <p:nvPr/>
        </p:nvCxnSpPr>
        <p:spPr>
          <a:xfrm flipV="1">
            <a:off x="3693131" y="3798118"/>
            <a:ext cx="1265020" cy="590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6470B27-0EC0-76DA-052D-D5C71F8D7E6D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7860490" y="3477922"/>
            <a:ext cx="638731" cy="854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C7C2FA54-1E77-D73E-250C-CCABFC0FA324}"/>
              </a:ext>
            </a:extLst>
          </p:cNvPr>
          <p:cNvCxnSpPr>
            <a:cxnSpLocks/>
          </p:cNvCxnSpPr>
          <p:nvPr/>
        </p:nvCxnSpPr>
        <p:spPr>
          <a:xfrm>
            <a:off x="8489357" y="1488046"/>
            <a:ext cx="338396" cy="53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68A80902-188B-65D2-F8F6-6397D83365C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8010270" y="1488544"/>
            <a:ext cx="439819" cy="1272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E01446E-F779-61F3-1780-8307F250B438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227850" y="2945587"/>
            <a:ext cx="1206908" cy="421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4B448696-B404-95DD-9432-C5D885D76C07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278056" y="2403889"/>
            <a:ext cx="1242912" cy="42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2079766-228B-FFB7-4F5F-F929EABB5DEB}"/>
              </a:ext>
            </a:extLst>
          </p:cNvPr>
          <p:cNvCxnSpPr>
            <a:cxnSpLocks/>
            <a:endCxn id="66" idx="2"/>
          </p:cNvCxnSpPr>
          <p:nvPr/>
        </p:nvCxnSpPr>
        <p:spPr>
          <a:xfrm>
            <a:off x="3274876" y="2837555"/>
            <a:ext cx="1041237" cy="47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C8EB34C-7604-FCAD-3C9A-F38DD54C226D}"/>
              </a:ext>
            </a:extLst>
          </p:cNvPr>
          <p:cNvCxnSpPr>
            <a:cxnSpLocks/>
            <a:endCxn id="73" idx="3"/>
          </p:cNvCxnSpPr>
          <p:nvPr/>
        </p:nvCxnSpPr>
        <p:spPr>
          <a:xfrm flipV="1">
            <a:off x="8007064" y="2998737"/>
            <a:ext cx="812817" cy="326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DBCF82D-7747-477D-0887-30AE3EB3692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8903280" y="2146782"/>
            <a:ext cx="78243" cy="564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7621F80-616C-392A-B045-A55EB7E6CA20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962694" y="3045131"/>
            <a:ext cx="18829" cy="468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09D87AB3-4C5E-0BA0-C549-661A455672D8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8051700" y="2823733"/>
            <a:ext cx="701226" cy="56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99D3D85-6418-498B-ADAB-47C259EABBB4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940447" y="2299994"/>
            <a:ext cx="879434" cy="46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4C063CD-2A65-CE4E-26A0-5716430ED17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215809" y="2853908"/>
            <a:ext cx="340811" cy="657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2D42F5B-F3C1-2258-050E-9B714F1DDE29}"/>
              </a:ext>
            </a:extLst>
          </p:cNvPr>
          <p:cNvCxnSpPr>
            <a:cxnSpLocks/>
            <a:endCxn id="86" idx="4"/>
          </p:cNvCxnSpPr>
          <p:nvPr/>
        </p:nvCxnSpPr>
        <p:spPr>
          <a:xfrm flipV="1">
            <a:off x="9114156" y="2254372"/>
            <a:ext cx="442464" cy="48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D82F13F-DB11-9B0F-B43E-55D882EC5F0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534740" y="2879435"/>
            <a:ext cx="342137" cy="62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D1BC184-AC27-23FF-F99D-E393DD20BFA4}"/>
              </a:ext>
            </a:extLst>
          </p:cNvPr>
          <p:cNvCxnSpPr>
            <a:cxnSpLocks/>
          </p:cNvCxnSpPr>
          <p:nvPr/>
        </p:nvCxnSpPr>
        <p:spPr>
          <a:xfrm>
            <a:off x="2546855" y="2194797"/>
            <a:ext cx="338396" cy="53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831FA25-90D4-611F-582E-39476BC22AAA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8006541" y="2919812"/>
            <a:ext cx="492680" cy="1412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2796B8F6-E3DC-C485-2C3E-B70AD820DBF3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8822505" y="3824376"/>
            <a:ext cx="138776" cy="507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555279AB-A06A-D744-B780-31DCA650A430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7440844" y="3752416"/>
            <a:ext cx="1058377" cy="579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A3097FE5-BA76-81AC-9DC6-1D2CCF1B6A7E}"/>
              </a:ext>
            </a:extLst>
          </p:cNvPr>
          <p:cNvCxnSpPr>
            <a:cxnSpLocks/>
            <a:endCxn id="89" idx="1"/>
          </p:cNvCxnSpPr>
          <p:nvPr/>
        </p:nvCxnSpPr>
        <p:spPr>
          <a:xfrm>
            <a:off x="3219560" y="3810719"/>
            <a:ext cx="171474" cy="52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DD1226BE-1B69-8575-757C-365C98D37210}"/>
              </a:ext>
            </a:extLst>
          </p:cNvPr>
          <p:cNvCxnSpPr>
            <a:cxnSpLocks/>
          </p:cNvCxnSpPr>
          <p:nvPr/>
        </p:nvCxnSpPr>
        <p:spPr>
          <a:xfrm>
            <a:off x="1028449" y="497448"/>
            <a:ext cx="338396" cy="534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BCFC73CD-BA57-F87B-90AF-168EF89375A0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9201516" y="3678525"/>
            <a:ext cx="2314735" cy="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1B8CBF5-71FD-C45D-A144-98F5BC7F2FDD}"/>
              </a:ext>
            </a:extLst>
          </p:cNvPr>
          <p:cNvCxnSpPr>
            <a:cxnSpLocks/>
            <a:endCxn id="83" idx="2"/>
          </p:cNvCxnSpPr>
          <p:nvPr/>
        </p:nvCxnSpPr>
        <p:spPr>
          <a:xfrm>
            <a:off x="9191276" y="2087362"/>
            <a:ext cx="2286207" cy="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5229E5-45B2-7A32-27EC-A7D3C5FDAE6A}"/>
              </a:ext>
            </a:extLst>
          </p:cNvPr>
          <p:cNvCxnSpPr>
            <a:cxnSpLocks/>
            <a:stCxn id="66" idx="7"/>
            <a:endCxn id="91" idx="4"/>
          </p:cNvCxnSpPr>
          <p:nvPr/>
        </p:nvCxnSpPr>
        <p:spPr>
          <a:xfrm flipV="1">
            <a:off x="4706352" y="2257246"/>
            <a:ext cx="411930" cy="509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B774F5-8E70-2F6A-D0E7-F4B27AF04CF2}"/>
              </a:ext>
            </a:extLst>
          </p:cNvPr>
          <p:cNvCxnSpPr>
            <a:cxnSpLocks/>
            <a:stCxn id="46" idx="0"/>
            <a:endCxn id="66" idx="5"/>
          </p:cNvCxnSpPr>
          <p:nvPr/>
        </p:nvCxnSpPr>
        <p:spPr>
          <a:xfrm flipH="1" flipV="1">
            <a:off x="4706352" y="3004485"/>
            <a:ext cx="413441" cy="506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3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3482</TotalTime>
  <Words>65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 Nazanin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User_1</cp:lastModifiedBy>
  <cp:revision>7</cp:revision>
  <cp:lastPrinted>2024-03-14T09:43:13Z</cp:lastPrinted>
  <dcterms:created xsi:type="dcterms:W3CDTF">2024-03-14T06:14:47Z</dcterms:created>
  <dcterms:modified xsi:type="dcterms:W3CDTF">2024-08-01T13:02:31Z</dcterms:modified>
</cp:coreProperties>
</file>