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185" r:id="rId2"/>
    <p:sldId id="1186" r:id="rId3"/>
    <p:sldId id="1187" r:id="rId4"/>
    <p:sldId id="1188" r:id="rId5"/>
    <p:sldId id="1189" r:id="rId6"/>
    <p:sldId id="1190" r:id="rId7"/>
    <p:sldId id="1193" r:id="rId8"/>
    <p:sldId id="1194" r:id="rId9"/>
    <p:sldId id="1195" r:id="rId10"/>
    <p:sldId id="119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111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353C7-1810-48E0-8204-6B4FC9326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06BEC4-CB6E-43DB-B5BF-4A416E710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49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FB755-2F3A-4B34-822D-7ED8B7C4C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D0FF55-29B4-44A8-8BFB-B031C05DDB62}" type="datetime1">
              <a:rPr lang="en-AU" smtClean="0"/>
              <a:t>12/08/2024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C6F6A-4BBB-4B01-B25E-02DCDA43C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5BDA4-E2EB-412D-9B3F-AD2130120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0CF16-402D-43F7-B818-8640906456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463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4BF5-C029-4BDA-A6B2-7D193814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953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EB189-938B-4D18-B837-DDB37B49C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806699"/>
            <a:ext cx="10515600" cy="33702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04728-6D2A-40B3-BF99-9B6E6F456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F098C-C2E3-468B-89BD-F3FCC75AD9F4}" type="datetime1">
              <a:rPr lang="en-AU" smtClean="0"/>
              <a:t>12/08/2024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3F0EF-A425-440B-B6C2-2283C7802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F059A-BF02-4A73-BE96-D3631CF7D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0CF16-402D-43F7-B818-8640906456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1856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C13470-8414-4E6E-A35D-D6CB759F4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435099"/>
            <a:ext cx="2628900" cy="47418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EE939D-69B7-49A5-8C29-641AA2F9D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35099"/>
            <a:ext cx="7734300" cy="47418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84995-F883-4F26-8778-E4F6FA11B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00BDC-8F4D-4190-BA2A-B6C4165EB5E1}" type="datetime1">
              <a:rPr lang="en-AU" smtClean="0"/>
              <a:t>12/08/2024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FA3AE-E9BF-4C39-BAB3-5E8B1A95E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1158C-1A99-4B73-8E7A-EE27E15C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0CF16-402D-43F7-B818-8640906456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0317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22238"/>
            <a:ext cx="10363200" cy="10207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46238"/>
            <a:ext cx="8534400" cy="4525963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200">
                <a:solidFill>
                  <a:schemeClr val="tx1"/>
                </a:solidFill>
              </a:defRPr>
            </a:lvl1pPr>
            <a:lvl2pPr marL="461963" indent="-4763">
              <a:spcAft>
                <a:spcPts val="1200"/>
              </a:spcAft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6363" indent="-4763">
              <a:buNone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1219200" y="838200"/>
            <a:ext cx="8534400" cy="304800"/>
          </a:xfrm>
        </p:spPr>
        <p:txBody>
          <a:bodyPr>
            <a:normAutofit/>
          </a:bodyPr>
          <a:lstStyle>
            <a:lvl1pPr>
              <a:buNone/>
              <a:defRPr sz="1500">
                <a:latin typeface="Rockwell" pitchFamily="18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</p:spTree>
    <p:extLst>
      <p:ext uri="{BB962C8B-B14F-4D97-AF65-F5344CB8AC3E}">
        <p14:creationId xmlns:p14="http://schemas.microsoft.com/office/powerpoint/2010/main" val="417778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9B953-7E49-4AFF-825B-16E36B370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7325"/>
            <a:ext cx="10515600" cy="11334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57DF8-2042-4C60-BDBE-A5657F367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7800"/>
            <a:ext cx="10515600" cy="345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98FD5-0BCD-4DE5-8939-097AD7D8E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D650-5AFA-49F0-B286-569832EF4E9E}" type="datetime1">
              <a:rPr lang="en-AU" smtClean="0"/>
              <a:t>12/08/2024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CF82A-5325-4815-9B5B-C4FC064B0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747AC-9556-4D00-8960-AD4FC183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0CF16-402D-43F7-B818-8640906456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386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66270-FD01-4015-8599-829C74369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000E3-897C-4AF8-AC7B-4003FC670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7F10A-E3E1-47E6-B1D8-6D0CDB0A0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1F02-E96E-459A-A1E9-D78B41DE2A36}" type="datetime1">
              <a:rPr lang="en-AU" smtClean="0"/>
              <a:t>12/08/2024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601B2-0E72-45A1-97DA-0FD83A7B8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4D7EC-326C-4B8B-BC7A-0961F88E1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0CF16-402D-43F7-B818-8640906456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397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F81A3-EA80-4C6D-ADA2-5DC521772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5100"/>
            <a:ext cx="10515600" cy="10398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50FC7-97FE-48E7-B326-255AAE07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54299"/>
            <a:ext cx="5181600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89C72B-0DE3-4498-B1D5-E2D8AA928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54299"/>
            <a:ext cx="5181600" cy="35226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0E02A-2B66-4EDF-8F47-0E6D1C4F0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E61A-011A-4DEE-8D87-4AD022A511C5}" type="datetime1">
              <a:rPr lang="en-AU" smtClean="0"/>
              <a:t>12/08/2024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CCAB0-54BB-4E9B-8DB4-2051012B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56226-3A38-42CC-B90D-92B63BE72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0CF16-402D-43F7-B818-8640906456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948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93443-746F-4EC0-9BC0-A9CFBF7B7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4300"/>
            <a:ext cx="10515600" cy="11374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F0B22-94F2-4157-85FE-78B38DAED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7087" y="26050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52470-F023-41F8-BB08-4CA0E6AB9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555999"/>
            <a:ext cx="5157787" cy="2633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336C6-3773-4A8A-90E0-324397B77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26050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856BBD-34C2-4040-9F65-EBA91A194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555999"/>
            <a:ext cx="5183188" cy="26336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F22DA-FD7F-4D8A-A79B-791C8B035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F275-7123-491B-B5B3-924F6A94DCFE}" type="datetime1">
              <a:rPr lang="en-AU" smtClean="0"/>
              <a:t>12/08/2024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7BCA03-EE04-44A5-B281-CEBF8D04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089E67-2678-48C3-BB13-5848C912E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0CF16-402D-43F7-B818-8640906456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030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4664B-ADE3-4B2E-9AA1-0BC695FE6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46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567853-FA5D-403C-9E48-FE5EF93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0AE2-339C-41B3-9367-FA40C256D514}" type="datetime1">
              <a:rPr lang="en-AU" smtClean="0"/>
              <a:t>12/08/2024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11EFF-E9BE-4C0D-967C-4F82026E8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756C8-86B2-4EAA-B193-8EEE87557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0CF16-402D-43F7-B818-8640906456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528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155FDF-8EDF-4007-A834-01C9C67E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34BD-EDDE-4CD4-9CD3-4EE9960C35A5}" type="datetime1">
              <a:rPr lang="en-AU" smtClean="0"/>
              <a:t>12/08/2024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9C9D18-C2F1-4529-B635-347C128DB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75F58-FA47-4E7D-83F3-A80B81C1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0CF16-402D-43F7-B818-8640906456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342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F554-7745-4744-A3A9-36C5C0494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73200"/>
            <a:ext cx="3932237" cy="11033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9F062-A072-4114-A73C-88D24DF32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1473200"/>
            <a:ext cx="6172200" cy="4392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523FD-8E94-448E-9F08-202649935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79700"/>
            <a:ext cx="3932237" cy="3189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DA4C6-772D-4EBA-87B9-CA34BECF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720D3-845B-4442-BFD1-2EFDEB0D26BC}" type="datetime1">
              <a:rPr lang="en-AU" smtClean="0"/>
              <a:t>12/08/2024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AABA6-EAE3-41D2-BC5D-992E437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CD2BB-57D0-4531-9B80-E902A657A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0CF16-402D-43F7-B818-8640906456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313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2ABD2-75A7-4015-B978-D1C12E33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859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6AF0CC-9A9B-4B4A-8F67-B097828EF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85900"/>
            <a:ext cx="6172200" cy="43751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C0281C-1A1B-4F60-A305-0036A9C81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59100"/>
            <a:ext cx="3932237" cy="29098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49A68-13D7-4976-9FF6-C09D8EF8A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4349-5551-4BF2-87CE-998ACCF16D00}" type="datetime1">
              <a:rPr lang="en-AU" smtClean="0"/>
              <a:t>12/08/2024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1D2AA-128D-442C-9C14-62638E25B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62A9E-12A1-47DE-8D7C-3B216E8F4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0CF16-402D-43F7-B818-8640906456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129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AA890D-8032-4376-AD52-E36046992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1010"/>
            <a:ext cx="10515600" cy="1009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95459-FB3D-4A0B-B2DC-DCEE16AD9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465227"/>
            <a:ext cx="10515600" cy="3711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BB17E-8CDA-4DD3-A7A4-C4AB2238F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6BBF2-C3A5-46C4-8E4E-CAD35723300E}" type="datetime1">
              <a:rPr lang="en-AU" smtClean="0"/>
              <a:t>12/08/2024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53EAF-E746-4F70-B6FB-F85FB8DA3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B9179-0E3D-44FE-939F-D3DBD7EBE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0CF16-402D-43F7-B818-8640906456B2}" type="slidenum">
              <a:rPr lang="en-AU" smtClean="0"/>
              <a:t>‹#›</a:t>
            </a:fld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D1A280-7DDE-48EC-8F02-E443F945914D}"/>
              </a:ext>
            </a:extLst>
          </p:cNvPr>
          <p:cNvSpPr/>
          <p:nvPr/>
        </p:nvSpPr>
        <p:spPr>
          <a:xfrm>
            <a:off x="0" y="-3196"/>
            <a:ext cx="12192000" cy="1309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 descr="A sign lit up at night&#10;&#10;Description automatically generated">
            <a:extLst>
              <a:ext uri="{FF2B5EF4-FFF2-40B4-BE49-F238E27FC236}">
                <a16:creationId xmlns:a16="http://schemas.microsoft.com/office/drawing/2014/main" id="{DC513239-1617-4792-8CC7-7EC34DFA896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1" y="96415"/>
            <a:ext cx="3273143" cy="112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99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microsoft.com/detail/9ncvdn91xzqp?launch=true&amp;mode=full&amp;hl=en-us&amp;gl=au&amp;ocid=bingwebsearch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visualstudio.microsoft.com/download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learning/programming-foundations-fundamentals-3/installing-visual-studio-code-on-a-mac?resume=false&amp;u=75842122" TargetMode="External"/><Relationship Id="rId2" Type="http://schemas.openxmlformats.org/officeDocument/2006/relationships/hyperlink" Target="https://www.linkedin.com/learning/programming-foundations-fundamentals-3/installing-python-on-a-mac?u=208774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learning/programming-foundations-fundamentals-3/running-python-on-the-command-line-on-mac-change-title?u=208774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learning/programming-foundations-fundamentals-3/running-python-on-the-command-line-on-windows?resume=false&amp;u=2087740" TargetMode="External"/><Relationship Id="rId2" Type="http://schemas.openxmlformats.org/officeDocument/2006/relationships/hyperlink" Target="https://www.linkedin.com/learning/programming-foundations-fundamentals-3/installing-python-on-windows?resume=false&amp;u=208774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5B549E3-30A3-7E18-A40B-5BEEEB1FD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9307" y="184937"/>
            <a:ext cx="7613386" cy="1020762"/>
          </a:xfrm>
        </p:spPr>
        <p:txBody>
          <a:bodyPr/>
          <a:lstStyle/>
          <a:p>
            <a:pPr algn="ctr"/>
            <a:r>
              <a:rPr lang="en-US" dirty="0"/>
              <a:t>How to Install Python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1001F2-49EC-239D-7E84-FD901C03D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12606"/>
            <a:ext cx="12192000" cy="72267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/>
              <a:t>1. Installing Python and setting up the development environment: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CA9761-1005-EC91-7882-A10491C06E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54" b="6161"/>
          <a:stretch/>
        </p:blipFill>
        <p:spPr>
          <a:xfrm>
            <a:off x="3624884" y="2142184"/>
            <a:ext cx="8567116" cy="47158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1A0A84-320C-8E51-6E45-C7ACF28356FA}"/>
              </a:ext>
            </a:extLst>
          </p:cNvPr>
          <p:cNvSpPr txBox="1"/>
          <p:nvPr/>
        </p:nvSpPr>
        <p:spPr>
          <a:xfrm>
            <a:off x="186359" y="2752851"/>
            <a:ext cx="3438525" cy="1815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/>
                <a:cs typeface="+mn-cs"/>
                <a:hlinkClick r:id="rId3"/>
              </a:rPr>
              <a:t>Python 3.12 - Free download and install on Windows | Microsoft Store</a:t>
            </a:r>
            <a:endParaRPr kumimoji="0" lang="en-A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7098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95F3A53C-ED15-A770-0A27-B41A6000E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5" y="2344994"/>
            <a:ext cx="12192000" cy="4513006"/>
          </a:xfrm>
        </p:spPr>
        <p:txBody>
          <a:bodyPr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Additional Libraries: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Requests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Library for making HTTP requests.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pip install requests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BeautifulSoup4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Library for web scraping purposes to pull the data out of HTML and XML files.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pip install beautifulsoup4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29CD571-6A83-19F8-2D11-C6719892C731}"/>
              </a:ext>
            </a:extLst>
          </p:cNvPr>
          <p:cNvSpPr/>
          <p:nvPr/>
        </p:nvSpPr>
        <p:spPr>
          <a:xfrm>
            <a:off x="715617" y="3727174"/>
            <a:ext cx="3528392" cy="3677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/>
              <a:cs typeface="+mn-cs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B682EAD-4B13-FEC8-1B81-6572F4EF24AF}"/>
              </a:ext>
            </a:extLst>
          </p:cNvPr>
          <p:cNvSpPr/>
          <p:nvPr/>
        </p:nvSpPr>
        <p:spPr>
          <a:xfrm>
            <a:off x="715617" y="5009322"/>
            <a:ext cx="3796748" cy="3677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81D789-BF6B-D46F-479B-2AD9DC72D5AF}"/>
              </a:ext>
            </a:extLst>
          </p:cNvPr>
          <p:cNvSpPr txBox="1">
            <a:spLocks/>
          </p:cNvSpPr>
          <p:nvPr/>
        </p:nvSpPr>
        <p:spPr>
          <a:xfrm>
            <a:off x="2869170" y="122761"/>
            <a:ext cx="7613386" cy="1020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等线 Light"/>
                <a:cs typeface="+mj-cs"/>
              </a:rPr>
              <a:t>Installing Different Libraries</a:t>
            </a:r>
          </a:p>
        </p:txBody>
      </p:sp>
    </p:spTree>
    <p:extLst>
      <p:ext uri="{BB962C8B-B14F-4D97-AF65-F5344CB8AC3E}">
        <p14:creationId xmlns:p14="http://schemas.microsoft.com/office/powerpoint/2010/main" val="262621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FA9A49-4B82-77C1-77E8-615C1EE54C03}"/>
              </a:ext>
            </a:extLst>
          </p:cNvPr>
          <p:cNvSpPr txBox="1"/>
          <p:nvPr/>
        </p:nvSpPr>
        <p:spPr>
          <a:xfrm>
            <a:off x="0" y="2151703"/>
            <a:ext cx="7838020" cy="3359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/>
                <a:cs typeface="Calibri" panose="020F0502020204030204" pitchFamily="34" charset="0"/>
              </a:rPr>
              <a:t>Download Python: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/>
                <a:cs typeface="Calibri" panose="020F0502020204030204" pitchFamily="34" charset="0"/>
              </a:rPr>
              <a:t> Download the version compatible with your operating system (Windows, macOS, Linux/Unix) from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/>
                <a:cs typeface="Calibri" panose="020F0502020204030204" pitchFamily="34" charset="0"/>
                <a:hlinkClick r:id="rId2"/>
              </a:rPr>
              <a:t>https://www.python.org/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/>
              <a:cs typeface="Calibri" panose="020F05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/>
                <a:cs typeface="Calibri" panose="020F0502020204030204" pitchFamily="34" charset="0"/>
              </a:rPr>
              <a:t>Install Python: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/>
                <a:cs typeface="Calibri" panose="020F0502020204030204" pitchFamily="34" charset="0"/>
              </a:rPr>
              <a:t> Follow the installation steps, make sure to check the option "Add Python to PATH" during the installation.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1001F2-49EC-239D-7E84-FD901C03D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12606"/>
            <a:ext cx="12192000" cy="72267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Or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F5A6C3-3334-058B-6CDD-C17CB8490B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46" t="32753" r="34032" b="22899"/>
          <a:stretch/>
        </p:blipFill>
        <p:spPr>
          <a:xfrm>
            <a:off x="7838020" y="2151703"/>
            <a:ext cx="4353977" cy="21413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8B2BD68-37F5-3C3D-68AC-8E311C6C3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9307" y="184937"/>
            <a:ext cx="7613386" cy="1020762"/>
          </a:xfrm>
        </p:spPr>
        <p:txBody>
          <a:bodyPr/>
          <a:lstStyle/>
          <a:p>
            <a:pPr algn="ctr"/>
            <a:r>
              <a:rPr lang="en-US" dirty="0"/>
              <a:t>How to Install Python</a:t>
            </a:r>
          </a:p>
        </p:txBody>
      </p:sp>
    </p:spTree>
    <p:extLst>
      <p:ext uri="{BB962C8B-B14F-4D97-AF65-F5344CB8AC3E}">
        <p14:creationId xmlns:p14="http://schemas.microsoft.com/office/powerpoint/2010/main" val="624690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81E71F-C3DF-55CF-0237-D0E8C91A4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18851"/>
            <a:ext cx="12192000" cy="4822723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Installing Visual Studio Software: 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https://visualstudio.microsoft.com/downloads/</a:t>
            </a: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Choose the edition: Community, Professional, and Enterprise. The Community edition is suitable for research, academic, and small professional teams. The enterprise versions have more features and are paid.</a:t>
            </a:r>
          </a:p>
          <a:p>
            <a:pPr>
              <a:lnSpc>
                <a:spcPct val="100000"/>
              </a:lnSpc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Click on Download. </a:t>
            </a:r>
          </a:p>
          <a:p>
            <a:pPr>
              <a:lnSpc>
                <a:spcPct val="100000"/>
              </a:lnSpc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Install the file. </a:t>
            </a:r>
          </a:p>
          <a:p>
            <a:pPr>
              <a:lnSpc>
                <a:spcPct val="100000"/>
              </a:lnSpc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Choose the workload: Desktop development with C++, ASP.NET for web development, Mobile development with Xamarin.</a:t>
            </a:r>
          </a:p>
          <a:p>
            <a:pPr>
              <a:lnSpc>
                <a:spcPct val="100000"/>
              </a:lnSpc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Select a Microsoft account (optional) for access to additional </a:t>
            </a:r>
            <a:b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services and synchronization of settings across different devices.</a:t>
            </a:r>
            <a:endParaRPr lang="en-US" sz="250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26B699-04F4-9C48-0943-839802330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052" y="5161935"/>
            <a:ext cx="3248948" cy="169606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A533E4-CDE8-7A57-3CA1-B2A59BF8F1B6}"/>
              </a:ext>
            </a:extLst>
          </p:cNvPr>
          <p:cNvSpPr txBox="1">
            <a:spLocks/>
          </p:cNvSpPr>
          <p:nvPr/>
        </p:nvSpPr>
        <p:spPr>
          <a:xfrm>
            <a:off x="0" y="1196180"/>
            <a:ext cx="12192000" cy="722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/>
                <a:cs typeface="+mn-cs"/>
              </a:rPr>
              <a:t>2. Installing Visual Studio: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4461B43-9609-E3B1-9DA6-B6CFDEE8A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9307" y="184937"/>
            <a:ext cx="7613386" cy="1020762"/>
          </a:xfrm>
        </p:spPr>
        <p:txBody>
          <a:bodyPr/>
          <a:lstStyle/>
          <a:p>
            <a:pPr algn="ctr"/>
            <a:r>
              <a:rPr lang="en-US" dirty="0"/>
              <a:t>How to Install Visual Studio</a:t>
            </a:r>
          </a:p>
        </p:txBody>
      </p:sp>
    </p:spTree>
    <p:extLst>
      <p:ext uri="{BB962C8B-B14F-4D97-AF65-F5344CB8AC3E}">
        <p14:creationId xmlns:p14="http://schemas.microsoft.com/office/powerpoint/2010/main" val="615300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6E2BD-2E4D-61A8-8DFE-AC694E75E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98838"/>
            <a:ext cx="10515600" cy="345916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hlinkClick r:id="rId2"/>
              </a:rPr>
              <a:t>Davis, A. (2019, July 22). Installing Python on a Mac - Programming foundations: Fundamentals [Video]. LinkedIn Learning. </a:t>
            </a:r>
            <a:r>
              <a:rPr lang="en-US" sz="2800" dirty="0"/>
              <a:t> &amp; </a:t>
            </a:r>
            <a:r>
              <a:rPr lang="en-US" dirty="0">
                <a:hlinkClick r:id="rId3"/>
              </a:rPr>
              <a:t>Installing Visual Studio Code on a Mac (linkedin.com)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4"/>
              </a:rPr>
              <a:t>Davis, A. (2019, July 22). Running Python on the command line on Mac - Programming Foundations: Fundamentals [Video]. LinkedIn Learning. </a:t>
            </a:r>
            <a:endParaRPr lang="en-A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F1ED6EF-E5FD-7BB6-754D-3AF99F52D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4438"/>
            <a:ext cx="10515600" cy="9144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Python Installation - Mac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DC98B3-E756-07BE-85D1-B0952D4FC3AE}"/>
              </a:ext>
            </a:extLst>
          </p:cNvPr>
          <p:cNvSpPr txBox="1">
            <a:spLocks/>
          </p:cNvSpPr>
          <p:nvPr/>
        </p:nvSpPr>
        <p:spPr>
          <a:xfrm>
            <a:off x="2289307" y="67264"/>
            <a:ext cx="7613386" cy="1020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等线 Light"/>
                <a:cs typeface="+mj-cs"/>
              </a:rPr>
              <a:t>More Resources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D6EAC8-7052-0AD9-E136-EAABC507B5EC}"/>
              </a:ext>
            </a:extLst>
          </p:cNvPr>
          <p:cNvSpPr txBox="1">
            <a:spLocks/>
          </p:cNvSpPr>
          <p:nvPr/>
        </p:nvSpPr>
        <p:spPr>
          <a:xfrm>
            <a:off x="0" y="1312606"/>
            <a:ext cx="12192000" cy="722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/>
                <a:cs typeface="+mn-cs"/>
              </a:rPr>
              <a:t>More resources: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246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ED283-69D8-9F9A-7C18-0C83BF854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68CDF-801A-C790-EBD3-0DC383026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37193"/>
            <a:ext cx="10515600" cy="34591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hlinkClick r:id="rId2"/>
              </a:rPr>
              <a:t>Davis, A. (2019, July 22). Installing Python on Windows - Programming Foundations: Fundamentals [Video]. LinkedIn Learning. 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>
                <a:hlinkClick r:id="rId3"/>
              </a:rPr>
              <a:t>Davis, A. (2019, July 22). Running Python on the command line on Windows - Programming Foundations: Fundamentals [Video]. LinkedIn Learning. </a:t>
            </a:r>
            <a:endParaRPr lang="en-AU" sz="2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101949B-12BF-0294-3B63-935836B96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2793"/>
            <a:ext cx="10515600" cy="9144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Python Installation - Windows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B3303DC-4AFA-EA7F-0C06-EBDF3C837661}"/>
              </a:ext>
            </a:extLst>
          </p:cNvPr>
          <p:cNvSpPr txBox="1">
            <a:spLocks/>
          </p:cNvSpPr>
          <p:nvPr/>
        </p:nvSpPr>
        <p:spPr>
          <a:xfrm>
            <a:off x="0" y="1312606"/>
            <a:ext cx="12192000" cy="722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/>
                <a:cs typeface="+mn-cs"/>
              </a:rPr>
              <a:t>More resources: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D55D721-CA91-B0CA-257B-5D736186485C}"/>
              </a:ext>
            </a:extLst>
          </p:cNvPr>
          <p:cNvSpPr txBox="1">
            <a:spLocks/>
          </p:cNvSpPr>
          <p:nvPr/>
        </p:nvSpPr>
        <p:spPr>
          <a:xfrm>
            <a:off x="2289307" y="67264"/>
            <a:ext cx="7613386" cy="1020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等线 Light"/>
                <a:cs typeface="+mj-cs"/>
              </a:rPr>
              <a:t>More Resources</a:t>
            </a:r>
          </a:p>
        </p:txBody>
      </p:sp>
    </p:spTree>
    <p:extLst>
      <p:ext uri="{BB962C8B-B14F-4D97-AF65-F5344CB8AC3E}">
        <p14:creationId xmlns:p14="http://schemas.microsoft.com/office/powerpoint/2010/main" val="2388404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95F3A53C-ED15-A770-0A27-B41A6000E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528391"/>
            <a:ext cx="12192000" cy="3329609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SQLite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For database-related tasks (used for CRUD operations).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Tkinter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For creating the GUI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unittest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For testing Python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NumPy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Pandas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necessary for the project involving any data manipulation or analysis.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98F855F-D66B-3866-E4EB-096F5DC892F7}"/>
              </a:ext>
            </a:extLst>
          </p:cNvPr>
          <p:cNvSpPr txBox="1">
            <a:spLocks/>
          </p:cNvSpPr>
          <p:nvPr/>
        </p:nvSpPr>
        <p:spPr>
          <a:xfrm>
            <a:off x="0" y="1299325"/>
            <a:ext cx="12192000" cy="12889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/>
                <a:cs typeface="+mn-cs"/>
              </a:rPr>
              <a:t>3. Installing essential libraries: Type ‘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/>
                <a:cs typeface="+mn-cs"/>
              </a:rPr>
              <a:t>cmd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/>
                <a:cs typeface="+mn-cs"/>
              </a:rPr>
              <a:t>’ in windows to open command prompt and install any necessary library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CC4619-B3DF-6EB8-0606-5170C31741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1" t="3623" r="65109" b="82558"/>
          <a:stretch/>
        </p:blipFill>
        <p:spPr>
          <a:xfrm>
            <a:off x="6273855" y="2123767"/>
            <a:ext cx="5918144" cy="1404624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32D69C9-0E8E-AEC6-9580-F1FFC4776C38}"/>
              </a:ext>
            </a:extLst>
          </p:cNvPr>
          <p:cNvSpPr txBox="1">
            <a:spLocks/>
          </p:cNvSpPr>
          <p:nvPr/>
        </p:nvSpPr>
        <p:spPr>
          <a:xfrm>
            <a:off x="2824565" y="0"/>
            <a:ext cx="7613386" cy="1020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等线 Light"/>
                <a:cs typeface="+mj-cs"/>
              </a:rPr>
              <a:t>Installing Essential Libraries</a:t>
            </a:r>
          </a:p>
        </p:txBody>
      </p:sp>
    </p:spTree>
    <p:extLst>
      <p:ext uri="{BB962C8B-B14F-4D97-AF65-F5344CB8AC3E}">
        <p14:creationId xmlns:p14="http://schemas.microsoft.com/office/powerpoint/2010/main" val="1725960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95F3A53C-ED15-A770-0A27-B41A6000E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5" y="2123768"/>
            <a:ext cx="12192000" cy="4734232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Visualization Libraries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Matplotlib</a:t>
            </a:r>
            <a:endParaRPr lang="en-US" alt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Comprehensive library for creating static, animated, and interactive visualizations.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pip install matplotlib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Seaborn</a:t>
            </a:r>
            <a:endParaRPr lang="en-US" alt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Statistical data visualization based on Matplotlib.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pip install seaborn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Plotly</a:t>
            </a:r>
            <a:endParaRPr lang="en-US" alt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Interactive graphing library.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pip install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plotly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1BCBB17-64BF-71F8-7425-CC437B088F5D}"/>
              </a:ext>
            </a:extLst>
          </p:cNvPr>
          <p:cNvSpPr/>
          <p:nvPr/>
        </p:nvSpPr>
        <p:spPr>
          <a:xfrm>
            <a:off x="685800" y="3399183"/>
            <a:ext cx="3528392" cy="32799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/>
              <a:cs typeface="+mn-cs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30B4370-5749-E935-5085-07C339844790}"/>
              </a:ext>
            </a:extLst>
          </p:cNvPr>
          <p:cNvSpPr/>
          <p:nvPr/>
        </p:nvSpPr>
        <p:spPr>
          <a:xfrm>
            <a:off x="685800" y="4595192"/>
            <a:ext cx="3528392" cy="32799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7E59D8-CBD7-452C-C6E6-8B8F56B981D8}"/>
              </a:ext>
            </a:extLst>
          </p:cNvPr>
          <p:cNvSpPr/>
          <p:nvPr/>
        </p:nvSpPr>
        <p:spPr>
          <a:xfrm>
            <a:off x="685800" y="5791201"/>
            <a:ext cx="3528392" cy="32799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355B985-8469-E9CE-A50E-B7B7CB0FAD4A}"/>
              </a:ext>
            </a:extLst>
          </p:cNvPr>
          <p:cNvSpPr txBox="1">
            <a:spLocks/>
          </p:cNvSpPr>
          <p:nvPr/>
        </p:nvSpPr>
        <p:spPr>
          <a:xfrm>
            <a:off x="2902625" y="63417"/>
            <a:ext cx="7613386" cy="1020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等线 Light"/>
                <a:cs typeface="+mj-cs"/>
              </a:rPr>
              <a:t>Installing Different Libraries</a:t>
            </a:r>
          </a:p>
        </p:txBody>
      </p:sp>
    </p:spTree>
    <p:extLst>
      <p:ext uri="{BB962C8B-B14F-4D97-AF65-F5344CB8AC3E}">
        <p14:creationId xmlns:p14="http://schemas.microsoft.com/office/powerpoint/2010/main" val="3353101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95F3A53C-ED15-A770-0A27-B41A6000E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5" y="2521974"/>
            <a:ext cx="12192000" cy="4336026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Additional Libraries: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Notebook: </a:t>
            </a: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Essential for creating and sharing documents that contain live code, equations, visualizations, and narrative text.</a:t>
            </a:r>
            <a:endParaRPr lang="en-US" alt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pip install </a:t>
            </a: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notebook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Plotly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library for interactive, web-based visualizations.</a:t>
            </a:r>
            <a:endParaRPr lang="en-US" alt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pip install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plotly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Statsmodels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Useful for estimating and testing statistical models</a:t>
            </a:r>
            <a:endParaRPr lang="en-US" alt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pip install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statsmodel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2B73567-2707-F069-0D0B-2E55A4553481}"/>
              </a:ext>
            </a:extLst>
          </p:cNvPr>
          <p:cNvSpPr/>
          <p:nvPr/>
        </p:nvSpPr>
        <p:spPr>
          <a:xfrm>
            <a:off x="725557" y="3806687"/>
            <a:ext cx="3528392" cy="32799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/>
              <a:cs typeface="+mn-cs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4B324AD-3CE5-556B-7FFD-D3011A2C4352}"/>
              </a:ext>
            </a:extLst>
          </p:cNvPr>
          <p:cNvSpPr/>
          <p:nvPr/>
        </p:nvSpPr>
        <p:spPr>
          <a:xfrm>
            <a:off x="725557" y="4601497"/>
            <a:ext cx="3528392" cy="32799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BA15F6A-D387-A521-EDCC-2A259F360B97}"/>
              </a:ext>
            </a:extLst>
          </p:cNvPr>
          <p:cNvSpPr/>
          <p:nvPr/>
        </p:nvSpPr>
        <p:spPr>
          <a:xfrm>
            <a:off x="725557" y="5391818"/>
            <a:ext cx="3528392" cy="32799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BCCD573-9C92-F55E-D3AF-DBB56A649BB2}"/>
              </a:ext>
            </a:extLst>
          </p:cNvPr>
          <p:cNvSpPr txBox="1">
            <a:spLocks/>
          </p:cNvSpPr>
          <p:nvPr/>
        </p:nvSpPr>
        <p:spPr>
          <a:xfrm>
            <a:off x="2902624" y="67674"/>
            <a:ext cx="7613386" cy="1020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等线 Light"/>
                <a:cs typeface="+mj-cs"/>
              </a:rPr>
              <a:t>Installing Different Libraries</a:t>
            </a:r>
          </a:p>
        </p:txBody>
      </p:sp>
    </p:spTree>
    <p:extLst>
      <p:ext uri="{BB962C8B-B14F-4D97-AF65-F5344CB8AC3E}">
        <p14:creationId xmlns:p14="http://schemas.microsoft.com/office/powerpoint/2010/main" val="2702279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95F3A53C-ED15-A770-0A27-B41A6000E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5" y="2418735"/>
            <a:ext cx="12192000" cy="4439265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Additional Libraries: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NLTK/Spacy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Libraries for natural language processing (NLP).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pip install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nltk</a:t>
            </a:r>
            <a:endParaRPr lang="en-US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pip install spacy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OpenCV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Library for computer vision tasks.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pip install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opencv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-python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075BF4C-B4B5-4A3D-8366-FF9EDF14B790}"/>
              </a:ext>
            </a:extLst>
          </p:cNvPr>
          <p:cNvSpPr/>
          <p:nvPr/>
        </p:nvSpPr>
        <p:spPr>
          <a:xfrm>
            <a:off x="705678" y="3796748"/>
            <a:ext cx="3528392" cy="3677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C77ED83-5F63-070F-014B-60D300E89774}"/>
              </a:ext>
            </a:extLst>
          </p:cNvPr>
          <p:cNvSpPr/>
          <p:nvPr/>
        </p:nvSpPr>
        <p:spPr>
          <a:xfrm>
            <a:off x="705678" y="4270619"/>
            <a:ext cx="3528392" cy="3677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3B2BC-0F43-3887-F401-0E83779A9535}"/>
              </a:ext>
            </a:extLst>
          </p:cNvPr>
          <p:cNvSpPr/>
          <p:nvPr/>
        </p:nvSpPr>
        <p:spPr>
          <a:xfrm>
            <a:off x="705677" y="5489606"/>
            <a:ext cx="3766931" cy="3677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EB2C9B9-6B4B-A878-6D0C-82CF272F4CD9}"/>
              </a:ext>
            </a:extLst>
          </p:cNvPr>
          <p:cNvSpPr txBox="1">
            <a:spLocks/>
          </p:cNvSpPr>
          <p:nvPr/>
        </p:nvSpPr>
        <p:spPr>
          <a:xfrm>
            <a:off x="2779961" y="0"/>
            <a:ext cx="7613386" cy="1020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等线 Light"/>
                <a:cs typeface="+mj-cs"/>
              </a:rPr>
              <a:t>Installing Different Libraries</a:t>
            </a:r>
          </a:p>
        </p:txBody>
      </p:sp>
    </p:spTree>
    <p:extLst>
      <p:ext uri="{BB962C8B-B14F-4D97-AF65-F5344CB8AC3E}">
        <p14:creationId xmlns:p14="http://schemas.microsoft.com/office/powerpoint/2010/main" val="1249235609"/>
      </p:ext>
    </p:extLst>
  </p:cSld>
  <p:clrMapOvr>
    <a:masterClrMapping/>
  </p:clrMapOvr>
</p:sld>
</file>

<file path=ppt/theme/theme1.xml><?xml version="1.0" encoding="utf-8"?>
<a:theme xmlns:a="http://schemas.openxmlformats.org/drawingml/2006/main" name="1_SGSTC PPT">
  <a:themeElements>
    <a:clrScheme name="SGSTC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6A06F"/>
      </a:accent1>
      <a:accent2>
        <a:srgbClr val="8ECEAB"/>
      </a:accent2>
      <a:accent3>
        <a:srgbClr val="B1DCC5"/>
      </a:accent3>
      <a:accent4>
        <a:srgbClr val="8ACBA8"/>
      </a:accent4>
      <a:accent5>
        <a:srgbClr val="347853"/>
      </a:accent5>
      <a:accent6>
        <a:srgbClr val="225037"/>
      </a:accent6>
      <a:hlink>
        <a:srgbClr val="57B582"/>
      </a:hlink>
      <a:folHlink>
        <a:srgbClr val="224E36"/>
      </a:folHlink>
    </a:clrScheme>
    <a:fontScheme name="Custom 1">
      <a:majorFont>
        <a:latin typeface="Calibri Light"/>
        <a:ea typeface="等线 Light"/>
        <a:cs typeface=""/>
      </a:majorFont>
      <a:minorFont>
        <a:latin typeface="Calibri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template-sistc" id="{A2464949-3B5F-47DC-983C-24F2EE1CDF86}" vid="{0606627E-C9F2-4021-9EAB-E3E1B93FF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571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Rockwell</vt:lpstr>
      <vt:lpstr>1_SGSTC PPT</vt:lpstr>
      <vt:lpstr>How to Install Python</vt:lpstr>
      <vt:lpstr>How to Install Python</vt:lpstr>
      <vt:lpstr>How to Install Visual Studio</vt:lpstr>
      <vt:lpstr>Python Installation - Mac</vt:lpstr>
      <vt:lpstr>Python Installation - Windows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Farshid Keivanian</dc:creator>
  <cp:lastModifiedBy>Farshid Keivanian</cp:lastModifiedBy>
  <cp:revision>7</cp:revision>
  <dcterms:created xsi:type="dcterms:W3CDTF">2024-08-04T21:44:22Z</dcterms:created>
  <dcterms:modified xsi:type="dcterms:W3CDTF">2024-08-12T09:52:09Z</dcterms:modified>
</cp:coreProperties>
</file>