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2" r:id="rId3"/>
    <p:sldId id="263" r:id="rId4"/>
    <p:sldId id="261" r:id="rId5"/>
    <p:sldId id="257" r:id="rId6"/>
    <p:sldId id="264" r:id="rId7"/>
    <p:sldId id="265" r:id="rId8"/>
    <p:sldId id="266" r:id="rId9"/>
    <p:sldId id="267" r:id="rId10"/>
    <p:sldId id="268" r:id="rId11"/>
    <p:sldId id="269" r:id="rId12"/>
    <p:sldId id="258" r:id="rId13"/>
    <p:sldId id="259" r:id="rId14"/>
    <p:sldId id="260" r:id="rId15"/>
    <p:sldId id="270" r:id="rId16"/>
    <p:sldId id="271" r:id="rId17"/>
    <p:sldId id="272" r:id="rId18"/>
    <p:sldId id="273" r:id="rId19"/>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78" autoAdjust="0"/>
    <p:restoredTop sz="94660"/>
  </p:normalViewPr>
  <p:slideViewPr>
    <p:cSldViewPr>
      <p:cViewPr varScale="1">
        <p:scale>
          <a:sx n="45" d="100"/>
          <a:sy n="45" d="100"/>
        </p:scale>
        <p:origin x="2115"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7/27/2024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www.vanguard.com/" TargetMode="External"/><Relationship Id="rId2" Type="http://schemas.openxmlformats.org/officeDocument/2006/relationships/hyperlink" Target="http://www.free-financial-advice.net/stock-market.html"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257322" y="2099011"/>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Open-Ended Question</a:t>
            </a:r>
            <a:endParaRPr sz="2800" b="1" dirty="0">
              <a:latin typeface="+mj-lt"/>
              <a:cs typeface="Times New Roman"/>
            </a:endParaRPr>
          </a:p>
        </p:txBody>
      </p:sp>
      <p:sp>
        <p:nvSpPr>
          <p:cNvPr id="7" name="object 7"/>
          <p:cNvSpPr txBox="1"/>
          <p:nvPr/>
        </p:nvSpPr>
        <p:spPr>
          <a:xfrm>
            <a:off x="9627" y="2626594"/>
            <a:ext cx="7359650" cy="7157216"/>
          </a:xfrm>
          <a:prstGeom prst="rect">
            <a:avLst/>
          </a:prstGeom>
        </p:spPr>
        <p:txBody>
          <a:bodyPr vert="horz" wrap="square" lIns="0" tIns="12700" rIns="0" bIns="0" rtlCol="0">
            <a:spAutoFit/>
          </a:bodyPr>
          <a:lstStyle/>
          <a:p>
            <a:pPr marL="191770" marR="6350" algn="just">
              <a:lnSpc>
                <a:spcPct val="143300"/>
              </a:lnSpc>
              <a:spcBef>
                <a:spcPts val="100"/>
              </a:spcBef>
            </a:pPr>
            <a:r>
              <a:rPr lang="en-US" sz="2200" b="1" dirty="0">
                <a:latin typeface="+mj-lt"/>
                <a:cs typeface="Times New Roman"/>
              </a:rPr>
              <a:t>How do different software development methodologies impact the efficiency and success of IT projects in a real-world context?</a:t>
            </a:r>
          </a:p>
          <a:p>
            <a:pPr marL="191770" marR="6350" algn="just">
              <a:lnSpc>
                <a:spcPct val="143300"/>
              </a:lnSpc>
              <a:spcBef>
                <a:spcPts val="100"/>
              </a:spcBef>
            </a:pPr>
            <a:r>
              <a:rPr lang="en-US" sz="2000" dirty="0">
                <a:latin typeface="+mj-lt"/>
                <a:cs typeface="Times New Roman"/>
              </a:rPr>
              <a:t>Different software development methodologies, such as the Systems Development Life Cycle (SDLC), Agile Development, and Object-Oriented Analysis and Design, play a crucial role in determining the efficiency and success of IT projects. For instance, in a dynamic city like Sydney, where tech startups thrive, Agile methodologies may provide the flexibility and rapid iteration required to meet fast-changing market demands. Conversely, in more structured environments like government projects in Canberra, the thorough documentation and phased approach of the SDLC might be more suitable to ensure compliance and risk management. Understanding the strengths and limitations of each methodology allows IT professionals to tailor their approach to the specific needs of their projects, ultimately leading to better outcomes.</a:t>
            </a:r>
            <a:endParaRPr sz="2000" dirty="0">
              <a:latin typeface="+mj-lt"/>
              <a:cs typeface="Times New Roman"/>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257322" y="2099011"/>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Open-Ended Question</a:t>
            </a:r>
            <a:endParaRPr sz="2800" b="1" dirty="0">
              <a:latin typeface="+mj-lt"/>
              <a:cs typeface="Times New Roman"/>
            </a:endParaRPr>
          </a:p>
        </p:txBody>
      </p:sp>
      <p:sp>
        <p:nvSpPr>
          <p:cNvPr id="7" name="object 7"/>
          <p:cNvSpPr txBox="1"/>
          <p:nvPr/>
        </p:nvSpPr>
        <p:spPr>
          <a:xfrm>
            <a:off x="9627" y="2626594"/>
            <a:ext cx="7359650" cy="5512150"/>
          </a:xfrm>
          <a:prstGeom prst="rect">
            <a:avLst/>
          </a:prstGeom>
        </p:spPr>
        <p:txBody>
          <a:bodyPr vert="horz" wrap="square" lIns="0" tIns="12700" rIns="0" bIns="0" rtlCol="0">
            <a:spAutoFit/>
          </a:bodyPr>
          <a:lstStyle/>
          <a:p>
            <a:pPr marL="191770" marR="6350" algn="just">
              <a:lnSpc>
                <a:spcPct val="143300"/>
              </a:lnSpc>
              <a:spcBef>
                <a:spcPts val="100"/>
              </a:spcBef>
            </a:pPr>
            <a:r>
              <a:rPr lang="en-US" sz="2800" b="1" dirty="0">
                <a:latin typeface="+mj-lt"/>
                <a:cs typeface="Times New Roman"/>
              </a:rPr>
              <a:t>How does Object-Oriented Analysis and Design (OOAD) differ from traditional analysis and design methods?</a:t>
            </a:r>
          </a:p>
          <a:p>
            <a:pPr marL="191770" marR="6350" algn="just">
              <a:lnSpc>
                <a:spcPct val="143300"/>
              </a:lnSpc>
              <a:spcBef>
                <a:spcPts val="100"/>
              </a:spcBef>
            </a:pPr>
            <a:r>
              <a:rPr lang="en-US" sz="2800" dirty="0">
                <a:latin typeface="+mj-lt"/>
                <a:cs typeface="Times New Roman"/>
              </a:rPr>
              <a:t>OOAD focuses on identifying and organizing software components based on real-world objects, promoting reusability and scalability. Unlike traditional methods that may follow a linear approach, OOAD allows for more flexible and modular design.</a:t>
            </a:r>
            <a:endParaRPr sz="2800" dirty="0">
              <a:latin typeface="+mj-lt"/>
              <a:cs typeface="Times New Roman"/>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extLst>
      <p:ext uri="{BB962C8B-B14F-4D97-AF65-F5344CB8AC3E}">
        <p14:creationId xmlns:p14="http://schemas.microsoft.com/office/powerpoint/2010/main" val="164125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257322" y="2099011"/>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Example</a:t>
            </a:r>
            <a:endParaRPr sz="2800" b="1" dirty="0">
              <a:latin typeface="+mj-lt"/>
              <a:cs typeface="Times New Roman"/>
            </a:endParaRPr>
          </a:p>
        </p:txBody>
      </p:sp>
      <p:sp>
        <p:nvSpPr>
          <p:cNvPr id="7" name="object 7"/>
          <p:cNvSpPr txBox="1"/>
          <p:nvPr/>
        </p:nvSpPr>
        <p:spPr>
          <a:xfrm>
            <a:off x="9627" y="2626594"/>
            <a:ext cx="7359650" cy="3650743"/>
          </a:xfrm>
          <a:prstGeom prst="rect">
            <a:avLst/>
          </a:prstGeom>
        </p:spPr>
        <p:txBody>
          <a:bodyPr vert="horz" wrap="square" lIns="0" tIns="12700" rIns="0" bIns="0" rtlCol="0">
            <a:spAutoFit/>
          </a:bodyPr>
          <a:lstStyle/>
          <a:p>
            <a:pPr marL="191770" marR="6350" algn="just">
              <a:lnSpc>
                <a:spcPct val="143300"/>
              </a:lnSpc>
              <a:spcBef>
                <a:spcPts val="100"/>
              </a:spcBef>
            </a:pPr>
            <a:r>
              <a:rPr lang="en-US" sz="2800" dirty="0">
                <a:latin typeface="+mj-lt"/>
                <a:cs typeface="Times New Roman"/>
              </a:rPr>
              <a:t>In Canberra, a government agency used OOAD to develop a modular data management system. By modeling the system based on real-world entities like citizens, services, and transactions, they created a scalable system that could easily be expanded to accommodate new functionalities.</a:t>
            </a:r>
            <a:endParaRPr sz="2800" dirty="0">
              <a:latin typeface="+mj-lt"/>
              <a:cs typeface="Times New Roman"/>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extLst>
      <p:ext uri="{BB962C8B-B14F-4D97-AF65-F5344CB8AC3E}">
        <p14:creationId xmlns:p14="http://schemas.microsoft.com/office/powerpoint/2010/main" val="3866924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29029"/>
            <a:ext cx="1070610" cy="270510"/>
          </a:xfrm>
          <a:prstGeom prst="rect">
            <a:avLst/>
          </a:prstGeom>
        </p:spPr>
        <p:txBody>
          <a:bodyPr vert="horz" wrap="square" lIns="0" tIns="13335" rIns="0" bIns="0" rtlCol="0">
            <a:spAutoFit/>
          </a:bodyPr>
          <a:lstStyle/>
          <a:p>
            <a:pPr marL="12700">
              <a:lnSpc>
                <a:spcPct val="100000"/>
              </a:lnSpc>
              <a:spcBef>
                <a:spcPts val="105"/>
              </a:spcBef>
            </a:pPr>
            <a:r>
              <a:rPr sz="1600" b="1" dirty="0">
                <a:latin typeface="Times New Roman"/>
                <a:cs typeface="Times New Roman"/>
              </a:rPr>
              <a:t>Tutorial</a:t>
            </a:r>
            <a:r>
              <a:rPr sz="1600" b="1" spc="-60" dirty="0">
                <a:latin typeface="Times New Roman"/>
                <a:cs typeface="Times New Roman"/>
              </a:rPr>
              <a:t> </a:t>
            </a:r>
            <a:r>
              <a:rPr sz="1600" b="1" spc="-25" dirty="0">
                <a:latin typeface="Times New Roman"/>
                <a:cs typeface="Times New Roman"/>
              </a:rPr>
              <a:t>02:</a:t>
            </a:r>
            <a:endParaRPr sz="1600">
              <a:latin typeface="Times New Roman"/>
              <a:cs typeface="Times New Roman"/>
            </a:endParaRPr>
          </a:p>
        </p:txBody>
      </p:sp>
      <p:sp>
        <p:nvSpPr>
          <p:cNvPr id="3" name="object 3"/>
          <p:cNvSpPr txBox="1"/>
          <p:nvPr/>
        </p:nvSpPr>
        <p:spPr>
          <a:xfrm>
            <a:off x="0" y="450592"/>
            <a:ext cx="7556500" cy="3192477"/>
          </a:xfrm>
          <a:prstGeom prst="rect">
            <a:avLst/>
          </a:prstGeom>
        </p:spPr>
        <p:txBody>
          <a:bodyPr vert="horz" wrap="square" lIns="0" tIns="20320" rIns="0" bIns="0" rtlCol="0">
            <a:spAutoFit/>
          </a:bodyPr>
          <a:lstStyle/>
          <a:p>
            <a:pPr marL="12700" marR="55880">
              <a:lnSpc>
                <a:spcPct val="95800"/>
              </a:lnSpc>
              <a:spcBef>
                <a:spcPts val="160"/>
              </a:spcBef>
            </a:pPr>
            <a:r>
              <a:rPr sz="1500" dirty="0">
                <a:latin typeface="+mj-lt"/>
                <a:cs typeface="Times New Roman"/>
              </a:rPr>
              <a:t>Carson,</a:t>
            </a:r>
            <a:r>
              <a:rPr sz="1500" spc="-15" dirty="0">
                <a:latin typeface="+mj-lt"/>
                <a:cs typeface="Times New Roman"/>
              </a:rPr>
              <a:t> </a:t>
            </a:r>
            <a:r>
              <a:rPr sz="1500" dirty="0">
                <a:latin typeface="+mj-lt"/>
                <a:cs typeface="Times New Roman"/>
              </a:rPr>
              <a:t>who</a:t>
            </a:r>
            <a:r>
              <a:rPr sz="1500" spc="-20" dirty="0">
                <a:latin typeface="+mj-lt"/>
                <a:cs typeface="Times New Roman"/>
              </a:rPr>
              <a:t> </a:t>
            </a:r>
            <a:r>
              <a:rPr sz="1500" dirty="0">
                <a:latin typeface="+mj-lt"/>
                <a:cs typeface="Times New Roman"/>
              </a:rPr>
              <a:t>is</a:t>
            </a:r>
            <a:r>
              <a:rPr sz="1500" spc="-15" dirty="0">
                <a:latin typeface="+mj-lt"/>
                <a:cs typeface="Times New Roman"/>
              </a:rPr>
              <a:t> </a:t>
            </a:r>
            <a:r>
              <a:rPr sz="1500" dirty="0">
                <a:latin typeface="+mj-lt"/>
                <a:cs typeface="Times New Roman"/>
              </a:rPr>
              <a:t>a</a:t>
            </a:r>
            <a:r>
              <a:rPr sz="1500" spc="-20" dirty="0">
                <a:latin typeface="+mj-lt"/>
                <a:cs typeface="Times New Roman"/>
              </a:rPr>
              <a:t> </a:t>
            </a:r>
            <a:r>
              <a:rPr sz="1500" dirty="0">
                <a:latin typeface="+mj-lt"/>
                <a:cs typeface="Times New Roman"/>
              </a:rPr>
              <a:t>member</a:t>
            </a:r>
            <a:r>
              <a:rPr sz="1500" spc="-15" dirty="0">
                <a:latin typeface="+mj-lt"/>
                <a:cs typeface="Times New Roman"/>
              </a:rPr>
              <a:t> </a:t>
            </a:r>
            <a:r>
              <a:rPr sz="1500" dirty="0">
                <a:latin typeface="+mj-lt"/>
                <a:cs typeface="Times New Roman"/>
              </a:rPr>
              <a:t>of</a:t>
            </a:r>
            <a:r>
              <a:rPr sz="1500" spc="-25" dirty="0">
                <a:latin typeface="+mj-lt"/>
                <a:cs typeface="Times New Roman"/>
              </a:rPr>
              <a:t> </a:t>
            </a:r>
            <a:r>
              <a:rPr sz="1500" i="1" dirty="0">
                <a:latin typeface="+mj-lt"/>
                <a:cs typeface="Times New Roman"/>
              </a:rPr>
              <a:t>the</a:t>
            </a:r>
            <a:r>
              <a:rPr sz="1500" i="1" spc="-15" dirty="0">
                <a:latin typeface="+mj-lt"/>
                <a:cs typeface="Times New Roman"/>
              </a:rPr>
              <a:t> </a:t>
            </a:r>
            <a:r>
              <a:rPr sz="1500" i="1" dirty="0">
                <a:latin typeface="+mj-lt"/>
                <a:cs typeface="Times New Roman"/>
              </a:rPr>
              <a:t>human</a:t>
            </a:r>
            <a:r>
              <a:rPr sz="1500" i="1" spc="-20" dirty="0">
                <a:latin typeface="+mj-lt"/>
                <a:cs typeface="Times New Roman"/>
              </a:rPr>
              <a:t> </a:t>
            </a:r>
            <a:r>
              <a:rPr sz="1500" i="1" dirty="0">
                <a:latin typeface="+mj-lt"/>
                <a:cs typeface="Times New Roman"/>
              </a:rPr>
              <a:t>resources</a:t>
            </a:r>
            <a:r>
              <a:rPr sz="1500" i="1" spc="-15" dirty="0">
                <a:latin typeface="+mj-lt"/>
                <a:cs typeface="Times New Roman"/>
              </a:rPr>
              <a:t> </a:t>
            </a:r>
            <a:r>
              <a:rPr sz="1500" i="1" dirty="0">
                <a:latin typeface="+mj-lt"/>
                <a:cs typeface="Times New Roman"/>
              </a:rPr>
              <a:t>department</a:t>
            </a:r>
            <a:r>
              <a:rPr sz="1500" i="1" spc="-20" dirty="0">
                <a:latin typeface="+mj-lt"/>
                <a:cs typeface="Times New Roman"/>
              </a:rPr>
              <a:t> </a:t>
            </a:r>
            <a:r>
              <a:rPr sz="1500" i="1" dirty="0">
                <a:latin typeface="+mj-lt"/>
                <a:cs typeface="Times New Roman"/>
              </a:rPr>
              <a:t>at</a:t>
            </a:r>
            <a:r>
              <a:rPr sz="1500" i="1" spc="-15" dirty="0">
                <a:latin typeface="+mj-lt"/>
                <a:cs typeface="Times New Roman"/>
              </a:rPr>
              <a:t> </a:t>
            </a:r>
            <a:r>
              <a:rPr sz="1500" i="1" dirty="0">
                <a:latin typeface="+mj-lt"/>
                <a:cs typeface="Times New Roman"/>
              </a:rPr>
              <a:t>the</a:t>
            </a:r>
            <a:r>
              <a:rPr sz="1500" i="1" spc="-20" dirty="0">
                <a:latin typeface="+mj-lt"/>
                <a:cs typeface="Times New Roman"/>
              </a:rPr>
              <a:t> </a:t>
            </a:r>
            <a:r>
              <a:rPr sz="1500" i="1" dirty="0">
                <a:latin typeface="+mj-lt"/>
                <a:cs typeface="Times New Roman"/>
              </a:rPr>
              <a:t>Elrod</a:t>
            </a:r>
            <a:r>
              <a:rPr sz="1500" i="1" spc="-15" dirty="0">
                <a:latin typeface="+mj-lt"/>
                <a:cs typeface="Times New Roman"/>
              </a:rPr>
              <a:t> </a:t>
            </a:r>
            <a:r>
              <a:rPr sz="1500" i="1" spc="-10" dirty="0">
                <a:latin typeface="+mj-lt"/>
                <a:cs typeface="Times New Roman"/>
              </a:rPr>
              <a:t>Manufacturing </a:t>
            </a:r>
            <a:r>
              <a:rPr sz="1500" i="1" dirty="0">
                <a:latin typeface="+mj-lt"/>
                <a:cs typeface="Times New Roman"/>
              </a:rPr>
              <a:t>Company</a:t>
            </a:r>
            <a:r>
              <a:rPr sz="1500" i="1" spc="-20" dirty="0">
                <a:latin typeface="+mj-lt"/>
                <a:cs typeface="Times New Roman"/>
              </a:rPr>
              <a:t> </a:t>
            </a:r>
            <a:r>
              <a:rPr sz="1500" i="1" dirty="0">
                <a:latin typeface="+mj-lt"/>
                <a:cs typeface="Times New Roman"/>
              </a:rPr>
              <a:t>plant</a:t>
            </a:r>
            <a:r>
              <a:rPr sz="1500" i="1" spc="-20" dirty="0">
                <a:latin typeface="+mj-lt"/>
                <a:cs typeface="Times New Roman"/>
              </a:rPr>
              <a:t> </a:t>
            </a:r>
            <a:r>
              <a:rPr sz="1500" i="1" dirty="0">
                <a:latin typeface="+mj-lt"/>
                <a:cs typeface="Times New Roman"/>
              </a:rPr>
              <a:t>is</a:t>
            </a:r>
            <a:r>
              <a:rPr sz="1500" i="1" spc="-20" dirty="0">
                <a:latin typeface="+mj-lt"/>
                <a:cs typeface="Times New Roman"/>
              </a:rPr>
              <a:t> </a:t>
            </a:r>
            <a:r>
              <a:rPr sz="1500" i="1" dirty="0">
                <a:latin typeface="+mj-lt"/>
                <a:cs typeface="Times New Roman"/>
              </a:rPr>
              <a:t>constantly</a:t>
            </a:r>
            <a:r>
              <a:rPr sz="1500" i="1" spc="-20" dirty="0">
                <a:latin typeface="+mj-lt"/>
                <a:cs typeface="Times New Roman"/>
              </a:rPr>
              <a:t> </a:t>
            </a:r>
            <a:r>
              <a:rPr sz="1500" i="1" dirty="0">
                <a:latin typeface="+mj-lt"/>
                <a:cs typeface="Times New Roman"/>
              </a:rPr>
              <a:t>being</a:t>
            </a:r>
            <a:r>
              <a:rPr sz="1500" i="1" spc="-20" dirty="0">
                <a:latin typeface="+mj-lt"/>
                <a:cs typeface="Times New Roman"/>
              </a:rPr>
              <a:t> </a:t>
            </a:r>
            <a:r>
              <a:rPr sz="1500" i="1" dirty="0">
                <a:latin typeface="+mj-lt"/>
                <a:cs typeface="Times New Roman"/>
              </a:rPr>
              <a:t>asked</a:t>
            </a:r>
            <a:r>
              <a:rPr sz="1500" i="1" spc="-20" dirty="0">
                <a:latin typeface="+mj-lt"/>
                <a:cs typeface="Times New Roman"/>
              </a:rPr>
              <a:t> </a:t>
            </a:r>
            <a:r>
              <a:rPr sz="1500" i="1" dirty="0">
                <a:latin typeface="+mj-lt"/>
                <a:cs typeface="Times New Roman"/>
              </a:rPr>
              <a:t>by</a:t>
            </a:r>
            <a:r>
              <a:rPr sz="1500" i="1" spc="-20" dirty="0">
                <a:latin typeface="+mj-lt"/>
                <a:cs typeface="Times New Roman"/>
              </a:rPr>
              <a:t> </a:t>
            </a:r>
            <a:r>
              <a:rPr sz="1500" i="1" dirty="0">
                <a:latin typeface="+mj-lt"/>
                <a:cs typeface="Times New Roman"/>
              </a:rPr>
              <a:t>employees</a:t>
            </a:r>
            <a:r>
              <a:rPr sz="1500" i="1" spc="-20" dirty="0">
                <a:latin typeface="+mj-lt"/>
                <a:cs typeface="Times New Roman"/>
              </a:rPr>
              <a:t> </a:t>
            </a:r>
            <a:r>
              <a:rPr sz="1500" i="1" dirty="0">
                <a:latin typeface="+mj-lt"/>
                <a:cs typeface="Times New Roman"/>
              </a:rPr>
              <a:t>how</a:t>
            </a:r>
            <a:r>
              <a:rPr sz="1500" i="1" spc="-20" dirty="0">
                <a:latin typeface="+mj-lt"/>
                <a:cs typeface="Times New Roman"/>
              </a:rPr>
              <a:t> </a:t>
            </a:r>
            <a:r>
              <a:rPr sz="1500" i="1" dirty="0">
                <a:latin typeface="+mj-lt"/>
                <a:cs typeface="Times New Roman"/>
              </a:rPr>
              <a:t>much</a:t>
            </a:r>
            <a:r>
              <a:rPr sz="1500" i="1" spc="-20" dirty="0">
                <a:latin typeface="+mj-lt"/>
                <a:cs typeface="Times New Roman"/>
              </a:rPr>
              <a:t> </a:t>
            </a:r>
            <a:r>
              <a:rPr sz="1500" i="1" dirty="0">
                <a:latin typeface="+mj-lt"/>
                <a:cs typeface="Times New Roman"/>
              </a:rPr>
              <a:t>is</a:t>
            </a:r>
            <a:r>
              <a:rPr sz="1500" i="1" spc="-20" dirty="0">
                <a:latin typeface="+mj-lt"/>
                <a:cs typeface="Times New Roman"/>
              </a:rPr>
              <a:t> </a:t>
            </a:r>
            <a:r>
              <a:rPr sz="1500" i="1" dirty="0">
                <a:latin typeface="+mj-lt"/>
                <a:cs typeface="Times New Roman"/>
              </a:rPr>
              <a:t>taken</a:t>
            </a:r>
            <a:r>
              <a:rPr sz="1500" i="1" spc="-20" dirty="0">
                <a:latin typeface="+mj-lt"/>
                <a:cs typeface="Times New Roman"/>
              </a:rPr>
              <a:t> </a:t>
            </a:r>
            <a:r>
              <a:rPr sz="1500" i="1" dirty="0">
                <a:latin typeface="+mj-lt"/>
                <a:cs typeface="Times New Roman"/>
              </a:rPr>
              <a:t>out</a:t>
            </a:r>
            <a:r>
              <a:rPr sz="1500" i="1" spc="-15" dirty="0">
                <a:latin typeface="+mj-lt"/>
                <a:cs typeface="Times New Roman"/>
              </a:rPr>
              <a:t> </a:t>
            </a:r>
            <a:r>
              <a:rPr sz="1500" i="1" dirty="0">
                <a:latin typeface="+mj-lt"/>
                <a:cs typeface="Times New Roman"/>
              </a:rPr>
              <a:t>of</a:t>
            </a:r>
            <a:r>
              <a:rPr sz="1500" i="1" spc="-20" dirty="0">
                <a:latin typeface="+mj-lt"/>
                <a:cs typeface="Times New Roman"/>
              </a:rPr>
              <a:t> </a:t>
            </a:r>
            <a:r>
              <a:rPr sz="1500" i="1" spc="-10" dirty="0">
                <a:latin typeface="+mj-lt"/>
                <a:cs typeface="Times New Roman"/>
              </a:rPr>
              <a:t>their </a:t>
            </a:r>
            <a:r>
              <a:rPr sz="1500" i="1" dirty="0">
                <a:latin typeface="+mj-lt"/>
                <a:cs typeface="Times New Roman"/>
              </a:rPr>
              <a:t>paychecks</a:t>
            </a:r>
            <a:r>
              <a:rPr sz="1500" i="1" spc="-40" dirty="0">
                <a:latin typeface="+mj-lt"/>
                <a:cs typeface="Times New Roman"/>
              </a:rPr>
              <a:t> </a:t>
            </a:r>
            <a:r>
              <a:rPr sz="1500" i="1" dirty="0">
                <a:latin typeface="+mj-lt"/>
                <a:cs typeface="Times New Roman"/>
              </a:rPr>
              <a:t>for</a:t>
            </a:r>
            <a:r>
              <a:rPr sz="1500" i="1" spc="-35" dirty="0">
                <a:latin typeface="+mj-lt"/>
                <a:cs typeface="Times New Roman"/>
              </a:rPr>
              <a:t> </a:t>
            </a:r>
            <a:r>
              <a:rPr sz="1500" i="1" dirty="0">
                <a:latin typeface="+mj-lt"/>
                <a:cs typeface="Times New Roman"/>
              </a:rPr>
              <a:t>insurance,</a:t>
            </a:r>
            <a:r>
              <a:rPr sz="1500" i="1" spc="-40" dirty="0">
                <a:latin typeface="+mj-lt"/>
                <a:cs typeface="Times New Roman"/>
              </a:rPr>
              <a:t> </a:t>
            </a:r>
            <a:r>
              <a:rPr sz="1500" i="1" dirty="0">
                <a:latin typeface="+mj-lt"/>
                <a:cs typeface="Times New Roman"/>
              </a:rPr>
              <a:t>taxes,</a:t>
            </a:r>
            <a:r>
              <a:rPr sz="1500" i="1" spc="-35" dirty="0">
                <a:latin typeface="+mj-lt"/>
                <a:cs typeface="Times New Roman"/>
              </a:rPr>
              <a:t> </a:t>
            </a:r>
            <a:r>
              <a:rPr sz="1500" i="1" dirty="0">
                <a:latin typeface="+mj-lt"/>
                <a:cs typeface="Times New Roman"/>
              </a:rPr>
              <a:t>medical,</a:t>
            </a:r>
            <a:r>
              <a:rPr sz="1500" i="1" spc="-40" dirty="0">
                <a:latin typeface="+mj-lt"/>
                <a:cs typeface="Times New Roman"/>
              </a:rPr>
              <a:t> </a:t>
            </a:r>
            <a:r>
              <a:rPr sz="1500" i="1" dirty="0">
                <a:latin typeface="+mj-lt"/>
                <a:cs typeface="Times New Roman"/>
              </a:rPr>
              <a:t>mandatory</a:t>
            </a:r>
            <a:r>
              <a:rPr sz="1500" i="1" spc="-35" dirty="0">
                <a:latin typeface="+mj-lt"/>
                <a:cs typeface="Times New Roman"/>
              </a:rPr>
              <a:t> </a:t>
            </a:r>
            <a:r>
              <a:rPr sz="1500" i="1" dirty="0">
                <a:latin typeface="+mj-lt"/>
                <a:cs typeface="Times New Roman"/>
              </a:rPr>
              <a:t>retirement,</a:t>
            </a:r>
            <a:r>
              <a:rPr sz="1500" i="1" spc="-40" dirty="0">
                <a:latin typeface="+mj-lt"/>
                <a:cs typeface="Times New Roman"/>
              </a:rPr>
              <a:t> </a:t>
            </a:r>
            <a:r>
              <a:rPr sz="1500" i="1" dirty="0">
                <a:latin typeface="+mj-lt"/>
                <a:cs typeface="Times New Roman"/>
              </a:rPr>
              <a:t>and</a:t>
            </a:r>
            <a:r>
              <a:rPr sz="1500" i="1" spc="-35" dirty="0">
                <a:latin typeface="+mj-lt"/>
                <a:cs typeface="Times New Roman"/>
              </a:rPr>
              <a:t> </a:t>
            </a:r>
            <a:r>
              <a:rPr sz="1500" i="1" dirty="0">
                <a:latin typeface="+mj-lt"/>
                <a:cs typeface="Times New Roman"/>
              </a:rPr>
              <a:t>voluntary</a:t>
            </a:r>
            <a:r>
              <a:rPr sz="1500" i="1" spc="-40" dirty="0">
                <a:latin typeface="+mj-lt"/>
                <a:cs typeface="Times New Roman"/>
              </a:rPr>
              <a:t> </a:t>
            </a:r>
            <a:r>
              <a:rPr sz="1500" i="1" dirty="0">
                <a:latin typeface="+mj-lt"/>
                <a:cs typeface="Times New Roman"/>
              </a:rPr>
              <a:t>retirement.</a:t>
            </a:r>
            <a:r>
              <a:rPr sz="1500" i="1" spc="-35" dirty="0">
                <a:latin typeface="+mj-lt"/>
                <a:cs typeface="Times New Roman"/>
              </a:rPr>
              <a:t> </a:t>
            </a:r>
            <a:r>
              <a:rPr sz="1500" i="1" spc="-25" dirty="0">
                <a:latin typeface="+mj-lt"/>
                <a:cs typeface="Times New Roman"/>
              </a:rPr>
              <a:t>“It </a:t>
            </a:r>
            <a:r>
              <a:rPr sz="1500" i="1" dirty="0">
                <a:latin typeface="+mj-lt"/>
                <a:cs typeface="Times New Roman"/>
              </a:rPr>
              <a:t>takes</a:t>
            </a:r>
            <a:r>
              <a:rPr sz="1500" i="1" spc="-15" dirty="0">
                <a:latin typeface="+mj-lt"/>
                <a:cs typeface="Times New Roman"/>
              </a:rPr>
              <a:t> </a:t>
            </a:r>
            <a:r>
              <a:rPr sz="1500" i="1" dirty="0">
                <a:latin typeface="+mj-lt"/>
                <a:cs typeface="Times New Roman"/>
              </a:rPr>
              <a:t>up</a:t>
            </a:r>
            <a:r>
              <a:rPr sz="1500" i="1" spc="-15" dirty="0">
                <a:latin typeface="+mj-lt"/>
                <a:cs typeface="Times New Roman"/>
              </a:rPr>
              <a:t> </a:t>
            </a:r>
            <a:r>
              <a:rPr sz="1500" i="1" dirty="0">
                <a:latin typeface="+mj-lt"/>
                <a:cs typeface="Times New Roman"/>
              </a:rPr>
              <a:t>to</a:t>
            </a:r>
            <a:r>
              <a:rPr sz="1500" i="1" spc="-15" dirty="0">
                <a:latin typeface="+mj-lt"/>
                <a:cs typeface="Times New Roman"/>
              </a:rPr>
              <a:t> </a:t>
            </a:r>
            <a:r>
              <a:rPr sz="1500" i="1" dirty="0">
                <a:latin typeface="+mj-lt"/>
                <a:cs typeface="Times New Roman"/>
              </a:rPr>
              <a:t>a</a:t>
            </a:r>
            <a:r>
              <a:rPr sz="1500" i="1" spc="-15" dirty="0">
                <a:latin typeface="+mj-lt"/>
                <a:cs typeface="Times New Roman"/>
              </a:rPr>
              <a:t> </a:t>
            </a:r>
            <a:r>
              <a:rPr sz="1500" i="1" dirty="0">
                <a:latin typeface="+mj-lt"/>
                <a:cs typeface="Times New Roman"/>
              </a:rPr>
              <a:t>few</a:t>
            </a:r>
            <a:r>
              <a:rPr sz="1500" i="1" spc="-10" dirty="0">
                <a:latin typeface="+mj-lt"/>
                <a:cs typeface="Times New Roman"/>
              </a:rPr>
              <a:t> </a:t>
            </a:r>
            <a:r>
              <a:rPr sz="1500" i="1" dirty="0">
                <a:latin typeface="+mj-lt"/>
                <a:cs typeface="Times New Roman"/>
              </a:rPr>
              <a:t>hours</a:t>
            </a:r>
            <a:r>
              <a:rPr sz="1500" i="1" spc="-15" dirty="0">
                <a:latin typeface="+mj-lt"/>
                <a:cs typeface="Times New Roman"/>
              </a:rPr>
              <a:t> </a:t>
            </a:r>
            <a:r>
              <a:rPr sz="1500" i="1" dirty="0">
                <a:latin typeface="+mj-lt"/>
                <a:cs typeface="Times New Roman"/>
              </a:rPr>
              <a:t>every</a:t>
            </a:r>
            <a:r>
              <a:rPr sz="1500" i="1" spc="-15" dirty="0">
                <a:latin typeface="+mj-lt"/>
                <a:cs typeface="Times New Roman"/>
              </a:rPr>
              <a:t> </a:t>
            </a:r>
            <a:r>
              <a:rPr sz="1500" i="1" dirty="0">
                <a:latin typeface="+mj-lt"/>
                <a:cs typeface="Times New Roman"/>
              </a:rPr>
              <a:t>day,”</a:t>
            </a:r>
            <a:r>
              <a:rPr sz="1500" i="1" spc="-15" dirty="0">
                <a:latin typeface="+mj-lt"/>
                <a:cs typeface="Times New Roman"/>
              </a:rPr>
              <a:t> </a:t>
            </a:r>
            <a:r>
              <a:rPr sz="1500" i="1" dirty="0">
                <a:latin typeface="+mj-lt"/>
                <a:cs typeface="Times New Roman"/>
              </a:rPr>
              <a:t>says</a:t>
            </a:r>
            <a:r>
              <a:rPr sz="1500" i="1" spc="-10" dirty="0">
                <a:latin typeface="+mj-lt"/>
                <a:cs typeface="Times New Roman"/>
              </a:rPr>
              <a:t> Carson.</a:t>
            </a:r>
            <a:endParaRPr sz="1500" dirty="0">
              <a:latin typeface="+mj-lt"/>
              <a:cs typeface="Times New Roman"/>
            </a:endParaRPr>
          </a:p>
          <a:p>
            <a:pPr marL="12700" marR="23495">
              <a:lnSpc>
                <a:spcPct val="96100"/>
              </a:lnSpc>
              <a:spcBef>
                <a:spcPts val="1250"/>
              </a:spcBef>
            </a:pPr>
            <a:r>
              <a:rPr sz="1500" i="1" dirty="0">
                <a:latin typeface="+mj-lt"/>
                <a:cs typeface="Times New Roman"/>
              </a:rPr>
              <a:t>He</a:t>
            </a:r>
            <a:r>
              <a:rPr sz="1500" i="1" spc="-20" dirty="0">
                <a:latin typeface="+mj-lt"/>
                <a:cs typeface="Times New Roman"/>
              </a:rPr>
              <a:t> </a:t>
            </a:r>
            <a:r>
              <a:rPr sz="1500" i="1" dirty="0">
                <a:latin typeface="+mj-lt"/>
                <a:cs typeface="Times New Roman"/>
              </a:rPr>
              <a:t>would</a:t>
            </a:r>
            <a:r>
              <a:rPr sz="1500" i="1" spc="-15" dirty="0">
                <a:latin typeface="+mj-lt"/>
                <a:cs typeface="Times New Roman"/>
              </a:rPr>
              <a:t> </a:t>
            </a:r>
            <a:r>
              <a:rPr sz="1500" i="1" dirty="0">
                <a:latin typeface="+mj-lt"/>
                <a:cs typeface="Times New Roman"/>
              </a:rPr>
              <a:t>like</a:t>
            </a:r>
            <a:r>
              <a:rPr sz="1500" i="1" spc="-15" dirty="0">
                <a:latin typeface="+mj-lt"/>
                <a:cs typeface="Times New Roman"/>
              </a:rPr>
              <a:t> </a:t>
            </a:r>
            <a:r>
              <a:rPr sz="1500" i="1" dirty="0">
                <a:latin typeface="+mj-lt"/>
                <a:cs typeface="Times New Roman"/>
              </a:rPr>
              <a:t>a</a:t>
            </a:r>
            <a:r>
              <a:rPr sz="1500" i="1" spc="-15" dirty="0">
                <a:latin typeface="+mj-lt"/>
                <a:cs typeface="Times New Roman"/>
              </a:rPr>
              <a:t> </a:t>
            </a:r>
            <a:r>
              <a:rPr sz="1500" i="1" dirty="0">
                <a:latin typeface="+mj-lt"/>
                <a:cs typeface="Times New Roman"/>
              </a:rPr>
              <a:t>Web</a:t>
            </a:r>
            <a:r>
              <a:rPr sz="1500" i="1" spc="-20" dirty="0">
                <a:latin typeface="+mj-lt"/>
                <a:cs typeface="Times New Roman"/>
              </a:rPr>
              <a:t> </a:t>
            </a:r>
            <a:r>
              <a:rPr sz="1500" i="1" dirty="0">
                <a:latin typeface="+mj-lt"/>
                <a:cs typeface="Times New Roman"/>
              </a:rPr>
              <a:t>system</a:t>
            </a:r>
            <a:r>
              <a:rPr sz="1500" i="1" spc="-15" dirty="0">
                <a:latin typeface="+mj-lt"/>
                <a:cs typeface="Times New Roman"/>
              </a:rPr>
              <a:t> </a:t>
            </a:r>
            <a:r>
              <a:rPr sz="1500" i="1" dirty="0">
                <a:latin typeface="+mj-lt"/>
                <a:cs typeface="Times New Roman"/>
              </a:rPr>
              <a:t>that</a:t>
            </a:r>
            <a:r>
              <a:rPr sz="1500" i="1" spc="-15" dirty="0">
                <a:latin typeface="+mj-lt"/>
                <a:cs typeface="Times New Roman"/>
              </a:rPr>
              <a:t> </a:t>
            </a:r>
            <a:r>
              <a:rPr sz="1500" i="1" dirty="0">
                <a:latin typeface="+mj-lt"/>
                <a:cs typeface="Times New Roman"/>
              </a:rPr>
              <a:t>would</a:t>
            </a:r>
            <a:r>
              <a:rPr sz="1500" i="1" spc="-15" dirty="0">
                <a:latin typeface="+mj-lt"/>
                <a:cs typeface="Times New Roman"/>
              </a:rPr>
              <a:t> </a:t>
            </a:r>
            <a:r>
              <a:rPr sz="1500" i="1" dirty="0">
                <a:latin typeface="+mj-lt"/>
                <a:cs typeface="Times New Roman"/>
              </a:rPr>
              <a:t>allow</a:t>
            </a:r>
            <a:r>
              <a:rPr sz="1500" i="1" spc="-20" dirty="0">
                <a:latin typeface="+mj-lt"/>
                <a:cs typeface="Times New Roman"/>
              </a:rPr>
              <a:t> </a:t>
            </a:r>
            <a:r>
              <a:rPr sz="1500" i="1" dirty="0">
                <a:latin typeface="+mj-lt"/>
                <a:cs typeface="Times New Roman"/>
              </a:rPr>
              <a:t>employees</a:t>
            </a:r>
            <a:r>
              <a:rPr sz="1500" i="1" spc="-15" dirty="0">
                <a:latin typeface="+mj-lt"/>
                <a:cs typeface="Times New Roman"/>
              </a:rPr>
              <a:t> </a:t>
            </a:r>
            <a:r>
              <a:rPr sz="1500" i="1" dirty="0">
                <a:latin typeface="+mj-lt"/>
                <a:cs typeface="Times New Roman"/>
              </a:rPr>
              <a:t>to</a:t>
            </a:r>
            <a:r>
              <a:rPr sz="1500" i="1" spc="-15" dirty="0">
                <a:latin typeface="+mj-lt"/>
                <a:cs typeface="Times New Roman"/>
              </a:rPr>
              <a:t> </a:t>
            </a:r>
            <a:r>
              <a:rPr sz="1500" i="1" dirty="0">
                <a:latin typeface="+mj-lt"/>
                <a:cs typeface="Times New Roman"/>
              </a:rPr>
              <a:t>use</a:t>
            </a:r>
            <a:r>
              <a:rPr sz="1500" i="1" spc="-15" dirty="0">
                <a:latin typeface="+mj-lt"/>
                <a:cs typeface="Times New Roman"/>
              </a:rPr>
              <a:t> </a:t>
            </a:r>
            <a:r>
              <a:rPr sz="1500" i="1" dirty="0">
                <a:latin typeface="+mj-lt"/>
                <a:cs typeface="Times New Roman"/>
              </a:rPr>
              <a:t>a</a:t>
            </a:r>
            <a:r>
              <a:rPr sz="1500" i="1" spc="-15" dirty="0">
                <a:latin typeface="+mj-lt"/>
                <a:cs typeface="Times New Roman"/>
              </a:rPr>
              <a:t> </a:t>
            </a:r>
            <a:r>
              <a:rPr sz="1500" i="1" dirty="0">
                <a:latin typeface="+mj-lt"/>
                <a:cs typeface="Times New Roman"/>
              </a:rPr>
              <a:t>secure</a:t>
            </a:r>
            <a:r>
              <a:rPr sz="1500" i="1" spc="-20" dirty="0">
                <a:latin typeface="+mj-lt"/>
                <a:cs typeface="Times New Roman"/>
              </a:rPr>
              <a:t> </a:t>
            </a:r>
            <a:r>
              <a:rPr sz="1500" i="1" dirty="0">
                <a:latin typeface="+mj-lt"/>
                <a:cs typeface="Times New Roman"/>
              </a:rPr>
              <a:t>logon</a:t>
            </a:r>
            <a:r>
              <a:rPr sz="1500" i="1" spc="-15" dirty="0">
                <a:latin typeface="+mj-lt"/>
                <a:cs typeface="Times New Roman"/>
              </a:rPr>
              <a:t> </a:t>
            </a:r>
            <a:r>
              <a:rPr sz="1500" i="1" dirty="0">
                <a:latin typeface="+mj-lt"/>
                <a:cs typeface="Times New Roman"/>
              </a:rPr>
              <a:t>to</a:t>
            </a:r>
            <a:r>
              <a:rPr sz="1500" i="1" spc="-15" dirty="0">
                <a:latin typeface="+mj-lt"/>
                <a:cs typeface="Times New Roman"/>
              </a:rPr>
              <a:t> </a:t>
            </a:r>
            <a:r>
              <a:rPr sz="1500" i="1" dirty="0">
                <a:latin typeface="+mj-lt"/>
                <a:cs typeface="Times New Roman"/>
              </a:rPr>
              <a:t>view</a:t>
            </a:r>
            <a:r>
              <a:rPr sz="1500" i="1" spc="-15" dirty="0">
                <a:latin typeface="+mj-lt"/>
                <a:cs typeface="Times New Roman"/>
              </a:rPr>
              <a:t> </a:t>
            </a:r>
            <a:r>
              <a:rPr sz="1500" i="1" spc="-25" dirty="0">
                <a:latin typeface="+mj-lt"/>
                <a:cs typeface="Times New Roman"/>
              </a:rPr>
              <a:t>the </a:t>
            </a:r>
            <a:r>
              <a:rPr sz="1500" i="1" dirty="0">
                <a:latin typeface="+mj-lt"/>
                <a:cs typeface="Times New Roman"/>
              </a:rPr>
              <a:t>information.</a:t>
            </a:r>
            <a:r>
              <a:rPr sz="1500" i="1" spc="-20" dirty="0">
                <a:latin typeface="+mj-lt"/>
                <a:cs typeface="Times New Roman"/>
              </a:rPr>
              <a:t> </a:t>
            </a:r>
            <a:r>
              <a:rPr sz="1500" i="1" dirty="0">
                <a:latin typeface="+mj-lt"/>
                <a:cs typeface="Times New Roman"/>
              </a:rPr>
              <a:t>Carson</a:t>
            </a:r>
            <a:r>
              <a:rPr sz="1500" i="1" spc="-20" dirty="0">
                <a:latin typeface="+mj-lt"/>
                <a:cs typeface="Times New Roman"/>
              </a:rPr>
              <a:t> </a:t>
            </a:r>
            <a:r>
              <a:rPr sz="1500" i="1" dirty="0">
                <a:latin typeface="+mj-lt"/>
                <a:cs typeface="Times New Roman"/>
              </a:rPr>
              <a:t>wants</a:t>
            </a:r>
            <a:r>
              <a:rPr sz="1500" i="1" spc="-20" dirty="0">
                <a:latin typeface="+mj-lt"/>
                <a:cs typeface="Times New Roman"/>
              </a:rPr>
              <a:t> </a:t>
            </a:r>
            <a:r>
              <a:rPr sz="1500" i="1" dirty="0">
                <a:latin typeface="+mj-lt"/>
                <a:cs typeface="Times New Roman"/>
              </a:rPr>
              <a:t>the</a:t>
            </a:r>
            <a:r>
              <a:rPr sz="1500" i="1" spc="-20" dirty="0">
                <a:latin typeface="+mj-lt"/>
                <a:cs typeface="Times New Roman"/>
              </a:rPr>
              <a:t> </a:t>
            </a:r>
            <a:r>
              <a:rPr sz="1500" i="1" dirty="0">
                <a:latin typeface="+mj-lt"/>
                <a:cs typeface="Times New Roman"/>
              </a:rPr>
              <a:t>system</a:t>
            </a:r>
            <a:r>
              <a:rPr sz="1500" i="1" spc="-15" dirty="0">
                <a:latin typeface="+mj-lt"/>
                <a:cs typeface="Times New Roman"/>
              </a:rPr>
              <a:t> </a:t>
            </a:r>
            <a:r>
              <a:rPr sz="1500" i="1" dirty="0">
                <a:latin typeface="+mj-lt"/>
                <a:cs typeface="Times New Roman"/>
              </a:rPr>
              <a:t>to</a:t>
            </a:r>
            <a:r>
              <a:rPr sz="1500" i="1" spc="-20" dirty="0">
                <a:latin typeface="+mj-lt"/>
                <a:cs typeface="Times New Roman"/>
              </a:rPr>
              <a:t> </a:t>
            </a:r>
            <a:r>
              <a:rPr sz="1500" i="1" dirty="0">
                <a:latin typeface="+mj-lt"/>
                <a:cs typeface="Times New Roman"/>
              </a:rPr>
              <a:t>interface</a:t>
            </a:r>
            <a:r>
              <a:rPr sz="1500" i="1" spc="-20" dirty="0">
                <a:latin typeface="+mj-lt"/>
                <a:cs typeface="Times New Roman"/>
              </a:rPr>
              <a:t> </a:t>
            </a:r>
            <a:r>
              <a:rPr sz="1500" i="1" dirty="0">
                <a:latin typeface="+mj-lt"/>
                <a:cs typeface="Times New Roman"/>
              </a:rPr>
              <a:t>with</a:t>
            </a:r>
            <a:r>
              <a:rPr sz="1500" i="1" spc="-20" dirty="0">
                <a:latin typeface="+mj-lt"/>
                <a:cs typeface="Times New Roman"/>
              </a:rPr>
              <a:t> </a:t>
            </a:r>
            <a:r>
              <a:rPr sz="1500" i="1" dirty="0">
                <a:latin typeface="+mj-lt"/>
                <a:cs typeface="Times New Roman"/>
              </a:rPr>
              <a:t>health</a:t>
            </a:r>
            <a:r>
              <a:rPr sz="1500" i="1" spc="-20" dirty="0">
                <a:latin typeface="+mj-lt"/>
                <a:cs typeface="Times New Roman"/>
              </a:rPr>
              <a:t> </a:t>
            </a:r>
            <a:r>
              <a:rPr sz="1500" i="1" dirty="0">
                <a:latin typeface="+mj-lt"/>
                <a:cs typeface="Times New Roman"/>
              </a:rPr>
              <a:t>and</a:t>
            </a:r>
            <a:r>
              <a:rPr sz="1500" i="1" spc="-15" dirty="0">
                <a:latin typeface="+mj-lt"/>
                <a:cs typeface="Times New Roman"/>
              </a:rPr>
              <a:t> </a:t>
            </a:r>
            <a:r>
              <a:rPr sz="1500" i="1" dirty="0">
                <a:latin typeface="+mj-lt"/>
                <a:cs typeface="Times New Roman"/>
              </a:rPr>
              <a:t>dental</a:t>
            </a:r>
            <a:r>
              <a:rPr sz="1500" i="1" spc="-20" dirty="0">
                <a:latin typeface="+mj-lt"/>
                <a:cs typeface="Times New Roman"/>
              </a:rPr>
              <a:t> </a:t>
            </a:r>
            <a:r>
              <a:rPr sz="1500" i="1" spc="-10" dirty="0">
                <a:latin typeface="+mj-lt"/>
                <a:cs typeface="Times New Roman"/>
              </a:rPr>
              <a:t>insurance</a:t>
            </a:r>
            <a:r>
              <a:rPr sz="1500" i="1" spc="500" dirty="0">
                <a:latin typeface="+mj-lt"/>
                <a:cs typeface="Times New Roman"/>
              </a:rPr>
              <a:t> </a:t>
            </a:r>
            <a:r>
              <a:rPr sz="1500" i="1" dirty="0">
                <a:latin typeface="+mj-lt"/>
                <a:cs typeface="Times New Roman"/>
              </a:rPr>
              <a:t>companies</a:t>
            </a:r>
            <a:r>
              <a:rPr sz="1500" i="1" spc="-25" dirty="0">
                <a:latin typeface="+mj-lt"/>
                <a:cs typeface="Times New Roman"/>
              </a:rPr>
              <a:t> </a:t>
            </a:r>
            <a:r>
              <a:rPr sz="1500" i="1" dirty="0">
                <a:latin typeface="+mj-lt"/>
                <a:cs typeface="Times New Roman"/>
              </a:rPr>
              <a:t>to</a:t>
            </a:r>
            <a:r>
              <a:rPr sz="1500" i="1" spc="-25" dirty="0">
                <a:latin typeface="+mj-lt"/>
                <a:cs typeface="Times New Roman"/>
              </a:rPr>
              <a:t> </a:t>
            </a:r>
            <a:r>
              <a:rPr sz="1500" i="1" dirty="0">
                <a:latin typeface="+mj-lt"/>
                <a:cs typeface="Times New Roman"/>
              </a:rPr>
              <a:t>obtain</a:t>
            </a:r>
            <a:r>
              <a:rPr sz="1500" i="1" spc="-20" dirty="0">
                <a:latin typeface="+mj-lt"/>
                <a:cs typeface="Times New Roman"/>
              </a:rPr>
              <a:t> </a:t>
            </a:r>
            <a:r>
              <a:rPr sz="1500" i="1" dirty="0">
                <a:latin typeface="+mj-lt"/>
                <a:cs typeface="Times New Roman"/>
              </a:rPr>
              <a:t>the</a:t>
            </a:r>
            <a:r>
              <a:rPr sz="1500" i="1" spc="-25" dirty="0">
                <a:latin typeface="+mj-lt"/>
                <a:cs typeface="Times New Roman"/>
              </a:rPr>
              <a:t> </a:t>
            </a:r>
            <a:r>
              <a:rPr sz="1500" i="1" dirty="0">
                <a:latin typeface="+mj-lt"/>
                <a:cs typeface="Times New Roman"/>
              </a:rPr>
              <a:t>amount</a:t>
            </a:r>
            <a:r>
              <a:rPr sz="1500" i="1" spc="-20" dirty="0">
                <a:latin typeface="+mj-lt"/>
                <a:cs typeface="Times New Roman"/>
              </a:rPr>
              <a:t> </a:t>
            </a:r>
            <a:r>
              <a:rPr sz="1500" i="1" dirty="0">
                <a:latin typeface="+mj-lt"/>
                <a:cs typeface="Times New Roman"/>
              </a:rPr>
              <a:t>remaining</a:t>
            </a:r>
            <a:r>
              <a:rPr sz="1500" i="1" spc="-25" dirty="0">
                <a:latin typeface="+mj-lt"/>
                <a:cs typeface="Times New Roman"/>
              </a:rPr>
              <a:t> </a:t>
            </a:r>
            <a:r>
              <a:rPr sz="1500" i="1" dirty="0">
                <a:latin typeface="+mj-lt"/>
                <a:cs typeface="Times New Roman"/>
              </a:rPr>
              <a:t>in</a:t>
            </a:r>
            <a:r>
              <a:rPr sz="1500" i="1" spc="-20" dirty="0">
                <a:latin typeface="+mj-lt"/>
                <a:cs typeface="Times New Roman"/>
              </a:rPr>
              <a:t> </a:t>
            </a:r>
            <a:r>
              <a:rPr sz="1500" i="1" dirty="0">
                <a:latin typeface="+mj-lt"/>
                <a:cs typeface="Times New Roman"/>
              </a:rPr>
              <a:t>the</a:t>
            </a:r>
            <a:r>
              <a:rPr sz="1500" i="1" spc="-30" dirty="0">
                <a:latin typeface="+mj-lt"/>
                <a:cs typeface="Times New Roman"/>
              </a:rPr>
              <a:t> </a:t>
            </a:r>
            <a:r>
              <a:rPr sz="1500" i="1" dirty="0">
                <a:latin typeface="+mj-lt"/>
                <a:cs typeface="Times New Roman"/>
              </a:rPr>
              <a:t>employee’s</a:t>
            </a:r>
            <a:r>
              <a:rPr sz="1500" i="1" spc="-20" dirty="0">
                <a:latin typeface="+mj-lt"/>
                <a:cs typeface="Times New Roman"/>
              </a:rPr>
              <a:t> </a:t>
            </a:r>
            <a:r>
              <a:rPr sz="1500" i="1" dirty="0">
                <a:latin typeface="+mj-lt"/>
                <a:cs typeface="Times New Roman"/>
              </a:rPr>
              <a:t>account</a:t>
            </a:r>
            <a:r>
              <a:rPr sz="1500" i="1" spc="-25" dirty="0">
                <a:latin typeface="+mj-lt"/>
                <a:cs typeface="Times New Roman"/>
              </a:rPr>
              <a:t> </a:t>
            </a:r>
            <a:r>
              <a:rPr sz="1500" i="1" dirty="0">
                <a:latin typeface="+mj-lt"/>
                <a:cs typeface="Times New Roman"/>
              </a:rPr>
              <a:t>for</a:t>
            </a:r>
            <a:r>
              <a:rPr sz="1500" i="1" spc="-25" dirty="0">
                <a:latin typeface="+mj-lt"/>
                <a:cs typeface="Times New Roman"/>
              </a:rPr>
              <a:t> </a:t>
            </a:r>
            <a:r>
              <a:rPr sz="1500" i="1" dirty="0">
                <a:latin typeface="+mj-lt"/>
                <a:cs typeface="Times New Roman"/>
              </a:rPr>
              <a:t>the</a:t>
            </a:r>
            <a:r>
              <a:rPr sz="1500" i="1" spc="-20" dirty="0">
                <a:latin typeface="+mj-lt"/>
                <a:cs typeface="Times New Roman"/>
              </a:rPr>
              <a:t> </a:t>
            </a:r>
            <a:r>
              <a:rPr sz="1500" i="1" dirty="0">
                <a:latin typeface="+mj-lt"/>
                <a:cs typeface="Times New Roman"/>
              </a:rPr>
              <a:t>year.</a:t>
            </a:r>
            <a:r>
              <a:rPr sz="1500" i="1" spc="-25" dirty="0">
                <a:latin typeface="+mj-lt"/>
                <a:cs typeface="Times New Roman"/>
              </a:rPr>
              <a:t> </a:t>
            </a:r>
            <a:r>
              <a:rPr sz="1500" i="1" dirty="0">
                <a:latin typeface="+mj-lt"/>
                <a:cs typeface="Times New Roman"/>
              </a:rPr>
              <a:t>He</a:t>
            </a:r>
            <a:r>
              <a:rPr sz="1500" i="1" spc="-20" dirty="0">
                <a:latin typeface="+mj-lt"/>
                <a:cs typeface="Times New Roman"/>
              </a:rPr>
              <a:t> </a:t>
            </a:r>
            <a:r>
              <a:rPr sz="1500" i="1" spc="-10" dirty="0">
                <a:latin typeface="+mj-lt"/>
                <a:cs typeface="Times New Roman"/>
              </a:rPr>
              <a:t>would </a:t>
            </a:r>
            <a:r>
              <a:rPr sz="1500" i="1" dirty="0">
                <a:latin typeface="+mj-lt"/>
                <a:cs typeface="Times New Roman"/>
              </a:rPr>
              <a:t>also</a:t>
            </a:r>
            <a:r>
              <a:rPr sz="1500" i="1" spc="-25" dirty="0">
                <a:latin typeface="+mj-lt"/>
                <a:cs typeface="Times New Roman"/>
              </a:rPr>
              <a:t> </a:t>
            </a:r>
            <a:r>
              <a:rPr sz="1500" i="1" dirty="0">
                <a:latin typeface="+mj-lt"/>
                <a:cs typeface="Times New Roman"/>
              </a:rPr>
              <a:t>like</a:t>
            </a:r>
            <a:r>
              <a:rPr sz="1500" i="1" spc="-20" dirty="0">
                <a:latin typeface="+mj-lt"/>
                <a:cs typeface="Times New Roman"/>
              </a:rPr>
              <a:t> </a:t>
            </a:r>
            <a:r>
              <a:rPr sz="1500" i="1" dirty="0">
                <a:latin typeface="+mj-lt"/>
                <a:cs typeface="Times New Roman"/>
              </a:rPr>
              <a:t>to</a:t>
            </a:r>
            <a:r>
              <a:rPr sz="1500" i="1" spc="-20" dirty="0">
                <a:latin typeface="+mj-lt"/>
                <a:cs typeface="Times New Roman"/>
              </a:rPr>
              <a:t> </a:t>
            </a:r>
            <a:r>
              <a:rPr sz="1500" i="1" dirty="0">
                <a:latin typeface="+mj-lt"/>
                <a:cs typeface="Times New Roman"/>
              </a:rPr>
              <a:t>obtain</a:t>
            </a:r>
            <a:r>
              <a:rPr sz="1500" i="1" spc="-20" dirty="0">
                <a:latin typeface="+mj-lt"/>
                <a:cs typeface="Times New Roman"/>
              </a:rPr>
              <a:t> </a:t>
            </a:r>
            <a:r>
              <a:rPr sz="1500" i="1" dirty="0">
                <a:latin typeface="+mj-lt"/>
                <a:cs typeface="Times New Roman"/>
              </a:rPr>
              <a:t>retirement</a:t>
            </a:r>
            <a:r>
              <a:rPr sz="1500" i="1" spc="-25" dirty="0">
                <a:latin typeface="+mj-lt"/>
                <a:cs typeface="Times New Roman"/>
              </a:rPr>
              <a:t> </a:t>
            </a:r>
            <a:r>
              <a:rPr sz="1500" i="1" dirty="0">
                <a:latin typeface="+mj-lt"/>
                <a:cs typeface="Times New Roman"/>
              </a:rPr>
              <a:t>amounts</a:t>
            </a:r>
            <a:r>
              <a:rPr sz="1500" i="1" spc="-20" dirty="0">
                <a:latin typeface="+mj-lt"/>
                <a:cs typeface="Times New Roman"/>
              </a:rPr>
              <a:t> </a:t>
            </a:r>
            <a:r>
              <a:rPr sz="1500" i="1" dirty="0">
                <a:latin typeface="+mj-lt"/>
                <a:cs typeface="Times New Roman"/>
              </a:rPr>
              <a:t>saved</a:t>
            </a:r>
            <a:r>
              <a:rPr sz="1500" i="1" spc="-20" dirty="0">
                <a:latin typeface="+mj-lt"/>
                <a:cs typeface="Times New Roman"/>
              </a:rPr>
              <a:t> </a:t>
            </a:r>
            <a:r>
              <a:rPr sz="1500" i="1" dirty="0">
                <a:latin typeface="+mj-lt"/>
                <a:cs typeface="Times New Roman"/>
              </a:rPr>
              <a:t>along</a:t>
            </a:r>
            <a:r>
              <a:rPr sz="1500" i="1" spc="-20" dirty="0">
                <a:latin typeface="+mj-lt"/>
                <a:cs typeface="Times New Roman"/>
              </a:rPr>
              <a:t> </a:t>
            </a:r>
            <a:r>
              <a:rPr sz="1500" i="1" dirty="0">
                <a:latin typeface="+mj-lt"/>
                <a:cs typeface="Times New Roman"/>
              </a:rPr>
              <a:t>with</a:t>
            </a:r>
            <a:r>
              <a:rPr sz="1500" i="1" spc="-20" dirty="0">
                <a:latin typeface="+mj-lt"/>
                <a:cs typeface="Times New Roman"/>
              </a:rPr>
              <a:t> </a:t>
            </a:r>
            <a:r>
              <a:rPr sz="1500" i="1" dirty="0">
                <a:latin typeface="+mj-lt"/>
                <a:cs typeface="Times New Roman"/>
              </a:rPr>
              <a:t>investment</a:t>
            </a:r>
            <a:r>
              <a:rPr sz="1500" i="1" spc="-25" dirty="0">
                <a:latin typeface="+mj-lt"/>
                <a:cs typeface="Times New Roman"/>
              </a:rPr>
              <a:t> </a:t>
            </a:r>
            <a:r>
              <a:rPr sz="1500" i="1" dirty="0">
                <a:latin typeface="+mj-lt"/>
                <a:cs typeface="Times New Roman"/>
              </a:rPr>
              <a:t>results.</a:t>
            </a:r>
            <a:r>
              <a:rPr sz="1500" i="1" spc="-20" dirty="0">
                <a:latin typeface="+mj-lt"/>
                <a:cs typeface="Times New Roman"/>
              </a:rPr>
              <a:t> </a:t>
            </a:r>
            <a:r>
              <a:rPr sz="1500" i="1" dirty="0">
                <a:latin typeface="+mj-lt"/>
                <a:cs typeface="Times New Roman"/>
              </a:rPr>
              <a:t>Carson</a:t>
            </a:r>
            <a:r>
              <a:rPr sz="1500" i="1" spc="-20" dirty="0">
                <a:latin typeface="+mj-lt"/>
                <a:cs typeface="Times New Roman"/>
              </a:rPr>
              <a:t> </a:t>
            </a:r>
            <a:r>
              <a:rPr sz="1500" i="1" dirty="0">
                <a:latin typeface="+mj-lt"/>
                <a:cs typeface="Times New Roman"/>
              </a:rPr>
              <a:t>has</a:t>
            </a:r>
            <a:r>
              <a:rPr sz="1500" i="1" spc="-20" dirty="0">
                <a:latin typeface="+mj-lt"/>
                <a:cs typeface="Times New Roman"/>
              </a:rPr>
              <a:t> </a:t>
            </a:r>
            <a:r>
              <a:rPr sz="1500" i="1" dirty="0">
                <a:latin typeface="+mj-lt"/>
                <a:cs typeface="Times New Roman"/>
              </a:rPr>
              <a:t>a</a:t>
            </a:r>
            <a:r>
              <a:rPr sz="1500" i="1" spc="-20" dirty="0">
                <a:latin typeface="+mj-lt"/>
                <a:cs typeface="Times New Roman"/>
              </a:rPr>
              <a:t> high </a:t>
            </a:r>
            <a:r>
              <a:rPr sz="1500" i="1" dirty="0">
                <a:latin typeface="+mj-lt"/>
                <a:cs typeface="Times New Roman"/>
              </a:rPr>
              <a:t>regard</a:t>
            </a:r>
            <a:r>
              <a:rPr sz="1500" i="1" spc="-20" dirty="0">
                <a:latin typeface="+mj-lt"/>
                <a:cs typeface="Times New Roman"/>
              </a:rPr>
              <a:t> </a:t>
            </a:r>
            <a:r>
              <a:rPr sz="1500" i="1" dirty="0">
                <a:latin typeface="+mj-lt"/>
                <a:cs typeface="Times New Roman"/>
              </a:rPr>
              <a:t>for</a:t>
            </a:r>
            <a:r>
              <a:rPr sz="1500" i="1" spc="-20" dirty="0">
                <a:latin typeface="+mj-lt"/>
                <a:cs typeface="Times New Roman"/>
              </a:rPr>
              <a:t> </a:t>
            </a:r>
            <a:r>
              <a:rPr sz="1500" i="1" dirty="0">
                <a:latin typeface="+mj-lt"/>
                <a:cs typeface="Times New Roman"/>
              </a:rPr>
              <a:t>privacy</a:t>
            </a:r>
            <a:r>
              <a:rPr sz="1500" i="1" spc="-20" dirty="0">
                <a:latin typeface="+mj-lt"/>
                <a:cs typeface="Times New Roman"/>
              </a:rPr>
              <a:t> </a:t>
            </a:r>
            <a:r>
              <a:rPr sz="1500" i="1" dirty="0">
                <a:latin typeface="+mj-lt"/>
                <a:cs typeface="Times New Roman"/>
              </a:rPr>
              <a:t>and</a:t>
            </a:r>
            <a:r>
              <a:rPr sz="1500" i="1" spc="-20" dirty="0">
                <a:latin typeface="+mj-lt"/>
                <a:cs typeface="Times New Roman"/>
              </a:rPr>
              <a:t> </a:t>
            </a:r>
            <a:r>
              <a:rPr sz="1500" i="1" dirty="0">
                <a:latin typeface="+mj-lt"/>
                <a:cs typeface="Times New Roman"/>
              </a:rPr>
              <a:t>wants</a:t>
            </a:r>
            <a:r>
              <a:rPr sz="1500" i="1" spc="-20" dirty="0">
                <a:latin typeface="+mj-lt"/>
                <a:cs typeface="Times New Roman"/>
              </a:rPr>
              <a:t> </a:t>
            </a:r>
            <a:r>
              <a:rPr sz="1500" i="1" dirty="0">
                <a:latin typeface="+mj-lt"/>
                <a:cs typeface="Times New Roman"/>
              </a:rPr>
              <a:t>the</a:t>
            </a:r>
            <a:r>
              <a:rPr sz="1500" i="1" spc="-15" dirty="0">
                <a:latin typeface="+mj-lt"/>
                <a:cs typeface="Times New Roman"/>
              </a:rPr>
              <a:t> </a:t>
            </a:r>
            <a:r>
              <a:rPr sz="1500" i="1" dirty="0">
                <a:latin typeface="+mj-lt"/>
                <a:cs typeface="Times New Roman"/>
              </a:rPr>
              <a:t>system</a:t>
            </a:r>
            <a:r>
              <a:rPr sz="1500" i="1" spc="-20" dirty="0">
                <a:latin typeface="+mj-lt"/>
                <a:cs typeface="Times New Roman"/>
              </a:rPr>
              <a:t> </a:t>
            </a:r>
            <a:r>
              <a:rPr sz="1500" i="1" dirty="0">
                <a:latin typeface="+mj-lt"/>
                <a:cs typeface="Times New Roman"/>
              </a:rPr>
              <a:t>to</a:t>
            </a:r>
            <a:r>
              <a:rPr sz="1500" i="1" spc="-20" dirty="0">
                <a:latin typeface="+mj-lt"/>
                <a:cs typeface="Times New Roman"/>
              </a:rPr>
              <a:t> </a:t>
            </a:r>
            <a:r>
              <a:rPr sz="1500" i="1" dirty="0">
                <a:latin typeface="+mj-lt"/>
                <a:cs typeface="Times New Roman"/>
              </a:rPr>
              <a:t>have</a:t>
            </a:r>
            <a:r>
              <a:rPr sz="1500" i="1" spc="-20" dirty="0">
                <a:latin typeface="+mj-lt"/>
                <a:cs typeface="Times New Roman"/>
              </a:rPr>
              <a:t> </a:t>
            </a:r>
            <a:r>
              <a:rPr sz="1500" i="1" dirty="0">
                <a:latin typeface="+mj-lt"/>
                <a:cs typeface="Times New Roman"/>
              </a:rPr>
              <a:t>employees</a:t>
            </a:r>
            <a:r>
              <a:rPr sz="1500" i="1" spc="-20" dirty="0">
                <a:latin typeface="+mj-lt"/>
                <a:cs typeface="Times New Roman"/>
              </a:rPr>
              <a:t> </a:t>
            </a:r>
            <a:r>
              <a:rPr sz="1500" i="1" dirty="0">
                <a:latin typeface="+mj-lt"/>
                <a:cs typeface="Times New Roman"/>
              </a:rPr>
              <a:t>register</a:t>
            </a:r>
            <a:r>
              <a:rPr sz="1500" i="1" spc="-15" dirty="0">
                <a:latin typeface="+mj-lt"/>
                <a:cs typeface="Times New Roman"/>
              </a:rPr>
              <a:t> </a:t>
            </a:r>
            <a:r>
              <a:rPr sz="1500" i="1" dirty="0">
                <a:latin typeface="+mj-lt"/>
                <a:cs typeface="Times New Roman"/>
              </a:rPr>
              <a:t>and</a:t>
            </a:r>
            <a:r>
              <a:rPr sz="1500" i="1" spc="-20" dirty="0">
                <a:latin typeface="+mj-lt"/>
                <a:cs typeface="Times New Roman"/>
              </a:rPr>
              <a:t> </a:t>
            </a:r>
            <a:r>
              <a:rPr sz="1500" i="1" dirty="0">
                <a:latin typeface="+mj-lt"/>
                <a:cs typeface="Times New Roman"/>
              </a:rPr>
              <a:t>give</a:t>
            </a:r>
            <a:r>
              <a:rPr sz="1500" i="1" spc="-20" dirty="0">
                <a:latin typeface="+mj-lt"/>
                <a:cs typeface="Times New Roman"/>
              </a:rPr>
              <a:t> </a:t>
            </a:r>
            <a:r>
              <a:rPr sz="1500" i="1" dirty="0">
                <a:latin typeface="+mj-lt"/>
                <a:cs typeface="Times New Roman"/>
              </a:rPr>
              <a:t>permission</a:t>
            </a:r>
            <a:r>
              <a:rPr sz="1500" i="1" spc="-20" dirty="0">
                <a:latin typeface="+mj-lt"/>
                <a:cs typeface="Times New Roman"/>
              </a:rPr>
              <a:t> </a:t>
            </a:r>
            <a:r>
              <a:rPr sz="1500" i="1" spc="-25" dirty="0">
                <a:latin typeface="+mj-lt"/>
                <a:cs typeface="Times New Roman"/>
              </a:rPr>
              <a:t>to </a:t>
            </a:r>
            <a:r>
              <a:rPr sz="1500" i="1" dirty="0">
                <a:latin typeface="+mj-lt"/>
                <a:cs typeface="Times New Roman"/>
              </a:rPr>
              <a:t>obtain</a:t>
            </a:r>
            <a:r>
              <a:rPr sz="1500" i="1" spc="-30" dirty="0">
                <a:latin typeface="+mj-lt"/>
                <a:cs typeface="Times New Roman"/>
              </a:rPr>
              <a:t> </a:t>
            </a:r>
            <a:r>
              <a:rPr sz="1500" i="1" dirty="0">
                <a:latin typeface="+mj-lt"/>
                <a:cs typeface="Times New Roman"/>
              </a:rPr>
              <a:t>financial</a:t>
            </a:r>
            <a:r>
              <a:rPr sz="1500" i="1" spc="-25" dirty="0">
                <a:latin typeface="+mj-lt"/>
                <a:cs typeface="Times New Roman"/>
              </a:rPr>
              <a:t> </a:t>
            </a:r>
            <a:r>
              <a:rPr sz="1500" i="1" dirty="0">
                <a:latin typeface="+mj-lt"/>
                <a:cs typeface="Times New Roman"/>
              </a:rPr>
              <a:t>amounts</a:t>
            </a:r>
            <a:r>
              <a:rPr sz="1500" i="1" spc="-25" dirty="0">
                <a:latin typeface="+mj-lt"/>
                <a:cs typeface="Times New Roman"/>
              </a:rPr>
              <a:t> </a:t>
            </a:r>
            <a:r>
              <a:rPr sz="1500" i="1" dirty="0">
                <a:latin typeface="+mj-lt"/>
                <a:cs typeface="Times New Roman"/>
              </a:rPr>
              <a:t>from</a:t>
            </a:r>
            <a:r>
              <a:rPr sz="1500" i="1" spc="-30" dirty="0">
                <a:latin typeface="+mj-lt"/>
                <a:cs typeface="Times New Roman"/>
              </a:rPr>
              <a:t> </a:t>
            </a:r>
            <a:r>
              <a:rPr sz="1500" i="1" dirty="0">
                <a:latin typeface="+mj-lt"/>
                <a:cs typeface="Times New Roman"/>
              </a:rPr>
              <a:t>the</a:t>
            </a:r>
            <a:r>
              <a:rPr sz="1500" i="1" spc="-30" dirty="0">
                <a:latin typeface="+mj-lt"/>
                <a:cs typeface="Times New Roman"/>
              </a:rPr>
              <a:t> </a:t>
            </a:r>
            <a:r>
              <a:rPr sz="1500" i="1" dirty="0">
                <a:latin typeface="+mj-lt"/>
                <a:cs typeface="Times New Roman"/>
              </a:rPr>
              <a:t>dental</a:t>
            </a:r>
            <a:r>
              <a:rPr sz="1500" i="1" spc="-25" dirty="0">
                <a:latin typeface="+mj-lt"/>
                <a:cs typeface="Times New Roman"/>
              </a:rPr>
              <a:t> </a:t>
            </a:r>
            <a:r>
              <a:rPr sz="1500" i="1" dirty="0">
                <a:latin typeface="+mj-lt"/>
                <a:cs typeface="Times New Roman"/>
              </a:rPr>
              <a:t>insurance</a:t>
            </a:r>
            <a:r>
              <a:rPr sz="1500" i="1" spc="-25" dirty="0">
                <a:latin typeface="+mj-lt"/>
                <a:cs typeface="Times New Roman"/>
              </a:rPr>
              <a:t> </a:t>
            </a:r>
            <a:r>
              <a:rPr sz="1500" i="1" dirty="0">
                <a:latin typeface="+mj-lt"/>
                <a:cs typeface="Times New Roman"/>
              </a:rPr>
              <a:t>and</a:t>
            </a:r>
            <a:r>
              <a:rPr sz="1500" i="1" spc="-25" dirty="0">
                <a:latin typeface="+mj-lt"/>
                <a:cs typeface="Times New Roman"/>
              </a:rPr>
              <a:t> </a:t>
            </a:r>
            <a:r>
              <a:rPr sz="1500" i="1" dirty="0">
                <a:latin typeface="+mj-lt"/>
                <a:cs typeface="Times New Roman"/>
              </a:rPr>
              <a:t>retirement</a:t>
            </a:r>
            <a:r>
              <a:rPr sz="1500" i="1" spc="-30" dirty="0">
                <a:latin typeface="+mj-lt"/>
                <a:cs typeface="Times New Roman"/>
              </a:rPr>
              <a:t> </a:t>
            </a:r>
            <a:r>
              <a:rPr sz="1500" i="1" dirty="0">
                <a:latin typeface="+mj-lt"/>
                <a:cs typeface="Times New Roman"/>
              </a:rPr>
              <a:t>companies.</a:t>
            </a:r>
            <a:r>
              <a:rPr sz="1500" i="1" spc="-25" dirty="0">
                <a:latin typeface="+mj-lt"/>
                <a:cs typeface="Times New Roman"/>
              </a:rPr>
              <a:t> </a:t>
            </a:r>
            <a:r>
              <a:rPr sz="1500" i="1" dirty="0">
                <a:latin typeface="+mj-lt"/>
                <a:cs typeface="Times New Roman"/>
              </a:rPr>
              <a:t>Draw</a:t>
            </a:r>
            <a:r>
              <a:rPr sz="1500" i="1" spc="-25" dirty="0">
                <a:latin typeface="+mj-lt"/>
                <a:cs typeface="Times New Roman"/>
              </a:rPr>
              <a:t> </a:t>
            </a:r>
            <a:r>
              <a:rPr sz="1500" i="1" dirty="0">
                <a:latin typeface="+mj-lt"/>
                <a:cs typeface="Times New Roman"/>
              </a:rPr>
              <a:t>a</a:t>
            </a:r>
            <a:r>
              <a:rPr sz="1500" i="1" spc="-25" dirty="0">
                <a:latin typeface="+mj-lt"/>
                <a:cs typeface="Times New Roman"/>
              </a:rPr>
              <a:t> use </a:t>
            </a:r>
            <a:r>
              <a:rPr sz="1500" i="1" dirty="0">
                <a:latin typeface="+mj-lt"/>
                <a:cs typeface="Times New Roman"/>
              </a:rPr>
              <a:t>case</a:t>
            </a:r>
            <a:r>
              <a:rPr sz="1500" i="1" spc="-25" dirty="0">
                <a:latin typeface="+mj-lt"/>
                <a:cs typeface="Times New Roman"/>
              </a:rPr>
              <a:t> </a:t>
            </a:r>
            <a:r>
              <a:rPr sz="1500" i="1" dirty="0">
                <a:latin typeface="+mj-lt"/>
                <a:cs typeface="Times New Roman"/>
              </a:rPr>
              <a:t>diagram</a:t>
            </a:r>
            <a:r>
              <a:rPr sz="1500" i="1" spc="-25" dirty="0">
                <a:latin typeface="+mj-lt"/>
                <a:cs typeface="Times New Roman"/>
              </a:rPr>
              <a:t> </a:t>
            </a:r>
            <a:r>
              <a:rPr sz="1500" i="1" dirty="0">
                <a:latin typeface="+mj-lt"/>
                <a:cs typeface="Times New Roman"/>
              </a:rPr>
              <a:t>representing</a:t>
            </a:r>
            <a:r>
              <a:rPr sz="1500" i="1" spc="-25" dirty="0">
                <a:latin typeface="+mj-lt"/>
                <a:cs typeface="Times New Roman"/>
              </a:rPr>
              <a:t> </a:t>
            </a:r>
            <a:r>
              <a:rPr sz="1500" i="1" dirty="0">
                <a:latin typeface="+mj-lt"/>
                <a:cs typeface="Times New Roman"/>
              </a:rPr>
              <a:t>the</a:t>
            </a:r>
            <a:r>
              <a:rPr sz="1500" i="1" spc="-25" dirty="0">
                <a:latin typeface="+mj-lt"/>
                <a:cs typeface="Times New Roman"/>
              </a:rPr>
              <a:t> </a:t>
            </a:r>
            <a:r>
              <a:rPr sz="1500" i="1" dirty="0">
                <a:latin typeface="+mj-lt"/>
                <a:cs typeface="Times New Roman"/>
              </a:rPr>
              <a:t>activities</a:t>
            </a:r>
            <a:r>
              <a:rPr sz="1500" i="1" spc="-25" dirty="0">
                <a:latin typeface="+mj-lt"/>
                <a:cs typeface="Times New Roman"/>
              </a:rPr>
              <a:t> </a:t>
            </a:r>
            <a:r>
              <a:rPr sz="1500" i="1" dirty="0">
                <a:latin typeface="+mj-lt"/>
                <a:cs typeface="Times New Roman"/>
              </a:rPr>
              <a:t>of</a:t>
            </a:r>
            <a:r>
              <a:rPr sz="1500" i="1" spc="-25" dirty="0">
                <a:latin typeface="+mj-lt"/>
                <a:cs typeface="Times New Roman"/>
              </a:rPr>
              <a:t> </a:t>
            </a:r>
            <a:r>
              <a:rPr sz="1500" i="1" dirty="0">
                <a:latin typeface="+mj-lt"/>
                <a:cs typeface="Times New Roman"/>
              </a:rPr>
              <a:t>the</a:t>
            </a:r>
            <a:r>
              <a:rPr sz="1500" i="1" spc="-25" dirty="0">
                <a:latin typeface="+mj-lt"/>
                <a:cs typeface="Times New Roman"/>
              </a:rPr>
              <a:t> </a:t>
            </a:r>
            <a:r>
              <a:rPr sz="1500" i="1" dirty="0">
                <a:latin typeface="+mj-lt"/>
                <a:cs typeface="Times New Roman"/>
              </a:rPr>
              <a:t>employee</a:t>
            </a:r>
            <a:r>
              <a:rPr sz="1500" i="1" spc="-25" dirty="0">
                <a:latin typeface="+mj-lt"/>
                <a:cs typeface="Times New Roman"/>
              </a:rPr>
              <a:t> </a:t>
            </a:r>
            <a:r>
              <a:rPr sz="1500" i="1" dirty="0">
                <a:latin typeface="+mj-lt"/>
                <a:cs typeface="Times New Roman"/>
              </a:rPr>
              <a:t>benefit</a:t>
            </a:r>
            <a:r>
              <a:rPr sz="1500" i="1" spc="-25" dirty="0">
                <a:latin typeface="+mj-lt"/>
                <a:cs typeface="Times New Roman"/>
              </a:rPr>
              <a:t> </a:t>
            </a:r>
            <a:r>
              <a:rPr sz="1500" i="1" spc="-10" dirty="0">
                <a:latin typeface="+mj-lt"/>
                <a:cs typeface="Times New Roman"/>
              </a:rPr>
              <a:t>system.</a:t>
            </a:r>
            <a:endParaRPr sz="1500" dirty="0">
              <a:latin typeface="+mj-lt"/>
              <a:cs typeface="Times New Roman"/>
            </a:endParaRPr>
          </a:p>
          <a:p>
            <a:pPr>
              <a:lnSpc>
                <a:spcPct val="100000"/>
              </a:lnSpc>
              <a:spcBef>
                <a:spcPts val="20"/>
              </a:spcBef>
            </a:pPr>
            <a:endParaRPr sz="1500" dirty="0">
              <a:latin typeface="+mj-lt"/>
              <a:cs typeface="Times New Roman"/>
            </a:endParaRPr>
          </a:p>
          <a:p>
            <a:pPr marL="12700" marR="5080">
              <a:lnSpc>
                <a:spcPts val="1270"/>
              </a:lnSpc>
            </a:pPr>
            <a:r>
              <a:rPr sz="1500" i="1" dirty="0">
                <a:latin typeface="+mj-lt"/>
                <a:cs typeface="Times New Roman"/>
              </a:rPr>
              <a:t>Create</a:t>
            </a:r>
            <a:r>
              <a:rPr sz="1500" i="1" spc="-15" dirty="0">
                <a:latin typeface="+mj-lt"/>
                <a:cs typeface="Times New Roman"/>
              </a:rPr>
              <a:t> </a:t>
            </a:r>
            <a:r>
              <a:rPr sz="1500" i="1" dirty="0">
                <a:latin typeface="+mj-lt"/>
                <a:cs typeface="Times New Roman"/>
              </a:rPr>
              <a:t>a</a:t>
            </a:r>
            <a:r>
              <a:rPr sz="1500" i="1" spc="-15" dirty="0">
                <a:latin typeface="+mj-lt"/>
                <a:cs typeface="Times New Roman"/>
              </a:rPr>
              <a:t> </a:t>
            </a:r>
            <a:r>
              <a:rPr sz="1500" i="1" spc="-10" dirty="0">
                <a:latin typeface="+mj-lt"/>
                <a:cs typeface="Times New Roman"/>
              </a:rPr>
              <a:t>context-</a:t>
            </a:r>
            <a:r>
              <a:rPr sz="1500" i="1" dirty="0">
                <a:latin typeface="+mj-lt"/>
                <a:cs typeface="Times New Roman"/>
              </a:rPr>
              <a:t>level</a:t>
            </a:r>
            <a:r>
              <a:rPr sz="1500" i="1" spc="-15" dirty="0">
                <a:latin typeface="+mj-lt"/>
                <a:cs typeface="Times New Roman"/>
              </a:rPr>
              <a:t> </a:t>
            </a:r>
            <a:r>
              <a:rPr sz="1500" i="1" dirty="0">
                <a:latin typeface="+mj-lt"/>
                <a:cs typeface="Times New Roman"/>
              </a:rPr>
              <a:t>data</a:t>
            </a:r>
            <a:r>
              <a:rPr sz="1500" i="1" spc="-15" dirty="0">
                <a:latin typeface="+mj-lt"/>
                <a:cs typeface="Times New Roman"/>
              </a:rPr>
              <a:t> </a:t>
            </a:r>
            <a:r>
              <a:rPr sz="1500" i="1" dirty="0">
                <a:latin typeface="+mj-lt"/>
                <a:cs typeface="Times New Roman"/>
              </a:rPr>
              <a:t>flow</a:t>
            </a:r>
            <a:r>
              <a:rPr sz="1500" i="1" spc="-15" dirty="0">
                <a:latin typeface="+mj-lt"/>
                <a:cs typeface="Times New Roman"/>
              </a:rPr>
              <a:t> </a:t>
            </a:r>
            <a:r>
              <a:rPr sz="1500" i="1" dirty="0">
                <a:latin typeface="+mj-lt"/>
                <a:cs typeface="Times New Roman"/>
              </a:rPr>
              <a:t>diagram</a:t>
            </a:r>
            <a:r>
              <a:rPr sz="1500" i="1" spc="-15" dirty="0">
                <a:latin typeface="+mj-lt"/>
                <a:cs typeface="Times New Roman"/>
              </a:rPr>
              <a:t> </a:t>
            </a:r>
            <a:r>
              <a:rPr sz="1500" i="1" dirty="0">
                <a:latin typeface="+mj-lt"/>
                <a:cs typeface="Times New Roman"/>
              </a:rPr>
              <a:t>for</a:t>
            </a:r>
            <a:r>
              <a:rPr sz="1500" i="1" spc="-15" dirty="0">
                <a:latin typeface="+mj-lt"/>
                <a:cs typeface="Times New Roman"/>
              </a:rPr>
              <a:t> </a:t>
            </a:r>
            <a:r>
              <a:rPr sz="1500" i="1" dirty="0">
                <a:latin typeface="+mj-lt"/>
                <a:cs typeface="Times New Roman"/>
              </a:rPr>
              <a:t>the</a:t>
            </a:r>
            <a:r>
              <a:rPr sz="1500" i="1" spc="-15" dirty="0">
                <a:latin typeface="+mj-lt"/>
                <a:cs typeface="Times New Roman"/>
              </a:rPr>
              <a:t> </a:t>
            </a:r>
            <a:r>
              <a:rPr sz="1500" i="1" dirty="0">
                <a:latin typeface="+mj-lt"/>
                <a:cs typeface="Times New Roman"/>
              </a:rPr>
              <a:t>Employee</a:t>
            </a:r>
            <a:r>
              <a:rPr sz="1500" i="1" spc="-15" dirty="0">
                <a:latin typeface="+mj-lt"/>
                <a:cs typeface="Times New Roman"/>
              </a:rPr>
              <a:t> </a:t>
            </a:r>
            <a:r>
              <a:rPr sz="1500" i="1" dirty="0">
                <a:latin typeface="+mj-lt"/>
                <a:cs typeface="Times New Roman"/>
              </a:rPr>
              <a:t>Benefit</a:t>
            </a:r>
            <a:r>
              <a:rPr sz="1500" i="1" spc="-15" dirty="0">
                <a:latin typeface="+mj-lt"/>
                <a:cs typeface="Times New Roman"/>
              </a:rPr>
              <a:t> </a:t>
            </a:r>
            <a:r>
              <a:rPr sz="1500" i="1" dirty="0">
                <a:latin typeface="+mj-lt"/>
                <a:cs typeface="Times New Roman"/>
              </a:rPr>
              <a:t>system</a:t>
            </a:r>
            <a:r>
              <a:rPr sz="1500" i="1" spc="-15" dirty="0">
                <a:latin typeface="+mj-lt"/>
                <a:cs typeface="Times New Roman"/>
              </a:rPr>
              <a:t> </a:t>
            </a:r>
            <a:r>
              <a:rPr sz="1500" i="1" dirty="0">
                <a:latin typeface="+mj-lt"/>
                <a:cs typeface="Times New Roman"/>
              </a:rPr>
              <a:t>in</a:t>
            </a:r>
            <a:r>
              <a:rPr sz="1500" i="1" spc="-15" dirty="0">
                <a:latin typeface="+mj-lt"/>
                <a:cs typeface="Times New Roman"/>
              </a:rPr>
              <a:t> </a:t>
            </a:r>
            <a:r>
              <a:rPr sz="1500" i="1" dirty="0">
                <a:latin typeface="+mj-lt"/>
                <a:cs typeface="Times New Roman"/>
              </a:rPr>
              <a:t>Problem</a:t>
            </a:r>
            <a:r>
              <a:rPr sz="1500" i="1" spc="-15" dirty="0">
                <a:latin typeface="+mj-lt"/>
                <a:cs typeface="Times New Roman"/>
              </a:rPr>
              <a:t> </a:t>
            </a:r>
            <a:r>
              <a:rPr sz="1500" i="1" dirty="0">
                <a:latin typeface="+mj-lt"/>
                <a:cs typeface="Times New Roman"/>
              </a:rPr>
              <a:t>7.</a:t>
            </a:r>
            <a:r>
              <a:rPr sz="1500" i="1" spc="-15" dirty="0">
                <a:latin typeface="+mj-lt"/>
                <a:cs typeface="Times New Roman"/>
              </a:rPr>
              <a:t> </a:t>
            </a:r>
            <a:r>
              <a:rPr sz="1500" i="1" spc="-20" dirty="0">
                <a:latin typeface="+mj-lt"/>
                <a:cs typeface="Times New Roman"/>
              </a:rPr>
              <a:t>Make </a:t>
            </a:r>
            <a:r>
              <a:rPr sz="1500" i="1" dirty="0">
                <a:latin typeface="+mj-lt"/>
                <a:cs typeface="Times New Roman"/>
              </a:rPr>
              <a:t>any</a:t>
            </a:r>
            <a:r>
              <a:rPr sz="1500" i="1" spc="-20" dirty="0">
                <a:latin typeface="+mj-lt"/>
                <a:cs typeface="Times New Roman"/>
              </a:rPr>
              <a:t> </a:t>
            </a:r>
            <a:r>
              <a:rPr sz="1500" i="1" dirty="0">
                <a:latin typeface="+mj-lt"/>
                <a:cs typeface="Times New Roman"/>
              </a:rPr>
              <a:t>assumptions</a:t>
            </a:r>
            <a:r>
              <a:rPr sz="1500" i="1" spc="-20" dirty="0">
                <a:latin typeface="+mj-lt"/>
                <a:cs typeface="Times New Roman"/>
              </a:rPr>
              <a:t> </a:t>
            </a:r>
            <a:r>
              <a:rPr sz="1500" i="1" dirty="0">
                <a:latin typeface="+mj-lt"/>
                <a:cs typeface="Times New Roman"/>
              </a:rPr>
              <a:t>about</a:t>
            </a:r>
            <a:r>
              <a:rPr sz="1500" i="1" spc="-20" dirty="0">
                <a:latin typeface="+mj-lt"/>
                <a:cs typeface="Times New Roman"/>
              </a:rPr>
              <a:t> </a:t>
            </a:r>
            <a:r>
              <a:rPr sz="1500" i="1" dirty="0">
                <a:latin typeface="+mj-lt"/>
                <a:cs typeface="Times New Roman"/>
              </a:rPr>
              <a:t>the</a:t>
            </a:r>
            <a:r>
              <a:rPr sz="1500" i="1" spc="-20" dirty="0">
                <a:latin typeface="+mj-lt"/>
                <a:cs typeface="Times New Roman"/>
              </a:rPr>
              <a:t> </a:t>
            </a:r>
            <a:r>
              <a:rPr sz="1500" i="1" dirty="0">
                <a:latin typeface="+mj-lt"/>
                <a:cs typeface="Times New Roman"/>
              </a:rPr>
              <a:t>data</a:t>
            </a:r>
            <a:r>
              <a:rPr sz="1500" i="1" spc="-20" dirty="0">
                <a:latin typeface="+mj-lt"/>
                <a:cs typeface="Times New Roman"/>
              </a:rPr>
              <a:t> </a:t>
            </a:r>
            <a:r>
              <a:rPr sz="1500" i="1" dirty="0">
                <a:latin typeface="+mj-lt"/>
                <a:cs typeface="Times New Roman"/>
              </a:rPr>
              <a:t>to</a:t>
            </a:r>
            <a:r>
              <a:rPr sz="1500" i="1" spc="-20" dirty="0">
                <a:latin typeface="+mj-lt"/>
                <a:cs typeface="Times New Roman"/>
              </a:rPr>
              <a:t> </a:t>
            </a:r>
            <a:r>
              <a:rPr sz="1500" i="1" dirty="0">
                <a:latin typeface="+mj-lt"/>
                <a:cs typeface="Times New Roman"/>
              </a:rPr>
              <a:t>and</a:t>
            </a:r>
            <a:r>
              <a:rPr sz="1500" i="1" spc="-20" dirty="0">
                <a:latin typeface="+mj-lt"/>
                <a:cs typeface="Times New Roman"/>
              </a:rPr>
              <a:t> </a:t>
            </a:r>
            <a:r>
              <a:rPr sz="1500" i="1" dirty="0">
                <a:latin typeface="+mj-lt"/>
                <a:cs typeface="Times New Roman"/>
              </a:rPr>
              <a:t>from</a:t>
            </a:r>
            <a:r>
              <a:rPr sz="1500" i="1" spc="-20" dirty="0">
                <a:latin typeface="+mj-lt"/>
                <a:cs typeface="Times New Roman"/>
              </a:rPr>
              <a:t> </a:t>
            </a:r>
            <a:r>
              <a:rPr sz="1500" i="1" dirty="0">
                <a:latin typeface="+mj-lt"/>
                <a:cs typeface="Times New Roman"/>
              </a:rPr>
              <a:t>the</a:t>
            </a:r>
            <a:r>
              <a:rPr sz="1500" i="1" spc="-20" dirty="0">
                <a:latin typeface="+mj-lt"/>
                <a:cs typeface="Times New Roman"/>
              </a:rPr>
              <a:t> </a:t>
            </a:r>
            <a:r>
              <a:rPr sz="1500" i="1" dirty="0">
                <a:latin typeface="+mj-lt"/>
                <a:cs typeface="Times New Roman"/>
              </a:rPr>
              <a:t>central</a:t>
            </a:r>
            <a:r>
              <a:rPr sz="1500" i="1" spc="-20" dirty="0">
                <a:latin typeface="+mj-lt"/>
                <a:cs typeface="Times New Roman"/>
              </a:rPr>
              <a:t> </a:t>
            </a:r>
            <a:r>
              <a:rPr sz="1500" i="1" spc="-10" dirty="0">
                <a:latin typeface="+mj-lt"/>
                <a:cs typeface="Times New Roman"/>
              </a:rPr>
              <a:t>process.</a:t>
            </a:r>
            <a:endParaRPr sz="1500" dirty="0">
              <a:latin typeface="+mj-lt"/>
              <a:cs typeface="Times New Roman"/>
            </a:endParaRPr>
          </a:p>
        </p:txBody>
      </p:sp>
      <p:sp>
        <p:nvSpPr>
          <p:cNvPr id="4" name="object 4"/>
          <p:cNvSpPr txBox="1"/>
          <p:nvPr/>
        </p:nvSpPr>
        <p:spPr>
          <a:xfrm>
            <a:off x="1362020" y="4233235"/>
            <a:ext cx="130175" cy="193675"/>
          </a:xfrm>
          <a:prstGeom prst="rect">
            <a:avLst/>
          </a:prstGeom>
        </p:spPr>
        <p:txBody>
          <a:bodyPr vert="horz" wrap="square" lIns="0" tIns="13335" rIns="0" bIns="0" rtlCol="0">
            <a:spAutoFit/>
          </a:bodyPr>
          <a:lstStyle/>
          <a:p>
            <a:pPr marL="12700">
              <a:lnSpc>
                <a:spcPct val="100000"/>
              </a:lnSpc>
              <a:spcBef>
                <a:spcPts val="105"/>
              </a:spcBef>
            </a:pPr>
            <a:r>
              <a:rPr sz="1100" i="1" spc="-25" dirty="0">
                <a:latin typeface="Times New Roman"/>
                <a:cs typeface="Times New Roman"/>
              </a:rPr>
              <a:t>a.</a:t>
            </a:r>
            <a:endParaRPr sz="1100">
              <a:latin typeface="Times New Roman"/>
              <a:cs typeface="Times New Roman"/>
            </a:endParaRPr>
          </a:p>
        </p:txBody>
      </p:sp>
      <p:sp>
        <p:nvSpPr>
          <p:cNvPr id="5" name="object 5"/>
          <p:cNvSpPr txBox="1"/>
          <p:nvPr/>
        </p:nvSpPr>
        <p:spPr>
          <a:xfrm>
            <a:off x="1819220" y="4233235"/>
            <a:ext cx="5737280" cy="485389"/>
          </a:xfrm>
          <a:prstGeom prst="rect">
            <a:avLst/>
          </a:prstGeom>
        </p:spPr>
        <p:txBody>
          <a:bodyPr vert="horz" wrap="square" lIns="0" tIns="23495" rIns="0" bIns="0" rtlCol="0">
            <a:spAutoFit/>
          </a:bodyPr>
          <a:lstStyle/>
          <a:p>
            <a:pPr marL="12700" marR="5080">
              <a:spcBef>
                <a:spcPts val="185"/>
              </a:spcBef>
            </a:pPr>
            <a:r>
              <a:rPr sz="1500" i="1" dirty="0">
                <a:latin typeface="+mj-lt"/>
                <a:cs typeface="Times New Roman"/>
              </a:rPr>
              <a:t>Do</a:t>
            </a:r>
            <a:r>
              <a:rPr sz="1500" i="1" spc="-15" dirty="0">
                <a:latin typeface="+mj-lt"/>
                <a:cs typeface="Times New Roman"/>
              </a:rPr>
              <a:t> </a:t>
            </a:r>
            <a:r>
              <a:rPr sz="1500" i="1" dirty="0">
                <a:latin typeface="+mj-lt"/>
                <a:cs typeface="Times New Roman"/>
              </a:rPr>
              <a:t>you</a:t>
            </a:r>
            <a:r>
              <a:rPr sz="1500" i="1" spc="-15" dirty="0">
                <a:latin typeface="+mj-lt"/>
                <a:cs typeface="Times New Roman"/>
              </a:rPr>
              <a:t> </a:t>
            </a:r>
            <a:r>
              <a:rPr sz="1500" i="1" dirty="0">
                <a:latin typeface="+mj-lt"/>
                <a:cs typeface="Times New Roman"/>
              </a:rPr>
              <a:t>find</a:t>
            </a:r>
            <a:r>
              <a:rPr sz="1500" i="1" spc="-10" dirty="0">
                <a:latin typeface="+mj-lt"/>
                <a:cs typeface="Times New Roman"/>
              </a:rPr>
              <a:t> </a:t>
            </a:r>
            <a:r>
              <a:rPr sz="1500" i="1" dirty="0">
                <a:latin typeface="+mj-lt"/>
                <a:cs typeface="Times New Roman"/>
              </a:rPr>
              <a:t>this</a:t>
            </a:r>
            <a:r>
              <a:rPr sz="1500" i="1" spc="-15" dirty="0">
                <a:latin typeface="+mj-lt"/>
                <a:cs typeface="Times New Roman"/>
              </a:rPr>
              <a:t> </a:t>
            </a:r>
            <a:r>
              <a:rPr sz="1500" i="1" dirty="0">
                <a:latin typeface="+mj-lt"/>
                <a:cs typeface="Times New Roman"/>
              </a:rPr>
              <a:t>to</a:t>
            </a:r>
            <a:r>
              <a:rPr sz="1500" i="1" spc="-10" dirty="0">
                <a:latin typeface="+mj-lt"/>
                <a:cs typeface="Times New Roman"/>
              </a:rPr>
              <a:t> </a:t>
            </a:r>
            <a:r>
              <a:rPr sz="1500" i="1" dirty="0">
                <a:latin typeface="+mj-lt"/>
                <a:cs typeface="Times New Roman"/>
              </a:rPr>
              <a:t>be</a:t>
            </a:r>
            <a:r>
              <a:rPr sz="1500" i="1" spc="-15" dirty="0">
                <a:latin typeface="+mj-lt"/>
                <a:cs typeface="Times New Roman"/>
              </a:rPr>
              <a:t> </a:t>
            </a:r>
            <a:r>
              <a:rPr sz="1500" i="1" dirty="0">
                <a:latin typeface="+mj-lt"/>
                <a:cs typeface="Times New Roman"/>
              </a:rPr>
              <a:t>better</a:t>
            </a:r>
            <a:r>
              <a:rPr sz="1500" i="1" spc="-10" dirty="0">
                <a:latin typeface="+mj-lt"/>
                <a:cs typeface="Times New Roman"/>
              </a:rPr>
              <a:t> </a:t>
            </a:r>
            <a:r>
              <a:rPr sz="1500" i="1" dirty="0">
                <a:latin typeface="+mj-lt"/>
                <a:cs typeface="Times New Roman"/>
              </a:rPr>
              <a:t>or</a:t>
            </a:r>
            <a:r>
              <a:rPr sz="1500" i="1" spc="-15" dirty="0">
                <a:latin typeface="+mj-lt"/>
                <a:cs typeface="Times New Roman"/>
              </a:rPr>
              <a:t> </a:t>
            </a:r>
            <a:r>
              <a:rPr sz="1500" i="1" dirty="0">
                <a:latin typeface="+mj-lt"/>
                <a:cs typeface="Times New Roman"/>
              </a:rPr>
              <a:t>not</a:t>
            </a:r>
            <a:r>
              <a:rPr sz="1500" i="1" spc="-10" dirty="0">
                <a:latin typeface="+mj-lt"/>
                <a:cs typeface="Times New Roman"/>
              </a:rPr>
              <a:t> </a:t>
            </a:r>
            <a:r>
              <a:rPr sz="1500" i="1" dirty="0">
                <a:latin typeface="+mj-lt"/>
                <a:cs typeface="Times New Roman"/>
              </a:rPr>
              <a:t>as</a:t>
            </a:r>
            <a:r>
              <a:rPr sz="1500" i="1" spc="-15" dirty="0">
                <a:latin typeface="+mj-lt"/>
                <a:cs typeface="Times New Roman"/>
              </a:rPr>
              <a:t> </a:t>
            </a:r>
            <a:r>
              <a:rPr sz="1500" i="1" dirty="0">
                <a:latin typeface="+mj-lt"/>
                <a:cs typeface="Times New Roman"/>
              </a:rPr>
              <a:t>good</a:t>
            </a:r>
            <a:r>
              <a:rPr sz="1500" i="1" spc="-10" dirty="0">
                <a:latin typeface="+mj-lt"/>
                <a:cs typeface="Times New Roman"/>
              </a:rPr>
              <a:t> </a:t>
            </a:r>
            <a:r>
              <a:rPr sz="1500" i="1" dirty="0">
                <a:latin typeface="+mj-lt"/>
                <a:cs typeface="Times New Roman"/>
              </a:rPr>
              <a:t>as</a:t>
            </a:r>
            <a:r>
              <a:rPr sz="1500" i="1" spc="-15" dirty="0">
                <a:latin typeface="+mj-lt"/>
                <a:cs typeface="Times New Roman"/>
              </a:rPr>
              <a:t> </a:t>
            </a:r>
            <a:r>
              <a:rPr sz="1500" i="1" dirty="0">
                <a:latin typeface="+mj-lt"/>
                <a:cs typeface="Times New Roman"/>
              </a:rPr>
              <a:t>explaining</a:t>
            </a:r>
            <a:r>
              <a:rPr sz="1500" i="1" spc="-10" dirty="0">
                <a:latin typeface="+mj-lt"/>
                <a:cs typeface="Times New Roman"/>
              </a:rPr>
              <a:t> </a:t>
            </a:r>
            <a:r>
              <a:rPr sz="1500" i="1" dirty="0">
                <a:latin typeface="+mj-lt"/>
                <a:cs typeface="Times New Roman"/>
              </a:rPr>
              <a:t>the</a:t>
            </a:r>
            <a:r>
              <a:rPr sz="1500" i="1" spc="-15" dirty="0">
                <a:latin typeface="+mj-lt"/>
                <a:cs typeface="Times New Roman"/>
              </a:rPr>
              <a:t> </a:t>
            </a:r>
            <a:r>
              <a:rPr sz="1500" i="1" dirty="0">
                <a:latin typeface="+mj-lt"/>
                <a:cs typeface="Times New Roman"/>
              </a:rPr>
              <a:t>system</a:t>
            </a:r>
            <a:r>
              <a:rPr sz="1500" i="1" spc="-10" dirty="0">
                <a:latin typeface="+mj-lt"/>
                <a:cs typeface="Times New Roman"/>
              </a:rPr>
              <a:t> </a:t>
            </a:r>
            <a:r>
              <a:rPr sz="1500" i="1" dirty="0">
                <a:latin typeface="+mj-lt"/>
                <a:cs typeface="Times New Roman"/>
              </a:rPr>
              <a:t>to</a:t>
            </a:r>
            <a:r>
              <a:rPr sz="1500" i="1" spc="-15" dirty="0">
                <a:latin typeface="+mj-lt"/>
                <a:cs typeface="Times New Roman"/>
              </a:rPr>
              <a:t> </a:t>
            </a:r>
            <a:r>
              <a:rPr sz="1500" i="1" dirty="0">
                <a:latin typeface="+mj-lt"/>
                <a:cs typeface="Times New Roman"/>
              </a:rPr>
              <a:t>Carson</a:t>
            </a:r>
            <a:r>
              <a:rPr sz="1500" i="1" spc="-10" dirty="0">
                <a:latin typeface="+mj-lt"/>
                <a:cs typeface="Times New Roman"/>
              </a:rPr>
              <a:t> </a:t>
            </a:r>
            <a:r>
              <a:rPr sz="1500" i="1" spc="-20" dirty="0">
                <a:latin typeface="+mj-lt"/>
                <a:cs typeface="Times New Roman"/>
              </a:rPr>
              <a:t>than </a:t>
            </a:r>
            <a:r>
              <a:rPr sz="1500" i="1" dirty="0">
                <a:latin typeface="+mj-lt"/>
                <a:cs typeface="Times New Roman"/>
              </a:rPr>
              <a:t>the</a:t>
            </a:r>
            <a:r>
              <a:rPr sz="1500" i="1" spc="-20" dirty="0">
                <a:latin typeface="+mj-lt"/>
                <a:cs typeface="Times New Roman"/>
              </a:rPr>
              <a:t> </a:t>
            </a:r>
            <a:r>
              <a:rPr sz="1500" i="1" dirty="0">
                <a:latin typeface="+mj-lt"/>
                <a:cs typeface="Times New Roman"/>
              </a:rPr>
              <a:t>use</a:t>
            </a:r>
            <a:r>
              <a:rPr sz="1500" i="1" spc="-15" dirty="0">
                <a:latin typeface="+mj-lt"/>
                <a:cs typeface="Times New Roman"/>
              </a:rPr>
              <a:t> </a:t>
            </a:r>
            <a:r>
              <a:rPr sz="1500" i="1" dirty="0">
                <a:latin typeface="+mj-lt"/>
                <a:cs typeface="Times New Roman"/>
              </a:rPr>
              <a:t>case</a:t>
            </a:r>
            <a:r>
              <a:rPr sz="1500" i="1" spc="-15" dirty="0">
                <a:latin typeface="+mj-lt"/>
                <a:cs typeface="Times New Roman"/>
              </a:rPr>
              <a:t> </a:t>
            </a:r>
            <a:r>
              <a:rPr sz="1500" i="1" dirty="0">
                <a:latin typeface="+mj-lt"/>
                <a:cs typeface="Times New Roman"/>
              </a:rPr>
              <a:t>and</a:t>
            </a:r>
            <a:r>
              <a:rPr sz="1500" i="1" spc="-15" dirty="0">
                <a:latin typeface="+mj-lt"/>
                <a:cs typeface="Times New Roman"/>
              </a:rPr>
              <a:t> </a:t>
            </a:r>
            <a:r>
              <a:rPr sz="1500" i="1" dirty="0">
                <a:latin typeface="+mj-lt"/>
                <a:cs typeface="Times New Roman"/>
              </a:rPr>
              <a:t>use</a:t>
            </a:r>
            <a:r>
              <a:rPr sz="1500" i="1" spc="-15" dirty="0">
                <a:latin typeface="+mj-lt"/>
                <a:cs typeface="Times New Roman"/>
              </a:rPr>
              <a:t> </a:t>
            </a:r>
            <a:r>
              <a:rPr sz="1500" i="1" dirty="0">
                <a:latin typeface="+mj-lt"/>
                <a:cs typeface="Times New Roman"/>
              </a:rPr>
              <a:t>case</a:t>
            </a:r>
            <a:r>
              <a:rPr sz="1500" i="1" spc="-15" dirty="0">
                <a:latin typeface="+mj-lt"/>
                <a:cs typeface="Times New Roman"/>
              </a:rPr>
              <a:t> </a:t>
            </a:r>
            <a:r>
              <a:rPr sz="1500" i="1" spc="-10" dirty="0">
                <a:latin typeface="+mj-lt"/>
                <a:cs typeface="Times New Roman"/>
              </a:rPr>
              <a:t>scenarios?</a:t>
            </a:r>
            <a:endParaRPr sz="1500" dirty="0">
              <a:latin typeface="+mj-lt"/>
              <a:cs typeface="Times New Roman"/>
            </a:endParaRPr>
          </a:p>
        </p:txBody>
      </p:sp>
      <p:sp>
        <p:nvSpPr>
          <p:cNvPr id="6" name="object 6"/>
          <p:cNvSpPr txBox="1"/>
          <p:nvPr/>
        </p:nvSpPr>
        <p:spPr>
          <a:xfrm>
            <a:off x="1362020" y="4727011"/>
            <a:ext cx="130175" cy="193675"/>
          </a:xfrm>
          <a:prstGeom prst="rect">
            <a:avLst/>
          </a:prstGeom>
        </p:spPr>
        <p:txBody>
          <a:bodyPr vert="horz" wrap="square" lIns="0" tIns="13335" rIns="0" bIns="0" rtlCol="0">
            <a:spAutoFit/>
          </a:bodyPr>
          <a:lstStyle/>
          <a:p>
            <a:pPr marL="12700">
              <a:lnSpc>
                <a:spcPct val="100000"/>
              </a:lnSpc>
              <a:spcBef>
                <a:spcPts val="105"/>
              </a:spcBef>
            </a:pPr>
            <a:r>
              <a:rPr sz="1100" i="1" spc="-25" dirty="0">
                <a:latin typeface="Times New Roman"/>
                <a:cs typeface="Times New Roman"/>
              </a:rPr>
              <a:t>b.</a:t>
            </a:r>
            <a:endParaRPr sz="1100">
              <a:latin typeface="Times New Roman"/>
              <a:cs typeface="Times New Roman"/>
            </a:endParaRPr>
          </a:p>
        </p:txBody>
      </p:sp>
      <p:sp>
        <p:nvSpPr>
          <p:cNvPr id="7" name="object 7"/>
          <p:cNvSpPr txBox="1"/>
          <p:nvPr/>
        </p:nvSpPr>
        <p:spPr>
          <a:xfrm>
            <a:off x="1819220" y="4727011"/>
            <a:ext cx="5737280" cy="906915"/>
          </a:xfrm>
          <a:prstGeom prst="rect">
            <a:avLst/>
          </a:prstGeom>
        </p:spPr>
        <p:txBody>
          <a:bodyPr vert="horz" wrap="square" lIns="0" tIns="20320" rIns="0" bIns="0" rtlCol="0">
            <a:spAutoFit/>
          </a:bodyPr>
          <a:lstStyle/>
          <a:p>
            <a:pPr marL="12700" marR="5080">
              <a:lnSpc>
                <a:spcPct val="95800"/>
              </a:lnSpc>
              <a:spcBef>
                <a:spcPts val="160"/>
              </a:spcBef>
            </a:pPr>
            <a:r>
              <a:rPr sz="1500" i="1" dirty="0">
                <a:latin typeface="+mj-lt"/>
                <a:cs typeface="Times New Roman"/>
              </a:rPr>
              <a:t>Write</a:t>
            </a:r>
            <a:r>
              <a:rPr sz="1500" i="1" spc="-20" dirty="0">
                <a:latin typeface="+mj-lt"/>
                <a:cs typeface="Times New Roman"/>
              </a:rPr>
              <a:t> </a:t>
            </a:r>
            <a:r>
              <a:rPr sz="1500" i="1" dirty="0">
                <a:latin typeface="+mj-lt"/>
                <a:cs typeface="Times New Roman"/>
              </a:rPr>
              <a:t>a</a:t>
            </a:r>
            <a:r>
              <a:rPr sz="1500" i="1" spc="-15" dirty="0">
                <a:latin typeface="+mj-lt"/>
                <a:cs typeface="Times New Roman"/>
              </a:rPr>
              <a:t> </a:t>
            </a:r>
            <a:r>
              <a:rPr sz="1500" i="1" dirty="0">
                <a:latin typeface="+mj-lt"/>
                <a:cs typeface="Times New Roman"/>
              </a:rPr>
              <a:t>brief</a:t>
            </a:r>
            <a:r>
              <a:rPr sz="1500" i="1" spc="-15" dirty="0">
                <a:latin typeface="+mj-lt"/>
                <a:cs typeface="Times New Roman"/>
              </a:rPr>
              <a:t> </a:t>
            </a:r>
            <a:r>
              <a:rPr sz="1500" i="1" dirty="0">
                <a:latin typeface="+mj-lt"/>
                <a:cs typeface="Times New Roman"/>
              </a:rPr>
              <a:t>tutorial</a:t>
            </a:r>
            <a:r>
              <a:rPr sz="1500" i="1" spc="-15" dirty="0">
                <a:latin typeface="+mj-lt"/>
                <a:cs typeface="Times New Roman"/>
              </a:rPr>
              <a:t> </a:t>
            </a:r>
            <a:r>
              <a:rPr sz="1500" i="1" dirty="0">
                <a:latin typeface="+mj-lt"/>
                <a:cs typeface="Times New Roman"/>
              </a:rPr>
              <a:t>or</a:t>
            </a:r>
            <a:r>
              <a:rPr sz="1500" i="1" spc="-15" dirty="0">
                <a:latin typeface="+mj-lt"/>
                <a:cs typeface="Times New Roman"/>
              </a:rPr>
              <a:t> </a:t>
            </a:r>
            <a:r>
              <a:rPr sz="1500" i="1" dirty="0">
                <a:latin typeface="+mj-lt"/>
                <a:cs typeface="Times New Roman"/>
              </a:rPr>
              <a:t>create</a:t>
            </a:r>
            <a:r>
              <a:rPr sz="1500" i="1" spc="-15" dirty="0">
                <a:latin typeface="+mj-lt"/>
                <a:cs typeface="Times New Roman"/>
              </a:rPr>
              <a:t> </a:t>
            </a:r>
            <a:r>
              <a:rPr sz="1500" i="1" dirty="0">
                <a:latin typeface="+mj-lt"/>
                <a:cs typeface="Times New Roman"/>
              </a:rPr>
              <a:t>a</a:t>
            </a:r>
            <a:r>
              <a:rPr sz="1500" i="1" spc="-15" dirty="0">
                <a:latin typeface="+mj-lt"/>
                <a:cs typeface="Times New Roman"/>
              </a:rPr>
              <a:t> </a:t>
            </a:r>
            <a:r>
              <a:rPr sz="1500" i="1" dirty="0">
                <a:latin typeface="+mj-lt"/>
                <a:cs typeface="Times New Roman"/>
              </a:rPr>
              <a:t>short</a:t>
            </a:r>
            <a:r>
              <a:rPr sz="1500" i="1" spc="-15" dirty="0">
                <a:latin typeface="+mj-lt"/>
                <a:cs typeface="Times New Roman"/>
              </a:rPr>
              <a:t> </a:t>
            </a:r>
            <a:r>
              <a:rPr sz="1500" i="1" dirty="0">
                <a:latin typeface="+mj-lt"/>
                <a:cs typeface="Times New Roman"/>
              </a:rPr>
              <a:t>Microsoft</a:t>
            </a:r>
            <a:r>
              <a:rPr sz="1500" i="1" spc="-15" dirty="0">
                <a:latin typeface="+mj-lt"/>
                <a:cs typeface="Times New Roman"/>
              </a:rPr>
              <a:t> </a:t>
            </a:r>
            <a:r>
              <a:rPr sz="1500" i="1" dirty="0">
                <a:latin typeface="+mj-lt"/>
                <a:cs typeface="Times New Roman"/>
              </a:rPr>
              <a:t>PowerPoint</a:t>
            </a:r>
            <a:r>
              <a:rPr sz="1500" i="1" spc="-15" dirty="0">
                <a:latin typeface="+mj-lt"/>
                <a:cs typeface="Times New Roman"/>
              </a:rPr>
              <a:t> </a:t>
            </a:r>
            <a:r>
              <a:rPr sz="1500" i="1" dirty="0">
                <a:latin typeface="+mj-lt"/>
                <a:cs typeface="Times New Roman"/>
              </a:rPr>
              <a:t>presentation</a:t>
            </a:r>
            <a:r>
              <a:rPr sz="1500" i="1" spc="-15" dirty="0">
                <a:latin typeface="+mj-lt"/>
                <a:cs typeface="Times New Roman"/>
              </a:rPr>
              <a:t> </a:t>
            </a:r>
            <a:r>
              <a:rPr sz="1500" i="1" dirty="0">
                <a:latin typeface="+mj-lt"/>
                <a:cs typeface="Times New Roman"/>
              </a:rPr>
              <a:t>for</a:t>
            </a:r>
            <a:r>
              <a:rPr sz="1500" i="1" spc="-15" dirty="0">
                <a:latin typeface="+mj-lt"/>
                <a:cs typeface="Times New Roman"/>
              </a:rPr>
              <a:t> </a:t>
            </a:r>
            <a:r>
              <a:rPr sz="1500" i="1" spc="-10" dirty="0">
                <a:latin typeface="+mj-lt"/>
                <a:cs typeface="Times New Roman"/>
              </a:rPr>
              <a:t>Carson </a:t>
            </a:r>
            <a:r>
              <a:rPr sz="1500" i="1" dirty="0">
                <a:latin typeface="+mj-lt"/>
                <a:cs typeface="Times New Roman"/>
              </a:rPr>
              <a:t>on</a:t>
            </a:r>
            <a:r>
              <a:rPr sz="1500" i="1" spc="-20" dirty="0">
                <a:latin typeface="+mj-lt"/>
                <a:cs typeface="Times New Roman"/>
              </a:rPr>
              <a:t> </a:t>
            </a:r>
            <a:r>
              <a:rPr sz="1500" i="1" dirty="0">
                <a:latin typeface="+mj-lt"/>
                <a:cs typeface="Times New Roman"/>
              </a:rPr>
              <a:t>how</a:t>
            </a:r>
            <a:r>
              <a:rPr sz="1500" i="1" spc="-15" dirty="0">
                <a:latin typeface="+mj-lt"/>
                <a:cs typeface="Times New Roman"/>
              </a:rPr>
              <a:t> </a:t>
            </a:r>
            <a:r>
              <a:rPr sz="1500" i="1" dirty="0">
                <a:latin typeface="+mj-lt"/>
                <a:cs typeface="Times New Roman"/>
              </a:rPr>
              <a:t>to</a:t>
            </a:r>
            <a:r>
              <a:rPr sz="1500" i="1" spc="-15" dirty="0">
                <a:latin typeface="+mj-lt"/>
                <a:cs typeface="Times New Roman"/>
              </a:rPr>
              <a:t> </a:t>
            </a:r>
            <a:r>
              <a:rPr sz="1500" i="1" dirty="0">
                <a:latin typeface="+mj-lt"/>
                <a:cs typeface="Times New Roman"/>
              </a:rPr>
              <a:t>draw</a:t>
            </a:r>
            <a:r>
              <a:rPr sz="1500" i="1" spc="-15" dirty="0">
                <a:latin typeface="+mj-lt"/>
                <a:cs typeface="Times New Roman"/>
              </a:rPr>
              <a:t> </a:t>
            </a:r>
            <a:r>
              <a:rPr sz="1500" i="1" dirty="0">
                <a:latin typeface="+mj-lt"/>
                <a:cs typeface="Times New Roman"/>
              </a:rPr>
              <a:t>context</a:t>
            </a:r>
            <a:r>
              <a:rPr sz="1500" i="1" spc="-15" dirty="0">
                <a:latin typeface="+mj-lt"/>
                <a:cs typeface="Times New Roman"/>
              </a:rPr>
              <a:t> </a:t>
            </a:r>
            <a:r>
              <a:rPr sz="1500" i="1" dirty="0">
                <a:latin typeface="+mj-lt"/>
                <a:cs typeface="Times New Roman"/>
              </a:rPr>
              <a:t>level</a:t>
            </a:r>
            <a:r>
              <a:rPr sz="1500" i="1" spc="-20" dirty="0">
                <a:latin typeface="+mj-lt"/>
                <a:cs typeface="Times New Roman"/>
              </a:rPr>
              <a:t> </a:t>
            </a:r>
            <a:r>
              <a:rPr sz="1500" i="1" dirty="0">
                <a:latin typeface="+mj-lt"/>
                <a:cs typeface="Times New Roman"/>
              </a:rPr>
              <a:t>diagrams.</a:t>
            </a:r>
            <a:r>
              <a:rPr sz="1500" i="1" spc="-10" dirty="0">
                <a:latin typeface="+mj-lt"/>
                <a:cs typeface="Times New Roman"/>
              </a:rPr>
              <a:t> </a:t>
            </a:r>
            <a:r>
              <a:rPr sz="1500" i="1" dirty="0">
                <a:latin typeface="+mj-lt"/>
                <a:cs typeface="Times New Roman"/>
              </a:rPr>
              <a:t>Be</a:t>
            </a:r>
            <a:r>
              <a:rPr sz="1500" i="1" spc="-15" dirty="0">
                <a:latin typeface="+mj-lt"/>
                <a:cs typeface="Times New Roman"/>
              </a:rPr>
              <a:t> </a:t>
            </a:r>
            <a:r>
              <a:rPr sz="1500" i="1" dirty="0">
                <a:latin typeface="+mj-lt"/>
                <a:cs typeface="Times New Roman"/>
              </a:rPr>
              <a:t>sure</a:t>
            </a:r>
            <a:r>
              <a:rPr sz="1500" i="1" spc="-15" dirty="0">
                <a:latin typeface="+mj-lt"/>
                <a:cs typeface="Times New Roman"/>
              </a:rPr>
              <a:t> </a:t>
            </a:r>
            <a:r>
              <a:rPr sz="1500" i="1" dirty="0">
                <a:latin typeface="+mj-lt"/>
                <a:cs typeface="Times New Roman"/>
              </a:rPr>
              <a:t>to</a:t>
            </a:r>
            <a:r>
              <a:rPr sz="1500" i="1" spc="-15" dirty="0">
                <a:latin typeface="+mj-lt"/>
                <a:cs typeface="Times New Roman"/>
              </a:rPr>
              <a:t> </a:t>
            </a:r>
            <a:r>
              <a:rPr sz="1500" i="1" dirty="0">
                <a:latin typeface="+mj-lt"/>
                <a:cs typeface="Times New Roman"/>
              </a:rPr>
              <a:t>define</a:t>
            </a:r>
            <a:r>
              <a:rPr sz="1500" i="1" spc="-15" dirty="0">
                <a:latin typeface="+mj-lt"/>
                <a:cs typeface="Times New Roman"/>
              </a:rPr>
              <a:t> </a:t>
            </a:r>
            <a:r>
              <a:rPr sz="1500" i="1" dirty="0">
                <a:latin typeface="+mj-lt"/>
                <a:cs typeface="Times New Roman"/>
              </a:rPr>
              <a:t>any</a:t>
            </a:r>
            <a:r>
              <a:rPr sz="1500" i="1" spc="-20" dirty="0">
                <a:latin typeface="+mj-lt"/>
                <a:cs typeface="Times New Roman"/>
              </a:rPr>
              <a:t> </a:t>
            </a:r>
            <a:r>
              <a:rPr sz="1500" i="1" dirty="0">
                <a:latin typeface="+mj-lt"/>
                <a:cs typeface="Times New Roman"/>
              </a:rPr>
              <a:t>technical</a:t>
            </a:r>
            <a:r>
              <a:rPr sz="1500" i="1" spc="-15" dirty="0">
                <a:latin typeface="+mj-lt"/>
                <a:cs typeface="Times New Roman"/>
              </a:rPr>
              <a:t> </a:t>
            </a:r>
            <a:r>
              <a:rPr sz="1500" i="1" dirty="0">
                <a:latin typeface="+mj-lt"/>
                <a:cs typeface="Times New Roman"/>
              </a:rPr>
              <a:t>terms,</a:t>
            </a:r>
            <a:r>
              <a:rPr sz="1500" i="1" spc="-10" dirty="0">
                <a:latin typeface="+mj-lt"/>
                <a:cs typeface="Times New Roman"/>
              </a:rPr>
              <a:t> </a:t>
            </a:r>
            <a:r>
              <a:rPr sz="1500" i="1" dirty="0">
                <a:latin typeface="+mj-lt"/>
                <a:cs typeface="Times New Roman"/>
              </a:rPr>
              <a:t>as</a:t>
            </a:r>
            <a:r>
              <a:rPr sz="1500" i="1" spc="-15" dirty="0">
                <a:latin typeface="+mj-lt"/>
                <a:cs typeface="Times New Roman"/>
              </a:rPr>
              <a:t> </a:t>
            </a:r>
            <a:r>
              <a:rPr sz="1500" i="1" spc="-20" dirty="0">
                <a:latin typeface="+mj-lt"/>
                <a:cs typeface="Times New Roman"/>
              </a:rPr>
              <a:t>well </a:t>
            </a:r>
            <a:r>
              <a:rPr sz="1500" i="1" dirty="0">
                <a:latin typeface="+mj-lt"/>
                <a:cs typeface="Times New Roman"/>
              </a:rPr>
              <a:t>as</a:t>
            </a:r>
            <a:r>
              <a:rPr sz="1500" i="1" spc="-20" dirty="0">
                <a:latin typeface="+mj-lt"/>
                <a:cs typeface="Times New Roman"/>
              </a:rPr>
              <a:t> </a:t>
            </a:r>
            <a:r>
              <a:rPr sz="1500" i="1" dirty="0">
                <a:latin typeface="+mj-lt"/>
                <a:cs typeface="Times New Roman"/>
              </a:rPr>
              <a:t>the</a:t>
            </a:r>
            <a:r>
              <a:rPr sz="1500" i="1" spc="-15" dirty="0">
                <a:latin typeface="+mj-lt"/>
                <a:cs typeface="Times New Roman"/>
              </a:rPr>
              <a:t> </a:t>
            </a:r>
            <a:r>
              <a:rPr sz="1500" i="1" dirty="0">
                <a:latin typeface="+mj-lt"/>
                <a:cs typeface="Times New Roman"/>
              </a:rPr>
              <a:t>reasons</a:t>
            </a:r>
            <a:r>
              <a:rPr sz="1500" i="1" spc="-20" dirty="0">
                <a:latin typeface="+mj-lt"/>
                <a:cs typeface="Times New Roman"/>
              </a:rPr>
              <a:t> </a:t>
            </a:r>
            <a:r>
              <a:rPr sz="1500" i="1" dirty="0">
                <a:latin typeface="+mj-lt"/>
                <a:cs typeface="Times New Roman"/>
              </a:rPr>
              <a:t>for</a:t>
            </a:r>
            <a:r>
              <a:rPr sz="1500" i="1" spc="-15" dirty="0">
                <a:latin typeface="+mj-lt"/>
                <a:cs typeface="Times New Roman"/>
              </a:rPr>
              <a:t> </a:t>
            </a:r>
            <a:r>
              <a:rPr sz="1500" i="1" dirty="0">
                <a:latin typeface="+mj-lt"/>
                <a:cs typeface="Times New Roman"/>
              </a:rPr>
              <a:t>drawing</a:t>
            </a:r>
            <a:r>
              <a:rPr sz="1500" i="1" spc="-15" dirty="0">
                <a:latin typeface="+mj-lt"/>
                <a:cs typeface="Times New Roman"/>
              </a:rPr>
              <a:t> </a:t>
            </a:r>
            <a:r>
              <a:rPr sz="1500" i="1" dirty="0">
                <a:latin typeface="+mj-lt"/>
                <a:cs typeface="Times New Roman"/>
              </a:rPr>
              <a:t>a</a:t>
            </a:r>
            <a:r>
              <a:rPr sz="1500" i="1" spc="-20" dirty="0">
                <a:latin typeface="+mj-lt"/>
                <a:cs typeface="Times New Roman"/>
              </a:rPr>
              <a:t> </a:t>
            </a:r>
            <a:r>
              <a:rPr sz="1500" i="1" dirty="0">
                <a:latin typeface="+mj-lt"/>
                <a:cs typeface="Times New Roman"/>
              </a:rPr>
              <a:t>context</a:t>
            </a:r>
            <a:r>
              <a:rPr sz="1500" i="1" spc="-15" dirty="0">
                <a:latin typeface="+mj-lt"/>
                <a:cs typeface="Times New Roman"/>
              </a:rPr>
              <a:t> </a:t>
            </a:r>
            <a:r>
              <a:rPr sz="1500" i="1" dirty="0">
                <a:latin typeface="+mj-lt"/>
                <a:cs typeface="Times New Roman"/>
              </a:rPr>
              <a:t>level</a:t>
            </a:r>
            <a:r>
              <a:rPr sz="1500" i="1" spc="-15" dirty="0">
                <a:latin typeface="+mj-lt"/>
                <a:cs typeface="Times New Roman"/>
              </a:rPr>
              <a:t> </a:t>
            </a:r>
            <a:r>
              <a:rPr sz="1500" i="1" dirty="0">
                <a:latin typeface="+mj-lt"/>
                <a:cs typeface="Times New Roman"/>
              </a:rPr>
              <a:t>diagram</a:t>
            </a:r>
            <a:r>
              <a:rPr sz="1500" i="1" spc="-20" dirty="0">
                <a:latin typeface="+mj-lt"/>
                <a:cs typeface="Times New Roman"/>
              </a:rPr>
              <a:t> </a:t>
            </a:r>
            <a:r>
              <a:rPr sz="1500" i="1" dirty="0">
                <a:latin typeface="+mj-lt"/>
                <a:cs typeface="Times New Roman"/>
              </a:rPr>
              <a:t>early</a:t>
            </a:r>
            <a:r>
              <a:rPr sz="1500" i="1" spc="-15" dirty="0">
                <a:latin typeface="+mj-lt"/>
                <a:cs typeface="Times New Roman"/>
              </a:rPr>
              <a:t> </a:t>
            </a:r>
            <a:r>
              <a:rPr sz="1500" i="1" dirty="0">
                <a:latin typeface="+mj-lt"/>
                <a:cs typeface="Times New Roman"/>
              </a:rPr>
              <a:t>in</a:t>
            </a:r>
            <a:r>
              <a:rPr sz="1500" i="1" spc="-15" dirty="0">
                <a:latin typeface="+mj-lt"/>
                <a:cs typeface="Times New Roman"/>
              </a:rPr>
              <a:t> </a:t>
            </a:r>
            <a:r>
              <a:rPr sz="1500" i="1" dirty="0">
                <a:latin typeface="+mj-lt"/>
                <a:cs typeface="Times New Roman"/>
              </a:rPr>
              <a:t>your</a:t>
            </a:r>
            <a:r>
              <a:rPr sz="1500" i="1" spc="-20" dirty="0">
                <a:latin typeface="+mj-lt"/>
                <a:cs typeface="Times New Roman"/>
              </a:rPr>
              <a:t> </a:t>
            </a:r>
            <a:r>
              <a:rPr sz="1500" i="1" dirty="0">
                <a:latin typeface="+mj-lt"/>
                <a:cs typeface="Times New Roman"/>
              </a:rPr>
              <a:t>visits</a:t>
            </a:r>
            <a:r>
              <a:rPr sz="1500" i="1" spc="-15" dirty="0">
                <a:latin typeface="+mj-lt"/>
                <a:cs typeface="Times New Roman"/>
              </a:rPr>
              <a:t> </a:t>
            </a:r>
            <a:r>
              <a:rPr sz="1500" i="1" dirty="0">
                <a:latin typeface="+mj-lt"/>
                <a:cs typeface="Times New Roman"/>
              </a:rPr>
              <a:t>to</a:t>
            </a:r>
            <a:r>
              <a:rPr sz="1500" i="1" spc="-20" dirty="0">
                <a:latin typeface="+mj-lt"/>
                <a:cs typeface="Times New Roman"/>
              </a:rPr>
              <a:t> </a:t>
            </a:r>
            <a:r>
              <a:rPr sz="1500" i="1" spc="-10" dirty="0">
                <a:latin typeface="+mj-lt"/>
                <a:cs typeface="Times New Roman"/>
              </a:rPr>
              <a:t>Elrod Manufacturing.</a:t>
            </a:r>
            <a:endParaRPr sz="1500" dirty="0">
              <a:latin typeface="+mj-lt"/>
              <a:cs typeface="Times New Roman"/>
            </a:endParaRPr>
          </a:p>
        </p:txBody>
      </p:sp>
      <p:sp>
        <p:nvSpPr>
          <p:cNvPr id="8" name="object 8"/>
          <p:cNvSpPr txBox="1"/>
          <p:nvPr/>
        </p:nvSpPr>
        <p:spPr>
          <a:xfrm>
            <a:off x="1362020" y="5852628"/>
            <a:ext cx="2286055" cy="244298"/>
          </a:xfrm>
          <a:prstGeom prst="rect">
            <a:avLst/>
          </a:prstGeom>
        </p:spPr>
        <p:txBody>
          <a:bodyPr vert="horz" wrap="square" lIns="0" tIns="13335" rIns="0" bIns="0" rtlCol="0">
            <a:spAutoFit/>
          </a:bodyPr>
          <a:lstStyle/>
          <a:p>
            <a:pPr marL="12700">
              <a:lnSpc>
                <a:spcPct val="100000"/>
              </a:lnSpc>
              <a:spcBef>
                <a:spcPts val="105"/>
              </a:spcBef>
            </a:pPr>
            <a:r>
              <a:rPr sz="1500" dirty="0">
                <a:latin typeface="Calibri"/>
                <a:cs typeface="Calibri"/>
              </a:rPr>
              <a:t>The</a:t>
            </a:r>
            <a:r>
              <a:rPr sz="1500" spc="-10" dirty="0">
                <a:latin typeface="Calibri"/>
                <a:cs typeface="Calibri"/>
              </a:rPr>
              <a:t> </a:t>
            </a:r>
            <a:r>
              <a:rPr sz="1500" dirty="0">
                <a:latin typeface="Calibri"/>
                <a:cs typeface="Calibri"/>
              </a:rPr>
              <a:t>solution</a:t>
            </a:r>
            <a:r>
              <a:rPr sz="1500" spc="-10" dirty="0">
                <a:latin typeface="Calibri"/>
                <a:cs typeface="Calibri"/>
              </a:rPr>
              <a:t> follows.</a:t>
            </a:r>
            <a:endParaRPr sz="1500" dirty="0">
              <a:latin typeface="Calibri"/>
              <a:cs typeface="Calibri"/>
            </a:endParaRPr>
          </a:p>
        </p:txBody>
      </p:sp>
      <p:pic>
        <p:nvPicPr>
          <p:cNvPr id="9" name="object 9"/>
          <p:cNvPicPr/>
          <p:nvPr/>
        </p:nvPicPr>
        <p:blipFill>
          <a:blip r:embed="rId2" cstate="print"/>
          <a:stretch>
            <a:fillRect/>
          </a:stretch>
        </p:blipFill>
        <p:spPr>
          <a:xfrm>
            <a:off x="1362020" y="6427803"/>
            <a:ext cx="4800600" cy="365663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254176"/>
            <a:ext cx="7556500" cy="1349472"/>
          </a:xfrm>
          <a:prstGeom prst="rect">
            <a:avLst/>
          </a:prstGeom>
        </p:spPr>
        <p:txBody>
          <a:bodyPr vert="horz" wrap="square" lIns="0" tIns="19685" rIns="0" bIns="0" rtlCol="0">
            <a:spAutoFit/>
          </a:bodyPr>
          <a:lstStyle/>
          <a:p>
            <a:pPr marL="12700" marR="5080">
              <a:lnSpc>
                <a:spcPct val="96000"/>
              </a:lnSpc>
              <a:spcBef>
                <a:spcPts val="155"/>
              </a:spcBef>
            </a:pPr>
            <a:r>
              <a:rPr sz="1500" dirty="0">
                <a:latin typeface="+mj-lt"/>
                <a:cs typeface="Times New Roman"/>
              </a:rPr>
              <a:t>The</a:t>
            </a:r>
            <a:r>
              <a:rPr sz="1500" spc="-20" dirty="0">
                <a:latin typeface="+mj-lt"/>
                <a:cs typeface="Times New Roman"/>
              </a:rPr>
              <a:t> </a:t>
            </a:r>
            <a:r>
              <a:rPr sz="1500" dirty="0">
                <a:latin typeface="+mj-lt"/>
                <a:cs typeface="Times New Roman"/>
              </a:rPr>
              <a:t>answers</a:t>
            </a:r>
            <a:r>
              <a:rPr sz="1500" spc="-20" dirty="0">
                <a:latin typeface="+mj-lt"/>
                <a:cs typeface="Times New Roman"/>
              </a:rPr>
              <a:t> </a:t>
            </a:r>
            <a:r>
              <a:rPr sz="1500" dirty="0">
                <a:latin typeface="+mj-lt"/>
                <a:cs typeface="Times New Roman"/>
              </a:rPr>
              <a:t>will</a:t>
            </a:r>
            <a:r>
              <a:rPr sz="1500" spc="-15" dirty="0">
                <a:latin typeface="+mj-lt"/>
                <a:cs typeface="Times New Roman"/>
              </a:rPr>
              <a:t> </a:t>
            </a:r>
            <a:r>
              <a:rPr sz="1500" dirty="0">
                <a:latin typeface="+mj-lt"/>
                <a:cs typeface="Times New Roman"/>
              </a:rPr>
              <a:t>vary</a:t>
            </a:r>
            <a:r>
              <a:rPr sz="1500" spc="-20" dirty="0">
                <a:latin typeface="+mj-lt"/>
                <a:cs typeface="Times New Roman"/>
              </a:rPr>
              <a:t> </a:t>
            </a:r>
            <a:r>
              <a:rPr sz="1500" dirty="0">
                <a:latin typeface="+mj-lt"/>
                <a:cs typeface="Times New Roman"/>
              </a:rPr>
              <a:t>from</a:t>
            </a:r>
            <a:r>
              <a:rPr sz="1500" spc="-15" dirty="0">
                <a:latin typeface="+mj-lt"/>
                <a:cs typeface="Times New Roman"/>
              </a:rPr>
              <a:t> </a:t>
            </a:r>
            <a:r>
              <a:rPr sz="1500" dirty="0">
                <a:latin typeface="+mj-lt"/>
                <a:cs typeface="Times New Roman"/>
              </a:rPr>
              <a:t>student</a:t>
            </a:r>
            <a:r>
              <a:rPr sz="1500" spc="-20" dirty="0">
                <a:latin typeface="+mj-lt"/>
                <a:cs typeface="Times New Roman"/>
              </a:rPr>
              <a:t> </a:t>
            </a:r>
            <a:r>
              <a:rPr sz="1500" dirty="0">
                <a:latin typeface="+mj-lt"/>
                <a:cs typeface="Times New Roman"/>
              </a:rPr>
              <a:t>to</a:t>
            </a:r>
            <a:r>
              <a:rPr sz="1500" spc="-15" dirty="0">
                <a:latin typeface="+mj-lt"/>
                <a:cs typeface="Times New Roman"/>
              </a:rPr>
              <a:t> </a:t>
            </a:r>
            <a:r>
              <a:rPr sz="1500" dirty="0">
                <a:latin typeface="+mj-lt"/>
                <a:cs typeface="Times New Roman"/>
              </a:rPr>
              <a:t>student.</a:t>
            </a:r>
            <a:r>
              <a:rPr sz="1500" spc="-15" dirty="0">
                <a:latin typeface="+mj-lt"/>
                <a:cs typeface="Times New Roman"/>
              </a:rPr>
              <a:t> </a:t>
            </a:r>
            <a:r>
              <a:rPr sz="1500" dirty="0">
                <a:latin typeface="+mj-lt"/>
                <a:cs typeface="Times New Roman"/>
              </a:rPr>
              <a:t>Both</a:t>
            </a:r>
            <a:r>
              <a:rPr sz="1500" spc="-25" dirty="0">
                <a:latin typeface="+mj-lt"/>
                <a:cs typeface="Times New Roman"/>
              </a:rPr>
              <a:t> </a:t>
            </a:r>
            <a:r>
              <a:rPr sz="1500" dirty="0">
                <a:latin typeface="+mj-lt"/>
                <a:cs typeface="Times New Roman"/>
              </a:rPr>
              <a:t>diagrams</a:t>
            </a:r>
            <a:r>
              <a:rPr sz="1500" spc="-20" dirty="0">
                <a:latin typeface="+mj-lt"/>
                <a:cs typeface="Times New Roman"/>
              </a:rPr>
              <a:t> </a:t>
            </a:r>
            <a:r>
              <a:rPr sz="1500" dirty="0">
                <a:latin typeface="+mj-lt"/>
                <a:cs typeface="Times New Roman"/>
              </a:rPr>
              <a:t>present</a:t>
            </a:r>
            <a:r>
              <a:rPr sz="1500" spc="-15" dirty="0">
                <a:latin typeface="+mj-lt"/>
                <a:cs typeface="Times New Roman"/>
              </a:rPr>
              <a:t> </a:t>
            </a:r>
            <a:r>
              <a:rPr sz="1500" dirty="0">
                <a:latin typeface="+mj-lt"/>
                <a:cs typeface="Times New Roman"/>
              </a:rPr>
              <a:t>a</a:t>
            </a:r>
            <a:r>
              <a:rPr sz="1500" spc="-20" dirty="0">
                <a:latin typeface="+mj-lt"/>
                <a:cs typeface="Times New Roman"/>
              </a:rPr>
              <a:t> </a:t>
            </a:r>
            <a:r>
              <a:rPr sz="1500" dirty="0">
                <a:latin typeface="+mj-lt"/>
                <a:cs typeface="Times New Roman"/>
              </a:rPr>
              <a:t>useful</a:t>
            </a:r>
            <a:r>
              <a:rPr sz="1500" spc="-15" dirty="0">
                <a:latin typeface="+mj-lt"/>
                <a:cs typeface="Times New Roman"/>
              </a:rPr>
              <a:t> </a:t>
            </a:r>
            <a:r>
              <a:rPr sz="1500" dirty="0">
                <a:latin typeface="+mj-lt"/>
                <a:cs typeface="Times New Roman"/>
              </a:rPr>
              <a:t>view</a:t>
            </a:r>
            <a:r>
              <a:rPr sz="1500" spc="-20" dirty="0">
                <a:latin typeface="+mj-lt"/>
                <a:cs typeface="Times New Roman"/>
              </a:rPr>
              <a:t> </a:t>
            </a:r>
            <a:r>
              <a:rPr sz="1500" dirty="0">
                <a:latin typeface="+mj-lt"/>
                <a:cs typeface="Times New Roman"/>
              </a:rPr>
              <a:t>of</a:t>
            </a:r>
            <a:r>
              <a:rPr sz="1500" spc="-15" dirty="0">
                <a:latin typeface="+mj-lt"/>
                <a:cs typeface="Times New Roman"/>
              </a:rPr>
              <a:t> </a:t>
            </a:r>
            <a:r>
              <a:rPr sz="1500" spc="-25" dirty="0">
                <a:latin typeface="+mj-lt"/>
                <a:cs typeface="Times New Roman"/>
              </a:rPr>
              <a:t>the </a:t>
            </a:r>
            <a:r>
              <a:rPr sz="1500" dirty="0">
                <a:latin typeface="+mj-lt"/>
                <a:cs typeface="Times New Roman"/>
              </a:rPr>
              <a:t>system.</a:t>
            </a:r>
            <a:r>
              <a:rPr sz="1500" spc="-15" dirty="0">
                <a:latin typeface="+mj-lt"/>
                <a:cs typeface="Times New Roman"/>
              </a:rPr>
              <a:t> </a:t>
            </a:r>
            <a:r>
              <a:rPr sz="1500" dirty="0">
                <a:latin typeface="+mj-lt"/>
                <a:cs typeface="Times New Roman"/>
              </a:rPr>
              <a:t>The</a:t>
            </a:r>
            <a:r>
              <a:rPr sz="1500" spc="-10" dirty="0">
                <a:latin typeface="+mj-lt"/>
                <a:cs typeface="Times New Roman"/>
              </a:rPr>
              <a:t> context-</a:t>
            </a:r>
            <a:r>
              <a:rPr sz="1500" dirty="0">
                <a:latin typeface="+mj-lt"/>
                <a:cs typeface="Times New Roman"/>
              </a:rPr>
              <a:t>level</a:t>
            </a:r>
            <a:r>
              <a:rPr sz="1500" spc="-10" dirty="0">
                <a:latin typeface="+mj-lt"/>
                <a:cs typeface="Times New Roman"/>
              </a:rPr>
              <a:t> </a:t>
            </a:r>
            <a:r>
              <a:rPr sz="1500" dirty="0">
                <a:latin typeface="+mj-lt"/>
                <a:cs typeface="Times New Roman"/>
              </a:rPr>
              <a:t>data</a:t>
            </a:r>
            <a:r>
              <a:rPr sz="1500" spc="-10" dirty="0">
                <a:latin typeface="+mj-lt"/>
                <a:cs typeface="Times New Roman"/>
              </a:rPr>
              <a:t> </a:t>
            </a:r>
            <a:r>
              <a:rPr sz="1500" dirty="0">
                <a:latin typeface="+mj-lt"/>
                <a:cs typeface="Times New Roman"/>
              </a:rPr>
              <a:t>flow</a:t>
            </a:r>
            <a:r>
              <a:rPr sz="1500" spc="-10" dirty="0">
                <a:latin typeface="+mj-lt"/>
                <a:cs typeface="Times New Roman"/>
              </a:rPr>
              <a:t> </a:t>
            </a:r>
            <a:r>
              <a:rPr sz="1500" dirty="0">
                <a:latin typeface="+mj-lt"/>
                <a:cs typeface="Times New Roman"/>
              </a:rPr>
              <a:t>diagram</a:t>
            </a:r>
            <a:r>
              <a:rPr sz="1500" spc="-10" dirty="0">
                <a:latin typeface="+mj-lt"/>
                <a:cs typeface="Times New Roman"/>
              </a:rPr>
              <a:t> </a:t>
            </a:r>
            <a:r>
              <a:rPr sz="1500" dirty="0">
                <a:latin typeface="+mj-lt"/>
                <a:cs typeface="Times New Roman"/>
              </a:rPr>
              <a:t>provides</a:t>
            </a:r>
            <a:r>
              <a:rPr sz="1500" spc="-10" dirty="0">
                <a:latin typeface="+mj-lt"/>
                <a:cs typeface="Times New Roman"/>
              </a:rPr>
              <a:t> </a:t>
            </a:r>
            <a:r>
              <a:rPr sz="1500" dirty="0">
                <a:latin typeface="+mj-lt"/>
                <a:cs typeface="Times New Roman"/>
              </a:rPr>
              <a:t>more</a:t>
            </a:r>
            <a:r>
              <a:rPr sz="1500" spc="-10" dirty="0">
                <a:latin typeface="+mj-lt"/>
                <a:cs typeface="Times New Roman"/>
              </a:rPr>
              <a:t> </a:t>
            </a:r>
            <a:r>
              <a:rPr sz="1500" dirty="0">
                <a:latin typeface="+mj-lt"/>
                <a:cs typeface="Times New Roman"/>
              </a:rPr>
              <a:t>information</a:t>
            </a:r>
            <a:r>
              <a:rPr sz="1500" spc="-15" dirty="0">
                <a:latin typeface="+mj-lt"/>
                <a:cs typeface="Times New Roman"/>
              </a:rPr>
              <a:t> </a:t>
            </a:r>
            <a:r>
              <a:rPr sz="1500" dirty="0">
                <a:latin typeface="+mj-lt"/>
                <a:cs typeface="Times New Roman"/>
              </a:rPr>
              <a:t>as</a:t>
            </a:r>
            <a:r>
              <a:rPr sz="1500" spc="-10" dirty="0">
                <a:latin typeface="+mj-lt"/>
                <a:cs typeface="Times New Roman"/>
              </a:rPr>
              <a:t> </a:t>
            </a:r>
            <a:r>
              <a:rPr sz="1500" dirty="0">
                <a:latin typeface="+mj-lt"/>
                <a:cs typeface="Times New Roman"/>
              </a:rPr>
              <a:t>a</a:t>
            </a:r>
            <a:r>
              <a:rPr sz="1500" spc="-10" dirty="0">
                <a:latin typeface="+mj-lt"/>
                <a:cs typeface="Times New Roman"/>
              </a:rPr>
              <a:t> </a:t>
            </a:r>
            <a:r>
              <a:rPr sz="1500" dirty="0">
                <a:latin typeface="+mj-lt"/>
                <a:cs typeface="Times New Roman"/>
              </a:rPr>
              <a:t>diagram,</a:t>
            </a:r>
            <a:r>
              <a:rPr sz="1500" spc="-10" dirty="0">
                <a:latin typeface="+mj-lt"/>
                <a:cs typeface="Times New Roman"/>
              </a:rPr>
              <a:t> </a:t>
            </a:r>
            <a:r>
              <a:rPr sz="1500" spc="-25" dirty="0">
                <a:latin typeface="+mj-lt"/>
                <a:cs typeface="Times New Roman"/>
              </a:rPr>
              <a:t>but </a:t>
            </a:r>
            <a:r>
              <a:rPr sz="1500" dirty="0">
                <a:latin typeface="+mj-lt"/>
                <a:cs typeface="Times New Roman"/>
              </a:rPr>
              <a:t>may</a:t>
            </a:r>
            <a:r>
              <a:rPr sz="1500" spc="-15" dirty="0">
                <a:latin typeface="+mj-lt"/>
                <a:cs typeface="Times New Roman"/>
              </a:rPr>
              <a:t> </a:t>
            </a:r>
            <a:r>
              <a:rPr sz="1500" dirty="0">
                <a:latin typeface="+mj-lt"/>
                <a:cs typeface="Times New Roman"/>
              </a:rPr>
              <a:t>be</a:t>
            </a:r>
            <a:r>
              <a:rPr sz="1500" spc="-15" dirty="0">
                <a:latin typeface="+mj-lt"/>
                <a:cs typeface="Times New Roman"/>
              </a:rPr>
              <a:t> </a:t>
            </a:r>
            <a:r>
              <a:rPr sz="1500" dirty="0">
                <a:latin typeface="+mj-lt"/>
                <a:cs typeface="Times New Roman"/>
              </a:rPr>
              <a:t>too</a:t>
            </a:r>
            <a:r>
              <a:rPr sz="1500" spc="-15" dirty="0">
                <a:latin typeface="+mj-lt"/>
                <a:cs typeface="Times New Roman"/>
              </a:rPr>
              <a:t> </a:t>
            </a:r>
            <a:r>
              <a:rPr sz="1500" dirty="0">
                <a:latin typeface="+mj-lt"/>
                <a:cs typeface="Times New Roman"/>
              </a:rPr>
              <a:t>complex</a:t>
            </a:r>
            <a:r>
              <a:rPr sz="1500" spc="-15" dirty="0">
                <a:latin typeface="+mj-lt"/>
                <a:cs typeface="Times New Roman"/>
              </a:rPr>
              <a:t> </a:t>
            </a:r>
            <a:r>
              <a:rPr sz="1500" dirty="0">
                <a:latin typeface="+mj-lt"/>
                <a:cs typeface="Times New Roman"/>
              </a:rPr>
              <a:t>for</a:t>
            </a:r>
            <a:r>
              <a:rPr sz="1500" spc="-15" dirty="0">
                <a:latin typeface="+mj-lt"/>
                <a:cs typeface="Times New Roman"/>
              </a:rPr>
              <a:t> </a:t>
            </a:r>
            <a:r>
              <a:rPr sz="1500" dirty="0">
                <a:latin typeface="+mj-lt"/>
                <a:cs typeface="Times New Roman"/>
              </a:rPr>
              <a:t>Carson.</a:t>
            </a:r>
            <a:r>
              <a:rPr sz="1500" spc="-15" dirty="0">
                <a:latin typeface="+mj-lt"/>
                <a:cs typeface="Times New Roman"/>
              </a:rPr>
              <a:t> </a:t>
            </a:r>
            <a:r>
              <a:rPr sz="1500" dirty="0">
                <a:latin typeface="+mj-lt"/>
                <a:cs typeface="Times New Roman"/>
              </a:rPr>
              <a:t>The</a:t>
            </a:r>
            <a:r>
              <a:rPr sz="1500" spc="-15" dirty="0">
                <a:latin typeface="+mj-lt"/>
                <a:cs typeface="Times New Roman"/>
              </a:rPr>
              <a:t> </a:t>
            </a:r>
            <a:r>
              <a:rPr sz="1500" dirty="0">
                <a:latin typeface="+mj-lt"/>
                <a:cs typeface="Times New Roman"/>
              </a:rPr>
              <a:t>use</a:t>
            </a:r>
            <a:r>
              <a:rPr sz="1500" spc="-15" dirty="0">
                <a:latin typeface="+mj-lt"/>
                <a:cs typeface="Times New Roman"/>
              </a:rPr>
              <a:t> </a:t>
            </a:r>
            <a:r>
              <a:rPr sz="1500" dirty="0">
                <a:latin typeface="+mj-lt"/>
                <a:cs typeface="Times New Roman"/>
              </a:rPr>
              <a:t>case</a:t>
            </a:r>
            <a:r>
              <a:rPr sz="1500" spc="-15" dirty="0">
                <a:latin typeface="+mj-lt"/>
                <a:cs typeface="Times New Roman"/>
              </a:rPr>
              <a:t> </a:t>
            </a:r>
            <a:r>
              <a:rPr sz="1500" dirty="0">
                <a:latin typeface="+mj-lt"/>
                <a:cs typeface="Times New Roman"/>
              </a:rPr>
              <a:t>diagram</a:t>
            </a:r>
            <a:r>
              <a:rPr sz="1500" spc="-10" dirty="0">
                <a:latin typeface="+mj-lt"/>
                <a:cs typeface="Times New Roman"/>
              </a:rPr>
              <a:t> </a:t>
            </a:r>
            <a:r>
              <a:rPr sz="1500" dirty="0">
                <a:latin typeface="+mj-lt"/>
                <a:cs typeface="Times New Roman"/>
              </a:rPr>
              <a:t>is</a:t>
            </a:r>
            <a:r>
              <a:rPr sz="1500" spc="-15" dirty="0">
                <a:latin typeface="+mj-lt"/>
                <a:cs typeface="Times New Roman"/>
              </a:rPr>
              <a:t> </a:t>
            </a:r>
            <a:r>
              <a:rPr sz="1500" dirty="0">
                <a:latin typeface="+mj-lt"/>
                <a:cs typeface="Times New Roman"/>
              </a:rPr>
              <a:t>a</a:t>
            </a:r>
            <a:r>
              <a:rPr sz="1500" spc="-15" dirty="0">
                <a:latin typeface="+mj-lt"/>
                <a:cs typeface="Times New Roman"/>
              </a:rPr>
              <a:t> </a:t>
            </a:r>
            <a:r>
              <a:rPr sz="1500" dirty="0">
                <a:latin typeface="+mj-lt"/>
                <a:cs typeface="Times New Roman"/>
              </a:rPr>
              <a:t>simpler</a:t>
            </a:r>
            <a:r>
              <a:rPr sz="1500" spc="-15" dirty="0">
                <a:latin typeface="+mj-lt"/>
                <a:cs typeface="Times New Roman"/>
              </a:rPr>
              <a:t> </a:t>
            </a:r>
            <a:r>
              <a:rPr sz="1500" dirty="0">
                <a:latin typeface="+mj-lt"/>
                <a:cs typeface="Times New Roman"/>
              </a:rPr>
              <a:t>view,</a:t>
            </a:r>
            <a:r>
              <a:rPr sz="1500" spc="-15" dirty="0">
                <a:latin typeface="+mj-lt"/>
                <a:cs typeface="Times New Roman"/>
              </a:rPr>
              <a:t> </a:t>
            </a:r>
            <a:r>
              <a:rPr sz="1500" dirty="0">
                <a:latin typeface="+mj-lt"/>
                <a:cs typeface="Times New Roman"/>
              </a:rPr>
              <a:t>but</a:t>
            </a:r>
            <a:r>
              <a:rPr sz="1500" spc="-15" dirty="0">
                <a:latin typeface="+mj-lt"/>
                <a:cs typeface="Times New Roman"/>
              </a:rPr>
              <a:t> </a:t>
            </a:r>
            <a:r>
              <a:rPr sz="1500" dirty="0">
                <a:latin typeface="+mj-lt"/>
                <a:cs typeface="Times New Roman"/>
              </a:rPr>
              <a:t>the</a:t>
            </a:r>
            <a:r>
              <a:rPr sz="1500" spc="-15" dirty="0">
                <a:latin typeface="+mj-lt"/>
                <a:cs typeface="Times New Roman"/>
              </a:rPr>
              <a:t> </a:t>
            </a:r>
            <a:r>
              <a:rPr sz="1500" dirty="0">
                <a:latin typeface="+mj-lt"/>
                <a:cs typeface="Times New Roman"/>
              </a:rPr>
              <a:t>use</a:t>
            </a:r>
            <a:r>
              <a:rPr sz="1500" spc="-15" dirty="0">
                <a:latin typeface="+mj-lt"/>
                <a:cs typeface="Times New Roman"/>
              </a:rPr>
              <a:t> </a:t>
            </a:r>
            <a:r>
              <a:rPr sz="1500" spc="-20" dirty="0">
                <a:latin typeface="+mj-lt"/>
                <a:cs typeface="Times New Roman"/>
              </a:rPr>
              <a:t>case </a:t>
            </a:r>
            <a:r>
              <a:rPr sz="1500" dirty="0">
                <a:latin typeface="+mj-lt"/>
                <a:cs typeface="Times New Roman"/>
              </a:rPr>
              <a:t>scenario</a:t>
            </a:r>
            <a:r>
              <a:rPr sz="1500" spc="-20" dirty="0">
                <a:latin typeface="+mj-lt"/>
                <a:cs typeface="Times New Roman"/>
              </a:rPr>
              <a:t> </a:t>
            </a:r>
            <a:r>
              <a:rPr sz="1500" dirty="0">
                <a:latin typeface="+mj-lt"/>
                <a:cs typeface="Times New Roman"/>
              </a:rPr>
              <a:t>will</a:t>
            </a:r>
            <a:r>
              <a:rPr sz="1500" spc="-15" dirty="0">
                <a:latin typeface="+mj-lt"/>
                <a:cs typeface="Times New Roman"/>
              </a:rPr>
              <a:t> </a:t>
            </a:r>
            <a:r>
              <a:rPr sz="1500" dirty="0">
                <a:latin typeface="+mj-lt"/>
                <a:cs typeface="Times New Roman"/>
              </a:rPr>
              <a:t>provide</a:t>
            </a:r>
            <a:r>
              <a:rPr sz="1500" spc="-20" dirty="0">
                <a:latin typeface="+mj-lt"/>
                <a:cs typeface="Times New Roman"/>
              </a:rPr>
              <a:t> </a:t>
            </a:r>
            <a:r>
              <a:rPr sz="1500" dirty="0">
                <a:latin typeface="+mj-lt"/>
                <a:cs typeface="Times New Roman"/>
              </a:rPr>
              <a:t>the</a:t>
            </a:r>
            <a:r>
              <a:rPr sz="1500" spc="-15" dirty="0">
                <a:latin typeface="+mj-lt"/>
                <a:cs typeface="Times New Roman"/>
              </a:rPr>
              <a:t> </a:t>
            </a:r>
            <a:r>
              <a:rPr sz="1500" dirty="0">
                <a:latin typeface="+mj-lt"/>
                <a:cs typeface="Times New Roman"/>
              </a:rPr>
              <a:t>details</a:t>
            </a:r>
            <a:r>
              <a:rPr sz="1500" spc="-20" dirty="0">
                <a:latin typeface="+mj-lt"/>
                <a:cs typeface="Times New Roman"/>
              </a:rPr>
              <a:t> </a:t>
            </a:r>
            <a:r>
              <a:rPr sz="1500" dirty="0">
                <a:latin typeface="+mj-lt"/>
                <a:cs typeface="Times New Roman"/>
              </a:rPr>
              <a:t>of</a:t>
            </a:r>
            <a:r>
              <a:rPr sz="1500" spc="-15" dirty="0">
                <a:latin typeface="+mj-lt"/>
                <a:cs typeface="Times New Roman"/>
              </a:rPr>
              <a:t> </a:t>
            </a:r>
            <a:r>
              <a:rPr sz="1500" dirty="0">
                <a:latin typeface="+mj-lt"/>
                <a:cs typeface="Times New Roman"/>
              </a:rPr>
              <a:t>the</a:t>
            </a:r>
            <a:r>
              <a:rPr sz="1500" spc="-20" dirty="0">
                <a:latin typeface="+mj-lt"/>
                <a:cs typeface="Times New Roman"/>
              </a:rPr>
              <a:t> </a:t>
            </a:r>
            <a:r>
              <a:rPr sz="1500" dirty="0">
                <a:latin typeface="+mj-lt"/>
                <a:cs typeface="Times New Roman"/>
              </a:rPr>
              <a:t>transactions.</a:t>
            </a:r>
            <a:r>
              <a:rPr sz="1500" spc="-15" dirty="0">
                <a:latin typeface="+mj-lt"/>
                <a:cs typeface="Times New Roman"/>
              </a:rPr>
              <a:t> </a:t>
            </a:r>
            <a:r>
              <a:rPr sz="1500" dirty="0">
                <a:latin typeface="+mj-lt"/>
                <a:cs typeface="Times New Roman"/>
              </a:rPr>
              <a:t>The</a:t>
            </a:r>
            <a:r>
              <a:rPr sz="1500" spc="-20" dirty="0">
                <a:latin typeface="+mj-lt"/>
                <a:cs typeface="Times New Roman"/>
              </a:rPr>
              <a:t> </a:t>
            </a:r>
            <a:r>
              <a:rPr sz="1500" dirty="0">
                <a:latin typeface="+mj-lt"/>
                <a:cs typeface="Times New Roman"/>
              </a:rPr>
              <a:t>tutorials</a:t>
            </a:r>
            <a:r>
              <a:rPr sz="1500" spc="-15" dirty="0">
                <a:latin typeface="+mj-lt"/>
                <a:cs typeface="Times New Roman"/>
              </a:rPr>
              <a:t> </a:t>
            </a:r>
            <a:r>
              <a:rPr sz="1500" dirty="0">
                <a:latin typeface="+mj-lt"/>
                <a:cs typeface="Times New Roman"/>
              </a:rPr>
              <a:t>and</a:t>
            </a:r>
            <a:r>
              <a:rPr sz="1500" spc="-20" dirty="0">
                <a:latin typeface="+mj-lt"/>
                <a:cs typeface="Times New Roman"/>
              </a:rPr>
              <a:t> </a:t>
            </a:r>
            <a:r>
              <a:rPr sz="1500" dirty="0">
                <a:latin typeface="+mj-lt"/>
                <a:cs typeface="Times New Roman"/>
              </a:rPr>
              <a:t>Microsoft</a:t>
            </a:r>
            <a:r>
              <a:rPr sz="1500" spc="-15" dirty="0">
                <a:latin typeface="+mj-lt"/>
                <a:cs typeface="Times New Roman"/>
              </a:rPr>
              <a:t> </a:t>
            </a:r>
            <a:r>
              <a:rPr sz="1500" spc="-10" dirty="0">
                <a:latin typeface="+mj-lt"/>
                <a:cs typeface="Times New Roman"/>
              </a:rPr>
              <a:t>PowerPoint </a:t>
            </a:r>
            <a:r>
              <a:rPr sz="1500" dirty="0">
                <a:latin typeface="+mj-lt"/>
                <a:cs typeface="Times New Roman"/>
              </a:rPr>
              <a:t>presentations</a:t>
            </a:r>
            <a:r>
              <a:rPr sz="1500" spc="-20" dirty="0">
                <a:latin typeface="+mj-lt"/>
                <a:cs typeface="Times New Roman"/>
              </a:rPr>
              <a:t> </a:t>
            </a:r>
            <a:r>
              <a:rPr sz="1500" dirty="0">
                <a:latin typeface="+mj-lt"/>
                <a:cs typeface="Times New Roman"/>
              </a:rPr>
              <a:t>will</a:t>
            </a:r>
            <a:r>
              <a:rPr sz="1500" spc="-20" dirty="0">
                <a:latin typeface="+mj-lt"/>
                <a:cs typeface="Times New Roman"/>
              </a:rPr>
              <a:t> </a:t>
            </a:r>
            <a:r>
              <a:rPr sz="1500" dirty="0">
                <a:latin typeface="+mj-lt"/>
                <a:cs typeface="Times New Roman"/>
              </a:rPr>
              <a:t>vary</a:t>
            </a:r>
            <a:r>
              <a:rPr sz="1500" spc="-20" dirty="0">
                <a:latin typeface="+mj-lt"/>
                <a:cs typeface="Times New Roman"/>
              </a:rPr>
              <a:t> </a:t>
            </a:r>
            <a:r>
              <a:rPr sz="1500" dirty="0">
                <a:latin typeface="+mj-lt"/>
                <a:cs typeface="Times New Roman"/>
              </a:rPr>
              <a:t>from</a:t>
            </a:r>
            <a:r>
              <a:rPr sz="1500" spc="-15" dirty="0">
                <a:latin typeface="+mj-lt"/>
                <a:cs typeface="Times New Roman"/>
              </a:rPr>
              <a:t> </a:t>
            </a:r>
            <a:r>
              <a:rPr sz="1500" dirty="0">
                <a:latin typeface="+mj-lt"/>
                <a:cs typeface="Times New Roman"/>
              </a:rPr>
              <a:t>student</a:t>
            </a:r>
            <a:r>
              <a:rPr sz="1500" spc="-20" dirty="0">
                <a:latin typeface="+mj-lt"/>
                <a:cs typeface="Times New Roman"/>
              </a:rPr>
              <a:t> </a:t>
            </a:r>
            <a:r>
              <a:rPr sz="1500" dirty="0">
                <a:latin typeface="+mj-lt"/>
                <a:cs typeface="Times New Roman"/>
              </a:rPr>
              <a:t>to</a:t>
            </a:r>
            <a:r>
              <a:rPr sz="1500" spc="-20" dirty="0">
                <a:latin typeface="+mj-lt"/>
                <a:cs typeface="Times New Roman"/>
              </a:rPr>
              <a:t> </a:t>
            </a:r>
            <a:r>
              <a:rPr sz="1500" dirty="0">
                <a:latin typeface="+mj-lt"/>
                <a:cs typeface="Times New Roman"/>
              </a:rPr>
              <a:t>student,</a:t>
            </a:r>
            <a:r>
              <a:rPr sz="1500" spc="-20" dirty="0">
                <a:latin typeface="+mj-lt"/>
                <a:cs typeface="Times New Roman"/>
              </a:rPr>
              <a:t> </a:t>
            </a:r>
            <a:r>
              <a:rPr sz="1500" dirty="0">
                <a:latin typeface="+mj-lt"/>
                <a:cs typeface="Times New Roman"/>
              </a:rPr>
              <a:t>but</a:t>
            </a:r>
            <a:r>
              <a:rPr sz="1500" spc="-15" dirty="0">
                <a:latin typeface="+mj-lt"/>
                <a:cs typeface="Times New Roman"/>
              </a:rPr>
              <a:t> </a:t>
            </a:r>
            <a:r>
              <a:rPr sz="1500" dirty="0">
                <a:latin typeface="+mj-lt"/>
                <a:cs typeface="Times New Roman"/>
              </a:rPr>
              <a:t>make</a:t>
            </a:r>
            <a:r>
              <a:rPr sz="1500" spc="-20" dirty="0">
                <a:latin typeface="+mj-lt"/>
                <a:cs typeface="Times New Roman"/>
              </a:rPr>
              <a:t> </a:t>
            </a:r>
            <a:r>
              <a:rPr sz="1500" dirty="0">
                <a:latin typeface="+mj-lt"/>
                <a:cs typeface="Times New Roman"/>
              </a:rPr>
              <a:t>sure</a:t>
            </a:r>
            <a:r>
              <a:rPr sz="1500" spc="-20" dirty="0">
                <a:latin typeface="+mj-lt"/>
                <a:cs typeface="Times New Roman"/>
              </a:rPr>
              <a:t> </a:t>
            </a:r>
            <a:r>
              <a:rPr sz="1500" dirty="0">
                <a:latin typeface="+mj-lt"/>
                <a:cs typeface="Times New Roman"/>
              </a:rPr>
              <a:t>technical</a:t>
            </a:r>
            <a:r>
              <a:rPr sz="1500" spc="-15" dirty="0">
                <a:latin typeface="+mj-lt"/>
                <a:cs typeface="Times New Roman"/>
              </a:rPr>
              <a:t> </a:t>
            </a:r>
            <a:r>
              <a:rPr sz="1500" dirty="0">
                <a:latin typeface="+mj-lt"/>
                <a:cs typeface="Times New Roman"/>
              </a:rPr>
              <a:t>terms,</a:t>
            </a:r>
            <a:r>
              <a:rPr sz="1500" spc="-20" dirty="0">
                <a:latin typeface="+mj-lt"/>
                <a:cs typeface="Times New Roman"/>
              </a:rPr>
              <a:t> </a:t>
            </a:r>
            <a:r>
              <a:rPr sz="1500" dirty="0">
                <a:latin typeface="+mj-lt"/>
                <a:cs typeface="Times New Roman"/>
              </a:rPr>
              <a:t>as</a:t>
            </a:r>
            <a:r>
              <a:rPr sz="1500" spc="-20" dirty="0">
                <a:latin typeface="+mj-lt"/>
                <a:cs typeface="Times New Roman"/>
              </a:rPr>
              <a:t> </a:t>
            </a:r>
            <a:r>
              <a:rPr sz="1500" dirty="0">
                <a:latin typeface="+mj-lt"/>
                <a:cs typeface="Times New Roman"/>
              </a:rPr>
              <a:t>well</a:t>
            </a:r>
            <a:r>
              <a:rPr sz="1500" spc="-20" dirty="0">
                <a:latin typeface="+mj-lt"/>
                <a:cs typeface="Times New Roman"/>
              </a:rPr>
              <a:t> </a:t>
            </a:r>
            <a:r>
              <a:rPr sz="1500" dirty="0">
                <a:latin typeface="+mj-lt"/>
                <a:cs typeface="Times New Roman"/>
              </a:rPr>
              <a:t>as</a:t>
            </a:r>
            <a:r>
              <a:rPr sz="1500" spc="-15" dirty="0">
                <a:latin typeface="+mj-lt"/>
                <a:cs typeface="Times New Roman"/>
              </a:rPr>
              <a:t> </a:t>
            </a:r>
            <a:r>
              <a:rPr sz="1500" spc="-25" dirty="0">
                <a:latin typeface="+mj-lt"/>
                <a:cs typeface="Times New Roman"/>
              </a:rPr>
              <a:t>the </a:t>
            </a:r>
            <a:r>
              <a:rPr sz="1500" dirty="0">
                <a:latin typeface="+mj-lt"/>
                <a:cs typeface="Times New Roman"/>
              </a:rPr>
              <a:t>reasons</a:t>
            </a:r>
            <a:r>
              <a:rPr sz="1500" spc="-20" dirty="0">
                <a:latin typeface="+mj-lt"/>
                <a:cs typeface="Times New Roman"/>
              </a:rPr>
              <a:t> </a:t>
            </a:r>
            <a:r>
              <a:rPr sz="1500" dirty="0">
                <a:latin typeface="+mj-lt"/>
                <a:cs typeface="Times New Roman"/>
              </a:rPr>
              <a:t>for</a:t>
            </a:r>
            <a:r>
              <a:rPr sz="1500" spc="-20" dirty="0">
                <a:latin typeface="+mj-lt"/>
                <a:cs typeface="Times New Roman"/>
              </a:rPr>
              <a:t> </a:t>
            </a:r>
            <a:r>
              <a:rPr sz="1500" dirty="0">
                <a:latin typeface="+mj-lt"/>
                <a:cs typeface="Times New Roman"/>
              </a:rPr>
              <a:t>drawing</a:t>
            </a:r>
            <a:r>
              <a:rPr sz="1500" spc="-20" dirty="0">
                <a:latin typeface="+mj-lt"/>
                <a:cs typeface="Times New Roman"/>
              </a:rPr>
              <a:t> </a:t>
            </a:r>
            <a:r>
              <a:rPr sz="1500" dirty="0">
                <a:latin typeface="+mj-lt"/>
                <a:cs typeface="Times New Roman"/>
              </a:rPr>
              <a:t>a</a:t>
            </a:r>
            <a:r>
              <a:rPr sz="1500" spc="-15" dirty="0">
                <a:latin typeface="+mj-lt"/>
                <a:cs typeface="Times New Roman"/>
              </a:rPr>
              <a:t> </a:t>
            </a:r>
            <a:r>
              <a:rPr sz="1500" dirty="0">
                <a:latin typeface="+mj-lt"/>
                <a:cs typeface="Times New Roman"/>
              </a:rPr>
              <a:t>context</a:t>
            </a:r>
            <a:r>
              <a:rPr sz="1500" spc="-20" dirty="0">
                <a:latin typeface="+mj-lt"/>
                <a:cs typeface="Times New Roman"/>
              </a:rPr>
              <a:t> </a:t>
            </a:r>
            <a:r>
              <a:rPr sz="1500" dirty="0">
                <a:latin typeface="+mj-lt"/>
                <a:cs typeface="Times New Roman"/>
              </a:rPr>
              <a:t>level</a:t>
            </a:r>
            <a:r>
              <a:rPr sz="1500" spc="-20" dirty="0">
                <a:latin typeface="+mj-lt"/>
                <a:cs typeface="Times New Roman"/>
              </a:rPr>
              <a:t> </a:t>
            </a:r>
            <a:r>
              <a:rPr sz="1500" dirty="0">
                <a:latin typeface="+mj-lt"/>
                <a:cs typeface="Times New Roman"/>
              </a:rPr>
              <a:t>diagram</a:t>
            </a:r>
            <a:r>
              <a:rPr sz="1500" spc="-15" dirty="0">
                <a:latin typeface="+mj-lt"/>
                <a:cs typeface="Times New Roman"/>
              </a:rPr>
              <a:t> </a:t>
            </a:r>
            <a:r>
              <a:rPr sz="1500" dirty="0">
                <a:latin typeface="+mj-lt"/>
                <a:cs typeface="Times New Roman"/>
              </a:rPr>
              <a:t>are</a:t>
            </a:r>
            <a:r>
              <a:rPr sz="1500" spc="-20" dirty="0">
                <a:latin typeface="+mj-lt"/>
                <a:cs typeface="Times New Roman"/>
              </a:rPr>
              <a:t> </a:t>
            </a:r>
            <a:r>
              <a:rPr sz="1500" spc="-10" dirty="0">
                <a:latin typeface="+mj-lt"/>
                <a:cs typeface="Times New Roman"/>
              </a:rPr>
              <a:t>covered.</a:t>
            </a:r>
            <a:endParaRPr sz="1500" dirty="0">
              <a:latin typeface="+mj-lt"/>
              <a:cs typeface="Times New Roman"/>
            </a:endParaRPr>
          </a:p>
        </p:txBody>
      </p:sp>
      <p:sp>
        <p:nvSpPr>
          <p:cNvPr id="3" name="object 3"/>
          <p:cNvSpPr txBox="1"/>
          <p:nvPr/>
        </p:nvSpPr>
        <p:spPr>
          <a:xfrm>
            <a:off x="0" y="1798012"/>
            <a:ext cx="7556500" cy="2055691"/>
          </a:xfrm>
          <a:prstGeom prst="rect">
            <a:avLst/>
          </a:prstGeom>
        </p:spPr>
        <p:txBody>
          <a:bodyPr vert="horz" wrap="square" lIns="0" tIns="12700" rIns="0" bIns="0" rtlCol="0">
            <a:spAutoFit/>
          </a:bodyPr>
          <a:lstStyle/>
          <a:p>
            <a:pPr marL="12700">
              <a:lnSpc>
                <a:spcPct val="100000"/>
              </a:lnSpc>
              <a:spcBef>
                <a:spcPts val="100"/>
              </a:spcBef>
            </a:pPr>
            <a:r>
              <a:rPr sz="1500" dirty="0">
                <a:latin typeface="+mj-lt"/>
                <a:cs typeface="Times New Roman"/>
              </a:rPr>
              <a:t>Case</a:t>
            </a:r>
            <a:r>
              <a:rPr sz="1500" spc="-30" dirty="0">
                <a:latin typeface="+mj-lt"/>
                <a:cs typeface="Times New Roman"/>
              </a:rPr>
              <a:t> </a:t>
            </a:r>
            <a:r>
              <a:rPr sz="1500" spc="-10" dirty="0">
                <a:latin typeface="+mj-lt"/>
                <a:cs typeface="Times New Roman"/>
              </a:rPr>
              <a:t>Study:</a:t>
            </a:r>
            <a:endParaRPr sz="1500" dirty="0">
              <a:latin typeface="+mj-lt"/>
              <a:cs typeface="Times New Roman"/>
            </a:endParaRPr>
          </a:p>
          <a:p>
            <a:pPr marL="469900" marR="213360" algn="just">
              <a:lnSpc>
                <a:spcPts val="1250"/>
              </a:lnSpc>
            </a:pPr>
            <a:r>
              <a:rPr sz="1500" dirty="0">
                <a:latin typeface="+mj-lt"/>
                <a:cs typeface="Times New Roman"/>
              </a:rPr>
              <a:t>CASE</a:t>
            </a:r>
            <a:r>
              <a:rPr sz="1500" spc="-20" dirty="0">
                <a:latin typeface="+mj-lt"/>
                <a:cs typeface="Times New Roman"/>
              </a:rPr>
              <a:t> </a:t>
            </a:r>
            <a:r>
              <a:rPr sz="1500" dirty="0">
                <a:latin typeface="+mj-lt"/>
                <a:cs typeface="Times New Roman"/>
              </a:rPr>
              <a:t>tools</a:t>
            </a:r>
            <a:r>
              <a:rPr sz="1500" spc="-15" dirty="0">
                <a:latin typeface="+mj-lt"/>
                <a:cs typeface="Times New Roman"/>
              </a:rPr>
              <a:t> </a:t>
            </a:r>
            <a:r>
              <a:rPr sz="1500" dirty="0">
                <a:latin typeface="+mj-lt"/>
                <a:cs typeface="Times New Roman"/>
              </a:rPr>
              <a:t>would</a:t>
            </a:r>
            <a:r>
              <a:rPr sz="1500" spc="-15" dirty="0">
                <a:latin typeface="+mj-lt"/>
                <a:cs typeface="Times New Roman"/>
              </a:rPr>
              <a:t> </a:t>
            </a:r>
            <a:r>
              <a:rPr sz="1500" dirty="0">
                <a:latin typeface="+mj-lt"/>
                <a:cs typeface="Times New Roman"/>
              </a:rPr>
              <a:t>be</a:t>
            </a:r>
            <a:r>
              <a:rPr sz="1500" spc="-15" dirty="0">
                <a:latin typeface="+mj-lt"/>
                <a:cs typeface="Times New Roman"/>
              </a:rPr>
              <a:t> </a:t>
            </a:r>
            <a:r>
              <a:rPr sz="1500" dirty="0">
                <a:latin typeface="+mj-lt"/>
                <a:cs typeface="Times New Roman"/>
              </a:rPr>
              <a:t>used</a:t>
            </a:r>
            <a:r>
              <a:rPr sz="1500" spc="-15" dirty="0">
                <a:latin typeface="+mj-lt"/>
                <a:cs typeface="Times New Roman"/>
              </a:rPr>
              <a:t> </a:t>
            </a:r>
            <a:r>
              <a:rPr sz="1500" dirty="0">
                <a:latin typeface="+mj-lt"/>
                <a:cs typeface="Times New Roman"/>
              </a:rPr>
              <a:t>to</a:t>
            </a:r>
            <a:r>
              <a:rPr sz="1500" spc="-20" dirty="0">
                <a:latin typeface="+mj-lt"/>
                <a:cs typeface="Times New Roman"/>
              </a:rPr>
              <a:t> </a:t>
            </a:r>
            <a:r>
              <a:rPr sz="1500" dirty="0">
                <a:latin typeface="+mj-lt"/>
                <a:cs typeface="Times New Roman"/>
              </a:rPr>
              <a:t>help</a:t>
            </a:r>
            <a:r>
              <a:rPr sz="1500" spc="-15" dirty="0">
                <a:latin typeface="+mj-lt"/>
                <a:cs typeface="Times New Roman"/>
              </a:rPr>
              <a:t> </a:t>
            </a:r>
            <a:r>
              <a:rPr sz="1500" dirty="0">
                <a:latin typeface="+mj-lt"/>
                <a:cs typeface="Times New Roman"/>
              </a:rPr>
              <a:t>Chip</a:t>
            </a:r>
            <a:r>
              <a:rPr sz="1500" spc="-15" dirty="0">
                <a:latin typeface="+mj-lt"/>
                <a:cs typeface="Times New Roman"/>
              </a:rPr>
              <a:t> </a:t>
            </a:r>
            <a:r>
              <a:rPr sz="1500" dirty="0">
                <a:latin typeface="+mj-lt"/>
                <a:cs typeface="Times New Roman"/>
              </a:rPr>
              <a:t>and</a:t>
            </a:r>
            <a:r>
              <a:rPr sz="1500" spc="-20" dirty="0">
                <a:latin typeface="+mj-lt"/>
                <a:cs typeface="Times New Roman"/>
              </a:rPr>
              <a:t> </a:t>
            </a:r>
            <a:r>
              <a:rPr sz="1500" dirty="0">
                <a:latin typeface="+mj-lt"/>
                <a:cs typeface="Times New Roman"/>
              </a:rPr>
              <a:t>Anna</a:t>
            </a:r>
            <a:r>
              <a:rPr sz="1500" spc="-15" dirty="0">
                <a:latin typeface="+mj-lt"/>
                <a:cs typeface="Times New Roman"/>
              </a:rPr>
              <a:t> </a:t>
            </a:r>
            <a:r>
              <a:rPr sz="1500" dirty="0">
                <a:latin typeface="+mj-lt"/>
                <a:cs typeface="Times New Roman"/>
              </a:rPr>
              <a:t>communicate</a:t>
            </a:r>
            <a:r>
              <a:rPr sz="1500" spc="-15" dirty="0">
                <a:latin typeface="+mj-lt"/>
                <a:cs typeface="Times New Roman"/>
              </a:rPr>
              <a:t> </a:t>
            </a:r>
            <a:r>
              <a:rPr sz="1500" dirty="0">
                <a:latin typeface="+mj-lt"/>
                <a:cs typeface="Times New Roman"/>
              </a:rPr>
              <a:t>with</a:t>
            </a:r>
            <a:r>
              <a:rPr sz="1500" spc="-15" dirty="0">
                <a:latin typeface="+mj-lt"/>
                <a:cs typeface="Times New Roman"/>
              </a:rPr>
              <a:t> </a:t>
            </a:r>
            <a:r>
              <a:rPr sz="1500" dirty="0">
                <a:latin typeface="+mj-lt"/>
                <a:cs typeface="Times New Roman"/>
              </a:rPr>
              <a:t>each</a:t>
            </a:r>
            <a:r>
              <a:rPr sz="1500" spc="-15" dirty="0">
                <a:latin typeface="+mj-lt"/>
                <a:cs typeface="Times New Roman"/>
              </a:rPr>
              <a:t> </a:t>
            </a:r>
            <a:r>
              <a:rPr sz="1500" dirty="0">
                <a:latin typeface="+mj-lt"/>
                <a:cs typeface="Times New Roman"/>
              </a:rPr>
              <a:t>other</a:t>
            </a:r>
            <a:r>
              <a:rPr sz="1500" spc="-15" dirty="0">
                <a:latin typeface="+mj-lt"/>
                <a:cs typeface="Times New Roman"/>
              </a:rPr>
              <a:t> </a:t>
            </a:r>
            <a:r>
              <a:rPr sz="1500" dirty="0">
                <a:latin typeface="+mj-lt"/>
                <a:cs typeface="Times New Roman"/>
              </a:rPr>
              <a:t>and</a:t>
            </a:r>
            <a:r>
              <a:rPr sz="1500" spc="-15" dirty="0">
                <a:latin typeface="+mj-lt"/>
                <a:cs typeface="Times New Roman"/>
              </a:rPr>
              <a:t> </a:t>
            </a:r>
            <a:r>
              <a:rPr sz="1500" spc="-10" dirty="0">
                <a:latin typeface="+mj-lt"/>
                <a:cs typeface="Times New Roman"/>
              </a:rPr>
              <a:t>share </a:t>
            </a:r>
            <a:r>
              <a:rPr sz="1500" dirty="0">
                <a:latin typeface="+mj-lt"/>
                <a:cs typeface="Times New Roman"/>
              </a:rPr>
              <a:t>portions</a:t>
            </a:r>
            <a:r>
              <a:rPr sz="1500" spc="-20" dirty="0">
                <a:latin typeface="+mj-lt"/>
                <a:cs typeface="Times New Roman"/>
              </a:rPr>
              <a:t> </a:t>
            </a:r>
            <a:r>
              <a:rPr sz="1500" dirty="0">
                <a:latin typeface="+mj-lt"/>
                <a:cs typeface="Times New Roman"/>
              </a:rPr>
              <a:t>of</a:t>
            </a:r>
            <a:r>
              <a:rPr sz="1500" spc="-15" dirty="0">
                <a:latin typeface="+mj-lt"/>
                <a:cs typeface="Times New Roman"/>
              </a:rPr>
              <a:t> </a:t>
            </a:r>
            <a:r>
              <a:rPr sz="1500" dirty="0">
                <a:latin typeface="+mj-lt"/>
                <a:cs typeface="Times New Roman"/>
              </a:rPr>
              <a:t>the</a:t>
            </a:r>
            <a:r>
              <a:rPr sz="1500" spc="-20" dirty="0">
                <a:latin typeface="+mj-lt"/>
                <a:cs typeface="Times New Roman"/>
              </a:rPr>
              <a:t> </a:t>
            </a:r>
            <a:r>
              <a:rPr sz="1500" dirty="0">
                <a:latin typeface="+mj-lt"/>
                <a:cs typeface="Times New Roman"/>
              </a:rPr>
              <a:t>design</a:t>
            </a:r>
            <a:r>
              <a:rPr sz="1500" spc="-15" dirty="0">
                <a:latin typeface="+mj-lt"/>
                <a:cs typeface="Times New Roman"/>
              </a:rPr>
              <a:t> </a:t>
            </a:r>
            <a:r>
              <a:rPr sz="1500" dirty="0">
                <a:latin typeface="+mj-lt"/>
                <a:cs typeface="Times New Roman"/>
              </a:rPr>
              <a:t>that</a:t>
            </a:r>
            <a:r>
              <a:rPr sz="1500" spc="-15" dirty="0">
                <a:latin typeface="+mj-lt"/>
                <a:cs typeface="Times New Roman"/>
              </a:rPr>
              <a:t> </a:t>
            </a:r>
            <a:r>
              <a:rPr sz="1500" dirty="0">
                <a:latin typeface="+mj-lt"/>
                <a:cs typeface="Times New Roman"/>
              </a:rPr>
              <a:t>they</a:t>
            </a:r>
            <a:r>
              <a:rPr sz="1500" spc="-20" dirty="0">
                <a:latin typeface="+mj-lt"/>
                <a:cs typeface="Times New Roman"/>
              </a:rPr>
              <a:t> </a:t>
            </a:r>
            <a:r>
              <a:rPr sz="1500" dirty="0">
                <a:latin typeface="+mj-lt"/>
                <a:cs typeface="Times New Roman"/>
              </a:rPr>
              <a:t>have</a:t>
            </a:r>
            <a:r>
              <a:rPr sz="1500" spc="-15" dirty="0">
                <a:latin typeface="+mj-lt"/>
                <a:cs typeface="Times New Roman"/>
              </a:rPr>
              <a:t> </a:t>
            </a:r>
            <a:r>
              <a:rPr sz="1500" spc="-10" dirty="0">
                <a:latin typeface="+mj-lt"/>
                <a:cs typeface="Times New Roman"/>
              </a:rPr>
              <a:t>completed.</a:t>
            </a:r>
            <a:endParaRPr sz="1500" dirty="0">
              <a:latin typeface="+mj-lt"/>
              <a:cs typeface="Times New Roman"/>
            </a:endParaRPr>
          </a:p>
          <a:p>
            <a:pPr marL="469900" marR="245110" algn="just">
              <a:lnSpc>
                <a:spcPct val="95500"/>
              </a:lnSpc>
              <a:spcBef>
                <a:spcPts val="1255"/>
              </a:spcBef>
            </a:pPr>
            <a:r>
              <a:rPr sz="1500" dirty="0">
                <a:latin typeface="+mj-lt"/>
                <a:cs typeface="Times New Roman"/>
              </a:rPr>
              <a:t>Because</a:t>
            </a:r>
            <a:r>
              <a:rPr sz="1500" spc="-15" dirty="0">
                <a:latin typeface="+mj-lt"/>
                <a:cs typeface="Times New Roman"/>
              </a:rPr>
              <a:t> </a:t>
            </a:r>
            <a:r>
              <a:rPr sz="1500" dirty="0">
                <a:latin typeface="+mj-lt"/>
                <a:cs typeface="Times New Roman"/>
              </a:rPr>
              <a:t>there</a:t>
            </a:r>
            <a:r>
              <a:rPr sz="1500" spc="-10" dirty="0">
                <a:latin typeface="+mj-lt"/>
                <a:cs typeface="Times New Roman"/>
              </a:rPr>
              <a:t> </a:t>
            </a:r>
            <a:r>
              <a:rPr sz="1500" dirty="0">
                <a:latin typeface="+mj-lt"/>
                <a:cs typeface="Times New Roman"/>
              </a:rPr>
              <a:t>are</a:t>
            </a:r>
            <a:r>
              <a:rPr sz="1500" spc="-10" dirty="0">
                <a:latin typeface="+mj-lt"/>
                <a:cs typeface="Times New Roman"/>
              </a:rPr>
              <a:t> </a:t>
            </a:r>
            <a:r>
              <a:rPr sz="1500" dirty="0">
                <a:latin typeface="+mj-lt"/>
                <a:cs typeface="Times New Roman"/>
              </a:rPr>
              <a:t>many</a:t>
            </a:r>
            <a:r>
              <a:rPr sz="1500" spc="-10" dirty="0">
                <a:latin typeface="+mj-lt"/>
                <a:cs typeface="Times New Roman"/>
              </a:rPr>
              <a:t> </a:t>
            </a:r>
            <a:r>
              <a:rPr sz="1500" dirty="0">
                <a:latin typeface="+mj-lt"/>
                <a:cs typeface="Times New Roman"/>
              </a:rPr>
              <a:t>users</a:t>
            </a:r>
            <a:r>
              <a:rPr sz="1500" spc="-10" dirty="0">
                <a:latin typeface="+mj-lt"/>
                <a:cs typeface="Times New Roman"/>
              </a:rPr>
              <a:t> </a:t>
            </a:r>
            <a:r>
              <a:rPr sz="1500" dirty="0">
                <a:latin typeface="+mj-lt"/>
                <a:cs typeface="Times New Roman"/>
              </a:rPr>
              <a:t>for</a:t>
            </a:r>
            <a:r>
              <a:rPr sz="1500" spc="-10" dirty="0">
                <a:latin typeface="+mj-lt"/>
                <a:cs typeface="Times New Roman"/>
              </a:rPr>
              <a:t> </a:t>
            </a:r>
            <a:r>
              <a:rPr sz="1500" dirty="0">
                <a:latin typeface="+mj-lt"/>
                <a:cs typeface="Times New Roman"/>
              </a:rPr>
              <a:t>the</a:t>
            </a:r>
            <a:r>
              <a:rPr sz="1500" spc="-10" dirty="0">
                <a:latin typeface="+mj-lt"/>
                <a:cs typeface="Times New Roman"/>
              </a:rPr>
              <a:t> </a:t>
            </a:r>
            <a:r>
              <a:rPr sz="1500" dirty="0">
                <a:latin typeface="+mj-lt"/>
                <a:cs typeface="Times New Roman"/>
              </a:rPr>
              <a:t>Computer</a:t>
            </a:r>
            <a:r>
              <a:rPr sz="1500" spc="-10" dirty="0">
                <a:latin typeface="+mj-lt"/>
                <a:cs typeface="Times New Roman"/>
              </a:rPr>
              <a:t> </a:t>
            </a:r>
            <a:r>
              <a:rPr sz="1500" dirty="0">
                <a:latin typeface="+mj-lt"/>
                <a:cs typeface="Times New Roman"/>
              </a:rPr>
              <a:t>System,</a:t>
            </a:r>
            <a:r>
              <a:rPr sz="1500" spc="-10" dirty="0">
                <a:latin typeface="+mj-lt"/>
                <a:cs typeface="Times New Roman"/>
              </a:rPr>
              <a:t> </a:t>
            </a:r>
            <a:r>
              <a:rPr sz="1500" dirty="0">
                <a:latin typeface="+mj-lt"/>
                <a:cs typeface="Times New Roman"/>
              </a:rPr>
              <a:t>CASE</a:t>
            </a:r>
            <a:r>
              <a:rPr sz="1500" spc="-10" dirty="0">
                <a:latin typeface="+mj-lt"/>
                <a:cs typeface="Times New Roman"/>
              </a:rPr>
              <a:t> </a:t>
            </a:r>
            <a:r>
              <a:rPr sz="1500" dirty="0">
                <a:latin typeface="+mj-lt"/>
                <a:cs typeface="Times New Roman"/>
              </a:rPr>
              <a:t>tools</a:t>
            </a:r>
            <a:r>
              <a:rPr sz="1500" spc="-10" dirty="0">
                <a:latin typeface="+mj-lt"/>
                <a:cs typeface="Times New Roman"/>
              </a:rPr>
              <a:t> </a:t>
            </a:r>
            <a:r>
              <a:rPr sz="1500" dirty="0">
                <a:latin typeface="+mj-lt"/>
                <a:cs typeface="Times New Roman"/>
              </a:rPr>
              <a:t>will</a:t>
            </a:r>
            <a:r>
              <a:rPr sz="1500" spc="-10" dirty="0">
                <a:latin typeface="+mj-lt"/>
                <a:cs typeface="Times New Roman"/>
              </a:rPr>
              <a:t> </a:t>
            </a:r>
            <a:r>
              <a:rPr sz="1500" dirty="0">
                <a:latin typeface="+mj-lt"/>
                <a:cs typeface="Times New Roman"/>
              </a:rPr>
              <a:t>help</a:t>
            </a:r>
            <a:r>
              <a:rPr sz="1500" spc="-10" dirty="0">
                <a:latin typeface="+mj-lt"/>
                <a:cs typeface="Times New Roman"/>
              </a:rPr>
              <a:t> </a:t>
            </a:r>
            <a:r>
              <a:rPr sz="1500" dirty="0">
                <a:latin typeface="+mj-lt"/>
                <a:cs typeface="Times New Roman"/>
              </a:rPr>
              <a:t>to</a:t>
            </a:r>
            <a:r>
              <a:rPr sz="1500" spc="-10" dirty="0">
                <a:latin typeface="+mj-lt"/>
                <a:cs typeface="Times New Roman"/>
              </a:rPr>
              <a:t> facilitate </a:t>
            </a:r>
            <a:r>
              <a:rPr sz="1500" dirty="0">
                <a:latin typeface="+mj-lt"/>
                <a:cs typeface="Times New Roman"/>
              </a:rPr>
              <a:t>communication</a:t>
            </a:r>
            <a:r>
              <a:rPr sz="1500" spc="-25" dirty="0">
                <a:latin typeface="+mj-lt"/>
                <a:cs typeface="Times New Roman"/>
              </a:rPr>
              <a:t> </a:t>
            </a:r>
            <a:r>
              <a:rPr sz="1500" dirty="0">
                <a:latin typeface="+mj-lt"/>
                <a:cs typeface="Times New Roman"/>
              </a:rPr>
              <a:t>among</a:t>
            </a:r>
            <a:r>
              <a:rPr sz="1500" spc="-25" dirty="0">
                <a:latin typeface="+mj-lt"/>
                <a:cs typeface="Times New Roman"/>
              </a:rPr>
              <a:t> </a:t>
            </a:r>
            <a:r>
              <a:rPr sz="1500" dirty="0">
                <a:latin typeface="+mj-lt"/>
                <a:cs typeface="Times New Roman"/>
              </a:rPr>
              <a:t>the</a:t>
            </a:r>
            <a:r>
              <a:rPr sz="1500" spc="-20" dirty="0">
                <a:latin typeface="+mj-lt"/>
                <a:cs typeface="Times New Roman"/>
              </a:rPr>
              <a:t> </a:t>
            </a:r>
            <a:r>
              <a:rPr sz="1500" dirty="0">
                <a:latin typeface="+mj-lt"/>
                <a:cs typeface="Times New Roman"/>
              </a:rPr>
              <a:t>users</a:t>
            </a:r>
            <a:r>
              <a:rPr sz="1500" spc="-25" dirty="0">
                <a:latin typeface="+mj-lt"/>
                <a:cs typeface="Times New Roman"/>
              </a:rPr>
              <a:t> </a:t>
            </a:r>
            <a:r>
              <a:rPr sz="1500" dirty="0">
                <a:latin typeface="+mj-lt"/>
                <a:cs typeface="Times New Roman"/>
              </a:rPr>
              <a:t>and</a:t>
            </a:r>
            <a:r>
              <a:rPr sz="1500" spc="-20" dirty="0">
                <a:latin typeface="+mj-lt"/>
                <a:cs typeface="Times New Roman"/>
              </a:rPr>
              <a:t> </a:t>
            </a:r>
            <a:r>
              <a:rPr sz="1500" dirty="0">
                <a:latin typeface="+mj-lt"/>
                <a:cs typeface="Times New Roman"/>
              </a:rPr>
              <a:t>analyst</a:t>
            </a:r>
            <a:r>
              <a:rPr sz="1500" spc="-25" dirty="0">
                <a:latin typeface="+mj-lt"/>
                <a:cs typeface="Times New Roman"/>
              </a:rPr>
              <a:t> </a:t>
            </a:r>
            <a:r>
              <a:rPr sz="1500" dirty="0">
                <a:latin typeface="+mj-lt"/>
                <a:cs typeface="Times New Roman"/>
              </a:rPr>
              <a:t>and</a:t>
            </a:r>
            <a:r>
              <a:rPr sz="1500" spc="-20" dirty="0">
                <a:latin typeface="+mj-lt"/>
                <a:cs typeface="Times New Roman"/>
              </a:rPr>
              <a:t> </a:t>
            </a:r>
            <a:r>
              <a:rPr sz="1500" dirty="0">
                <a:latin typeface="+mj-lt"/>
                <a:cs typeface="Times New Roman"/>
              </a:rPr>
              <a:t>document</a:t>
            </a:r>
            <a:r>
              <a:rPr sz="1500" spc="-25" dirty="0">
                <a:latin typeface="+mj-lt"/>
                <a:cs typeface="Times New Roman"/>
              </a:rPr>
              <a:t> </a:t>
            </a:r>
            <a:r>
              <a:rPr sz="1500" dirty="0">
                <a:latin typeface="+mj-lt"/>
                <a:cs typeface="Times New Roman"/>
              </a:rPr>
              <a:t>the</a:t>
            </a:r>
            <a:r>
              <a:rPr sz="1500" spc="-20" dirty="0">
                <a:latin typeface="+mj-lt"/>
                <a:cs typeface="Times New Roman"/>
              </a:rPr>
              <a:t> </a:t>
            </a:r>
            <a:r>
              <a:rPr sz="1500" dirty="0">
                <a:latin typeface="+mj-lt"/>
                <a:cs typeface="Times New Roman"/>
              </a:rPr>
              <a:t>information</a:t>
            </a:r>
            <a:r>
              <a:rPr sz="1500" spc="-25" dirty="0">
                <a:latin typeface="+mj-lt"/>
                <a:cs typeface="Times New Roman"/>
              </a:rPr>
              <a:t> </a:t>
            </a:r>
            <a:r>
              <a:rPr sz="1500" dirty="0">
                <a:latin typeface="+mj-lt"/>
                <a:cs typeface="Times New Roman"/>
              </a:rPr>
              <a:t>that</a:t>
            </a:r>
            <a:r>
              <a:rPr sz="1500" spc="-25" dirty="0">
                <a:latin typeface="+mj-lt"/>
                <a:cs typeface="Times New Roman"/>
              </a:rPr>
              <a:t> </a:t>
            </a:r>
            <a:r>
              <a:rPr sz="1500" dirty="0">
                <a:latin typeface="+mj-lt"/>
                <a:cs typeface="Times New Roman"/>
              </a:rPr>
              <a:t>they</a:t>
            </a:r>
            <a:r>
              <a:rPr sz="1500" spc="-20" dirty="0">
                <a:latin typeface="+mj-lt"/>
                <a:cs typeface="Times New Roman"/>
              </a:rPr>
              <a:t> have </a:t>
            </a:r>
            <a:r>
              <a:rPr sz="1500" dirty="0">
                <a:latin typeface="+mj-lt"/>
                <a:cs typeface="Times New Roman"/>
              </a:rPr>
              <a:t>received</a:t>
            </a:r>
            <a:r>
              <a:rPr sz="1500" spc="-20" dirty="0">
                <a:latin typeface="+mj-lt"/>
                <a:cs typeface="Times New Roman"/>
              </a:rPr>
              <a:t> </a:t>
            </a:r>
            <a:r>
              <a:rPr sz="1500" dirty="0">
                <a:latin typeface="+mj-lt"/>
                <a:cs typeface="Times New Roman"/>
              </a:rPr>
              <a:t>as</a:t>
            </a:r>
            <a:r>
              <a:rPr sz="1500" spc="-20" dirty="0">
                <a:latin typeface="+mj-lt"/>
                <a:cs typeface="Times New Roman"/>
              </a:rPr>
              <a:t> </a:t>
            </a:r>
            <a:r>
              <a:rPr sz="1500" dirty="0">
                <a:latin typeface="+mj-lt"/>
                <a:cs typeface="Times New Roman"/>
              </a:rPr>
              <a:t>a</a:t>
            </a:r>
            <a:r>
              <a:rPr sz="1500" spc="-20" dirty="0">
                <a:latin typeface="+mj-lt"/>
                <a:cs typeface="Times New Roman"/>
              </a:rPr>
              <a:t> </a:t>
            </a:r>
            <a:r>
              <a:rPr sz="1500" dirty="0">
                <a:latin typeface="+mj-lt"/>
                <a:cs typeface="Times New Roman"/>
              </a:rPr>
              <a:t>result</a:t>
            </a:r>
            <a:r>
              <a:rPr sz="1500" spc="-15" dirty="0">
                <a:latin typeface="+mj-lt"/>
                <a:cs typeface="Times New Roman"/>
              </a:rPr>
              <a:t> </a:t>
            </a:r>
            <a:r>
              <a:rPr sz="1500" dirty="0">
                <a:latin typeface="+mj-lt"/>
                <a:cs typeface="Times New Roman"/>
              </a:rPr>
              <a:t>of</a:t>
            </a:r>
            <a:r>
              <a:rPr sz="1500" spc="-20" dirty="0">
                <a:latin typeface="+mj-lt"/>
                <a:cs typeface="Times New Roman"/>
              </a:rPr>
              <a:t> </a:t>
            </a:r>
            <a:r>
              <a:rPr sz="1500" dirty="0">
                <a:latin typeface="+mj-lt"/>
                <a:cs typeface="Times New Roman"/>
              </a:rPr>
              <a:t>interviews,</a:t>
            </a:r>
            <a:r>
              <a:rPr sz="1500" spc="-20" dirty="0">
                <a:latin typeface="+mj-lt"/>
                <a:cs typeface="Times New Roman"/>
              </a:rPr>
              <a:t> </a:t>
            </a:r>
            <a:r>
              <a:rPr sz="1500" dirty="0">
                <a:latin typeface="+mj-lt"/>
                <a:cs typeface="Times New Roman"/>
              </a:rPr>
              <a:t>document</a:t>
            </a:r>
            <a:r>
              <a:rPr sz="1500" spc="-20" dirty="0">
                <a:latin typeface="+mj-lt"/>
                <a:cs typeface="Times New Roman"/>
              </a:rPr>
              <a:t> </a:t>
            </a:r>
            <a:r>
              <a:rPr sz="1500" dirty="0">
                <a:latin typeface="+mj-lt"/>
                <a:cs typeface="Times New Roman"/>
              </a:rPr>
              <a:t>analysis,</a:t>
            </a:r>
            <a:r>
              <a:rPr sz="1500" spc="-15" dirty="0">
                <a:latin typeface="+mj-lt"/>
                <a:cs typeface="Times New Roman"/>
              </a:rPr>
              <a:t> </a:t>
            </a:r>
            <a:r>
              <a:rPr sz="1500" dirty="0">
                <a:latin typeface="+mj-lt"/>
                <a:cs typeface="Times New Roman"/>
              </a:rPr>
              <a:t>and</a:t>
            </a:r>
            <a:r>
              <a:rPr sz="1500" spc="-20" dirty="0">
                <a:latin typeface="+mj-lt"/>
                <a:cs typeface="Times New Roman"/>
              </a:rPr>
              <a:t> </a:t>
            </a:r>
            <a:r>
              <a:rPr sz="1500" spc="-10" dirty="0">
                <a:latin typeface="+mj-lt"/>
                <a:cs typeface="Times New Roman"/>
              </a:rPr>
              <a:t>questionnaires.</a:t>
            </a:r>
            <a:endParaRPr sz="1500" dirty="0">
              <a:latin typeface="+mj-lt"/>
              <a:cs typeface="Times New Roman"/>
            </a:endParaRPr>
          </a:p>
          <a:p>
            <a:pPr marL="12700">
              <a:lnSpc>
                <a:spcPct val="100000"/>
              </a:lnSpc>
            </a:pPr>
            <a:r>
              <a:rPr sz="1500" b="0" spc="-10" dirty="0">
                <a:latin typeface="+mj-lt"/>
                <a:cs typeface="Calibri Light"/>
              </a:rPr>
              <a:t>Projects</a:t>
            </a:r>
            <a:endParaRPr sz="1500" dirty="0">
              <a:latin typeface="+mj-lt"/>
              <a:cs typeface="Calibri Light"/>
            </a:endParaRPr>
          </a:p>
          <a:p>
            <a:pPr marL="355600" marR="5080" indent="-228600">
              <a:lnSpc>
                <a:spcPts val="1390"/>
              </a:lnSpc>
              <a:spcBef>
                <a:spcPts val="390"/>
              </a:spcBef>
            </a:pPr>
            <a:r>
              <a:rPr sz="1500" dirty="0">
                <a:latin typeface="+mj-lt"/>
                <a:cs typeface="Times New Roman"/>
              </a:rPr>
              <a:t>1.</a:t>
            </a:r>
            <a:r>
              <a:rPr sz="1500" spc="120" dirty="0">
                <a:latin typeface="+mj-lt"/>
                <a:cs typeface="Times New Roman"/>
              </a:rPr>
              <a:t>  </a:t>
            </a:r>
            <a:r>
              <a:rPr sz="1500" dirty="0">
                <a:latin typeface="+mj-lt"/>
                <a:cs typeface="Times New Roman"/>
              </a:rPr>
              <a:t>Contact</a:t>
            </a:r>
            <a:r>
              <a:rPr sz="1500" spc="-30" dirty="0">
                <a:latin typeface="+mj-lt"/>
                <a:cs typeface="Times New Roman"/>
              </a:rPr>
              <a:t> </a:t>
            </a:r>
            <a:r>
              <a:rPr sz="1500" dirty="0">
                <a:latin typeface="+mj-lt"/>
                <a:cs typeface="Times New Roman"/>
              </a:rPr>
              <a:t>four</a:t>
            </a:r>
            <a:r>
              <a:rPr sz="1500" spc="-40" dirty="0">
                <a:latin typeface="+mj-lt"/>
                <a:cs typeface="Times New Roman"/>
              </a:rPr>
              <a:t> </a:t>
            </a:r>
            <a:r>
              <a:rPr sz="1500" dirty="0">
                <a:latin typeface="+mj-lt"/>
                <a:cs typeface="Times New Roman"/>
              </a:rPr>
              <a:t>people</a:t>
            </a:r>
            <a:r>
              <a:rPr sz="1500" spc="-35" dirty="0">
                <a:latin typeface="+mj-lt"/>
                <a:cs typeface="Times New Roman"/>
              </a:rPr>
              <a:t> </a:t>
            </a:r>
            <a:r>
              <a:rPr sz="1500" dirty="0">
                <a:latin typeface="+mj-lt"/>
                <a:cs typeface="Times New Roman"/>
              </a:rPr>
              <a:t>at</a:t>
            </a:r>
            <a:r>
              <a:rPr sz="1500" spc="-35" dirty="0">
                <a:latin typeface="+mj-lt"/>
                <a:cs typeface="Times New Roman"/>
              </a:rPr>
              <a:t> </a:t>
            </a:r>
            <a:r>
              <a:rPr sz="1500" dirty="0">
                <a:latin typeface="+mj-lt"/>
                <a:cs typeface="Times New Roman"/>
              </a:rPr>
              <a:t>your</a:t>
            </a:r>
            <a:r>
              <a:rPr sz="1500" spc="-35" dirty="0">
                <a:latin typeface="+mj-lt"/>
                <a:cs typeface="Times New Roman"/>
              </a:rPr>
              <a:t> </a:t>
            </a:r>
            <a:r>
              <a:rPr sz="1500" dirty="0">
                <a:latin typeface="+mj-lt"/>
                <a:cs typeface="Times New Roman"/>
              </a:rPr>
              <a:t>school</a:t>
            </a:r>
            <a:r>
              <a:rPr sz="1500" spc="-40" dirty="0">
                <a:latin typeface="+mj-lt"/>
                <a:cs typeface="Times New Roman"/>
              </a:rPr>
              <a:t> </a:t>
            </a:r>
            <a:r>
              <a:rPr sz="1500" dirty="0">
                <a:latin typeface="+mj-lt"/>
                <a:cs typeface="Times New Roman"/>
              </a:rPr>
              <a:t>who</a:t>
            </a:r>
            <a:r>
              <a:rPr sz="1500" spc="-35" dirty="0">
                <a:latin typeface="+mj-lt"/>
                <a:cs typeface="Times New Roman"/>
              </a:rPr>
              <a:t> </a:t>
            </a:r>
            <a:r>
              <a:rPr sz="1500" dirty="0">
                <a:latin typeface="+mj-lt"/>
                <a:cs typeface="Times New Roman"/>
              </a:rPr>
              <a:t>use</a:t>
            </a:r>
            <a:r>
              <a:rPr sz="1500" spc="-35" dirty="0">
                <a:latin typeface="+mj-lt"/>
                <a:cs typeface="Times New Roman"/>
              </a:rPr>
              <a:t> </a:t>
            </a:r>
            <a:r>
              <a:rPr sz="1500" spc="-10" dirty="0">
                <a:latin typeface="+mj-lt"/>
                <a:cs typeface="Times New Roman"/>
              </a:rPr>
              <a:t>information</a:t>
            </a:r>
            <a:r>
              <a:rPr sz="1500" spc="-40" dirty="0">
                <a:latin typeface="+mj-lt"/>
                <a:cs typeface="Times New Roman"/>
              </a:rPr>
              <a:t> </a:t>
            </a:r>
            <a:r>
              <a:rPr sz="1500" dirty="0">
                <a:latin typeface="+mj-lt"/>
                <a:cs typeface="Times New Roman"/>
              </a:rPr>
              <a:t>systems.</a:t>
            </a:r>
            <a:r>
              <a:rPr sz="1500" spc="-35" dirty="0">
                <a:latin typeface="+mj-lt"/>
                <a:cs typeface="Times New Roman"/>
              </a:rPr>
              <a:t> </a:t>
            </a:r>
            <a:r>
              <a:rPr sz="1500" dirty="0">
                <a:latin typeface="+mj-lt"/>
                <a:cs typeface="Times New Roman"/>
              </a:rPr>
              <a:t>List</a:t>
            </a:r>
            <a:r>
              <a:rPr sz="1500" spc="-35" dirty="0">
                <a:latin typeface="+mj-lt"/>
                <a:cs typeface="Times New Roman"/>
              </a:rPr>
              <a:t> </a:t>
            </a:r>
            <a:r>
              <a:rPr sz="1500" dirty="0">
                <a:latin typeface="+mj-lt"/>
                <a:cs typeface="Times New Roman"/>
              </a:rPr>
              <a:t>their</a:t>
            </a:r>
            <a:r>
              <a:rPr sz="1500" spc="-35" dirty="0">
                <a:latin typeface="+mj-lt"/>
                <a:cs typeface="Times New Roman"/>
              </a:rPr>
              <a:t> </a:t>
            </a:r>
            <a:r>
              <a:rPr sz="1500" dirty="0">
                <a:latin typeface="+mj-lt"/>
                <a:cs typeface="Times New Roman"/>
              </a:rPr>
              <a:t>positions,</a:t>
            </a:r>
            <a:r>
              <a:rPr sz="1500" spc="-40" dirty="0">
                <a:latin typeface="+mj-lt"/>
                <a:cs typeface="Times New Roman"/>
              </a:rPr>
              <a:t> </a:t>
            </a:r>
            <a:r>
              <a:rPr sz="1500" spc="-25" dirty="0">
                <a:latin typeface="+mj-lt"/>
                <a:cs typeface="Times New Roman"/>
              </a:rPr>
              <a:t>the </a:t>
            </a:r>
            <a:r>
              <a:rPr sz="1500" dirty="0">
                <a:latin typeface="+mj-lt"/>
                <a:cs typeface="Times New Roman"/>
              </a:rPr>
              <a:t>systems</a:t>
            </a:r>
            <a:r>
              <a:rPr sz="1500" spc="-30" dirty="0">
                <a:latin typeface="+mj-lt"/>
                <a:cs typeface="Times New Roman"/>
              </a:rPr>
              <a:t> </a:t>
            </a:r>
            <a:r>
              <a:rPr sz="1500" dirty="0">
                <a:latin typeface="+mj-lt"/>
                <a:cs typeface="Times New Roman"/>
              </a:rPr>
              <a:t>they</a:t>
            </a:r>
            <a:r>
              <a:rPr sz="1500" spc="-25" dirty="0">
                <a:latin typeface="+mj-lt"/>
                <a:cs typeface="Times New Roman"/>
              </a:rPr>
              <a:t> </a:t>
            </a:r>
            <a:r>
              <a:rPr sz="1500" dirty="0">
                <a:latin typeface="+mj-lt"/>
                <a:cs typeface="Times New Roman"/>
              </a:rPr>
              <a:t>use,</a:t>
            </a:r>
            <a:r>
              <a:rPr sz="1500" spc="-25" dirty="0">
                <a:latin typeface="+mj-lt"/>
                <a:cs typeface="Times New Roman"/>
              </a:rPr>
              <a:t> </a:t>
            </a:r>
            <a:r>
              <a:rPr sz="1500" dirty="0">
                <a:latin typeface="+mj-lt"/>
                <a:cs typeface="Times New Roman"/>
              </a:rPr>
              <a:t>and</a:t>
            </a:r>
            <a:r>
              <a:rPr sz="1500" spc="-25" dirty="0">
                <a:latin typeface="+mj-lt"/>
                <a:cs typeface="Times New Roman"/>
              </a:rPr>
              <a:t> </a:t>
            </a:r>
            <a:r>
              <a:rPr sz="1500" dirty="0">
                <a:latin typeface="+mj-lt"/>
                <a:cs typeface="Times New Roman"/>
              </a:rPr>
              <a:t>the</a:t>
            </a:r>
            <a:r>
              <a:rPr sz="1500" spc="-30" dirty="0">
                <a:latin typeface="+mj-lt"/>
                <a:cs typeface="Times New Roman"/>
              </a:rPr>
              <a:t> </a:t>
            </a:r>
            <a:r>
              <a:rPr sz="1500" dirty="0">
                <a:latin typeface="+mj-lt"/>
                <a:cs typeface="Times New Roman"/>
              </a:rPr>
              <a:t>business</a:t>
            </a:r>
            <a:r>
              <a:rPr sz="1500" spc="-25" dirty="0">
                <a:latin typeface="+mj-lt"/>
                <a:cs typeface="Times New Roman"/>
              </a:rPr>
              <a:t> </a:t>
            </a:r>
            <a:r>
              <a:rPr sz="1500" dirty="0">
                <a:latin typeface="+mj-lt"/>
                <a:cs typeface="Times New Roman"/>
              </a:rPr>
              <a:t>functions</a:t>
            </a:r>
            <a:r>
              <a:rPr sz="1500" spc="-25" dirty="0">
                <a:latin typeface="+mj-lt"/>
                <a:cs typeface="Times New Roman"/>
              </a:rPr>
              <a:t> </a:t>
            </a:r>
            <a:r>
              <a:rPr sz="1500" dirty="0">
                <a:latin typeface="+mj-lt"/>
                <a:cs typeface="Times New Roman"/>
              </a:rPr>
              <a:t>they</a:t>
            </a:r>
            <a:r>
              <a:rPr sz="1500" spc="-25" dirty="0">
                <a:latin typeface="+mj-lt"/>
                <a:cs typeface="Times New Roman"/>
              </a:rPr>
              <a:t> </a:t>
            </a:r>
            <a:r>
              <a:rPr sz="1500" spc="-10" dirty="0">
                <a:latin typeface="+mj-lt"/>
                <a:cs typeface="Times New Roman"/>
              </a:rPr>
              <a:t>perform.</a:t>
            </a:r>
            <a:endParaRPr sz="1500" dirty="0">
              <a:latin typeface="+mj-lt"/>
              <a:cs typeface="Times New Roman"/>
            </a:endParaRPr>
          </a:p>
        </p:txBody>
      </p:sp>
      <p:sp>
        <p:nvSpPr>
          <p:cNvPr id="4" name="object 4"/>
          <p:cNvSpPr txBox="1"/>
          <p:nvPr/>
        </p:nvSpPr>
        <p:spPr>
          <a:xfrm>
            <a:off x="0" y="4048068"/>
            <a:ext cx="7556500" cy="406906"/>
          </a:xfrm>
          <a:prstGeom prst="rect">
            <a:avLst/>
          </a:prstGeom>
          <a:solidFill>
            <a:srgbClr val="D5DCE4"/>
          </a:solidFill>
        </p:spPr>
        <p:txBody>
          <a:bodyPr vert="horz" wrap="square" lIns="0" tIns="0" rIns="0" bIns="0" rtlCol="0">
            <a:spAutoFit/>
          </a:bodyPr>
          <a:lstStyle/>
          <a:p>
            <a:pPr marL="17780">
              <a:lnSpc>
                <a:spcPts val="1390"/>
              </a:lnSpc>
            </a:pPr>
            <a:r>
              <a:rPr sz="1500" i="1" dirty="0">
                <a:latin typeface="Calibri"/>
                <a:cs typeface="Calibri"/>
              </a:rPr>
              <a:t>Students</a:t>
            </a:r>
            <a:r>
              <a:rPr sz="1500" i="1" spc="-10" dirty="0">
                <a:latin typeface="Calibri"/>
                <a:cs typeface="Calibri"/>
              </a:rPr>
              <a:t> </a:t>
            </a:r>
            <a:r>
              <a:rPr sz="1500" i="1" dirty="0">
                <a:latin typeface="Calibri"/>
                <a:cs typeface="Calibri"/>
              </a:rPr>
              <a:t>can</a:t>
            </a:r>
            <a:r>
              <a:rPr sz="1500" i="1" spc="-10" dirty="0">
                <a:latin typeface="Calibri"/>
                <a:cs typeface="Calibri"/>
              </a:rPr>
              <a:t> </a:t>
            </a:r>
            <a:r>
              <a:rPr sz="1500" i="1" dirty="0">
                <a:latin typeface="Calibri"/>
                <a:cs typeface="Calibri"/>
              </a:rPr>
              <a:t>perform</a:t>
            </a:r>
            <a:r>
              <a:rPr sz="1500" i="1" spc="-10" dirty="0">
                <a:latin typeface="Calibri"/>
                <a:cs typeface="Calibri"/>
              </a:rPr>
              <a:t> </a:t>
            </a:r>
            <a:r>
              <a:rPr sz="1500" i="1" dirty="0">
                <a:latin typeface="Calibri"/>
                <a:cs typeface="Calibri"/>
              </a:rPr>
              <a:t>this</a:t>
            </a:r>
            <a:r>
              <a:rPr sz="1500" i="1" spc="-5" dirty="0">
                <a:latin typeface="Calibri"/>
                <a:cs typeface="Calibri"/>
              </a:rPr>
              <a:t> </a:t>
            </a:r>
            <a:r>
              <a:rPr sz="1500" i="1" dirty="0">
                <a:latin typeface="Calibri"/>
                <a:cs typeface="Calibri"/>
              </a:rPr>
              <a:t>task</a:t>
            </a:r>
            <a:r>
              <a:rPr sz="1500" i="1" spc="-10" dirty="0">
                <a:latin typeface="Calibri"/>
                <a:cs typeface="Calibri"/>
              </a:rPr>
              <a:t> </a:t>
            </a:r>
            <a:r>
              <a:rPr sz="1500" i="1" dirty="0">
                <a:latin typeface="Calibri"/>
                <a:cs typeface="Calibri"/>
              </a:rPr>
              <a:t>as</a:t>
            </a:r>
            <a:r>
              <a:rPr sz="1500" i="1" spc="-10" dirty="0">
                <a:latin typeface="Calibri"/>
                <a:cs typeface="Calibri"/>
              </a:rPr>
              <a:t> </a:t>
            </a:r>
            <a:r>
              <a:rPr sz="1500" i="1" dirty="0">
                <a:latin typeface="Calibri"/>
                <a:cs typeface="Calibri"/>
              </a:rPr>
              <a:t>individuals</a:t>
            </a:r>
            <a:r>
              <a:rPr sz="1500" i="1" spc="-10" dirty="0">
                <a:latin typeface="Calibri"/>
                <a:cs typeface="Calibri"/>
              </a:rPr>
              <a:t> </a:t>
            </a:r>
            <a:r>
              <a:rPr sz="1500" i="1" dirty="0">
                <a:latin typeface="Calibri"/>
                <a:cs typeface="Calibri"/>
              </a:rPr>
              <a:t>or</a:t>
            </a:r>
            <a:r>
              <a:rPr sz="1500" i="1" spc="-5" dirty="0">
                <a:latin typeface="Calibri"/>
                <a:cs typeface="Calibri"/>
              </a:rPr>
              <a:t> </a:t>
            </a:r>
            <a:r>
              <a:rPr sz="1500" i="1" dirty="0">
                <a:latin typeface="Calibri"/>
                <a:cs typeface="Calibri"/>
              </a:rPr>
              <a:t>work</a:t>
            </a:r>
            <a:r>
              <a:rPr sz="1500" i="1" spc="-10" dirty="0">
                <a:latin typeface="Calibri"/>
                <a:cs typeface="Calibri"/>
              </a:rPr>
              <a:t> </a:t>
            </a:r>
            <a:r>
              <a:rPr sz="1500" i="1" dirty="0">
                <a:latin typeface="Calibri"/>
                <a:cs typeface="Calibri"/>
              </a:rPr>
              <a:t>in</a:t>
            </a:r>
            <a:r>
              <a:rPr sz="1500" i="1" spc="-10" dirty="0">
                <a:latin typeface="Calibri"/>
                <a:cs typeface="Calibri"/>
              </a:rPr>
              <a:t> </a:t>
            </a:r>
            <a:r>
              <a:rPr sz="1500" i="1" dirty="0">
                <a:latin typeface="Calibri"/>
                <a:cs typeface="Calibri"/>
              </a:rPr>
              <a:t>teams.</a:t>
            </a:r>
            <a:r>
              <a:rPr sz="1500" i="1" spc="-10" dirty="0">
                <a:latin typeface="Calibri"/>
                <a:cs typeface="Calibri"/>
              </a:rPr>
              <a:t> </a:t>
            </a:r>
            <a:r>
              <a:rPr sz="1500" i="1" dirty="0">
                <a:latin typeface="Calibri"/>
                <a:cs typeface="Calibri"/>
              </a:rPr>
              <a:t>It</a:t>
            </a:r>
            <a:r>
              <a:rPr sz="1500" i="1" spc="-5" dirty="0">
                <a:latin typeface="Calibri"/>
                <a:cs typeface="Calibri"/>
              </a:rPr>
              <a:t> </a:t>
            </a:r>
            <a:r>
              <a:rPr sz="1500" i="1" dirty="0">
                <a:latin typeface="Calibri"/>
                <a:cs typeface="Calibri"/>
              </a:rPr>
              <a:t>might</a:t>
            </a:r>
            <a:r>
              <a:rPr sz="1500" i="1" spc="-10" dirty="0">
                <a:latin typeface="Calibri"/>
                <a:cs typeface="Calibri"/>
              </a:rPr>
              <a:t> </a:t>
            </a:r>
            <a:r>
              <a:rPr sz="1500" i="1" dirty="0">
                <a:latin typeface="Calibri"/>
                <a:cs typeface="Calibri"/>
              </a:rPr>
              <a:t>be</a:t>
            </a:r>
            <a:r>
              <a:rPr sz="1500" i="1" spc="-10" dirty="0">
                <a:latin typeface="Calibri"/>
                <a:cs typeface="Calibri"/>
              </a:rPr>
              <a:t> interesting</a:t>
            </a:r>
            <a:endParaRPr sz="1500" dirty="0">
              <a:latin typeface="Calibri"/>
              <a:cs typeface="Calibri"/>
            </a:endParaRPr>
          </a:p>
          <a:p>
            <a:pPr marL="17780" marR="617220">
              <a:lnSpc>
                <a:spcPct val="101699"/>
              </a:lnSpc>
            </a:pPr>
            <a:r>
              <a:rPr sz="1500" i="1" dirty="0">
                <a:latin typeface="Calibri"/>
                <a:cs typeface="Calibri"/>
              </a:rPr>
              <a:t>to</a:t>
            </a:r>
            <a:r>
              <a:rPr sz="1500" i="1" spc="-15" dirty="0">
                <a:latin typeface="Calibri"/>
                <a:cs typeface="Calibri"/>
              </a:rPr>
              <a:t> </a:t>
            </a:r>
            <a:r>
              <a:rPr sz="1500" i="1" dirty="0">
                <a:latin typeface="Calibri"/>
                <a:cs typeface="Calibri"/>
              </a:rPr>
              <a:t>compare</a:t>
            </a:r>
            <a:r>
              <a:rPr sz="1500" i="1" spc="-10" dirty="0">
                <a:latin typeface="Calibri"/>
                <a:cs typeface="Calibri"/>
              </a:rPr>
              <a:t> </a:t>
            </a:r>
            <a:r>
              <a:rPr sz="1500" i="1" dirty="0">
                <a:latin typeface="Calibri"/>
                <a:cs typeface="Calibri"/>
              </a:rPr>
              <a:t>and</a:t>
            </a:r>
            <a:r>
              <a:rPr sz="1500" i="1" spc="-15" dirty="0">
                <a:latin typeface="Calibri"/>
                <a:cs typeface="Calibri"/>
              </a:rPr>
              <a:t> </a:t>
            </a:r>
            <a:r>
              <a:rPr sz="1500" i="1" dirty="0">
                <a:latin typeface="Calibri"/>
                <a:cs typeface="Calibri"/>
              </a:rPr>
              <a:t>discuss</a:t>
            </a:r>
            <a:r>
              <a:rPr sz="1500" i="1" spc="-10" dirty="0">
                <a:latin typeface="Calibri"/>
                <a:cs typeface="Calibri"/>
              </a:rPr>
              <a:t> </a:t>
            </a:r>
            <a:r>
              <a:rPr sz="1500" i="1" dirty="0">
                <a:latin typeface="Calibri"/>
                <a:cs typeface="Calibri"/>
              </a:rPr>
              <a:t>the</a:t>
            </a:r>
            <a:r>
              <a:rPr sz="1500" i="1" spc="-15" dirty="0">
                <a:latin typeface="Calibri"/>
                <a:cs typeface="Calibri"/>
              </a:rPr>
              <a:t> </a:t>
            </a:r>
            <a:r>
              <a:rPr sz="1500" i="1" dirty="0">
                <a:latin typeface="Calibri"/>
                <a:cs typeface="Calibri"/>
              </a:rPr>
              <a:t>various</a:t>
            </a:r>
            <a:r>
              <a:rPr sz="1500" i="1" spc="-10" dirty="0">
                <a:latin typeface="Calibri"/>
                <a:cs typeface="Calibri"/>
              </a:rPr>
              <a:t> </a:t>
            </a:r>
            <a:r>
              <a:rPr sz="1500" i="1" dirty="0">
                <a:latin typeface="Calibri"/>
                <a:cs typeface="Calibri"/>
              </a:rPr>
              <a:t>ways</a:t>
            </a:r>
            <a:r>
              <a:rPr sz="1500" i="1" spc="-10" dirty="0">
                <a:latin typeface="Calibri"/>
                <a:cs typeface="Calibri"/>
              </a:rPr>
              <a:t> </a:t>
            </a:r>
            <a:r>
              <a:rPr sz="1500" i="1" dirty="0">
                <a:latin typeface="Calibri"/>
                <a:cs typeface="Calibri"/>
              </a:rPr>
              <a:t>in</a:t>
            </a:r>
            <a:r>
              <a:rPr sz="1500" i="1" spc="-15" dirty="0">
                <a:latin typeface="Calibri"/>
                <a:cs typeface="Calibri"/>
              </a:rPr>
              <a:t> </a:t>
            </a:r>
            <a:r>
              <a:rPr sz="1500" i="1" dirty="0">
                <a:latin typeface="Calibri"/>
                <a:cs typeface="Calibri"/>
              </a:rPr>
              <a:t>which</a:t>
            </a:r>
            <a:r>
              <a:rPr sz="1500" i="1" spc="-10" dirty="0">
                <a:latin typeface="Calibri"/>
                <a:cs typeface="Calibri"/>
              </a:rPr>
              <a:t> </a:t>
            </a:r>
            <a:r>
              <a:rPr sz="1500" i="1" dirty="0">
                <a:latin typeface="Calibri"/>
                <a:cs typeface="Calibri"/>
              </a:rPr>
              <a:t>the</a:t>
            </a:r>
            <a:r>
              <a:rPr sz="1500" i="1" spc="-15" dirty="0">
                <a:latin typeface="Calibri"/>
                <a:cs typeface="Calibri"/>
              </a:rPr>
              <a:t> </a:t>
            </a:r>
            <a:r>
              <a:rPr sz="1500" i="1" dirty="0">
                <a:latin typeface="Calibri"/>
                <a:cs typeface="Calibri"/>
              </a:rPr>
              <a:t>departments</a:t>
            </a:r>
            <a:r>
              <a:rPr sz="1500" i="1" spc="-10" dirty="0">
                <a:latin typeface="Calibri"/>
                <a:cs typeface="Calibri"/>
              </a:rPr>
              <a:t> manage information.</a:t>
            </a:r>
            <a:endParaRPr sz="1500" dirty="0">
              <a:latin typeface="Calibri"/>
              <a:cs typeface="Calibri"/>
            </a:endParaRPr>
          </a:p>
        </p:txBody>
      </p:sp>
      <p:sp>
        <p:nvSpPr>
          <p:cNvPr id="5" name="object 5"/>
          <p:cNvSpPr txBox="1"/>
          <p:nvPr/>
        </p:nvSpPr>
        <p:spPr>
          <a:xfrm>
            <a:off x="1" y="4723560"/>
            <a:ext cx="7556499" cy="685316"/>
          </a:xfrm>
          <a:prstGeom prst="rect">
            <a:avLst/>
          </a:prstGeom>
        </p:spPr>
        <p:txBody>
          <a:bodyPr vert="horz" wrap="square" lIns="0" tIns="20320" rIns="0" bIns="0" rtlCol="0">
            <a:spAutoFit/>
          </a:bodyPr>
          <a:lstStyle/>
          <a:p>
            <a:pPr marL="241300" marR="5080" indent="-228600" algn="just">
              <a:lnSpc>
                <a:spcPct val="95600"/>
              </a:lnSpc>
              <a:spcBef>
                <a:spcPts val="160"/>
              </a:spcBef>
            </a:pPr>
            <a:r>
              <a:rPr sz="1500" dirty="0">
                <a:latin typeface="+mj-lt"/>
                <a:cs typeface="Times New Roman"/>
              </a:rPr>
              <a:t>2.</a:t>
            </a:r>
            <a:r>
              <a:rPr sz="1500" spc="150" dirty="0">
                <a:latin typeface="+mj-lt"/>
                <a:cs typeface="Times New Roman"/>
              </a:rPr>
              <a:t>  </a:t>
            </a:r>
            <a:r>
              <a:rPr sz="1500" spc="-10" dirty="0">
                <a:latin typeface="+mj-lt"/>
                <a:cs typeface="Times New Roman"/>
              </a:rPr>
              <a:t>Research</a:t>
            </a:r>
            <a:r>
              <a:rPr sz="1500" spc="-20" dirty="0">
                <a:latin typeface="+mj-lt"/>
                <a:cs typeface="Times New Roman"/>
              </a:rPr>
              <a:t> </a:t>
            </a:r>
            <a:r>
              <a:rPr sz="1500" spc="-10" dirty="0">
                <a:latin typeface="+mj-lt"/>
                <a:cs typeface="Times New Roman"/>
              </a:rPr>
              <a:t>newspaper,</a:t>
            </a:r>
            <a:r>
              <a:rPr sz="1500" spc="-30" dirty="0">
                <a:latin typeface="+mj-lt"/>
                <a:cs typeface="Times New Roman"/>
              </a:rPr>
              <a:t> </a:t>
            </a:r>
            <a:r>
              <a:rPr sz="1500" dirty="0">
                <a:latin typeface="+mj-lt"/>
                <a:cs typeface="Times New Roman"/>
              </a:rPr>
              <a:t>business</a:t>
            </a:r>
            <a:r>
              <a:rPr sz="1500" spc="-25" dirty="0">
                <a:latin typeface="+mj-lt"/>
                <a:cs typeface="Times New Roman"/>
              </a:rPr>
              <a:t> </a:t>
            </a:r>
            <a:r>
              <a:rPr sz="1500" spc="-10" dirty="0">
                <a:latin typeface="+mj-lt"/>
                <a:cs typeface="Times New Roman"/>
              </a:rPr>
              <a:t>magazine</a:t>
            </a:r>
            <a:r>
              <a:rPr sz="1500" spc="-30" dirty="0">
                <a:latin typeface="+mj-lt"/>
                <a:cs typeface="Times New Roman"/>
              </a:rPr>
              <a:t> </a:t>
            </a:r>
            <a:r>
              <a:rPr sz="1500" spc="-10" dirty="0">
                <a:latin typeface="+mj-lt"/>
                <a:cs typeface="Times New Roman"/>
              </a:rPr>
              <a:t>articles,</a:t>
            </a:r>
            <a:r>
              <a:rPr sz="1500" spc="-25" dirty="0">
                <a:latin typeface="+mj-lt"/>
                <a:cs typeface="Times New Roman"/>
              </a:rPr>
              <a:t> </a:t>
            </a:r>
            <a:r>
              <a:rPr sz="1500" dirty="0">
                <a:latin typeface="+mj-lt"/>
                <a:cs typeface="Times New Roman"/>
              </a:rPr>
              <a:t>or</a:t>
            </a:r>
            <a:r>
              <a:rPr sz="1500" spc="-30" dirty="0">
                <a:latin typeface="+mj-lt"/>
                <a:cs typeface="Times New Roman"/>
              </a:rPr>
              <a:t> </a:t>
            </a:r>
            <a:r>
              <a:rPr sz="1500" dirty="0">
                <a:latin typeface="+mj-lt"/>
                <a:cs typeface="Times New Roman"/>
              </a:rPr>
              <a:t>the</a:t>
            </a:r>
            <a:r>
              <a:rPr sz="1500" spc="-25" dirty="0">
                <a:latin typeface="+mj-lt"/>
                <a:cs typeface="Times New Roman"/>
              </a:rPr>
              <a:t> </a:t>
            </a:r>
            <a:r>
              <a:rPr sz="1500" dirty="0">
                <a:latin typeface="+mj-lt"/>
                <a:cs typeface="Times New Roman"/>
              </a:rPr>
              <a:t>Web</a:t>
            </a:r>
            <a:r>
              <a:rPr sz="1500" spc="-30" dirty="0">
                <a:latin typeface="+mj-lt"/>
                <a:cs typeface="Times New Roman"/>
              </a:rPr>
              <a:t> </a:t>
            </a:r>
            <a:r>
              <a:rPr sz="1500" dirty="0">
                <a:latin typeface="+mj-lt"/>
                <a:cs typeface="Times New Roman"/>
              </a:rPr>
              <a:t>to</a:t>
            </a:r>
            <a:r>
              <a:rPr sz="1500" spc="-25" dirty="0">
                <a:latin typeface="+mj-lt"/>
                <a:cs typeface="Times New Roman"/>
              </a:rPr>
              <a:t> </a:t>
            </a:r>
            <a:r>
              <a:rPr sz="1500" dirty="0">
                <a:latin typeface="+mj-lt"/>
                <a:cs typeface="Times New Roman"/>
              </a:rPr>
              <a:t>find</a:t>
            </a:r>
            <a:r>
              <a:rPr sz="1500" spc="-30" dirty="0">
                <a:latin typeface="+mj-lt"/>
                <a:cs typeface="Times New Roman"/>
              </a:rPr>
              <a:t> </a:t>
            </a:r>
            <a:r>
              <a:rPr sz="1500" dirty="0">
                <a:latin typeface="+mj-lt"/>
                <a:cs typeface="Times New Roman"/>
              </a:rPr>
              <a:t>IT</a:t>
            </a:r>
            <a:r>
              <a:rPr sz="1500" spc="-25" dirty="0">
                <a:latin typeface="+mj-lt"/>
                <a:cs typeface="Times New Roman"/>
              </a:rPr>
              <a:t> </a:t>
            </a:r>
            <a:r>
              <a:rPr sz="1500" spc="-10" dirty="0">
                <a:latin typeface="+mj-lt"/>
                <a:cs typeface="Times New Roman"/>
              </a:rPr>
              <a:t>companies</a:t>
            </a:r>
            <a:r>
              <a:rPr sz="1500" spc="-30" dirty="0">
                <a:latin typeface="+mj-lt"/>
                <a:cs typeface="Times New Roman"/>
              </a:rPr>
              <a:t> </a:t>
            </a:r>
            <a:r>
              <a:rPr sz="1500" spc="-10" dirty="0">
                <a:latin typeface="+mj-lt"/>
                <a:cs typeface="Times New Roman"/>
              </a:rPr>
              <a:t>whose </a:t>
            </a:r>
            <a:r>
              <a:rPr sz="1500" dirty="0">
                <a:latin typeface="+mj-lt"/>
                <a:cs typeface="Times New Roman"/>
              </a:rPr>
              <a:t>stock</a:t>
            </a:r>
            <a:r>
              <a:rPr sz="1500" spc="-10" dirty="0">
                <a:latin typeface="+mj-lt"/>
                <a:cs typeface="Times New Roman"/>
              </a:rPr>
              <a:t> </a:t>
            </a:r>
            <a:r>
              <a:rPr sz="1500" dirty="0">
                <a:latin typeface="+mj-lt"/>
                <a:cs typeface="Times New Roman"/>
              </a:rPr>
              <a:t>is</a:t>
            </a:r>
            <a:r>
              <a:rPr sz="1500" spc="-10" dirty="0">
                <a:latin typeface="+mj-lt"/>
                <a:cs typeface="Times New Roman"/>
              </a:rPr>
              <a:t> </a:t>
            </a:r>
            <a:r>
              <a:rPr sz="1500" dirty="0">
                <a:latin typeface="+mj-lt"/>
                <a:cs typeface="Times New Roman"/>
              </a:rPr>
              <a:t>traded</a:t>
            </a:r>
            <a:r>
              <a:rPr sz="1500" spc="-10" dirty="0">
                <a:latin typeface="+mj-lt"/>
                <a:cs typeface="Times New Roman"/>
              </a:rPr>
              <a:t> </a:t>
            </a:r>
            <a:r>
              <a:rPr sz="1500" dirty="0">
                <a:latin typeface="+mj-lt"/>
                <a:cs typeface="Times New Roman"/>
              </a:rPr>
              <a:t>publicly.</a:t>
            </a:r>
            <a:r>
              <a:rPr sz="1500" spc="-10" dirty="0">
                <a:latin typeface="+mj-lt"/>
                <a:cs typeface="Times New Roman"/>
              </a:rPr>
              <a:t> </a:t>
            </a:r>
            <a:r>
              <a:rPr sz="1500" dirty="0">
                <a:latin typeface="+mj-lt"/>
                <a:cs typeface="Times New Roman"/>
              </a:rPr>
              <a:t>Choose</a:t>
            </a:r>
            <a:r>
              <a:rPr sz="1500" spc="-10" dirty="0">
                <a:latin typeface="+mj-lt"/>
                <a:cs typeface="Times New Roman"/>
              </a:rPr>
              <a:t> </a:t>
            </a:r>
            <a:r>
              <a:rPr sz="1500" dirty="0">
                <a:latin typeface="+mj-lt"/>
                <a:cs typeface="Times New Roman"/>
              </a:rPr>
              <a:t>a</a:t>
            </a:r>
            <a:r>
              <a:rPr sz="1500" spc="-5" dirty="0">
                <a:latin typeface="+mj-lt"/>
                <a:cs typeface="Times New Roman"/>
              </a:rPr>
              <a:t> </a:t>
            </a:r>
            <a:r>
              <a:rPr sz="1500" dirty="0">
                <a:latin typeface="+mj-lt"/>
                <a:cs typeface="Times New Roman"/>
              </a:rPr>
              <a:t>company</a:t>
            </a:r>
            <a:r>
              <a:rPr sz="1500" spc="-10" dirty="0">
                <a:latin typeface="+mj-lt"/>
                <a:cs typeface="Times New Roman"/>
              </a:rPr>
              <a:t> </a:t>
            </a:r>
            <a:r>
              <a:rPr sz="1500" dirty="0">
                <a:latin typeface="+mj-lt"/>
                <a:cs typeface="Times New Roman"/>
              </a:rPr>
              <a:t>and</a:t>
            </a:r>
            <a:r>
              <a:rPr sz="1500" spc="-10" dirty="0">
                <a:latin typeface="+mj-lt"/>
                <a:cs typeface="Times New Roman"/>
              </a:rPr>
              <a:t> </a:t>
            </a:r>
            <a:r>
              <a:rPr sz="1500" dirty="0">
                <a:latin typeface="+mj-lt"/>
                <a:cs typeface="Times New Roman"/>
              </a:rPr>
              <a:t>pretend</a:t>
            </a:r>
            <a:r>
              <a:rPr sz="1500" spc="-10" dirty="0">
                <a:latin typeface="+mj-lt"/>
                <a:cs typeface="Times New Roman"/>
              </a:rPr>
              <a:t> </a:t>
            </a:r>
            <a:r>
              <a:rPr sz="1500" dirty="0">
                <a:latin typeface="+mj-lt"/>
                <a:cs typeface="Times New Roman"/>
              </a:rPr>
              <a:t>to</a:t>
            </a:r>
            <a:r>
              <a:rPr sz="1500" spc="-10" dirty="0">
                <a:latin typeface="+mj-lt"/>
                <a:cs typeface="Times New Roman"/>
              </a:rPr>
              <a:t> </a:t>
            </a:r>
            <a:r>
              <a:rPr sz="1500" dirty="0">
                <a:latin typeface="+mj-lt"/>
                <a:cs typeface="Times New Roman"/>
              </a:rPr>
              <a:t>buy</a:t>
            </a:r>
            <a:r>
              <a:rPr sz="1500" spc="-10" dirty="0">
                <a:latin typeface="+mj-lt"/>
                <a:cs typeface="Times New Roman"/>
              </a:rPr>
              <a:t> </a:t>
            </a:r>
            <a:r>
              <a:rPr sz="1500" dirty="0">
                <a:latin typeface="+mj-lt"/>
                <a:cs typeface="Times New Roman"/>
              </a:rPr>
              <a:t>$5,000</a:t>
            </a:r>
            <a:r>
              <a:rPr sz="1500" spc="-5" dirty="0">
                <a:latin typeface="+mj-lt"/>
                <a:cs typeface="Times New Roman"/>
              </a:rPr>
              <a:t> </a:t>
            </a:r>
            <a:r>
              <a:rPr sz="1500" dirty="0">
                <a:latin typeface="+mj-lt"/>
                <a:cs typeface="Times New Roman"/>
              </a:rPr>
              <a:t>of</a:t>
            </a:r>
            <a:r>
              <a:rPr sz="1500" spc="-10" dirty="0">
                <a:latin typeface="+mj-lt"/>
                <a:cs typeface="Times New Roman"/>
              </a:rPr>
              <a:t> </a:t>
            </a:r>
            <a:r>
              <a:rPr sz="1500" dirty="0">
                <a:latin typeface="+mj-lt"/>
                <a:cs typeface="Times New Roman"/>
              </a:rPr>
              <a:t>its</a:t>
            </a:r>
            <a:r>
              <a:rPr sz="1500" spc="-10" dirty="0">
                <a:latin typeface="+mj-lt"/>
                <a:cs typeface="Times New Roman"/>
              </a:rPr>
              <a:t> </a:t>
            </a:r>
            <a:r>
              <a:rPr sz="1500" dirty="0">
                <a:latin typeface="+mj-lt"/>
                <a:cs typeface="Times New Roman"/>
              </a:rPr>
              <a:t>stock.</a:t>
            </a:r>
            <a:r>
              <a:rPr sz="1500" spc="-10" dirty="0">
                <a:latin typeface="+mj-lt"/>
                <a:cs typeface="Times New Roman"/>
              </a:rPr>
              <a:t> </a:t>
            </a:r>
            <a:r>
              <a:rPr sz="1500" spc="-25" dirty="0">
                <a:latin typeface="+mj-lt"/>
                <a:cs typeface="Times New Roman"/>
              </a:rPr>
              <a:t>Why </a:t>
            </a:r>
            <a:r>
              <a:rPr sz="1500" dirty="0">
                <a:latin typeface="+mj-lt"/>
                <a:cs typeface="Times New Roman"/>
              </a:rPr>
              <a:t>did</a:t>
            </a:r>
            <a:r>
              <a:rPr sz="1500" spc="-10" dirty="0">
                <a:latin typeface="+mj-lt"/>
                <a:cs typeface="Times New Roman"/>
              </a:rPr>
              <a:t> </a:t>
            </a:r>
            <a:r>
              <a:rPr sz="1500" dirty="0">
                <a:latin typeface="+mj-lt"/>
                <a:cs typeface="Times New Roman"/>
              </a:rPr>
              <a:t>you</a:t>
            </a:r>
            <a:r>
              <a:rPr sz="1500" spc="-10" dirty="0">
                <a:latin typeface="+mj-lt"/>
                <a:cs typeface="Times New Roman"/>
              </a:rPr>
              <a:t> </a:t>
            </a:r>
            <a:r>
              <a:rPr sz="1500" dirty="0">
                <a:latin typeface="+mj-lt"/>
                <a:cs typeface="Times New Roman"/>
              </a:rPr>
              <a:t>choose</a:t>
            </a:r>
            <a:r>
              <a:rPr sz="1500" spc="-5" dirty="0">
                <a:latin typeface="+mj-lt"/>
                <a:cs typeface="Times New Roman"/>
              </a:rPr>
              <a:t> </a:t>
            </a:r>
            <a:r>
              <a:rPr sz="1500" dirty="0">
                <a:latin typeface="+mj-lt"/>
                <a:cs typeface="Times New Roman"/>
              </a:rPr>
              <a:t>that</a:t>
            </a:r>
            <a:r>
              <a:rPr sz="1500" spc="-10" dirty="0">
                <a:latin typeface="+mj-lt"/>
                <a:cs typeface="Times New Roman"/>
              </a:rPr>
              <a:t> </a:t>
            </a:r>
            <a:r>
              <a:rPr sz="1500" dirty="0">
                <a:latin typeface="+mj-lt"/>
                <a:cs typeface="Times New Roman"/>
              </a:rPr>
              <a:t>company?</a:t>
            </a:r>
            <a:r>
              <a:rPr sz="1500" spc="-5" dirty="0">
                <a:latin typeface="+mj-lt"/>
                <a:cs typeface="Times New Roman"/>
              </a:rPr>
              <a:t> </a:t>
            </a:r>
            <a:r>
              <a:rPr sz="1500" dirty="0">
                <a:latin typeface="+mj-lt"/>
                <a:cs typeface="Times New Roman"/>
              </a:rPr>
              <a:t>What</a:t>
            </a:r>
            <a:r>
              <a:rPr sz="1500" spc="-10" dirty="0">
                <a:latin typeface="+mj-lt"/>
                <a:cs typeface="Times New Roman"/>
              </a:rPr>
              <a:t> </a:t>
            </a:r>
            <a:r>
              <a:rPr sz="1500" dirty="0">
                <a:latin typeface="+mj-lt"/>
                <a:cs typeface="Times New Roman"/>
              </a:rPr>
              <a:t>is</a:t>
            </a:r>
            <a:r>
              <a:rPr sz="1500" spc="-5" dirty="0">
                <a:latin typeface="+mj-lt"/>
                <a:cs typeface="Times New Roman"/>
              </a:rPr>
              <a:t> </a:t>
            </a:r>
            <a:r>
              <a:rPr sz="1500" dirty="0">
                <a:latin typeface="+mj-lt"/>
                <a:cs typeface="Times New Roman"/>
              </a:rPr>
              <a:t>the</a:t>
            </a:r>
            <a:r>
              <a:rPr sz="1500" spc="-10" dirty="0">
                <a:latin typeface="+mj-lt"/>
                <a:cs typeface="Times New Roman"/>
              </a:rPr>
              <a:t> </a:t>
            </a:r>
            <a:r>
              <a:rPr sz="1500" dirty="0">
                <a:latin typeface="+mj-lt"/>
                <a:cs typeface="Times New Roman"/>
              </a:rPr>
              <a:t>current</a:t>
            </a:r>
            <a:r>
              <a:rPr sz="1500" spc="-5" dirty="0">
                <a:latin typeface="+mj-lt"/>
                <a:cs typeface="Times New Roman"/>
              </a:rPr>
              <a:t> </a:t>
            </a:r>
            <a:r>
              <a:rPr sz="1500" dirty="0">
                <a:latin typeface="+mj-lt"/>
                <a:cs typeface="Times New Roman"/>
              </a:rPr>
              <a:t>price</a:t>
            </a:r>
            <a:r>
              <a:rPr sz="1500" spc="-10" dirty="0">
                <a:latin typeface="+mj-lt"/>
                <a:cs typeface="Times New Roman"/>
              </a:rPr>
              <a:t> </a:t>
            </a:r>
            <a:r>
              <a:rPr sz="1500" dirty="0">
                <a:latin typeface="+mj-lt"/>
                <a:cs typeface="Times New Roman"/>
              </a:rPr>
              <a:t>per</a:t>
            </a:r>
            <a:r>
              <a:rPr sz="1500" spc="-5" dirty="0">
                <a:latin typeface="+mj-lt"/>
                <a:cs typeface="Times New Roman"/>
              </a:rPr>
              <a:t> </a:t>
            </a:r>
            <a:r>
              <a:rPr sz="1500" dirty="0">
                <a:latin typeface="+mj-lt"/>
                <a:cs typeface="Times New Roman"/>
              </a:rPr>
              <a:t>share?</a:t>
            </a:r>
            <a:r>
              <a:rPr sz="1500" spc="-10" dirty="0">
                <a:latin typeface="+mj-lt"/>
                <a:cs typeface="Times New Roman"/>
              </a:rPr>
              <a:t> </a:t>
            </a:r>
            <a:r>
              <a:rPr sz="1500" dirty="0">
                <a:latin typeface="+mj-lt"/>
                <a:cs typeface="Times New Roman"/>
              </a:rPr>
              <a:t>Report</a:t>
            </a:r>
            <a:r>
              <a:rPr sz="1500" spc="-5" dirty="0">
                <a:latin typeface="+mj-lt"/>
                <a:cs typeface="Times New Roman"/>
              </a:rPr>
              <a:t> </a:t>
            </a:r>
            <a:r>
              <a:rPr sz="1500" dirty="0">
                <a:latin typeface="+mj-lt"/>
                <a:cs typeface="Times New Roman"/>
              </a:rPr>
              <a:t>each</a:t>
            </a:r>
            <a:r>
              <a:rPr sz="1500" spc="-10" dirty="0">
                <a:latin typeface="+mj-lt"/>
                <a:cs typeface="Times New Roman"/>
              </a:rPr>
              <a:t> </a:t>
            </a:r>
            <a:r>
              <a:rPr sz="1500" dirty="0">
                <a:latin typeface="+mj-lt"/>
                <a:cs typeface="Times New Roman"/>
              </a:rPr>
              <a:t>week</a:t>
            </a:r>
            <a:r>
              <a:rPr sz="1500" spc="-5" dirty="0">
                <a:latin typeface="+mj-lt"/>
                <a:cs typeface="Times New Roman"/>
              </a:rPr>
              <a:t> </a:t>
            </a:r>
            <a:r>
              <a:rPr sz="1500" spc="-25" dirty="0">
                <a:latin typeface="+mj-lt"/>
                <a:cs typeface="Times New Roman"/>
              </a:rPr>
              <a:t>to </a:t>
            </a:r>
            <a:r>
              <a:rPr sz="1500" dirty="0">
                <a:latin typeface="+mj-lt"/>
                <a:cs typeface="Times New Roman"/>
              </a:rPr>
              <a:t>your</a:t>
            </a:r>
            <a:r>
              <a:rPr sz="1500" spc="-25" dirty="0">
                <a:latin typeface="+mj-lt"/>
                <a:cs typeface="Times New Roman"/>
              </a:rPr>
              <a:t> </a:t>
            </a:r>
            <a:r>
              <a:rPr sz="1500" spc="-10" dirty="0">
                <a:latin typeface="+mj-lt"/>
                <a:cs typeface="Times New Roman"/>
              </a:rPr>
              <a:t>class.</a:t>
            </a:r>
            <a:endParaRPr sz="1500" dirty="0">
              <a:latin typeface="+mj-lt"/>
              <a:cs typeface="Times New Roman"/>
            </a:endParaRPr>
          </a:p>
        </p:txBody>
      </p:sp>
      <p:sp>
        <p:nvSpPr>
          <p:cNvPr id="6" name="object 6"/>
          <p:cNvSpPr txBox="1"/>
          <p:nvPr/>
        </p:nvSpPr>
        <p:spPr>
          <a:xfrm>
            <a:off x="0" y="5731248"/>
            <a:ext cx="7556498" cy="1584152"/>
          </a:xfrm>
          <a:prstGeom prst="rect">
            <a:avLst/>
          </a:prstGeom>
          <a:solidFill>
            <a:srgbClr val="D5DCE4"/>
          </a:solidFill>
        </p:spPr>
        <p:txBody>
          <a:bodyPr vert="horz" wrap="square" lIns="0" tIns="0" rIns="0" bIns="0" rtlCol="0">
            <a:spAutoFit/>
          </a:bodyPr>
          <a:lstStyle/>
          <a:p>
            <a:pPr marL="16510">
              <a:lnSpc>
                <a:spcPts val="1390"/>
              </a:lnSpc>
            </a:pPr>
            <a:r>
              <a:rPr sz="1500" i="1" dirty="0">
                <a:latin typeface="Calibri"/>
                <a:cs typeface="Calibri"/>
              </a:rPr>
              <a:t>To</a:t>
            </a:r>
            <a:r>
              <a:rPr sz="1500" i="1" spc="-15" dirty="0">
                <a:latin typeface="Calibri"/>
                <a:cs typeface="Calibri"/>
              </a:rPr>
              <a:t> </a:t>
            </a:r>
            <a:r>
              <a:rPr sz="1500" i="1" dirty="0">
                <a:latin typeface="Calibri"/>
                <a:cs typeface="Calibri"/>
              </a:rPr>
              <a:t>perform</a:t>
            </a:r>
            <a:r>
              <a:rPr sz="1500" i="1" spc="-10" dirty="0">
                <a:latin typeface="Calibri"/>
                <a:cs typeface="Calibri"/>
              </a:rPr>
              <a:t> </a:t>
            </a:r>
            <a:r>
              <a:rPr sz="1500" i="1" dirty="0">
                <a:latin typeface="Calibri"/>
                <a:cs typeface="Calibri"/>
              </a:rPr>
              <a:t>the</a:t>
            </a:r>
            <a:r>
              <a:rPr sz="1500" i="1" spc="-10" dirty="0">
                <a:latin typeface="Calibri"/>
                <a:cs typeface="Calibri"/>
              </a:rPr>
              <a:t> </a:t>
            </a:r>
            <a:r>
              <a:rPr sz="1500" i="1" dirty="0">
                <a:latin typeface="Calibri"/>
                <a:cs typeface="Calibri"/>
              </a:rPr>
              <a:t>task,</a:t>
            </a:r>
            <a:r>
              <a:rPr sz="1500" i="1" spc="-15" dirty="0">
                <a:latin typeface="Calibri"/>
                <a:cs typeface="Calibri"/>
              </a:rPr>
              <a:t> </a:t>
            </a:r>
            <a:r>
              <a:rPr sz="1500" i="1" dirty="0">
                <a:latin typeface="Calibri"/>
                <a:cs typeface="Calibri"/>
              </a:rPr>
              <a:t>students</a:t>
            </a:r>
            <a:r>
              <a:rPr sz="1500" i="1" spc="-10" dirty="0">
                <a:latin typeface="Calibri"/>
                <a:cs typeface="Calibri"/>
              </a:rPr>
              <a:t> </a:t>
            </a:r>
            <a:r>
              <a:rPr sz="1500" i="1" dirty="0">
                <a:latin typeface="Calibri"/>
                <a:cs typeface="Calibri"/>
              </a:rPr>
              <a:t>will</a:t>
            </a:r>
            <a:r>
              <a:rPr sz="1500" i="1" spc="-10" dirty="0">
                <a:latin typeface="Calibri"/>
                <a:cs typeface="Calibri"/>
              </a:rPr>
              <a:t> </a:t>
            </a:r>
            <a:r>
              <a:rPr sz="1500" i="1" dirty="0">
                <a:latin typeface="Calibri"/>
                <a:cs typeface="Calibri"/>
              </a:rPr>
              <a:t>need</a:t>
            </a:r>
            <a:r>
              <a:rPr sz="1500" i="1" spc="-10" dirty="0">
                <a:latin typeface="Calibri"/>
                <a:cs typeface="Calibri"/>
              </a:rPr>
              <a:t> </a:t>
            </a:r>
            <a:r>
              <a:rPr sz="1500" i="1" dirty="0">
                <a:latin typeface="Calibri"/>
                <a:cs typeface="Calibri"/>
              </a:rPr>
              <a:t>a</a:t>
            </a:r>
            <a:r>
              <a:rPr sz="1500" i="1" spc="-15" dirty="0">
                <a:latin typeface="Calibri"/>
                <a:cs typeface="Calibri"/>
              </a:rPr>
              <a:t> </a:t>
            </a:r>
            <a:r>
              <a:rPr sz="1500" i="1" dirty="0">
                <a:latin typeface="Calibri"/>
                <a:cs typeface="Calibri"/>
              </a:rPr>
              <a:t>basic</a:t>
            </a:r>
            <a:r>
              <a:rPr sz="1500" i="1" spc="-10" dirty="0">
                <a:latin typeface="Calibri"/>
                <a:cs typeface="Calibri"/>
              </a:rPr>
              <a:t> </a:t>
            </a:r>
            <a:r>
              <a:rPr sz="1500" i="1" dirty="0">
                <a:latin typeface="Calibri"/>
                <a:cs typeface="Calibri"/>
              </a:rPr>
              <a:t>understanding</a:t>
            </a:r>
            <a:r>
              <a:rPr sz="1500" i="1" spc="-10" dirty="0">
                <a:latin typeface="Calibri"/>
                <a:cs typeface="Calibri"/>
              </a:rPr>
              <a:t> </a:t>
            </a:r>
            <a:r>
              <a:rPr sz="1500" i="1" dirty="0">
                <a:latin typeface="Calibri"/>
                <a:cs typeface="Calibri"/>
              </a:rPr>
              <a:t>of</a:t>
            </a:r>
            <a:r>
              <a:rPr sz="1500" i="1" spc="-10" dirty="0">
                <a:latin typeface="Calibri"/>
                <a:cs typeface="Calibri"/>
              </a:rPr>
              <a:t> </a:t>
            </a:r>
            <a:r>
              <a:rPr sz="1500" i="1" dirty="0">
                <a:latin typeface="Calibri"/>
                <a:cs typeface="Calibri"/>
              </a:rPr>
              <a:t>the</a:t>
            </a:r>
            <a:r>
              <a:rPr sz="1500" i="1" spc="-15" dirty="0">
                <a:latin typeface="Calibri"/>
                <a:cs typeface="Calibri"/>
              </a:rPr>
              <a:t> </a:t>
            </a:r>
            <a:r>
              <a:rPr sz="1500" i="1" dirty="0">
                <a:latin typeface="Calibri"/>
                <a:cs typeface="Calibri"/>
              </a:rPr>
              <a:t>stock</a:t>
            </a:r>
            <a:r>
              <a:rPr sz="1500" i="1" spc="-10" dirty="0">
                <a:latin typeface="Calibri"/>
                <a:cs typeface="Calibri"/>
              </a:rPr>
              <a:t> </a:t>
            </a:r>
            <a:r>
              <a:rPr sz="1500" i="1" dirty="0">
                <a:latin typeface="Calibri"/>
                <a:cs typeface="Calibri"/>
              </a:rPr>
              <a:t>market.</a:t>
            </a:r>
            <a:r>
              <a:rPr sz="1500" i="1" spc="-10" dirty="0">
                <a:latin typeface="Calibri"/>
                <a:cs typeface="Calibri"/>
              </a:rPr>
              <a:t> Sites</a:t>
            </a:r>
            <a:endParaRPr sz="1500" dirty="0">
              <a:latin typeface="Calibri"/>
              <a:cs typeface="Calibri"/>
            </a:endParaRPr>
          </a:p>
          <a:p>
            <a:pPr marL="16510" marR="94615">
              <a:lnSpc>
                <a:spcPct val="101699"/>
              </a:lnSpc>
            </a:pPr>
            <a:r>
              <a:rPr sz="1500" i="1" dirty="0">
                <a:latin typeface="Calibri"/>
                <a:cs typeface="Calibri"/>
              </a:rPr>
              <a:t>such</a:t>
            </a:r>
            <a:r>
              <a:rPr sz="1500" i="1" spc="-10" dirty="0">
                <a:latin typeface="Calibri"/>
                <a:cs typeface="Calibri"/>
              </a:rPr>
              <a:t> </a:t>
            </a:r>
            <a:r>
              <a:rPr sz="1500" i="1" dirty="0">
                <a:latin typeface="Calibri"/>
                <a:cs typeface="Calibri"/>
              </a:rPr>
              <a:t>as</a:t>
            </a:r>
            <a:r>
              <a:rPr sz="1500" i="1" spc="-5" dirty="0">
                <a:latin typeface="Calibri"/>
                <a:cs typeface="Calibri"/>
              </a:rPr>
              <a:t> </a:t>
            </a:r>
            <a:r>
              <a:rPr sz="1500" i="1" dirty="0">
                <a:latin typeface="Calibri"/>
                <a:cs typeface="Calibri"/>
              </a:rPr>
              <a:t>Yahoo!</a:t>
            </a:r>
            <a:r>
              <a:rPr sz="1500" i="1" spc="-5" dirty="0">
                <a:latin typeface="Calibri"/>
                <a:cs typeface="Calibri"/>
              </a:rPr>
              <a:t> </a:t>
            </a:r>
            <a:r>
              <a:rPr sz="1500" i="1" dirty="0">
                <a:latin typeface="Calibri"/>
                <a:cs typeface="Calibri"/>
              </a:rPr>
              <a:t>offer</a:t>
            </a:r>
            <a:r>
              <a:rPr sz="1500" i="1" spc="-5" dirty="0">
                <a:latin typeface="Calibri"/>
                <a:cs typeface="Calibri"/>
              </a:rPr>
              <a:t> </a:t>
            </a:r>
            <a:r>
              <a:rPr sz="1500" i="1" dirty="0">
                <a:latin typeface="Calibri"/>
                <a:cs typeface="Calibri"/>
              </a:rPr>
              <a:t>financial</a:t>
            </a:r>
            <a:r>
              <a:rPr sz="1500" i="1" spc="-10" dirty="0">
                <a:latin typeface="Calibri"/>
                <a:cs typeface="Calibri"/>
              </a:rPr>
              <a:t> </a:t>
            </a:r>
            <a:r>
              <a:rPr sz="1500" i="1" dirty="0">
                <a:latin typeface="Calibri"/>
                <a:cs typeface="Calibri"/>
              </a:rPr>
              <a:t>information</a:t>
            </a:r>
            <a:r>
              <a:rPr sz="1500" i="1" spc="-5" dirty="0">
                <a:latin typeface="Calibri"/>
                <a:cs typeface="Calibri"/>
              </a:rPr>
              <a:t> </a:t>
            </a:r>
            <a:r>
              <a:rPr sz="1500" i="1" dirty="0">
                <a:latin typeface="Calibri"/>
                <a:cs typeface="Calibri"/>
              </a:rPr>
              <a:t>and</a:t>
            </a:r>
            <a:r>
              <a:rPr sz="1500" i="1" spc="-5" dirty="0">
                <a:latin typeface="Calibri"/>
                <a:cs typeface="Calibri"/>
              </a:rPr>
              <a:t> </a:t>
            </a:r>
            <a:r>
              <a:rPr sz="1500" i="1" dirty="0">
                <a:latin typeface="Calibri"/>
                <a:cs typeface="Calibri"/>
              </a:rPr>
              <a:t>analysis</a:t>
            </a:r>
            <a:r>
              <a:rPr sz="1500" i="1" spc="-5" dirty="0">
                <a:latin typeface="Calibri"/>
                <a:cs typeface="Calibri"/>
              </a:rPr>
              <a:t> </a:t>
            </a:r>
            <a:r>
              <a:rPr sz="1500" i="1" dirty="0">
                <a:latin typeface="Calibri"/>
                <a:cs typeface="Calibri"/>
              </a:rPr>
              <a:t>links</a:t>
            </a:r>
            <a:r>
              <a:rPr sz="1500" i="1" spc="-10" dirty="0">
                <a:latin typeface="Calibri"/>
                <a:cs typeface="Calibri"/>
              </a:rPr>
              <a:t> </a:t>
            </a:r>
            <a:r>
              <a:rPr sz="1500" i="1" dirty="0">
                <a:latin typeface="Calibri"/>
                <a:cs typeface="Calibri"/>
              </a:rPr>
              <a:t>and</a:t>
            </a:r>
            <a:r>
              <a:rPr sz="1500" i="1" spc="-5" dirty="0">
                <a:latin typeface="Calibri"/>
                <a:cs typeface="Calibri"/>
              </a:rPr>
              <a:t> </a:t>
            </a:r>
            <a:r>
              <a:rPr sz="1500" i="1" dirty="0">
                <a:latin typeface="Calibri"/>
                <a:cs typeface="Calibri"/>
              </a:rPr>
              <a:t>resources.</a:t>
            </a:r>
            <a:r>
              <a:rPr sz="1500" i="1" spc="-5" dirty="0">
                <a:latin typeface="Calibri"/>
                <a:cs typeface="Calibri"/>
              </a:rPr>
              <a:t> </a:t>
            </a:r>
            <a:r>
              <a:rPr sz="1500" i="1" dirty="0">
                <a:latin typeface="Calibri"/>
                <a:cs typeface="Calibri"/>
              </a:rPr>
              <a:t>If</a:t>
            </a:r>
            <a:r>
              <a:rPr sz="1500" i="1" spc="-5" dirty="0">
                <a:latin typeface="Calibri"/>
                <a:cs typeface="Calibri"/>
              </a:rPr>
              <a:t> </a:t>
            </a:r>
            <a:r>
              <a:rPr sz="1500" i="1" spc="-10" dirty="0">
                <a:latin typeface="Calibri"/>
                <a:cs typeface="Calibri"/>
              </a:rPr>
              <a:t>students </a:t>
            </a:r>
            <a:r>
              <a:rPr sz="1500" i="1" dirty="0">
                <a:latin typeface="Calibri"/>
                <a:cs typeface="Calibri"/>
              </a:rPr>
              <a:t>need</a:t>
            </a:r>
            <a:r>
              <a:rPr sz="1500" i="1" spc="-15" dirty="0">
                <a:latin typeface="Calibri"/>
                <a:cs typeface="Calibri"/>
              </a:rPr>
              <a:t> </a:t>
            </a:r>
            <a:r>
              <a:rPr sz="1500" i="1" dirty="0">
                <a:latin typeface="Calibri"/>
                <a:cs typeface="Calibri"/>
              </a:rPr>
              <a:t>fundamental</a:t>
            </a:r>
            <a:r>
              <a:rPr sz="1500" i="1" spc="-10" dirty="0">
                <a:latin typeface="Calibri"/>
                <a:cs typeface="Calibri"/>
              </a:rPr>
              <a:t> </a:t>
            </a:r>
            <a:r>
              <a:rPr sz="1500" i="1" dirty="0">
                <a:latin typeface="Calibri"/>
                <a:cs typeface="Calibri"/>
              </a:rPr>
              <a:t>information</a:t>
            </a:r>
            <a:r>
              <a:rPr sz="1500" i="1" spc="-10" dirty="0">
                <a:latin typeface="Calibri"/>
                <a:cs typeface="Calibri"/>
              </a:rPr>
              <a:t> </a:t>
            </a:r>
            <a:r>
              <a:rPr sz="1500" i="1" dirty="0">
                <a:latin typeface="Calibri"/>
                <a:cs typeface="Calibri"/>
              </a:rPr>
              <a:t>about</a:t>
            </a:r>
            <a:r>
              <a:rPr sz="1500" i="1" spc="-10" dirty="0">
                <a:latin typeface="Calibri"/>
                <a:cs typeface="Calibri"/>
              </a:rPr>
              <a:t> </a:t>
            </a:r>
            <a:r>
              <a:rPr sz="1500" i="1" dirty="0">
                <a:latin typeface="Calibri"/>
                <a:cs typeface="Calibri"/>
              </a:rPr>
              <a:t>investing</a:t>
            </a:r>
            <a:r>
              <a:rPr sz="1500" i="1" spc="-10" dirty="0">
                <a:latin typeface="Calibri"/>
                <a:cs typeface="Calibri"/>
              </a:rPr>
              <a:t> </a:t>
            </a:r>
            <a:r>
              <a:rPr sz="1500" i="1" dirty="0">
                <a:latin typeface="Calibri"/>
                <a:cs typeface="Calibri"/>
              </a:rPr>
              <a:t>in</a:t>
            </a:r>
            <a:r>
              <a:rPr sz="1500" i="1" spc="-15" dirty="0">
                <a:latin typeface="Calibri"/>
                <a:cs typeface="Calibri"/>
              </a:rPr>
              <a:t> </a:t>
            </a:r>
            <a:r>
              <a:rPr sz="1500" i="1" dirty="0">
                <a:latin typeface="Calibri"/>
                <a:cs typeface="Calibri"/>
              </a:rPr>
              <a:t>stocks,</a:t>
            </a:r>
            <a:r>
              <a:rPr sz="1500" i="1" spc="-10" dirty="0">
                <a:latin typeface="Calibri"/>
                <a:cs typeface="Calibri"/>
              </a:rPr>
              <a:t> </a:t>
            </a:r>
            <a:r>
              <a:rPr sz="1500" i="1" dirty="0">
                <a:latin typeface="Calibri"/>
                <a:cs typeface="Calibri"/>
              </a:rPr>
              <a:t>you</a:t>
            </a:r>
            <a:r>
              <a:rPr sz="1500" i="1" spc="-10" dirty="0">
                <a:latin typeface="Calibri"/>
                <a:cs typeface="Calibri"/>
              </a:rPr>
              <a:t> </a:t>
            </a:r>
            <a:r>
              <a:rPr sz="1500" i="1" dirty="0">
                <a:latin typeface="Calibri"/>
                <a:cs typeface="Calibri"/>
              </a:rPr>
              <a:t>might</a:t>
            </a:r>
            <a:r>
              <a:rPr sz="1500" i="1" spc="-10" dirty="0">
                <a:latin typeface="Calibri"/>
                <a:cs typeface="Calibri"/>
              </a:rPr>
              <a:t> </a:t>
            </a:r>
            <a:r>
              <a:rPr sz="1500" i="1" dirty="0">
                <a:latin typeface="Calibri"/>
                <a:cs typeface="Calibri"/>
              </a:rPr>
              <a:t>direct</a:t>
            </a:r>
            <a:r>
              <a:rPr sz="1500" i="1" spc="-10" dirty="0">
                <a:latin typeface="Calibri"/>
                <a:cs typeface="Calibri"/>
              </a:rPr>
              <a:t> </a:t>
            </a:r>
            <a:r>
              <a:rPr sz="1500" i="1" dirty="0">
                <a:latin typeface="Calibri"/>
                <a:cs typeface="Calibri"/>
              </a:rPr>
              <a:t>them</a:t>
            </a:r>
            <a:r>
              <a:rPr sz="1500" i="1" spc="-15" dirty="0">
                <a:latin typeface="Calibri"/>
                <a:cs typeface="Calibri"/>
              </a:rPr>
              <a:t> </a:t>
            </a:r>
            <a:r>
              <a:rPr sz="1500" i="1" dirty="0">
                <a:latin typeface="Calibri"/>
                <a:cs typeface="Calibri"/>
              </a:rPr>
              <a:t>to</a:t>
            </a:r>
            <a:r>
              <a:rPr sz="1500" i="1" spc="-10" dirty="0">
                <a:latin typeface="Calibri"/>
                <a:cs typeface="Calibri"/>
              </a:rPr>
              <a:t> </a:t>
            </a:r>
            <a:r>
              <a:rPr sz="1500" i="1" spc="-25" dirty="0">
                <a:latin typeface="Calibri"/>
                <a:cs typeface="Calibri"/>
              </a:rPr>
              <a:t>the </a:t>
            </a:r>
            <a:r>
              <a:rPr sz="1500" i="1" dirty="0">
                <a:latin typeface="Calibri"/>
                <a:cs typeface="Calibri"/>
              </a:rPr>
              <a:t>material</a:t>
            </a:r>
            <a:r>
              <a:rPr sz="1500" i="1" spc="50" dirty="0">
                <a:latin typeface="Calibri"/>
                <a:cs typeface="Calibri"/>
              </a:rPr>
              <a:t> </a:t>
            </a:r>
            <a:r>
              <a:rPr sz="1500" i="1" dirty="0">
                <a:latin typeface="Calibri"/>
                <a:cs typeface="Calibri"/>
              </a:rPr>
              <a:t>at</a:t>
            </a:r>
            <a:r>
              <a:rPr sz="1500" i="1" spc="45" dirty="0">
                <a:latin typeface="Calibri"/>
                <a:cs typeface="Calibri"/>
              </a:rPr>
              <a:t> </a:t>
            </a:r>
            <a:r>
              <a:rPr sz="1500" i="1" spc="-10" dirty="0">
                <a:latin typeface="Calibri"/>
                <a:cs typeface="Calibri"/>
                <a:hlinkClick r:id="rId2"/>
              </a:rPr>
              <a:t>www.free-financial-advice.net/stock-</a:t>
            </a:r>
            <a:r>
              <a:rPr sz="1500" i="1" dirty="0">
                <a:latin typeface="Calibri"/>
                <a:cs typeface="Calibri"/>
                <a:hlinkClick r:id="rId2"/>
              </a:rPr>
              <a:t>market.html.</a:t>
            </a:r>
            <a:r>
              <a:rPr sz="1500" i="1" spc="50" dirty="0">
                <a:latin typeface="Calibri"/>
                <a:cs typeface="Calibri"/>
              </a:rPr>
              <a:t> </a:t>
            </a:r>
            <a:r>
              <a:rPr sz="1500" i="1" dirty="0">
                <a:latin typeface="Calibri"/>
                <a:cs typeface="Calibri"/>
              </a:rPr>
              <a:t>Industry</a:t>
            </a:r>
            <a:r>
              <a:rPr sz="1500" i="1" spc="50" dirty="0">
                <a:latin typeface="Calibri"/>
                <a:cs typeface="Calibri"/>
              </a:rPr>
              <a:t> </a:t>
            </a:r>
            <a:r>
              <a:rPr sz="1500" i="1" spc="-10" dirty="0">
                <a:latin typeface="Calibri"/>
                <a:cs typeface="Calibri"/>
              </a:rPr>
              <a:t>leader </a:t>
            </a:r>
            <a:r>
              <a:rPr sz="1500" i="1" dirty="0">
                <a:latin typeface="Calibri"/>
                <a:cs typeface="Calibri"/>
              </a:rPr>
              <a:t>Vanguard</a:t>
            </a:r>
            <a:r>
              <a:rPr sz="1500" i="1" spc="-10" dirty="0">
                <a:latin typeface="Calibri"/>
                <a:cs typeface="Calibri"/>
              </a:rPr>
              <a:t> </a:t>
            </a:r>
            <a:r>
              <a:rPr sz="1500" i="1" dirty="0">
                <a:latin typeface="Calibri"/>
                <a:cs typeface="Calibri"/>
              </a:rPr>
              <a:t>also</a:t>
            </a:r>
            <a:r>
              <a:rPr sz="1500" i="1" spc="-5" dirty="0">
                <a:latin typeface="Calibri"/>
                <a:cs typeface="Calibri"/>
              </a:rPr>
              <a:t> </a:t>
            </a:r>
            <a:r>
              <a:rPr sz="1500" i="1" dirty="0">
                <a:latin typeface="Calibri"/>
                <a:cs typeface="Calibri"/>
              </a:rPr>
              <a:t>offers</a:t>
            </a:r>
            <a:r>
              <a:rPr sz="1500" i="1" spc="-5" dirty="0">
                <a:latin typeface="Calibri"/>
                <a:cs typeface="Calibri"/>
              </a:rPr>
              <a:t> </a:t>
            </a:r>
            <a:r>
              <a:rPr sz="1500" i="1" dirty="0">
                <a:latin typeface="Calibri"/>
                <a:cs typeface="Calibri"/>
              </a:rPr>
              <a:t>free</a:t>
            </a:r>
            <a:r>
              <a:rPr sz="1500" i="1" spc="-5" dirty="0">
                <a:latin typeface="Calibri"/>
                <a:cs typeface="Calibri"/>
              </a:rPr>
              <a:t> </a:t>
            </a:r>
            <a:r>
              <a:rPr sz="1500" i="1" dirty="0">
                <a:latin typeface="Calibri"/>
                <a:cs typeface="Calibri"/>
              </a:rPr>
              <a:t>online</a:t>
            </a:r>
            <a:r>
              <a:rPr sz="1500" i="1" spc="-5" dirty="0">
                <a:latin typeface="Calibri"/>
                <a:cs typeface="Calibri"/>
              </a:rPr>
              <a:t> </a:t>
            </a:r>
            <a:r>
              <a:rPr sz="1500" i="1" dirty="0">
                <a:latin typeface="Calibri"/>
                <a:cs typeface="Calibri"/>
              </a:rPr>
              <a:t>information</a:t>
            </a:r>
            <a:r>
              <a:rPr sz="1500" i="1" spc="-5" dirty="0">
                <a:latin typeface="Calibri"/>
                <a:cs typeface="Calibri"/>
              </a:rPr>
              <a:t> </a:t>
            </a:r>
            <a:r>
              <a:rPr sz="1500" i="1" dirty="0">
                <a:latin typeface="Calibri"/>
                <a:cs typeface="Calibri"/>
              </a:rPr>
              <a:t>about</a:t>
            </a:r>
            <a:r>
              <a:rPr sz="1500" i="1" spc="-5" dirty="0">
                <a:latin typeface="Calibri"/>
                <a:cs typeface="Calibri"/>
              </a:rPr>
              <a:t> </a:t>
            </a:r>
            <a:r>
              <a:rPr sz="1500" i="1" dirty="0">
                <a:latin typeface="Calibri"/>
                <a:cs typeface="Calibri"/>
              </a:rPr>
              <a:t>investing</a:t>
            </a:r>
            <a:r>
              <a:rPr sz="1500" i="1" spc="-10" dirty="0">
                <a:latin typeface="Calibri"/>
                <a:cs typeface="Calibri"/>
              </a:rPr>
              <a:t> </a:t>
            </a:r>
            <a:r>
              <a:rPr sz="1500" i="1" dirty="0">
                <a:latin typeface="Calibri"/>
                <a:cs typeface="Calibri"/>
              </a:rPr>
              <a:t>at</a:t>
            </a:r>
            <a:r>
              <a:rPr sz="1500" i="1" spc="-10" dirty="0">
                <a:latin typeface="Calibri"/>
                <a:cs typeface="Calibri"/>
              </a:rPr>
              <a:t> </a:t>
            </a:r>
            <a:r>
              <a:rPr sz="1500" i="1" spc="-10" dirty="0">
                <a:latin typeface="Calibri"/>
                <a:cs typeface="Calibri"/>
                <a:hlinkClick r:id="rId3"/>
              </a:rPr>
              <a:t>www.vanguard.com.</a:t>
            </a:r>
            <a:r>
              <a:rPr sz="1500" i="1" spc="-10" dirty="0">
                <a:latin typeface="Calibri"/>
                <a:cs typeface="Calibri"/>
              </a:rPr>
              <a:t> </a:t>
            </a:r>
            <a:r>
              <a:rPr sz="1500" i="1" dirty="0">
                <a:latin typeface="Calibri"/>
                <a:cs typeface="Calibri"/>
              </a:rPr>
              <a:t>Also,</a:t>
            </a:r>
            <a:r>
              <a:rPr sz="1500" i="1" spc="-10" dirty="0">
                <a:latin typeface="Calibri"/>
                <a:cs typeface="Calibri"/>
              </a:rPr>
              <a:t> </a:t>
            </a:r>
            <a:r>
              <a:rPr sz="1500" i="1" dirty="0">
                <a:latin typeface="Calibri"/>
                <a:cs typeface="Calibri"/>
              </a:rPr>
              <a:t>many</a:t>
            </a:r>
            <a:r>
              <a:rPr sz="1500" i="1" spc="-10" dirty="0">
                <a:latin typeface="Calibri"/>
                <a:cs typeface="Calibri"/>
              </a:rPr>
              <a:t> </a:t>
            </a:r>
            <a:r>
              <a:rPr sz="1500" i="1" dirty="0">
                <a:latin typeface="Calibri"/>
                <a:cs typeface="Calibri"/>
              </a:rPr>
              <a:t>school</a:t>
            </a:r>
            <a:r>
              <a:rPr sz="1500" i="1" spc="-5" dirty="0">
                <a:latin typeface="Calibri"/>
                <a:cs typeface="Calibri"/>
              </a:rPr>
              <a:t> </a:t>
            </a:r>
            <a:r>
              <a:rPr sz="1500" i="1" dirty="0">
                <a:latin typeface="Calibri"/>
                <a:cs typeface="Calibri"/>
              </a:rPr>
              <a:t>and</a:t>
            </a:r>
            <a:r>
              <a:rPr sz="1500" i="1" spc="-10" dirty="0">
                <a:latin typeface="Calibri"/>
                <a:cs typeface="Calibri"/>
              </a:rPr>
              <a:t> </a:t>
            </a:r>
            <a:r>
              <a:rPr sz="1500" i="1" dirty="0">
                <a:latin typeface="Calibri"/>
                <a:cs typeface="Calibri"/>
              </a:rPr>
              <a:t>community</a:t>
            </a:r>
            <a:r>
              <a:rPr sz="1500" i="1" spc="-10" dirty="0">
                <a:latin typeface="Calibri"/>
                <a:cs typeface="Calibri"/>
              </a:rPr>
              <a:t> </a:t>
            </a:r>
            <a:r>
              <a:rPr sz="1500" i="1" dirty="0">
                <a:latin typeface="Calibri"/>
                <a:cs typeface="Calibri"/>
              </a:rPr>
              <a:t>libraries</a:t>
            </a:r>
            <a:r>
              <a:rPr sz="1500" i="1" spc="-5" dirty="0">
                <a:latin typeface="Calibri"/>
                <a:cs typeface="Calibri"/>
              </a:rPr>
              <a:t> </a:t>
            </a:r>
            <a:r>
              <a:rPr sz="1500" i="1" dirty="0">
                <a:latin typeface="Calibri"/>
                <a:cs typeface="Calibri"/>
              </a:rPr>
              <a:t>can</a:t>
            </a:r>
            <a:r>
              <a:rPr sz="1500" i="1" spc="-10" dirty="0">
                <a:latin typeface="Calibri"/>
                <a:cs typeface="Calibri"/>
              </a:rPr>
              <a:t> </a:t>
            </a:r>
            <a:r>
              <a:rPr sz="1500" i="1" dirty="0">
                <a:latin typeface="Calibri"/>
                <a:cs typeface="Calibri"/>
              </a:rPr>
              <a:t>assist</a:t>
            </a:r>
            <a:r>
              <a:rPr sz="1500" i="1" spc="-10" dirty="0">
                <a:latin typeface="Calibri"/>
                <a:cs typeface="Calibri"/>
              </a:rPr>
              <a:t> </a:t>
            </a:r>
            <a:r>
              <a:rPr sz="1500" i="1" dirty="0">
                <a:latin typeface="Calibri"/>
                <a:cs typeface="Calibri"/>
              </a:rPr>
              <a:t>students</a:t>
            </a:r>
            <a:r>
              <a:rPr sz="1500" i="1" spc="-5" dirty="0">
                <a:latin typeface="Calibri"/>
                <a:cs typeface="Calibri"/>
              </a:rPr>
              <a:t> </a:t>
            </a:r>
            <a:r>
              <a:rPr sz="1500" i="1" dirty="0">
                <a:latin typeface="Calibri"/>
                <a:cs typeface="Calibri"/>
              </a:rPr>
              <a:t>in</a:t>
            </a:r>
            <a:r>
              <a:rPr sz="1500" i="1" spc="-10" dirty="0">
                <a:latin typeface="Calibri"/>
                <a:cs typeface="Calibri"/>
              </a:rPr>
              <a:t> </a:t>
            </a:r>
            <a:r>
              <a:rPr sz="1500" i="1" dirty="0">
                <a:latin typeface="Calibri"/>
                <a:cs typeface="Calibri"/>
              </a:rPr>
              <a:t>learning</a:t>
            </a:r>
            <a:r>
              <a:rPr sz="1500" i="1" spc="-5" dirty="0">
                <a:latin typeface="Calibri"/>
                <a:cs typeface="Calibri"/>
              </a:rPr>
              <a:t> </a:t>
            </a:r>
            <a:r>
              <a:rPr sz="1500" i="1" spc="-10" dirty="0">
                <a:latin typeface="Calibri"/>
                <a:cs typeface="Calibri"/>
              </a:rPr>
              <a:t>about </a:t>
            </a:r>
            <a:r>
              <a:rPr sz="1500" i="1" dirty="0">
                <a:latin typeface="Calibri"/>
                <a:cs typeface="Calibri"/>
              </a:rPr>
              <a:t>financial</a:t>
            </a:r>
            <a:r>
              <a:rPr sz="1500" i="1" spc="-15" dirty="0">
                <a:latin typeface="Calibri"/>
                <a:cs typeface="Calibri"/>
              </a:rPr>
              <a:t> </a:t>
            </a:r>
            <a:r>
              <a:rPr sz="1500" i="1" dirty="0">
                <a:latin typeface="Calibri"/>
                <a:cs typeface="Calibri"/>
              </a:rPr>
              <a:t>terms</a:t>
            </a:r>
            <a:r>
              <a:rPr sz="1500" i="1" spc="-15" dirty="0">
                <a:latin typeface="Calibri"/>
                <a:cs typeface="Calibri"/>
              </a:rPr>
              <a:t> </a:t>
            </a:r>
            <a:r>
              <a:rPr sz="1500" i="1" dirty="0">
                <a:latin typeface="Calibri"/>
                <a:cs typeface="Calibri"/>
              </a:rPr>
              <a:t>and</a:t>
            </a:r>
            <a:r>
              <a:rPr sz="1500" i="1" spc="-10" dirty="0">
                <a:latin typeface="Calibri"/>
                <a:cs typeface="Calibri"/>
              </a:rPr>
              <a:t> </a:t>
            </a:r>
            <a:r>
              <a:rPr sz="1500" i="1" dirty="0">
                <a:latin typeface="Calibri"/>
                <a:cs typeface="Calibri"/>
              </a:rPr>
              <a:t>concepts,</a:t>
            </a:r>
            <a:r>
              <a:rPr sz="1500" i="1" spc="-15" dirty="0">
                <a:latin typeface="Calibri"/>
                <a:cs typeface="Calibri"/>
              </a:rPr>
              <a:t> </a:t>
            </a:r>
            <a:r>
              <a:rPr sz="1500" i="1" dirty="0">
                <a:latin typeface="Calibri"/>
                <a:cs typeface="Calibri"/>
              </a:rPr>
              <a:t>including</a:t>
            </a:r>
            <a:r>
              <a:rPr sz="1500" i="1" spc="-10" dirty="0">
                <a:latin typeface="Calibri"/>
                <a:cs typeface="Calibri"/>
              </a:rPr>
              <a:t> </a:t>
            </a:r>
            <a:r>
              <a:rPr sz="1500" i="1" dirty="0">
                <a:latin typeface="Calibri"/>
                <a:cs typeface="Calibri"/>
              </a:rPr>
              <a:t>stock</a:t>
            </a:r>
            <a:r>
              <a:rPr sz="1500" i="1" spc="-15" dirty="0">
                <a:latin typeface="Calibri"/>
                <a:cs typeface="Calibri"/>
              </a:rPr>
              <a:t> </a:t>
            </a:r>
            <a:r>
              <a:rPr sz="1500" i="1" dirty="0">
                <a:latin typeface="Calibri"/>
                <a:cs typeface="Calibri"/>
              </a:rPr>
              <a:t>market</a:t>
            </a:r>
            <a:r>
              <a:rPr sz="1500" i="1" spc="-15" dirty="0">
                <a:latin typeface="Calibri"/>
                <a:cs typeface="Calibri"/>
              </a:rPr>
              <a:t> </a:t>
            </a:r>
            <a:r>
              <a:rPr sz="1500" i="1" spc="-10" dirty="0">
                <a:latin typeface="Calibri"/>
                <a:cs typeface="Calibri"/>
              </a:rPr>
              <a:t>investments.</a:t>
            </a:r>
            <a:endParaRPr sz="1500" dirty="0">
              <a:latin typeface="Calibri"/>
              <a:cs typeface="Calibri"/>
            </a:endParaRPr>
          </a:p>
        </p:txBody>
      </p:sp>
      <p:sp>
        <p:nvSpPr>
          <p:cNvPr id="7" name="object 7"/>
          <p:cNvSpPr txBox="1"/>
          <p:nvPr/>
        </p:nvSpPr>
        <p:spPr>
          <a:xfrm>
            <a:off x="0" y="7637772"/>
            <a:ext cx="7556500" cy="472437"/>
          </a:xfrm>
          <a:prstGeom prst="rect">
            <a:avLst/>
          </a:prstGeom>
        </p:spPr>
        <p:txBody>
          <a:bodyPr vert="horz" wrap="square" lIns="0" tIns="9525" rIns="0" bIns="0" rtlCol="0">
            <a:spAutoFit/>
          </a:bodyPr>
          <a:lstStyle/>
          <a:p>
            <a:pPr marL="241300" marR="5080" indent="-228600">
              <a:lnSpc>
                <a:spcPct val="101699"/>
              </a:lnSpc>
              <a:spcBef>
                <a:spcPts val="75"/>
              </a:spcBef>
            </a:pPr>
            <a:r>
              <a:rPr sz="1500" dirty="0">
                <a:latin typeface="Calibri"/>
                <a:cs typeface="Calibri"/>
              </a:rPr>
              <a:t>3.</a:t>
            </a:r>
            <a:r>
              <a:rPr sz="1500" spc="150" dirty="0">
                <a:latin typeface="Calibri"/>
                <a:cs typeface="Calibri"/>
              </a:rPr>
              <a:t>  </a:t>
            </a:r>
            <a:r>
              <a:rPr sz="1500" dirty="0">
                <a:latin typeface="Calibri"/>
                <a:cs typeface="Calibri"/>
              </a:rPr>
              <a:t>Visit</a:t>
            </a:r>
            <a:r>
              <a:rPr sz="1500" spc="15" dirty="0">
                <a:latin typeface="Calibri"/>
                <a:cs typeface="Calibri"/>
              </a:rPr>
              <a:t> </a:t>
            </a:r>
            <a:r>
              <a:rPr sz="1500" dirty="0">
                <a:latin typeface="Calibri"/>
                <a:cs typeface="Calibri"/>
              </a:rPr>
              <a:t>at</a:t>
            </a:r>
            <a:r>
              <a:rPr sz="1500" spc="10" dirty="0">
                <a:latin typeface="Calibri"/>
                <a:cs typeface="Calibri"/>
              </a:rPr>
              <a:t> </a:t>
            </a:r>
            <a:r>
              <a:rPr sz="1500" dirty="0">
                <a:latin typeface="Calibri"/>
                <a:cs typeface="Calibri"/>
              </a:rPr>
              <a:t>least</a:t>
            </a:r>
            <a:r>
              <a:rPr sz="1500" spc="10" dirty="0">
                <a:latin typeface="Calibri"/>
                <a:cs typeface="Calibri"/>
              </a:rPr>
              <a:t> </a:t>
            </a:r>
            <a:r>
              <a:rPr sz="1500" dirty="0">
                <a:latin typeface="Calibri"/>
                <a:cs typeface="Calibri"/>
              </a:rPr>
              <a:t>three</a:t>
            </a:r>
            <a:r>
              <a:rPr sz="1500" spc="15" dirty="0">
                <a:latin typeface="Calibri"/>
                <a:cs typeface="Calibri"/>
              </a:rPr>
              <a:t> </a:t>
            </a:r>
            <a:r>
              <a:rPr sz="1500" dirty="0">
                <a:latin typeface="Calibri"/>
                <a:cs typeface="Calibri"/>
              </a:rPr>
              <a:t>Web</a:t>
            </a:r>
            <a:r>
              <a:rPr sz="1500" spc="10" dirty="0">
                <a:latin typeface="Calibri"/>
                <a:cs typeface="Calibri"/>
              </a:rPr>
              <a:t> </a:t>
            </a:r>
            <a:r>
              <a:rPr sz="1500" dirty="0">
                <a:latin typeface="Calibri"/>
                <a:cs typeface="Calibri"/>
              </a:rPr>
              <a:t>sites</a:t>
            </a:r>
            <a:r>
              <a:rPr sz="1500" spc="10" dirty="0">
                <a:latin typeface="Calibri"/>
                <a:cs typeface="Calibri"/>
              </a:rPr>
              <a:t> </a:t>
            </a:r>
            <a:r>
              <a:rPr sz="1500" dirty="0">
                <a:latin typeface="Calibri"/>
                <a:cs typeface="Calibri"/>
              </a:rPr>
              <a:t>to</a:t>
            </a:r>
            <a:r>
              <a:rPr sz="1500" spc="10" dirty="0">
                <a:latin typeface="Calibri"/>
                <a:cs typeface="Calibri"/>
              </a:rPr>
              <a:t> </a:t>
            </a:r>
            <a:r>
              <a:rPr sz="1500" dirty="0">
                <a:latin typeface="Calibri"/>
                <a:cs typeface="Calibri"/>
              </a:rPr>
              <a:t>learn</a:t>
            </a:r>
            <a:r>
              <a:rPr sz="1500" spc="10" dirty="0">
                <a:latin typeface="Calibri"/>
                <a:cs typeface="Calibri"/>
              </a:rPr>
              <a:t> </a:t>
            </a:r>
            <a:r>
              <a:rPr sz="1500" dirty="0">
                <a:latin typeface="Calibri"/>
                <a:cs typeface="Calibri"/>
              </a:rPr>
              <a:t>more</a:t>
            </a:r>
            <a:r>
              <a:rPr sz="1500" spc="10" dirty="0">
                <a:latin typeface="Calibri"/>
                <a:cs typeface="Calibri"/>
              </a:rPr>
              <a:t> </a:t>
            </a:r>
            <a:r>
              <a:rPr sz="1500" dirty="0">
                <a:latin typeface="Calibri"/>
                <a:cs typeface="Calibri"/>
              </a:rPr>
              <a:t>about</a:t>
            </a:r>
            <a:r>
              <a:rPr sz="1500" spc="15" dirty="0">
                <a:latin typeface="Calibri"/>
                <a:cs typeface="Calibri"/>
              </a:rPr>
              <a:t> </a:t>
            </a:r>
            <a:r>
              <a:rPr sz="1500" dirty="0">
                <a:latin typeface="Calibri"/>
                <a:cs typeface="Calibri"/>
              </a:rPr>
              <a:t>agile</a:t>
            </a:r>
            <a:r>
              <a:rPr sz="1500" spc="10" dirty="0">
                <a:latin typeface="Calibri"/>
                <a:cs typeface="Calibri"/>
              </a:rPr>
              <a:t> </a:t>
            </a:r>
            <a:r>
              <a:rPr sz="1500" dirty="0">
                <a:latin typeface="Calibri"/>
                <a:cs typeface="Calibri"/>
              </a:rPr>
              <a:t>system</a:t>
            </a:r>
            <a:r>
              <a:rPr sz="1500" spc="10" dirty="0">
                <a:latin typeface="Calibri"/>
                <a:cs typeface="Calibri"/>
              </a:rPr>
              <a:t> </a:t>
            </a:r>
            <a:r>
              <a:rPr sz="1500" dirty="0">
                <a:latin typeface="Calibri"/>
                <a:cs typeface="Calibri"/>
              </a:rPr>
              <a:t>development</a:t>
            </a:r>
            <a:r>
              <a:rPr sz="1500" spc="10" dirty="0">
                <a:latin typeface="Calibri"/>
                <a:cs typeface="Calibri"/>
              </a:rPr>
              <a:t> </a:t>
            </a:r>
            <a:r>
              <a:rPr sz="1500" dirty="0">
                <a:latin typeface="Calibri"/>
                <a:cs typeface="Calibri"/>
              </a:rPr>
              <a:t>and</a:t>
            </a:r>
            <a:r>
              <a:rPr sz="1500" spc="10" dirty="0">
                <a:latin typeface="Calibri"/>
                <a:cs typeface="Calibri"/>
              </a:rPr>
              <a:t> </a:t>
            </a:r>
            <a:r>
              <a:rPr sz="1500" spc="-10" dirty="0">
                <a:latin typeface="Calibri"/>
                <a:cs typeface="Calibri"/>
              </a:rPr>
              <a:t>spiral </a:t>
            </a:r>
            <a:r>
              <a:rPr sz="1500" dirty="0">
                <a:latin typeface="Calibri"/>
                <a:cs typeface="Calibri"/>
              </a:rPr>
              <a:t>models.</a:t>
            </a:r>
            <a:r>
              <a:rPr sz="1500" spc="-15" dirty="0">
                <a:latin typeface="Calibri"/>
                <a:cs typeface="Calibri"/>
              </a:rPr>
              <a:t> </a:t>
            </a:r>
            <a:r>
              <a:rPr sz="1500" dirty="0">
                <a:latin typeface="Calibri"/>
                <a:cs typeface="Calibri"/>
              </a:rPr>
              <a:t>Prepare</a:t>
            </a:r>
            <a:r>
              <a:rPr sz="1500" spc="-20" dirty="0">
                <a:latin typeface="Calibri"/>
                <a:cs typeface="Calibri"/>
              </a:rPr>
              <a:t> </a:t>
            </a:r>
            <a:r>
              <a:rPr sz="1500" dirty="0">
                <a:latin typeface="Calibri"/>
                <a:cs typeface="Calibri"/>
              </a:rPr>
              <a:t>a</a:t>
            </a:r>
            <a:r>
              <a:rPr sz="1500" spc="-15" dirty="0">
                <a:latin typeface="Calibri"/>
                <a:cs typeface="Calibri"/>
              </a:rPr>
              <a:t> </a:t>
            </a:r>
            <a:r>
              <a:rPr sz="1500" dirty="0">
                <a:latin typeface="Calibri"/>
                <a:cs typeface="Calibri"/>
              </a:rPr>
              <a:t>list</a:t>
            </a:r>
            <a:r>
              <a:rPr sz="1500" spc="-10" dirty="0">
                <a:latin typeface="Calibri"/>
                <a:cs typeface="Calibri"/>
              </a:rPr>
              <a:t> </a:t>
            </a:r>
            <a:r>
              <a:rPr sz="1500" dirty="0">
                <a:latin typeface="Calibri"/>
                <a:cs typeface="Calibri"/>
              </a:rPr>
              <a:t>of</a:t>
            </a:r>
            <a:r>
              <a:rPr sz="1500" spc="-15" dirty="0">
                <a:latin typeface="Calibri"/>
                <a:cs typeface="Calibri"/>
              </a:rPr>
              <a:t> </a:t>
            </a:r>
            <a:r>
              <a:rPr sz="1500" dirty="0">
                <a:latin typeface="Calibri"/>
                <a:cs typeface="Calibri"/>
              </a:rPr>
              <a:t>the</a:t>
            </a:r>
            <a:r>
              <a:rPr sz="1500" spc="-15" dirty="0">
                <a:latin typeface="Calibri"/>
                <a:cs typeface="Calibri"/>
              </a:rPr>
              <a:t> </a:t>
            </a:r>
            <a:r>
              <a:rPr sz="1500" dirty="0">
                <a:latin typeface="Calibri"/>
                <a:cs typeface="Calibri"/>
              </a:rPr>
              <a:t>sites</a:t>
            </a:r>
            <a:r>
              <a:rPr sz="1500" spc="-15" dirty="0">
                <a:latin typeface="Calibri"/>
                <a:cs typeface="Calibri"/>
              </a:rPr>
              <a:t> </a:t>
            </a:r>
            <a:r>
              <a:rPr sz="1500" dirty="0">
                <a:latin typeface="Calibri"/>
                <a:cs typeface="Calibri"/>
              </a:rPr>
              <a:t>you</a:t>
            </a:r>
            <a:r>
              <a:rPr sz="1500" spc="-10" dirty="0">
                <a:latin typeface="Calibri"/>
                <a:cs typeface="Calibri"/>
              </a:rPr>
              <a:t> </a:t>
            </a:r>
            <a:r>
              <a:rPr sz="1500" dirty="0">
                <a:latin typeface="Calibri"/>
                <a:cs typeface="Calibri"/>
              </a:rPr>
              <a:t>visited</a:t>
            </a:r>
            <a:r>
              <a:rPr sz="1500" spc="-15" dirty="0">
                <a:latin typeface="Calibri"/>
                <a:cs typeface="Calibri"/>
              </a:rPr>
              <a:t> </a:t>
            </a:r>
            <a:r>
              <a:rPr sz="1500" dirty="0">
                <a:latin typeface="Calibri"/>
                <a:cs typeface="Calibri"/>
              </a:rPr>
              <a:t>and</a:t>
            </a:r>
            <a:r>
              <a:rPr sz="1500" spc="-15" dirty="0">
                <a:latin typeface="Calibri"/>
                <a:cs typeface="Calibri"/>
              </a:rPr>
              <a:t> </a:t>
            </a:r>
            <a:r>
              <a:rPr sz="1500" dirty="0">
                <a:latin typeface="Calibri"/>
                <a:cs typeface="Calibri"/>
              </a:rPr>
              <a:t>a</a:t>
            </a:r>
            <a:r>
              <a:rPr sz="1500" spc="-15" dirty="0">
                <a:latin typeface="Calibri"/>
                <a:cs typeface="Calibri"/>
              </a:rPr>
              <a:t> </a:t>
            </a:r>
            <a:r>
              <a:rPr sz="1500" dirty="0">
                <a:latin typeface="Calibri"/>
                <a:cs typeface="Calibri"/>
              </a:rPr>
              <a:t>summary</a:t>
            </a:r>
            <a:r>
              <a:rPr sz="1500" spc="-10" dirty="0">
                <a:latin typeface="Calibri"/>
                <a:cs typeface="Calibri"/>
              </a:rPr>
              <a:t> </a:t>
            </a:r>
            <a:r>
              <a:rPr sz="1500" dirty="0">
                <a:latin typeface="Calibri"/>
                <a:cs typeface="Calibri"/>
              </a:rPr>
              <a:t>of</a:t>
            </a:r>
            <a:r>
              <a:rPr sz="1500" spc="-15" dirty="0">
                <a:latin typeface="Calibri"/>
                <a:cs typeface="Calibri"/>
              </a:rPr>
              <a:t> </a:t>
            </a:r>
            <a:r>
              <a:rPr sz="1500" dirty="0">
                <a:latin typeface="Calibri"/>
                <a:cs typeface="Calibri"/>
              </a:rPr>
              <a:t>the</a:t>
            </a:r>
            <a:r>
              <a:rPr sz="1500" spc="-15" dirty="0">
                <a:latin typeface="Calibri"/>
                <a:cs typeface="Calibri"/>
              </a:rPr>
              <a:t> </a:t>
            </a:r>
            <a:r>
              <a:rPr sz="1500" spc="-10" dirty="0">
                <a:latin typeface="Calibri"/>
                <a:cs typeface="Calibri"/>
              </a:rPr>
              <a:t>results.</a:t>
            </a:r>
            <a:endParaRPr sz="1500" dirty="0">
              <a:latin typeface="Calibri"/>
              <a:cs typeface="Calibri"/>
            </a:endParaRPr>
          </a:p>
        </p:txBody>
      </p:sp>
      <p:sp>
        <p:nvSpPr>
          <p:cNvPr id="8" name="object 8"/>
          <p:cNvSpPr txBox="1"/>
          <p:nvPr/>
        </p:nvSpPr>
        <p:spPr>
          <a:xfrm>
            <a:off x="0" y="8193096"/>
            <a:ext cx="7556500" cy="642355"/>
          </a:xfrm>
          <a:prstGeom prst="rect">
            <a:avLst/>
          </a:prstGeom>
          <a:solidFill>
            <a:srgbClr val="D5DCE4"/>
          </a:solidFill>
        </p:spPr>
        <p:txBody>
          <a:bodyPr vert="horz" wrap="square" lIns="0" tIns="0" rIns="0" bIns="0" rtlCol="0">
            <a:spAutoFit/>
          </a:bodyPr>
          <a:lstStyle/>
          <a:p>
            <a:pPr marL="16510">
              <a:lnSpc>
                <a:spcPts val="1390"/>
              </a:lnSpc>
            </a:pPr>
            <a:r>
              <a:rPr sz="1500" i="1" dirty="0">
                <a:latin typeface="Calibri"/>
                <a:cs typeface="Calibri"/>
              </a:rPr>
              <a:t>Many</a:t>
            </a:r>
            <a:r>
              <a:rPr sz="1500" i="1" spc="-10" dirty="0">
                <a:latin typeface="Calibri"/>
                <a:cs typeface="Calibri"/>
              </a:rPr>
              <a:t> </a:t>
            </a:r>
            <a:r>
              <a:rPr sz="1500" i="1" dirty="0">
                <a:latin typeface="Calibri"/>
                <a:cs typeface="Calibri"/>
              </a:rPr>
              <a:t>sites</a:t>
            </a:r>
            <a:r>
              <a:rPr sz="1500" i="1" spc="-10" dirty="0">
                <a:latin typeface="Calibri"/>
                <a:cs typeface="Calibri"/>
              </a:rPr>
              <a:t> </a:t>
            </a:r>
            <a:r>
              <a:rPr sz="1500" i="1" dirty="0">
                <a:latin typeface="Calibri"/>
                <a:cs typeface="Calibri"/>
              </a:rPr>
              <a:t>describe</a:t>
            </a:r>
            <a:r>
              <a:rPr sz="1500" i="1" spc="-5" dirty="0">
                <a:latin typeface="Calibri"/>
                <a:cs typeface="Calibri"/>
              </a:rPr>
              <a:t> </a:t>
            </a:r>
            <a:r>
              <a:rPr sz="1500" i="1" dirty="0">
                <a:latin typeface="Calibri"/>
                <a:cs typeface="Calibri"/>
              </a:rPr>
              <a:t>and</a:t>
            </a:r>
            <a:r>
              <a:rPr sz="1500" i="1" spc="-10" dirty="0">
                <a:latin typeface="Calibri"/>
                <a:cs typeface="Calibri"/>
              </a:rPr>
              <a:t> </a:t>
            </a:r>
            <a:r>
              <a:rPr sz="1500" i="1" dirty="0">
                <a:latin typeface="Calibri"/>
                <a:cs typeface="Calibri"/>
              </a:rPr>
              <a:t>discuss</a:t>
            </a:r>
            <a:r>
              <a:rPr sz="1500" i="1" spc="-10" dirty="0">
                <a:latin typeface="Calibri"/>
                <a:cs typeface="Calibri"/>
              </a:rPr>
              <a:t> </a:t>
            </a:r>
            <a:r>
              <a:rPr sz="1500" i="1" dirty="0">
                <a:latin typeface="Calibri"/>
                <a:cs typeface="Calibri"/>
              </a:rPr>
              <a:t>agile</a:t>
            </a:r>
            <a:r>
              <a:rPr sz="1500" i="1" spc="-5" dirty="0">
                <a:latin typeface="Calibri"/>
                <a:cs typeface="Calibri"/>
              </a:rPr>
              <a:t> </a:t>
            </a:r>
            <a:r>
              <a:rPr sz="1500" i="1" dirty="0">
                <a:latin typeface="Calibri"/>
                <a:cs typeface="Calibri"/>
              </a:rPr>
              <a:t>methods.</a:t>
            </a:r>
            <a:r>
              <a:rPr sz="1500" i="1" spc="-10" dirty="0">
                <a:latin typeface="Calibri"/>
                <a:cs typeface="Calibri"/>
              </a:rPr>
              <a:t> </a:t>
            </a:r>
            <a:r>
              <a:rPr sz="1500" i="1" dirty="0">
                <a:latin typeface="Calibri"/>
                <a:cs typeface="Calibri"/>
              </a:rPr>
              <a:t>Students</a:t>
            </a:r>
            <a:r>
              <a:rPr sz="1500" i="1" spc="-10" dirty="0">
                <a:latin typeface="Calibri"/>
                <a:cs typeface="Calibri"/>
              </a:rPr>
              <a:t> </a:t>
            </a:r>
            <a:r>
              <a:rPr sz="1500" i="1" dirty="0">
                <a:latin typeface="Calibri"/>
                <a:cs typeface="Calibri"/>
              </a:rPr>
              <a:t>should</a:t>
            </a:r>
            <a:r>
              <a:rPr sz="1500" i="1" spc="-5" dirty="0">
                <a:latin typeface="Calibri"/>
                <a:cs typeface="Calibri"/>
              </a:rPr>
              <a:t> </a:t>
            </a:r>
            <a:r>
              <a:rPr sz="1500" i="1" dirty="0">
                <a:latin typeface="Calibri"/>
                <a:cs typeface="Calibri"/>
              </a:rPr>
              <a:t>have</a:t>
            </a:r>
            <a:r>
              <a:rPr sz="1500" i="1" spc="-10" dirty="0">
                <a:latin typeface="Calibri"/>
                <a:cs typeface="Calibri"/>
              </a:rPr>
              <a:t> </a:t>
            </a:r>
            <a:r>
              <a:rPr sz="1500" i="1" dirty="0">
                <a:latin typeface="Calibri"/>
                <a:cs typeface="Calibri"/>
              </a:rPr>
              <a:t>no</a:t>
            </a:r>
            <a:r>
              <a:rPr sz="1500" i="1" spc="-10" dirty="0">
                <a:latin typeface="Calibri"/>
                <a:cs typeface="Calibri"/>
              </a:rPr>
              <a:t> </a:t>
            </a:r>
            <a:r>
              <a:rPr sz="1500" i="1" dirty="0">
                <a:latin typeface="Calibri"/>
                <a:cs typeface="Calibri"/>
              </a:rPr>
              <a:t>trouble</a:t>
            </a:r>
            <a:r>
              <a:rPr sz="1500" i="1" spc="-5" dirty="0">
                <a:latin typeface="Calibri"/>
                <a:cs typeface="Calibri"/>
              </a:rPr>
              <a:t> </a:t>
            </a:r>
            <a:r>
              <a:rPr sz="1500" i="1" spc="-10" dirty="0">
                <a:latin typeface="Calibri"/>
                <a:cs typeface="Calibri"/>
              </a:rPr>
              <a:t>finding</a:t>
            </a:r>
            <a:endParaRPr sz="1500" dirty="0">
              <a:latin typeface="Calibri"/>
              <a:cs typeface="Calibri"/>
            </a:endParaRPr>
          </a:p>
          <a:p>
            <a:pPr marL="16510" marR="146050">
              <a:lnSpc>
                <a:spcPct val="101699"/>
              </a:lnSpc>
            </a:pPr>
            <a:r>
              <a:rPr sz="1500" i="1" dirty="0">
                <a:latin typeface="Calibri"/>
                <a:cs typeface="Calibri"/>
              </a:rPr>
              <a:t>material</a:t>
            </a:r>
            <a:r>
              <a:rPr sz="1500" i="1" spc="-10" dirty="0">
                <a:latin typeface="Calibri"/>
                <a:cs typeface="Calibri"/>
              </a:rPr>
              <a:t> </a:t>
            </a:r>
            <a:r>
              <a:rPr sz="1500" i="1" dirty="0">
                <a:latin typeface="Calibri"/>
                <a:cs typeface="Calibri"/>
              </a:rPr>
              <a:t>on</a:t>
            </a:r>
            <a:r>
              <a:rPr sz="1500" i="1" spc="-5" dirty="0">
                <a:latin typeface="Calibri"/>
                <a:cs typeface="Calibri"/>
              </a:rPr>
              <a:t> </a:t>
            </a:r>
            <a:r>
              <a:rPr sz="1500" i="1" dirty="0">
                <a:latin typeface="Calibri"/>
                <a:cs typeface="Calibri"/>
              </a:rPr>
              <a:t>agile</a:t>
            </a:r>
            <a:r>
              <a:rPr sz="1500" i="1" spc="-10" dirty="0">
                <a:latin typeface="Calibri"/>
                <a:cs typeface="Calibri"/>
              </a:rPr>
              <a:t> </a:t>
            </a:r>
            <a:r>
              <a:rPr sz="1500" i="1" dirty="0">
                <a:latin typeface="Calibri"/>
                <a:cs typeface="Calibri"/>
              </a:rPr>
              <a:t>methods</a:t>
            </a:r>
            <a:r>
              <a:rPr sz="1500" i="1" spc="-5" dirty="0">
                <a:latin typeface="Calibri"/>
                <a:cs typeface="Calibri"/>
              </a:rPr>
              <a:t> </a:t>
            </a:r>
            <a:r>
              <a:rPr sz="1500" i="1" dirty="0">
                <a:latin typeface="Calibri"/>
                <a:cs typeface="Calibri"/>
              </a:rPr>
              <a:t>and</a:t>
            </a:r>
            <a:r>
              <a:rPr sz="1500" i="1" spc="-5" dirty="0">
                <a:latin typeface="Calibri"/>
                <a:cs typeface="Calibri"/>
              </a:rPr>
              <a:t> </a:t>
            </a:r>
            <a:r>
              <a:rPr sz="1500" i="1" dirty="0">
                <a:latin typeface="Calibri"/>
                <a:cs typeface="Calibri"/>
              </a:rPr>
              <a:t>spiral</a:t>
            </a:r>
            <a:r>
              <a:rPr sz="1500" i="1" spc="-10" dirty="0">
                <a:latin typeface="Calibri"/>
                <a:cs typeface="Calibri"/>
              </a:rPr>
              <a:t> </a:t>
            </a:r>
            <a:r>
              <a:rPr sz="1500" i="1" dirty="0">
                <a:latin typeface="Calibri"/>
                <a:cs typeface="Calibri"/>
              </a:rPr>
              <a:t>models</a:t>
            </a:r>
            <a:r>
              <a:rPr sz="1500" i="1" spc="-5" dirty="0">
                <a:latin typeface="Calibri"/>
                <a:cs typeface="Calibri"/>
              </a:rPr>
              <a:t> </a:t>
            </a:r>
            <a:r>
              <a:rPr sz="1500" i="1" dirty="0">
                <a:latin typeface="Calibri"/>
                <a:cs typeface="Calibri"/>
              </a:rPr>
              <a:t>and</a:t>
            </a:r>
            <a:r>
              <a:rPr sz="1500" i="1" spc="-10" dirty="0">
                <a:latin typeface="Calibri"/>
                <a:cs typeface="Calibri"/>
              </a:rPr>
              <a:t> </a:t>
            </a:r>
            <a:r>
              <a:rPr sz="1500" i="1" dirty="0">
                <a:latin typeface="Calibri"/>
                <a:cs typeface="Calibri"/>
              </a:rPr>
              <a:t>preparing</a:t>
            </a:r>
            <a:r>
              <a:rPr sz="1500" i="1" spc="-5" dirty="0">
                <a:latin typeface="Calibri"/>
                <a:cs typeface="Calibri"/>
              </a:rPr>
              <a:t> </a:t>
            </a:r>
            <a:r>
              <a:rPr sz="1500" i="1" dirty="0">
                <a:latin typeface="Calibri"/>
                <a:cs typeface="Calibri"/>
              </a:rPr>
              <a:t>a</a:t>
            </a:r>
            <a:r>
              <a:rPr sz="1500" i="1" spc="-5" dirty="0">
                <a:latin typeface="Calibri"/>
                <a:cs typeface="Calibri"/>
              </a:rPr>
              <a:t> </a:t>
            </a:r>
            <a:r>
              <a:rPr sz="1500" i="1" dirty="0">
                <a:latin typeface="Calibri"/>
                <a:cs typeface="Calibri"/>
              </a:rPr>
              <a:t>summary</a:t>
            </a:r>
            <a:r>
              <a:rPr sz="1500" i="1" spc="-10" dirty="0">
                <a:latin typeface="Calibri"/>
                <a:cs typeface="Calibri"/>
              </a:rPr>
              <a:t> </a:t>
            </a:r>
            <a:r>
              <a:rPr sz="1500" i="1" dirty="0">
                <a:latin typeface="Calibri"/>
                <a:cs typeface="Calibri"/>
              </a:rPr>
              <a:t>of</a:t>
            </a:r>
            <a:r>
              <a:rPr sz="1500" i="1" spc="-5" dirty="0">
                <a:latin typeface="Calibri"/>
                <a:cs typeface="Calibri"/>
              </a:rPr>
              <a:t> </a:t>
            </a:r>
            <a:r>
              <a:rPr sz="1500" i="1" dirty="0">
                <a:latin typeface="Calibri"/>
                <a:cs typeface="Calibri"/>
              </a:rPr>
              <a:t>the</a:t>
            </a:r>
            <a:r>
              <a:rPr sz="1500" i="1" spc="-10" dirty="0">
                <a:latin typeface="Calibri"/>
                <a:cs typeface="Calibri"/>
              </a:rPr>
              <a:t> results. </a:t>
            </a:r>
            <a:r>
              <a:rPr sz="1500" i="1" dirty="0">
                <a:latin typeface="Calibri"/>
                <a:cs typeface="Calibri"/>
              </a:rPr>
              <a:t>Several</a:t>
            </a:r>
            <a:r>
              <a:rPr sz="1500" i="1" spc="-10" dirty="0">
                <a:latin typeface="Calibri"/>
                <a:cs typeface="Calibri"/>
              </a:rPr>
              <a:t> </a:t>
            </a:r>
            <a:r>
              <a:rPr sz="1500" i="1" dirty="0">
                <a:latin typeface="Calibri"/>
                <a:cs typeface="Calibri"/>
              </a:rPr>
              <a:t>sites</a:t>
            </a:r>
            <a:r>
              <a:rPr sz="1500" i="1" spc="-10" dirty="0">
                <a:latin typeface="Calibri"/>
                <a:cs typeface="Calibri"/>
              </a:rPr>
              <a:t> </a:t>
            </a:r>
            <a:r>
              <a:rPr sz="1500" i="1" dirty="0">
                <a:latin typeface="Calibri"/>
                <a:cs typeface="Calibri"/>
              </a:rPr>
              <a:t>are</a:t>
            </a:r>
            <a:r>
              <a:rPr sz="1500" i="1" spc="-5" dirty="0">
                <a:latin typeface="Calibri"/>
                <a:cs typeface="Calibri"/>
              </a:rPr>
              <a:t> </a:t>
            </a:r>
            <a:r>
              <a:rPr sz="1500" i="1" dirty="0">
                <a:latin typeface="Calibri"/>
                <a:cs typeface="Calibri"/>
              </a:rPr>
              <a:t>shown</a:t>
            </a:r>
            <a:r>
              <a:rPr sz="1500" i="1" spc="-10" dirty="0">
                <a:latin typeface="Calibri"/>
                <a:cs typeface="Calibri"/>
              </a:rPr>
              <a:t> </a:t>
            </a:r>
            <a:r>
              <a:rPr sz="1500" i="1" dirty="0">
                <a:latin typeface="Calibri"/>
                <a:cs typeface="Calibri"/>
              </a:rPr>
              <a:t>in</a:t>
            </a:r>
            <a:r>
              <a:rPr sz="1500" i="1" spc="-5" dirty="0">
                <a:latin typeface="Calibri"/>
                <a:cs typeface="Calibri"/>
              </a:rPr>
              <a:t> </a:t>
            </a:r>
            <a:r>
              <a:rPr sz="1500" i="1" dirty="0">
                <a:latin typeface="Calibri"/>
                <a:cs typeface="Calibri"/>
              </a:rPr>
              <a:t>the</a:t>
            </a:r>
            <a:r>
              <a:rPr sz="1500" i="1" spc="-10" dirty="0">
                <a:latin typeface="Calibri"/>
                <a:cs typeface="Calibri"/>
              </a:rPr>
              <a:t> </a:t>
            </a:r>
            <a:r>
              <a:rPr sz="1500" i="1" dirty="0">
                <a:latin typeface="Calibri"/>
                <a:cs typeface="Calibri"/>
              </a:rPr>
              <a:t>text,</a:t>
            </a:r>
            <a:r>
              <a:rPr sz="1500" i="1" spc="-10" dirty="0">
                <a:latin typeface="Calibri"/>
                <a:cs typeface="Calibri"/>
              </a:rPr>
              <a:t> </a:t>
            </a:r>
            <a:r>
              <a:rPr sz="1500" i="1" dirty="0">
                <a:latin typeface="Calibri"/>
                <a:cs typeface="Calibri"/>
              </a:rPr>
              <a:t>and</a:t>
            </a:r>
            <a:r>
              <a:rPr sz="1500" i="1" spc="-5" dirty="0">
                <a:latin typeface="Calibri"/>
                <a:cs typeface="Calibri"/>
              </a:rPr>
              <a:t> </a:t>
            </a:r>
            <a:r>
              <a:rPr sz="1500" i="1" dirty="0">
                <a:latin typeface="Calibri"/>
                <a:cs typeface="Calibri"/>
              </a:rPr>
              <a:t>a</a:t>
            </a:r>
            <a:r>
              <a:rPr sz="1500" i="1" spc="-10" dirty="0">
                <a:latin typeface="Calibri"/>
                <a:cs typeface="Calibri"/>
              </a:rPr>
              <a:t> </a:t>
            </a:r>
            <a:r>
              <a:rPr sz="1500" i="1" dirty="0">
                <a:latin typeface="Calibri"/>
                <a:cs typeface="Calibri"/>
              </a:rPr>
              <a:t>simple</a:t>
            </a:r>
            <a:r>
              <a:rPr sz="1500" i="1" spc="-5" dirty="0">
                <a:latin typeface="Calibri"/>
                <a:cs typeface="Calibri"/>
              </a:rPr>
              <a:t> </a:t>
            </a:r>
            <a:r>
              <a:rPr sz="1500" i="1" dirty="0">
                <a:latin typeface="Calibri"/>
                <a:cs typeface="Calibri"/>
              </a:rPr>
              <a:t>search</a:t>
            </a:r>
            <a:r>
              <a:rPr sz="1500" i="1" spc="-10" dirty="0">
                <a:latin typeface="Calibri"/>
                <a:cs typeface="Calibri"/>
              </a:rPr>
              <a:t> </a:t>
            </a:r>
            <a:r>
              <a:rPr sz="1500" i="1" dirty="0">
                <a:latin typeface="Calibri"/>
                <a:cs typeface="Calibri"/>
              </a:rPr>
              <a:t>will</a:t>
            </a:r>
            <a:r>
              <a:rPr sz="1500" i="1" spc="-5" dirty="0">
                <a:latin typeface="Calibri"/>
                <a:cs typeface="Calibri"/>
              </a:rPr>
              <a:t> </a:t>
            </a:r>
            <a:r>
              <a:rPr sz="1500" i="1" dirty="0">
                <a:latin typeface="Calibri"/>
                <a:cs typeface="Calibri"/>
              </a:rPr>
              <a:t>produce</a:t>
            </a:r>
            <a:r>
              <a:rPr sz="1500" i="1" spc="-10" dirty="0">
                <a:latin typeface="Calibri"/>
                <a:cs typeface="Calibri"/>
              </a:rPr>
              <a:t> </a:t>
            </a:r>
            <a:r>
              <a:rPr sz="1500" i="1" dirty="0">
                <a:latin typeface="Calibri"/>
                <a:cs typeface="Calibri"/>
              </a:rPr>
              <a:t>a</a:t>
            </a:r>
            <a:r>
              <a:rPr sz="1500" i="1" spc="-10" dirty="0">
                <a:latin typeface="Calibri"/>
                <a:cs typeface="Calibri"/>
              </a:rPr>
              <a:t> </a:t>
            </a:r>
            <a:r>
              <a:rPr sz="1500" i="1" dirty="0">
                <a:latin typeface="Calibri"/>
                <a:cs typeface="Calibri"/>
              </a:rPr>
              <a:t>list</a:t>
            </a:r>
            <a:r>
              <a:rPr sz="1500" i="1" spc="-5" dirty="0">
                <a:latin typeface="Calibri"/>
                <a:cs typeface="Calibri"/>
              </a:rPr>
              <a:t> </a:t>
            </a:r>
            <a:r>
              <a:rPr sz="1500" i="1" dirty="0">
                <a:latin typeface="Calibri"/>
                <a:cs typeface="Calibri"/>
              </a:rPr>
              <a:t>of</a:t>
            </a:r>
            <a:r>
              <a:rPr sz="1500" i="1" spc="-10" dirty="0">
                <a:latin typeface="Calibri"/>
                <a:cs typeface="Calibri"/>
              </a:rPr>
              <a:t> </a:t>
            </a:r>
            <a:r>
              <a:rPr sz="1500" i="1" spc="-20" dirty="0">
                <a:latin typeface="Calibri"/>
                <a:cs typeface="Calibri"/>
              </a:rPr>
              <a:t>many </a:t>
            </a:r>
            <a:r>
              <a:rPr sz="1500" i="1" spc="-10" dirty="0">
                <a:latin typeface="Calibri"/>
                <a:cs typeface="Calibri"/>
              </a:rPr>
              <a:t>more.</a:t>
            </a:r>
            <a:endParaRPr sz="1500" dirty="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6" y="157731"/>
            <a:ext cx="5642610" cy="1379224"/>
          </a:xfrm>
          <a:prstGeom prst="rect">
            <a:avLst/>
          </a:prstGeom>
        </p:spPr>
        <p:txBody>
          <a:bodyPr vert="horz" wrap="square" lIns="0" tIns="9525" rIns="0" bIns="0" rtlCol="0">
            <a:spAutoFit/>
          </a:bodyPr>
          <a:lstStyle/>
          <a:p>
            <a:pPr marL="241300" marR="5080" indent="-228600">
              <a:lnSpc>
                <a:spcPct val="101699"/>
              </a:lnSpc>
              <a:spcBef>
                <a:spcPts val="75"/>
              </a:spcBef>
            </a:pPr>
            <a:r>
              <a:rPr sz="2200" dirty="0">
                <a:latin typeface="Calibri"/>
                <a:cs typeface="Calibri"/>
              </a:rPr>
              <a:t>4.</a:t>
            </a:r>
            <a:r>
              <a:rPr sz="2200" spc="155" dirty="0">
                <a:latin typeface="Calibri"/>
                <a:cs typeface="Calibri"/>
              </a:rPr>
              <a:t>  </a:t>
            </a:r>
            <a:r>
              <a:rPr sz="2200" dirty="0">
                <a:latin typeface="Calibri"/>
                <a:cs typeface="Calibri"/>
              </a:rPr>
              <a:t>Explore</a:t>
            </a:r>
            <a:r>
              <a:rPr sz="2200" spc="25" dirty="0">
                <a:latin typeface="Calibri"/>
                <a:cs typeface="Calibri"/>
              </a:rPr>
              <a:t> </a:t>
            </a:r>
            <a:r>
              <a:rPr sz="2200" dirty="0">
                <a:latin typeface="Calibri"/>
                <a:cs typeface="Calibri"/>
              </a:rPr>
              <a:t>the</a:t>
            </a:r>
            <a:r>
              <a:rPr sz="2200" spc="25" dirty="0">
                <a:latin typeface="Calibri"/>
                <a:cs typeface="Calibri"/>
              </a:rPr>
              <a:t> </a:t>
            </a:r>
            <a:r>
              <a:rPr sz="2200" dirty="0">
                <a:latin typeface="Calibri"/>
                <a:cs typeface="Calibri"/>
              </a:rPr>
              <a:t>Critical</a:t>
            </a:r>
            <a:r>
              <a:rPr sz="2200" spc="25" dirty="0">
                <a:latin typeface="Calibri"/>
                <a:cs typeface="Calibri"/>
              </a:rPr>
              <a:t> </a:t>
            </a:r>
            <a:r>
              <a:rPr sz="2200" dirty="0">
                <a:latin typeface="Calibri"/>
                <a:cs typeface="Calibri"/>
              </a:rPr>
              <a:t>Thinking</a:t>
            </a:r>
            <a:r>
              <a:rPr sz="2200" spc="25" dirty="0">
                <a:latin typeface="Calibri"/>
                <a:cs typeface="Calibri"/>
              </a:rPr>
              <a:t> </a:t>
            </a:r>
            <a:r>
              <a:rPr sz="2200" dirty="0">
                <a:latin typeface="Calibri"/>
                <a:cs typeface="Calibri"/>
              </a:rPr>
              <a:t>Community</a:t>
            </a:r>
            <a:r>
              <a:rPr sz="2200" spc="30" dirty="0">
                <a:latin typeface="Calibri"/>
                <a:cs typeface="Calibri"/>
              </a:rPr>
              <a:t> </a:t>
            </a:r>
            <a:r>
              <a:rPr sz="2200" dirty="0">
                <a:latin typeface="Calibri"/>
                <a:cs typeface="Calibri"/>
              </a:rPr>
              <a:t>Web</a:t>
            </a:r>
            <a:r>
              <a:rPr sz="2200" spc="25" dirty="0">
                <a:latin typeface="Calibri"/>
                <a:cs typeface="Calibri"/>
              </a:rPr>
              <a:t> </a:t>
            </a:r>
            <a:r>
              <a:rPr sz="2200" dirty="0">
                <a:latin typeface="Calibri"/>
                <a:cs typeface="Calibri"/>
              </a:rPr>
              <a:t>site</a:t>
            </a:r>
            <a:r>
              <a:rPr sz="2200" spc="25" dirty="0">
                <a:latin typeface="Calibri"/>
                <a:cs typeface="Calibri"/>
              </a:rPr>
              <a:t> </a:t>
            </a:r>
            <a:r>
              <a:rPr sz="2200" dirty="0">
                <a:latin typeface="Calibri"/>
                <a:cs typeface="Calibri"/>
              </a:rPr>
              <a:t>at</a:t>
            </a:r>
            <a:r>
              <a:rPr sz="2200" spc="25" dirty="0">
                <a:latin typeface="Calibri"/>
                <a:cs typeface="Calibri"/>
              </a:rPr>
              <a:t> </a:t>
            </a:r>
            <a:r>
              <a:rPr sz="2200" dirty="0">
                <a:latin typeface="Calibri"/>
                <a:cs typeface="Calibri"/>
              </a:rPr>
              <a:t>criticalthinking.org.</a:t>
            </a:r>
            <a:r>
              <a:rPr sz="2200" spc="25" dirty="0">
                <a:latin typeface="Calibri"/>
                <a:cs typeface="Calibri"/>
              </a:rPr>
              <a:t> </a:t>
            </a:r>
            <a:r>
              <a:rPr sz="2200" dirty="0">
                <a:latin typeface="Calibri"/>
                <a:cs typeface="Calibri"/>
              </a:rPr>
              <a:t>Identify</a:t>
            </a:r>
            <a:r>
              <a:rPr sz="2200" spc="30" dirty="0">
                <a:latin typeface="Calibri"/>
                <a:cs typeface="Calibri"/>
              </a:rPr>
              <a:t> </a:t>
            </a:r>
            <a:r>
              <a:rPr sz="2200" spc="-10" dirty="0">
                <a:latin typeface="Calibri"/>
                <a:cs typeface="Calibri"/>
              </a:rPr>
              <a:t>three </a:t>
            </a:r>
            <a:r>
              <a:rPr sz="2200" dirty="0">
                <a:latin typeface="Calibri"/>
                <a:cs typeface="Calibri"/>
              </a:rPr>
              <a:t>important</a:t>
            </a:r>
            <a:r>
              <a:rPr sz="2200" spc="-20" dirty="0">
                <a:latin typeface="Calibri"/>
                <a:cs typeface="Calibri"/>
              </a:rPr>
              <a:t> </a:t>
            </a:r>
            <a:r>
              <a:rPr sz="2200" dirty="0">
                <a:latin typeface="Calibri"/>
                <a:cs typeface="Calibri"/>
              </a:rPr>
              <a:t>topics</a:t>
            </a:r>
            <a:r>
              <a:rPr sz="2200" spc="-20" dirty="0">
                <a:latin typeface="Calibri"/>
                <a:cs typeface="Calibri"/>
              </a:rPr>
              <a:t> </a:t>
            </a:r>
            <a:r>
              <a:rPr sz="2200" dirty="0">
                <a:latin typeface="Calibri"/>
                <a:cs typeface="Calibri"/>
              </a:rPr>
              <a:t>currently</a:t>
            </a:r>
            <a:r>
              <a:rPr sz="2200" spc="-15" dirty="0">
                <a:latin typeface="Calibri"/>
                <a:cs typeface="Calibri"/>
              </a:rPr>
              <a:t> </a:t>
            </a:r>
            <a:r>
              <a:rPr sz="2200" dirty="0">
                <a:latin typeface="Calibri"/>
                <a:cs typeface="Calibri"/>
              </a:rPr>
              <a:t>being</a:t>
            </a:r>
            <a:r>
              <a:rPr sz="2200" spc="-20" dirty="0">
                <a:latin typeface="Calibri"/>
                <a:cs typeface="Calibri"/>
              </a:rPr>
              <a:t> </a:t>
            </a:r>
            <a:r>
              <a:rPr sz="2200" dirty="0">
                <a:latin typeface="Calibri"/>
                <a:cs typeface="Calibri"/>
              </a:rPr>
              <a:t>discussed,</a:t>
            </a:r>
            <a:r>
              <a:rPr sz="2200" spc="-15" dirty="0">
                <a:latin typeface="Calibri"/>
                <a:cs typeface="Calibri"/>
              </a:rPr>
              <a:t> </a:t>
            </a:r>
            <a:r>
              <a:rPr sz="2200" dirty="0">
                <a:latin typeface="Calibri"/>
                <a:cs typeface="Calibri"/>
              </a:rPr>
              <a:t>and</a:t>
            </a:r>
            <a:r>
              <a:rPr sz="2200" spc="-20" dirty="0">
                <a:latin typeface="Calibri"/>
                <a:cs typeface="Calibri"/>
              </a:rPr>
              <a:t> </a:t>
            </a:r>
            <a:r>
              <a:rPr sz="2200" dirty="0">
                <a:latin typeface="Calibri"/>
                <a:cs typeface="Calibri"/>
              </a:rPr>
              <a:t>describe</a:t>
            </a:r>
            <a:r>
              <a:rPr sz="2200" spc="-15" dirty="0">
                <a:latin typeface="Calibri"/>
                <a:cs typeface="Calibri"/>
              </a:rPr>
              <a:t> </a:t>
            </a:r>
            <a:r>
              <a:rPr sz="2200" dirty="0">
                <a:latin typeface="Calibri"/>
                <a:cs typeface="Calibri"/>
              </a:rPr>
              <a:t>your</a:t>
            </a:r>
            <a:r>
              <a:rPr sz="2200" spc="-20" dirty="0">
                <a:latin typeface="Calibri"/>
                <a:cs typeface="Calibri"/>
              </a:rPr>
              <a:t> </a:t>
            </a:r>
            <a:r>
              <a:rPr sz="2200" spc="-10" dirty="0">
                <a:latin typeface="Calibri"/>
                <a:cs typeface="Calibri"/>
              </a:rPr>
              <a:t>findings.</a:t>
            </a:r>
            <a:endParaRPr sz="2200" dirty="0">
              <a:latin typeface="Calibri"/>
              <a:cs typeface="Calibri"/>
            </a:endParaRPr>
          </a:p>
        </p:txBody>
      </p:sp>
      <p:sp>
        <p:nvSpPr>
          <p:cNvPr id="3" name="object 3"/>
          <p:cNvSpPr txBox="1"/>
          <p:nvPr/>
        </p:nvSpPr>
        <p:spPr>
          <a:xfrm>
            <a:off x="952501" y="1856984"/>
            <a:ext cx="5513705" cy="2031325"/>
          </a:xfrm>
          <a:prstGeom prst="rect">
            <a:avLst/>
          </a:prstGeom>
          <a:solidFill>
            <a:srgbClr val="D5DCE4"/>
          </a:solidFill>
        </p:spPr>
        <p:txBody>
          <a:bodyPr vert="horz" wrap="square" lIns="0" tIns="0" rIns="0" bIns="0" rtlCol="0">
            <a:spAutoFit/>
          </a:bodyPr>
          <a:lstStyle/>
          <a:p>
            <a:pPr marL="16510"/>
            <a:r>
              <a:rPr sz="2200" i="1" dirty="0">
                <a:latin typeface="Calibri"/>
                <a:cs typeface="Calibri"/>
              </a:rPr>
              <a:t>You</a:t>
            </a:r>
            <a:r>
              <a:rPr sz="2200" i="1" spc="-15" dirty="0">
                <a:latin typeface="Calibri"/>
                <a:cs typeface="Calibri"/>
              </a:rPr>
              <a:t> </a:t>
            </a:r>
            <a:r>
              <a:rPr sz="2200" i="1" dirty="0">
                <a:latin typeface="Calibri"/>
                <a:cs typeface="Calibri"/>
              </a:rPr>
              <a:t>might</a:t>
            </a:r>
            <a:r>
              <a:rPr sz="2200" i="1" spc="-10" dirty="0">
                <a:latin typeface="Calibri"/>
                <a:cs typeface="Calibri"/>
              </a:rPr>
              <a:t> </a:t>
            </a:r>
            <a:r>
              <a:rPr sz="2200" i="1" dirty="0">
                <a:latin typeface="Calibri"/>
                <a:cs typeface="Calibri"/>
              </a:rPr>
              <a:t>encourage</a:t>
            </a:r>
            <a:r>
              <a:rPr sz="2200" i="1" spc="-10" dirty="0">
                <a:latin typeface="Calibri"/>
                <a:cs typeface="Calibri"/>
              </a:rPr>
              <a:t> </a:t>
            </a:r>
            <a:r>
              <a:rPr sz="2200" i="1" dirty="0">
                <a:latin typeface="Calibri"/>
                <a:cs typeface="Calibri"/>
              </a:rPr>
              <a:t>students</a:t>
            </a:r>
            <a:r>
              <a:rPr sz="2200" i="1" spc="-15" dirty="0">
                <a:latin typeface="Calibri"/>
                <a:cs typeface="Calibri"/>
              </a:rPr>
              <a:t> </a:t>
            </a:r>
            <a:r>
              <a:rPr sz="2200" i="1" dirty="0">
                <a:latin typeface="Calibri"/>
                <a:cs typeface="Calibri"/>
              </a:rPr>
              <a:t>to</a:t>
            </a:r>
            <a:r>
              <a:rPr sz="2200" i="1" spc="-10" dirty="0">
                <a:latin typeface="Calibri"/>
                <a:cs typeface="Calibri"/>
              </a:rPr>
              <a:t> </a:t>
            </a:r>
            <a:r>
              <a:rPr sz="2200" i="1" dirty="0">
                <a:latin typeface="Calibri"/>
                <a:cs typeface="Calibri"/>
              </a:rPr>
              <a:t>explore</a:t>
            </a:r>
            <a:r>
              <a:rPr sz="2200" i="1" spc="-10" dirty="0">
                <a:latin typeface="Calibri"/>
                <a:cs typeface="Calibri"/>
              </a:rPr>
              <a:t> </a:t>
            </a:r>
            <a:r>
              <a:rPr sz="2200" i="1" dirty="0">
                <a:latin typeface="Calibri"/>
                <a:cs typeface="Calibri"/>
              </a:rPr>
              <a:t>beyond</a:t>
            </a:r>
            <a:r>
              <a:rPr sz="2200" i="1" spc="-15" dirty="0">
                <a:latin typeface="Calibri"/>
                <a:cs typeface="Calibri"/>
              </a:rPr>
              <a:t> </a:t>
            </a:r>
            <a:r>
              <a:rPr sz="2200" i="1" dirty="0">
                <a:latin typeface="Calibri"/>
                <a:cs typeface="Calibri"/>
              </a:rPr>
              <a:t>the</a:t>
            </a:r>
            <a:r>
              <a:rPr sz="2200" i="1" spc="-10" dirty="0">
                <a:latin typeface="Calibri"/>
                <a:cs typeface="Calibri"/>
              </a:rPr>
              <a:t> </a:t>
            </a:r>
            <a:r>
              <a:rPr sz="2200" i="1" dirty="0">
                <a:latin typeface="Calibri"/>
                <a:cs typeface="Calibri"/>
              </a:rPr>
              <a:t>suggested</a:t>
            </a:r>
            <a:r>
              <a:rPr sz="2200" i="1" spc="-10" dirty="0">
                <a:latin typeface="Calibri"/>
                <a:cs typeface="Calibri"/>
              </a:rPr>
              <a:t> </a:t>
            </a:r>
            <a:r>
              <a:rPr sz="2200" i="1" dirty="0">
                <a:latin typeface="Calibri"/>
                <a:cs typeface="Calibri"/>
              </a:rPr>
              <a:t>link,</a:t>
            </a:r>
            <a:r>
              <a:rPr sz="2200" i="1" spc="-15" dirty="0">
                <a:latin typeface="Calibri"/>
                <a:cs typeface="Calibri"/>
              </a:rPr>
              <a:t> </a:t>
            </a:r>
            <a:r>
              <a:rPr sz="2200" i="1" dirty="0">
                <a:latin typeface="Calibri"/>
                <a:cs typeface="Calibri"/>
              </a:rPr>
              <a:t>and</a:t>
            </a:r>
            <a:r>
              <a:rPr sz="2200" i="1" spc="-10" dirty="0">
                <a:latin typeface="Calibri"/>
                <a:cs typeface="Calibri"/>
              </a:rPr>
              <a:t> challenge</a:t>
            </a:r>
            <a:endParaRPr sz="2200" dirty="0">
              <a:latin typeface="Calibri"/>
              <a:cs typeface="Calibri"/>
            </a:endParaRPr>
          </a:p>
          <a:p>
            <a:pPr marL="16510" marR="62230"/>
            <a:r>
              <a:rPr sz="2200" i="1" dirty="0">
                <a:latin typeface="Calibri"/>
                <a:cs typeface="Calibri"/>
              </a:rPr>
              <a:t>them</a:t>
            </a:r>
            <a:r>
              <a:rPr sz="2200" i="1" spc="-15" dirty="0">
                <a:latin typeface="Calibri"/>
                <a:cs typeface="Calibri"/>
              </a:rPr>
              <a:t> </a:t>
            </a:r>
            <a:r>
              <a:rPr sz="2200" i="1" dirty="0">
                <a:latin typeface="Calibri"/>
                <a:cs typeface="Calibri"/>
              </a:rPr>
              <a:t>to</a:t>
            </a:r>
            <a:r>
              <a:rPr sz="2200" i="1" spc="-10" dirty="0">
                <a:latin typeface="Calibri"/>
                <a:cs typeface="Calibri"/>
              </a:rPr>
              <a:t> </a:t>
            </a:r>
            <a:r>
              <a:rPr sz="2200" i="1" dirty="0">
                <a:latin typeface="Calibri"/>
                <a:cs typeface="Calibri"/>
              </a:rPr>
              <a:t>identify</a:t>
            </a:r>
            <a:r>
              <a:rPr sz="2200" i="1" spc="-10" dirty="0">
                <a:latin typeface="Calibri"/>
                <a:cs typeface="Calibri"/>
              </a:rPr>
              <a:t> </a:t>
            </a:r>
            <a:r>
              <a:rPr sz="2200" i="1" dirty="0">
                <a:latin typeface="Calibri"/>
                <a:cs typeface="Calibri"/>
              </a:rPr>
              <a:t>additional</a:t>
            </a:r>
            <a:r>
              <a:rPr sz="2200" i="1" spc="-10" dirty="0">
                <a:latin typeface="Calibri"/>
                <a:cs typeface="Calibri"/>
              </a:rPr>
              <a:t> </a:t>
            </a:r>
            <a:r>
              <a:rPr sz="2200" i="1" dirty="0">
                <a:latin typeface="Calibri"/>
                <a:cs typeface="Calibri"/>
              </a:rPr>
              <a:t>resources</a:t>
            </a:r>
            <a:r>
              <a:rPr sz="2200" i="1" spc="-10" dirty="0">
                <a:latin typeface="Calibri"/>
                <a:cs typeface="Calibri"/>
              </a:rPr>
              <a:t> </a:t>
            </a:r>
            <a:r>
              <a:rPr sz="2200" i="1" dirty="0">
                <a:latin typeface="Calibri"/>
                <a:cs typeface="Calibri"/>
              </a:rPr>
              <a:t>and</a:t>
            </a:r>
            <a:r>
              <a:rPr sz="2200" i="1" spc="-10" dirty="0">
                <a:latin typeface="Calibri"/>
                <a:cs typeface="Calibri"/>
              </a:rPr>
              <a:t> </a:t>
            </a:r>
            <a:r>
              <a:rPr sz="2200" i="1" dirty="0">
                <a:latin typeface="Calibri"/>
                <a:cs typeface="Calibri"/>
              </a:rPr>
              <a:t>issues.</a:t>
            </a:r>
            <a:r>
              <a:rPr sz="2200" i="1" spc="-10" dirty="0">
                <a:latin typeface="Calibri"/>
                <a:cs typeface="Calibri"/>
              </a:rPr>
              <a:t> </a:t>
            </a:r>
            <a:r>
              <a:rPr sz="2200" i="1" dirty="0">
                <a:latin typeface="Calibri"/>
                <a:cs typeface="Calibri"/>
              </a:rPr>
              <a:t>Also</a:t>
            </a:r>
            <a:r>
              <a:rPr sz="2200" i="1" spc="-10" dirty="0">
                <a:latin typeface="Calibri"/>
                <a:cs typeface="Calibri"/>
              </a:rPr>
              <a:t> </a:t>
            </a:r>
            <a:r>
              <a:rPr sz="2200" i="1" dirty="0">
                <a:latin typeface="Calibri"/>
                <a:cs typeface="Calibri"/>
              </a:rPr>
              <a:t>consider</a:t>
            </a:r>
            <a:r>
              <a:rPr sz="2200" i="1" spc="-10" dirty="0">
                <a:latin typeface="Calibri"/>
                <a:cs typeface="Calibri"/>
              </a:rPr>
              <a:t> </a:t>
            </a:r>
            <a:r>
              <a:rPr sz="2200" i="1" dirty="0">
                <a:latin typeface="Calibri"/>
                <a:cs typeface="Calibri"/>
              </a:rPr>
              <a:t>asking</a:t>
            </a:r>
            <a:r>
              <a:rPr sz="2200" i="1" spc="-10" dirty="0">
                <a:latin typeface="Calibri"/>
                <a:cs typeface="Calibri"/>
              </a:rPr>
              <a:t> </a:t>
            </a:r>
            <a:r>
              <a:rPr sz="2200" i="1" dirty="0">
                <a:latin typeface="Calibri"/>
                <a:cs typeface="Calibri"/>
              </a:rPr>
              <a:t>them</a:t>
            </a:r>
            <a:r>
              <a:rPr sz="2200" i="1" spc="-15" dirty="0">
                <a:latin typeface="Calibri"/>
                <a:cs typeface="Calibri"/>
              </a:rPr>
              <a:t> </a:t>
            </a:r>
            <a:r>
              <a:rPr sz="2200" i="1" dirty="0">
                <a:latin typeface="Calibri"/>
                <a:cs typeface="Calibri"/>
              </a:rPr>
              <a:t>to</a:t>
            </a:r>
            <a:r>
              <a:rPr sz="2200" i="1" spc="-10" dirty="0">
                <a:latin typeface="Calibri"/>
                <a:cs typeface="Calibri"/>
              </a:rPr>
              <a:t> examine </a:t>
            </a:r>
            <a:r>
              <a:rPr sz="2200" i="1" dirty="0">
                <a:latin typeface="Calibri"/>
                <a:cs typeface="Calibri"/>
              </a:rPr>
              <a:t>their</a:t>
            </a:r>
            <a:r>
              <a:rPr sz="2200" i="1" spc="-15" dirty="0">
                <a:latin typeface="Calibri"/>
                <a:cs typeface="Calibri"/>
              </a:rPr>
              <a:t> </a:t>
            </a:r>
            <a:r>
              <a:rPr sz="2200" i="1" dirty="0">
                <a:latin typeface="Calibri"/>
                <a:cs typeface="Calibri"/>
              </a:rPr>
              <a:t>own</a:t>
            </a:r>
            <a:r>
              <a:rPr sz="2200" i="1" spc="-15" dirty="0">
                <a:latin typeface="Calibri"/>
                <a:cs typeface="Calibri"/>
              </a:rPr>
              <a:t> </a:t>
            </a:r>
            <a:r>
              <a:rPr sz="2200" i="1" dirty="0">
                <a:latin typeface="Calibri"/>
                <a:cs typeface="Calibri"/>
              </a:rPr>
              <a:t>approach</a:t>
            </a:r>
            <a:r>
              <a:rPr sz="2200" i="1" spc="-15" dirty="0">
                <a:latin typeface="Calibri"/>
                <a:cs typeface="Calibri"/>
              </a:rPr>
              <a:t> </a:t>
            </a:r>
            <a:r>
              <a:rPr sz="2200" i="1" dirty="0">
                <a:latin typeface="Calibri"/>
                <a:cs typeface="Calibri"/>
              </a:rPr>
              <a:t>to</a:t>
            </a:r>
            <a:r>
              <a:rPr sz="2200" i="1" spc="-15" dirty="0">
                <a:latin typeface="Calibri"/>
                <a:cs typeface="Calibri"/>
              </a:rPr>
              <a:t> </a:t>
            </a:r>
            <a:r>
              <a:rPr sz="2200" i="1" dirty="0">
                <a:latin typeface="Calibri"/>
                <a:cs typeface="Calibri"/>
              </a:rPr>
              <a:t>learning,</a:t>
            </a:r>
            <a:r>
              <a:rPr sz="2200" i="1" spc="-15" dirty="0">
                <a:latin typeface="Calibri"/>
                <a:cs typeface="Calibri"/>
              </a:rPr>
              <a:t> </a:t>
            </a:r>
            <a:r>
              <a:rPr sz="2200" i="1" dirty="0">
                <a:latin typeface="Calibri"/>
                <a:cs typeface="Calibri"/>
              </a:rPr>
              <a:t>and</a:t>
            </a:r>
            <a:r>
              <a:rPr sz="2200" i="1" spc="-15" dirty="0">
                <a:latin typeface="Calibri"/>
                <a:cs typeface="Calibri"/>
              </a:rPr>
              <a:t> </a:t>
            </a:r>
            <a:r>
              <a:rPr sz="2200" i="1" dirty="0">
                <a:latin typeface="Calibri"/>
                <a:cs typeface="Calibri"/>
              </a:rPr>
              <a:t>whether</a:t>
            </a:r>
            <a:r>
              <a:rPr sz="2200" i="1" spc="-15" dirty="0">
                <a:latin typeface="Calibri"/>
                <a:cs typeface="Calibri"/>
              </a:rPr>
              <a:t> </a:t>
            </a:r>
            <a:r>
              <a:rPr sz="2200" i="1" dirty="0">
                <a:latin typeface="Calibri"/>
                <a:cs typeface="Calibri"/>
              </a:rPr>
              <a:t>they</a:t>
            </a:r>
            <a:r>
              <a:rPr sz="2200" i="1" spc="-10" dirty="0">
                <a:latin typeface="Calibri"/>
                <a:cs typeface="Calibri"/>
              </a:rPr>
              <a:t> </a:t>
            </a:r>
            <a:r>
              <a:rPr sz="2200" i="1" dirty="0">
                <a:latin typeface="Calibri"/>
                <a:cs typeface="Calibri"/>
              </a:rPr>
              <a:t>would</a:t>
            </a:r>
            <a:r>
              <a:rPr sz="2200" i="1" spc="-15" dirty="0">
                <a:latin typeface="Calibri"/>
                <a:cs typeface="Calibri"/>
              </a:rPr>
              <a:t> </a:t>
            </a:r>
            <a:r>
              <a:rPr sz="2200" i="1" dirty="0">
                <a:latin typeface="Calibri"/>
                <a:cs typeface="Calibri"/>
              </a:rPr>
              <a:t>consider</a:t>
            </a:r>
            <a:r>
              <a:rPr sz="2200" i="1" spc="-15" dirty="0">
                <a:latin typeface="Calibri"/>
                <a:cs typeface="Calibri"/>
              </a:rPr>
              <a:t> </a:t>
            </a:r>
            <a:r>
              <a:rPr sz="2200" i="1" dirty="0">
                <a:latin typeface="Calibri"/>
                <a:cs typeface="Calibri"/>
              </a:rPr>
              <a:t>themselves</a:t>
            </a:r>
            <a:r>
              <a:rPr sz="2200" i="1" spc="-15" dirty="0">
                <a:latin typeface="Calibri"/>
                <a:cs typeface="Calibri"/>
              </a:rPr>
              <a:t> </a:t>
            </a:r>
            <a:r>
              <a:rPr sz="2200" i="1" dirty="0">
                <a:latin typeface="Calibri"/>
                <a:cs typeface="Calibri"/>
              </a:rPr>
              <a:t>to</a:t>
            </a:r>
            <a:r>
              <a:rPr sz="2200" i="1" spc="-15" dirty="0">
                <a:latin typeface="Calibri"/>
                <a:cs typeface="Calibri"/>
              </a:rPr>
              <a:t> </a:t>
            </a:r>
            <a:r>
              <a:rPr sz="2200" i="1" spc="-25" dirty="0">
                <a:latin typeface="Calibri"/>
                <a:cs typeface="Calibri"/>
              </a:rPr>
              <a:t>be </a:t>
            </a:r>
            <a:r>
              <a:rPr sz="2200" i="1" dirty="0">
                <a:latin typeface="Calibri"/>
                <a:cs typeface="Calibri"/>
              </a:rPr>
              <a:t>critical</a:t>
            </a:r>
            <a:r>
              <a:rPr sz="2200" i="1" spc="-20" dirty="0">
                <a:latin typeface="Calibri"/>
                <a:cs typeface="Calibri"/>
              </a:rPr>
              <a:t> </a:t>
            </a:r>
            <a:r>
              <a:rPr sz="2200" i="1" spc="-10" dirty="0">
                <a:latin typeface="Calibri"/>
                <a:cs typeface="Calibri"/>
              </a:rPr>
              <a:t>thinkers.</a:t>
            </a:r>
            <a:endParaRPr sz="2200" dirty="0">
              <a:latin typeface="Calibri"/>
              <a:cs typeface="Calibri"/>
            </a:endParaRPr>
          </a:p>
        </p:txBody>
      </p:sp>
      <p:sp>
        <p:nvSpPr>
          <p:cNvPr id="4" name="object 4"/>
          <p:cNvSpPr txBox="1"/>
          <p:nvPr/>
        </p:nvSpPr>
        <p:spPr>
          <a:xfrm>
            <a:off x="736601" y="4383394"/>
            <a:ext cx="5638800" cy="2055050"/>
          </a:xfrm>
          <a:prstGeom prst="rect">
            <a:avLst/>
          </a:prstGeom>
        </p:spPr>
        <p:txBody>
          <a:bodyPr vert="horz" wrap="square" lIns="0" tIns="23495" rIns="0" bIns="0" rtlCol="0">
            <a:spAutoFit/>
          </a:bodyPr>
          <a:lstStyle/>
          <a:p>
            <a:pPr marL="241300" marR="5080" indent="-228600" algn="just">
              <a:spcBef>
                <a:spcPts val="185"/>
              </a:spcBef>
            </a:pPr>
            <a:r>
              <a:rPr sz="2200" dirty="0">
                <a:latin typeface="+mj-lt"/>
                <a:cs typeface="Times New Roman"/>
              </a:rPr>
              <a:t>5.</a:t>
            </a:r>
            <a:r>
              <a:rPr sz="2200" spc="150" dirty="0">
                <a:latin typeface="+mj-lt"/>
                <a:cs typeface="Times New Roman"/>
              </a:rPr>
              <a:t>  </a:t>
            </a:r>
            <a:r>
              <a:rPr sz="2200" dirty="0">
                <a:latin typeface="+mj-lt"/>
                <a:cs typeface="Times New Roman"/>
              </a:rPr>
              <a:t>Read</a:t>
            </a:r>
            <a:r>
              <a:rPr sz="2200" spc="-45" dirty="0">
                <a:latin typeface="+mj-lt"/>
                <a:cs typeface="Times New Roman"/>
              </a:rPr>
              <a:t> </a:t>
            </a:r>
            <a:r>
              <a:rPr sz="2200" spc="-10" dirty="0">
                <a:latin typeface="+mj-lt"/>
                <a:cs typeface="Times New Roman"/>
              </a:rPr>
              <a:t>about</a:t>
            </a:r>
            <a:r>
              <a:rPr sz="2200" spc="-45" dirty="0">
                <a:latin typeface="+mj-lt"/>
                <a:cs typeface="Times New Roman"/>
              </a:rPr>
              <a:t> </a:t>
            </a:r>
            <a:r>
              <a:rPr sz="2200" dirty="0">
                <a:latin typeface="+mj-lt"/>
                <a:cs typeface="Times New Roman"/>
              </a:rPr>
              <a:t>the</a:t>
            </a:r>
            <a:r>
              <a:rPr sz="2200" spc="-45" dirty="0">
                <a:latin typeface="+mj-lt"/>
                <a:cs typeface="Times New Roman"/>
              </a:rPr>
              <a:t> </a:t>
            </a:r>
            <a:r>
              <a:rPr sz="2200" spc="-10" dirty="0">
                <a:latin typeface="+mj-lt"/>
                <a:cs typeface="Times New Roman"/>
              </a:rPr>
              <a:t>corporate</a:t>
            </a:r>
            <a:r>
              <a:rPr sz="2200" spc="-40" dirty="0">
                <a:latin typeface="+mj-lt"/>
                <a:cs typeface="Times New Roman"/>
              </a:rPr>
              <a:t> </a:t>
            </a:r>
            <a:r>
              <a:rPr sz="2200" spc="-10" dirty="0">
                <a:latin typeface="+mj-lt"/>
                <a:cs typeface="Times New Roman"/>
              </a:rPr>
              <a:t>culture</a:t>
            </a:r>
            <a:r>
              <a:rPr sz="2200" spc="-45" dirty="0">
                <a:latin typeface="+mj-lt"/>
                <a:cs typeface="Times New Roman"/>
              </a:rPr>
              <a:t> </a:t>
            </a:r>
            <a:r>
              <a:rPr sz="2200" dirty="0">
                <a:latin typeface="+mj-lt"/>
                <a:cs typeface="Times New Roman"/>
              </a:rPr>
              <a:t>of</a:t>
            </a:r>
            <a:r>
              <a:rPr sz="2200" spc="-45" dirty="0">
                <a:latin typeface="+mj-lt"/>
                <a:cs typeface="Times New Roman"/>
              </a:rPr>
              <a:t> </a:t>
            </a:r>
            <a:r>
              <a:rPr sz="2200" spc="-10" dirty="0">
                <a:latin typeface="+mj-lt"/>
                <a:cs typeface="Times New Roman"/>
              </a:rPr>
              <a:t>three</a:t>
            </a:r>
            <a:r>
              <a:rPr sz="2200" spc="-45" dirty="0">
                <a:latin typeface="+mj-lt"/>
                <a:cs typeface="Times New Roman"/>
              </a:rPr>
              <a:t> </a:t>
            </a:r>
            <a:r>
              <a:rPr sz="2200" spc="-10" dirty="0">
                <a:latin typeface="+mj-lt"/>
                <a:cs typeface="Times New Roman"/>
              </a:rPr>
              <a:t>leading</a:t>
            </a:r>
            <a:r>
              <a:rPr sz="2200" spc="-45" dirty="0">
                <a:latin typeface="+mj-lt"/>
                <a:cs typeface="Times New Roman"/>
              </a:rPr>
              <a:t> </a:t>
            </a:r>
            <a:r>
              <a:rPr sz="2200" dirty="0">
                <a:latin typeface="+mj-lt"/>
                <a:cs typeface="Times New Roman"/>
              </a:rPr>
              <a:t>IT</a:t>
            </a:r>
            <a:r>
              <a:rPr sz="2200" spc="-45" dirty="0">
                <a:latin typeface="+mj-lt"/>
                <a:cs typeface="Times New Roman"/>
              </a:rPr>
              <a:t> </a:t>
            </a:r>
            <a:r>
              <a:rPr sz="2200" spc="-10" dirty="0">
                <a:latin typeface="+mj-lt"/>
                <a:cs typeface="Times New Roman"/>
              </a:rPr>
              <a:t>companies,</a:t>
            </a:r>
            <a:r>
              <a:rPr sz="2200" spc="-40" dirty="0">
                <a:latin typeface="+mj-lt"/>
                <a:cs typeface="Times New Roman"/>
              </a:rPr>
              <a:t> </a:t>
            </a:r>
            <a:r>
              <a:rPr sz="2200" dirty="0">
                <a:latin typeface="+mj-lt"/>
                <a:cs typeface="Times New Roman"/>
              </a:rPr>
              <a:t>such</a:t>
            </a:r>
            <a:r>
              <a:rPr sz="2200" spc="-45" dirty="0">
                <a:latin typeface="+mj-lt"/>
                <a:cs typeface="Times New Roman"/>
              </a:rPr>
              <a:t> </a:t>
            </a:r>
            <a:r>
              <a:rPr sz="2200" dirty="0">
                <a:latin typeface="+mj-lt"/>
                <a:cs typeface="Times New Roman"/>
              </a:rPr>
              <a:t>as</a:t>
            </a:r>
            <a:r>
              <a:rPr sz="2200" spc="-45" dirty="0">
                <a:latin typeface="+mj-lt"/>
                <a:cs typeface="Times New Roman"/>
              </a:rPr>
              <a:t> </a:t>
            </a:r>
            <a:r>
              <a:rPr sz="2200" dirty="0">
                <a:latin typeface="+mj-lt"/>
                <a:cs typeface="Times New Roman"/>
              </a:rPr>
              <a:t>that</a:t>
            </a:r>
            <a:r>
              <a:rPr sz="2200" spc="-45" dirty="0">
                <a:latin typeface="+mj-lt"/>
                <a:cs typeface="Times New Roman"/>
              </a:rPr>
              <a:t> </a:t>
            </a:r>
            <a:r>
              <a:rPr sz="2200" dirty="0">
                <a:latin typeface="+mj-lt"/>
                <a:cs typeface="Times New Roman"/>
              </a:rPr>
              <a:t>from</a:t>
            </a:r>
            <a:r>
              <a:rPr sz="2200" spc="-45" dirty="0">
                <a:latin typeface="+mj-lt"/>
                <a:cs typeface="Times New Roman"/>
              </a:rPr>
              <a:t> </a:t>
            </a:r>
            <a:r>
              <a:rPr sz="2200" spc="-10" dirty="0">
                <a:latin typeface="+mj-lt"/>
                <a:cs typeface="Times New Roman"/>
              </a:rPr>
              <a:t>Google </a:t>
            </a:r>
            <a:r>
              <a:rPr sz="2200" dirty="0">
                <a:latin typeface="+mj-lt"/>
                <a:cs typeface="Times New Roman"/>
              </a:rPr>
              <a:t>shown</a:t>
            </a:r>
            <a:r>
              <a:rPr sz="2200" spc="225" dirty="0">
                <a:latin typeface="+mj-lt"/>
                <a:cs typeface="Times New Roman"/>
              </a:rPr>
              <a:t> </a:t>
            </a:r>
            <a:r>
              <a:rPr sz="2200" dirty="0">
                <a:latin typeface="+mj-lt"/>
                <a:cs typeface="Times New Roman"/>
              </a:rPr>
              <a:t>in</a:t>
            </a:r>
            <a:r>
              <a:rPr sz="2200" spc="225" dirty="0">
                <a:latin typeface="+mj-lt"/>
                <a:cs typeface="Times New Roman"/>
              </a:rPr>
              <a:t> </a:t>
            </a:r>
            <a:r>
              <a:rPr sz="2200" dirty="0">
                <a:latin typeface="+mj-lt"/>
                <a:cs typeface="Times New Roman"/>
              </a:rPr>
              <a:t>Figure</a:t>
            </a:r>
            <a:r>
              <a:rPr sz="2200" spc="225" dirty="0">
                <a:latin typeface="+mj-lt"/>
                <a:cs typeface="Times New Roman"/>
              </a:rPr>
              <a:t> </a:t>
            </a:r>
            <a:r>
              <a:rPr sz="2200" spc="-10" dirty="0">
                <a:latin typeface="+mj-lt"/>
                <a:cs typeface="Times New Roman"/>
              </a:rPr>
              <a:t>1-</a:t>
            </a:r>
            <a:r>
              <a:rPr sz="2200" dirty="0">
                <a:latin typeface="+mj-lt"/>
                <a:cs typeface="Times New Roman"/>
              </a:rPr>
              <a:t>27.</a:t>
            </a:r>
            <a:r>
              <a:rPr sz="2200" spc="225" dirty="0">
                <a:latin typeface="+mj-lt"/>
                <a:cs typeface="Times New Roman"/>
              </a:rPr>
              <a:t> </a:t>
            </a:r>
            <a:r>
              <a:rPr sz="2200" dirty="0">
                <a:latin typeface="+mj-lt"/>
                <a:cs typeface="Times New Roman"/>
              </a:rPr>
              <a:t>Compare</a:t>
            </a:r>
            <a:r>
              <a:rPr sz="2200" spc="225" dirty="0">
                <a:latin typeface="+mj-lt"/>
                <a:cs typeface="Times New Roman"/>
              </a:rPr>
              <a:t> </a:t>
            </a:r>
            <a:r>
              <a:rPr sz="2200" dirty="0">
                <a:latin typeface="+mj-lt"/>
                <a:cs typeface="Times New Roman"/>
              </a:rPr>
              <a:t>each</a:t>
            </a:r>
            <a:r>
              <a:rPr sz="2200" spc="220" dirty="0">
                <a:latin typeface="+mj-lt"/>
                <a:cs typeface="Times New Roman"/>
              </a:rPr>
              <a:t> </a:t>
            </a:r>
            <a:r>
              <a:rPr sz="2200" dirty="0">
                <a:latin typeface="+mj-lt"/>
                <a:cs typeface="Times New Roman"/>
              </a:rPr>
              <a:t>statement</a:t>
            </a:r>
            <a:r>
              <a:rPr sz="2200" spc="225" dirty="0">
                <a:latin typeface="+mj-lt"/>
                <a:cs typeface="Times New Roman"/>
              </a:rPr>
              <a:t> </a:t>
            </a:r>
            <a:r>
              <a:rPr sz="2200" dirty="0">
                <a:latin typeface="+mj-lt"/>
                <a:cs typeface="Times New Roman"/>
              </a:rPr>
              <a:t>of</a:t>
            </a:r>
            <a:r>
              <a:rPr sz="2200" spc="225" dirty="0">
                <a:latin typeface="+mj-lt"/>
                <a:cs typeface="Times New Roman"/>
              </a:rPr>
              <a:t> </a:t>
            </a:r>
            <a:r>
              <a:rPr sz="2200" dirty="0">
                <a:latin typeface="+mj-lt"/>
                <a:cs typeface="Times New Roman"/>
              </a:rPr>
              <a:t>values</a:t>
            </a:r>
            <a:r>
              <a:rPr sz="2200" spc="225" dirty="0">
                <a:latin typeface="+mj-lt"/>
                <a:cs typeface="Times New Roman"/>
              </a:rPr>
              <a:t> </a:t>
            </a:r>
            <a:r>
              <a:rPr sz="2200" dirty="0">
                <a:latin typeface="+mj-lt"/>
                <a:cs typeface="Times New Roman"/>
              </a:rPr>
              <a:t>and</a:t>
            </a:r>
            <a:r>
              <a:rPr sz="2200" spc="225" dirty="0">
                <a:latin typeface="+mj-lt"/>
                <a:cs typeface="Times New Roman"/>
              </a:rPr>
              <a:t> </a:t>
            </a:r>
            <a:r>
              <a:rPr sz="2200" dirty="0">
                <a:latin typeface="+mj-lt"/>
                <a:cs typeface="Times New Roman"/>
              </a:rPr>
              <a:t>describe</a:t>
            </a:r>
            <a:r>
              <a:rPr sz="2200" spc="225" dirty="0">
                <a:latin typeface="+mj-lt"/>
                <a:cs typeface="Times New Roman"/>
              </a:rPr>
              <a:t> </a:t>
            </a:r>
            <a:r>
              <a:rPr sz="2200" dirty="0">
                <a:latin typeface="+mj-lt"/>
                <a:cs typeface="Times New Roman"/>
              </a:rPr>
              <a:t>the</a:t>
            </a:r>
            <a:r>
              <a:rPr sz="2200" spc="225" dirty="0">
                <a:latin typeface="+mj-lt"/>
                <a:cs typeface="Times New Roman"/>
              </a:rPr>
              <a:t> </a:t>
            </a:r>
            <a:r>
              <a:rPr sz="2200" dirty="0">
                <a:latin typeface="+mj-lt"/>
                <a:cs typeface="Times New Roman"/>
              </a:rPr>
              <a:t>type</a:t>
            </a:r>
            <a:r>
              <a:rPr sz="2200" spc="225" dirty="0">
                <a:latin typeface="+mj-lt"/>
                <a:cs typeface="Times New Roman"/>
              </a:rPr>
              <a:t> </a:t>
            </a:r>
            <a:r>
              <a:rPr sz="2200" spc="-25" dirty="0">
                <a:latin typeface="+mj-lt"/>
                <a:cs typeface="Times New Roman"/>
              </a:rPr>
              <a:t>of </a:t>
            </a:r>
            <a:r>
              <a:rPr sz="2200" dirty="0">
                <a:latin typeface="+mj-lt"/>
                <a:cs typeface="Times New Roman"/>
              </a:rPr>
              <a:t>employee</a:t>
            </a:r>
            <a:r>
              <a:rPr sz="2200" spc="-35" dirty="0">
                <a:latin typeface="+mj-lt"/>
                <a:cs typeface="Times New Roman"/>
              </a:rPr>
              <a:t> </a:t>
            </a:r>
            <a:r>
              <a:rPr sz="2200" dirty="0">
                <a:latin typeface="+mj-lt"/>
                <a:cs typeface="Times New Roman"/>
              </a:rPr>
              <a:t>you</a:t>
            </a:r>
            <a:r>
              <a:rPr sz="2200" spc="-25" dirty="0">
                <a:latin typeface="+mj-lt"/>
                <a:cs typeface="Times New Roman"/>
              </a:rPr>
              <a:t> </a:t>
            </a:r>
            <a:r>
              <a:rPr sz="2200" dirty="0">
                <a:latin typeface="+mj-lt"/>
                <a:cs typeface="Times New Roman"/>
              </a:rPr>
              <a:t>think</a:t>
            </a:r>
            <a:r>
              <a:rPr sz="2200" spc="-25" dirty="0">
                <a:latin typeface="+mj-lt"/>
                <a:cs typeface="Times New Roman"/>
              </a:rPr>
              <a:t> </a:t>
            </a:r>
            <a:r>
              <a:rPr sz="2200" dirty="0">
                <a:latin typeface="+mj-lt"/>
                <a:cs typeface="Times New Roman"/>
              </a:rPr>
              <a:t>each</a:t>
            </a:r>
            <a:r>
              <a:rPr sz="2200" spc="-25" dirty="0">
                <a:latin typeface="+mj-lt"/>
                <a:cs typeface="Times New Roman"/>
              </a:rPr>
              <a:t> </a:t>
            </a:r>
            <a:r>
              <a:rPr sz="2200" dirty="0">
                <a:latin typeface="+mj-lt"/>
                <a:cs typeface="Times New Roman"/>
              </a:rPr>
              <a:t>company</a:t>
            </a:r>
            <a:r>
              <a:rPr sz="2200" spc="-25" dirty="0">
                <a:latin typeface="+mj-lt"/>
                <a:cs typeface="Times New Roman"/>
              </a:rPr>
              <a:t> </a:t>
            </a:r>
            <a:r>
              <a:rPr sz="2200" dirty="0">
                <a:latin typeface="+mj-lt"/>
                <a:cs typeface="Times New Roman"/>
              </a:rPr>
              <a:t>is</a:t>
            </a:r>
            <a:r>
              <a:rPr sz="2200" spc="-30" dirty="0">
                <a:latin typeface="+mj-lt"/>
                <a:cs typeface="Times New Roman"/>
              </a:rPr>
              <a:t> </a:t>
            </a:r>
            <a:r>
              <a:rPr sz="2200" dirty="0">
                <a:latin typeface="+mj-lt"/>
                <a:cs typeface="Times New Roman"/>
              </a:rPr>
              <a:t>looking</a:t>
            </a:r>
            <a:r>
              <a:rPr sz="2200" spc="-25" dirty="0">
                <a:latin typeface="+mj-lt"/>
                <a:cs typeface="Times New Roman"/>
              </a:rPr>
              <a:t> </a:t>
            </a:r>
            <a:r>
              <a:rPr sz="2200" spc="-20" dirty="0">
                <a:latin typeface="+mj-lt"/>
                <a:cs typeface="Times New Roman"/>
              </a:rPr>
              <a:t>for.</a:t>
            </a:r>
            <a:endParaRPr sz="2200" dirty="0">
              <a:latin typeface="+mj-lt"/>
              <a:cs typeface="Times New Roman"/>
            </a:endParaRPr>
          </a:p>
        </p:txBody>
      </p:sp>
      <p:sp>
        <p:nvSpPr>
          <p:cNvPr id="5" name="object 5"/>
          <p:cNvSpPr txBox="1"/>
          <p:nvPr/>
        </p:nvSpPr>
        <p:spPr>
          <a:xfrm>
            <a:off x="952501" y="6762388"/>
            <a:ext cx="5422900" cy="3724096"/>
          </a:xfrm>
          <a:prstGeom prst="rect">
            <a:avLst/>
          </a:prstGeom>
          <a:solidFill>
            <a:srgbClr val="D5DCE4"/>
          </a:solidFill>
        </p:spPr>
        <p:txBody>
          <a:bodyPr vert="horz" wrap="square" lIns="0" tIns="0" rIns="0" bIns="0" rtlCol="0">
            <a:spAutoFit/>
          </a:bodyPr>
          <a:lstStyle/>
          <a:p>
            <a:pPr marL="16510"/>
            <a:r>
              <a:rPr sz="2200" i="1" dirty="0">
                <a:latin typeface="Calibri"/>
                <a:cs typeface="Calibri"/>
              </a:rPr>
              <a:t>It</a:t>
            </a:r>
            <a:r>
              <a:rPr sz="2200" i="1" spc="-10" dirty="0">
                <a:latin typeface="Calibri"/>
                <a:cs typeface="Calibri"/>
              </a:rPr>
              <a:t> </a:t>
            </a:r>
            <a:r>
              <a:rPr sz="2200" i="1" dirty="0">
                <a:latin typeface="Calibri"/>
                <a:cs typeface="Calibri"/>
              </a:rPr>
              <a:t>would</a:t>
            </a:r>
            <a:r>
              <a:rPr sz="2200" i="1" spc="-10" dirty="0">
                <a:latin typeface="Calibri"/>
                <a:cs typeface="Calibri"/>
              </a:rPr>
              <a:t> </a:t>
            </a:r>
            <a:r>
              <a:rPr sz="2200" i="1" dirty="0">
                <a:latin typeface="Calibri"/>
                <a:cs typeface="Calibri"/>
              </a:rPr>
              <a:t>be</a:t>
            </a:r>
            <a:r>
              <a:rPr sz="2200" i="1" spc="-5" dirty="0">
                <a:latin typeface="Calibri"/>
                <a:cs typeface="Calibri"/>
              </a:rPr>
              <a:t> </a:t>
            </a:r>
            <a:r>
              <a:rPr sz="2200" i="1" dirty="0">
                <a:latin typeface="Calibri"/>
                <a:cs typeface="Calibri"/>
              </a:rPr>
              <a:t>insightful</a:t>
            </a:r>
            <a:r>
              <a:rPr sz="2200" i="1" spc="-10" dirty="0">
                <a:latin typeface="Calibri"/>
                <a:cs typeface="Calibri"/>
              </a:rPr>
              <a:t> </a:t>
            </a:r>
            <a:r>
              <a:rPr sz="2200" i="1" dirty="0">
                <a:latin typeface="Calibri"/>
                <a:cs typeface="Calibri"/>
              </a:rPr>
              <a:t>for</a:t>
            </a:r>
            <a:r>
              <a:rPr sz="2200" i="1" spc="-10" dirty="0">
                <a:latin typeface="Calibri"/>
                <a:cs typeface="Calibri"/>
              </a:rPr>
              <a:t> </a:t>
            </a:r>
            <a:r>
              <a:rPr sz="2200" i="1" dirty="0">
                <a:latin typeface="Calibri"/>
                <a:cs typeface="Calibri"/>
              </a:rPr>
              <a:t>examine</a:t>
            </a:r>
            <a:r>
              <a:rPr sz="2200" i="1" spc="-5" dirty="0">
                <a:latin typeface="Calibri"/>
                <a:cs typeface="Calibri"/>
              </a:rPr>
              <a:t> </a:t>
            </a:r>
            <a:r>
              <a:rPr sz="2200" i="1" dirty="0">
                <a:latin typeface="Calibri"/>
                <a:cs typeface="Calibri"/>
              </a:rPr>
              <a:t>a</a:t>
            </a:r>
            <a:r>
              <a:rPr sz="2200" i="1" spc="-10" dirty="0">
                <a:latin typeface="Calibri"/>
                <a:cs typeface="Calibri"/>
              </a:rPr>
              <a:t> </a:t>
            </a:r>
            <a:r>
              <a:rPr sz="2200" i="1" dirty="0">
                <a:latin typeface="Calibri"/>
                <a:cs typeface="Calibri"/>
              </a:rPr>
              <a:t>traditional</a:t>
            </a:r>
            <a:r>
              <a:rPr sz="2200" i="1" spc="-10" dirty="0">
                <a:latin typeface="Calibri"/>
                <a:cs typeface="Calibri"/>
              </a:rPr>
              <a:t> </a:t>
            </a:r>
            <a:r>
              <a:rPr sz="2200" i="1" dirty="0">
                <a:latin typeface="Calibri"/>
                <a:cs typeface="Calibri"/>
              </a:rPr>
              <a:t>company,</a:t>
            </a:r>
            <a:r>
              <a:rPr sz="2200" i="1" spc="-5" dirty="0">
                <a:latin typeface="Calibri"/>
                <a:cs typeface="Calibri"/>
              </a:rPr>
              <a:t> </a:t>
            </a:r>
            <a:r>
              <a:rPr sz="2200" i="1" dirty="0">
                <a:latin typeface="Calibri"/>
                <a:cs typeface="Calibri"/>
              </a:rPr>
              <a:t>such</a:t>
            </a:r>
            <a:r>
              <a:rPr sz="2200" i="1" spc="-10" dirty="0">
                <a:latin typeface="Calibri"/>
                <a:cs typeface="Calibri"/>
              </a:rPr>
              <a:t> </a:t>
            </a:r>
            <a:r>
              <a:rPr sz="2200" i="1" dirty="0">
                <a:latin typeface="Calibri"/>
                <a:cs typeface="Calibri"/>
              </a:rPr>
              <a:t>as</a:t>
            </a:r>
            <a:r>
              <a:rPr sz="2200" i="1" spc="-10" dirty="0">
                <a:latin typeface="Calibri"/>
                <a:cs typeface="Calibri"/>
              </a:rPr>
              <a:t> </a:t>
            </a:r>
            <a:r>
              <a:rPr sz="2200" i="1" dirty="0">
                <a:latin typeface="Calibri"/>
                <a:cs typeface="Calibri"/>
              </a:rPr>
              <a:t>IBM,</a:t>
            </a:r>
            <a:r>
              <a:rPr sz="2200" i="1" spc="-5" dirty="0">
                <a:latin typeface="Calibri"/>
                <a:cs typeface="Calibri"/>
              </a:rPr>
              <a:t> </a:t>
            </a:r>
            <a:r>
              <a:rPr sz="2200" i="1" dirty="0">
                <a:latin typeface="Calibri"/>
                <a:cs typeface="Calibri"/>
              </a:rPr>
              <a:t>which</a:t>
            </a:r>
            <a:r>
              <a:rPr sz="2200" i="1" spc="-10" dirty="0">
                <a:latin typeface="Calibri"/>
                <a:cs typeface="Calibri"/>
              </a:rPr>
              <a:t> </a:t>
            </a:r>
            <a:r>
              <a:rPr sz="2200" i="1" dirty="0">
                <a:latin typeface="Calibri"/>
                <a:cs typeface="Calibri"/>
              </a:rPr>
              <a:t>has</a:t>
            </a:r>
            <a:r>
              <a:rPr sz="2200" i="1" spc="-10" dirty="0">
                <a:latin typeface="Calibri"/>
                <a:cs typeface="Calibri"/>
              </a:rPr>
              <a:t> </a:t>
            </a:r>
            <a:r>
              <a:rPr sz="2200" i="1" spc="-25" dirty="0">
                <a:latin typeface="Calibri"/>
                <a:cs typeface="Calibri"/>
              </a:rPr>
              <a:t>an</a:t>
            </a:r>
            <a:endParaRPr sz="2200" dirty="0">
              <a:latin typeface="Calibri"/>
              <a:cs typeface="Calibri"/>
            </a:endParaRPr>
          </a:p>
          <a:p>
            <a:pPr marL="16510" marR="137795"/>
            <a:r>
              <a:rPr sz="2200" i="1" dirty="0">
                <a:latin typeface="Calibri"/>
                <a:cs typeface="Calibri"/>
              </a:rPr>
              <a:t>established</a:t>
            </a:r>
            <a:r>
              <a:rPr sz="2200" i="1" spc="-15" dirty="0">
                <a:latin typeface="Calibri"/>
                <a:cs typeface="Calibri"/>
              </a:rPr>
              <a:t> </a:t>
            </a:r>
            <a:r>
              <a:rPr sz="2200" i="1" dirty="0">
                <a:latin typeface="Calibri"/>
                <a:cs typeface="Calibri"/>
              </a:rPr>
              <a:t>but</a:t>
            </a:r>
            <a:r>
              <a:rPr sz="2200" i="1" spc="-10" dirty="0">
                <a:latin typeface="Calibri"/>
                <a:cs typeface="Calibri"/>
              </a:rPr>
              <a:t> </a:t>
            </a:r>
            <a:r>
              <a:rPr sz="2200" i="1" dirty="0">
                <a:latin typeface="Calibri"/>
                <a:cs typeface="Calibri"/>
              </a:rPr>
              <a:t>dynamic</a:t>
            </a:r>
            <a:r>
              <a:rPr sz="2200" i="1" spc="-10" dirty="0">
                <a:latin typeface="Calibri"/>
                <a:cs typeface="Calibri"/>
              </a:rPr>
              <a:t> </a:t>
            </a:r>
            <a:r>
              <a:rPr sz="2200" i="1" dirty="0">
                <a:latin typeface="Calibri"/>
                <a:cs typeface="Calibri"/>
              </a:rPr>
              <a:t>corporate</a:t>
            </a:r>
            <a:r>
              <a:rPr sz="2200" i="1" spc="-10" dirty="0">
                <a:latin typeface="Calibri"/>
                <a:cs typeface="Calibri"/>
              </a:rPr>
              <a:t> </a:t>
            </a:r>
            <a:r>
              <a:rPr sz="2200" i="1" dirty="0">
                <a:latin typeface="Calibri"/>
                <a:cs typeface="Calibri"/>
              </a:rPr>
              <a:t>culture</a:t>
            </a:r>
            <a:r>
              <a:rPr sz="2200" i="1" spc="-15" dirty="0">
                <a:latin typeface="Calibri"/>
                <a:cs typeface="Calibri"/>
              </a:rPr>
              <a:t> </a:t>
            </a:r>
            <a:r>
              <a:rPr sz="2200" i="1" dirty="0">
                <a:latin typeface="Calibri"/>
                <a:cs typeface="Calibri"/>
              </a:rPr>
              <a:t>that</a:t>
            </a:r>
            <a:r>
              <a:rPr sz="2200" i="1" spc="-10" dirty="0">
                <a:latin typeface="Calibri"/>
                <a:cs typeface="Calibri"/>
              </a:rPr>
              <a:t> </a:t>
            </a:r>
            <a:r>
              <a:rPr sz="2200" i="1" dirty="0">
                <a:latin typeface="Calibri"/>
                <a:cs typeface="Calibri"/>
              </a:rPr>
              <a:t>has</a:t>
            </a:r>
            <a:r>
              <a:rPr sz="2200" i="1" spc="-10" dirty="0">
                <a:latin typeface="Calibri"/>
                <a:cs typeface="Calibri"/>
              </a:rPr>
              <a:t> </a:t>
            </a:r>
            <a:r>
              <a:rPr sz="2200" i="1" dirty="0">
                <a:latin typeface="Calibri"/>
                <a:cs typeface="Calibri"/>
              </a:rPr>
              <a:t>withstood</a:t>
            </a:r>
            <a:r>
              <a:rPr sz="2200" i="1" spc="-10" dirty="0">
                <a:latin typeface="Calibri"/>
                <a:cs typeface="Calibri"/>
              </a:rPr>
              <a:t> </a:t>
            </a:r>
            <a:r>
              <a:rPr sz="2200" i="1" dirty="0">
                <a:latin typeface="Calibri"/>
                <a:cs typeface="Calibri"/>
              </a:rPr>
              <a:t>the</a:t>
            </a:r>
            <a:r>
              <a:rPr sz="2200" i="1" spc="-10" dirty="0">
                <a:latin typeface="Calibri"/>
                <a:cs typeface="Calibri"/>
              </a:rPr>
              <a:t> </a:t>
            </a:r>
            <a:r>
              <a:rPr sz="2200" i="1" dirty="0">
                <a:latin typeface="Calibri"/>
                <a:cs typeface="Calibri"/>
              </a:rPr>
              <a:t>test</a:t>
            </a:r>
            <a:r>
              <a:rPr sz="2200" i="1" spc="-15" dirty="0">
                <a:latin typeface="Calibri"/>
                <a:cs typeface="Calibri"/>
              </a:rPr>
              <a:t> </a:t>
            </a:r>
            <a:r>
              <a:rPr sz="2200" i="1" dirty="0">
                <a:latin typeface="Calibri"/>
                <a:cs typeface="Calibri"/>
              </a:rPr>
              <a:t>of</a:t>
            </a:r>
            <a:r>
              <a:rPr sz="2200" i="1" spc="-10" dirty="0">
                <a:latin typeface="Calibri"/>
                <a:cs typeface="Calibri"/>
              </a:rPr>
              <a:t> </a:t>
            </a:r>
            <a:r>
              <a:rPr sz="2200" i="1" dirty="0">
                <a:latin typeface="Calibri"/>
                <a:cs typeface="Calibri"/>
              </a:rPr>
              <a:t>time.</a:t>
            </a:r>
            <a:r>
              <a:rPr sz="2200" i="1" spc="-10" dirty="0">
                <a:latin typeface="Calibri"/>
                <a:cs typeface="Calibri"/>
              </a:rPr>
              <a:t> Newer </a:t>
            </a:r>
            <a:r>
              <a:rPr sz="2200" i="1" dirty="0">
                <a:latin typeface="Calibri"/>
                <a:cs typeface="Calibri"/>
              </a:rPr>
              <a:t>companies</a:t>
            </a:r>
            <a:r>
              <a:rPr sz="2200" i="1" spc="-10" dirty="0">
                <a:latin typeface="Calibri"/>
                <a:cs typeface="Calibri"/>
              </a:rPr>
              <a:t> </a:t>
            </a:r>
            <a:r>
              <a:rPr sz="2200" i="1" dirty="0">
                <a:latin typeface="Calibri"/>
                <a:cs typeface="Calibri"/>
              </a:rPr>
              <a:t>such</a:t>
            </a:r>
            <a:r>
              <a:rPr sz="2200" i="1" spc="-10" dirty="0">
                <a:latin typeface="Calibri"/>
                <a:cs typeface="Calibri"/>
              </a:rPr>
              <a:t> </a:t>
            </a:r>
            <a:r>
              <a:rPr sz="2200" i="1" dirty="0">
                <a:latin typeface="Calibri"/>
                <a:cs typeface="Calibri"/>
              </a:rPr>
              <a:t>as</a:t>
            </a:r>
            <a:r>
              <a:rPr sz="2200" i="1" spc="-5" dirty="0">
                <a:latin typeface="Calibri"/>
                <a:cs typeface="Calibri"/>
              </a:rPr>
              <a:t> </a:t>
            </a:r>
            <a:r>
              <a:rPr sz="2200" i="1" dirty="0">
                <a:latin typeface="Calibri"/>
                <a:cs typeface="Calibri"/>
              </a:rPr>
              <a:t>Facebook</a:t>
            </a:r>
            <a:r>
              <a:rPr sz="2200" i="1" spc="-10" dirty="0">
                <a:latin typeface="Calibri"/>
                <a:cs typeface="Calibri"/>
              </a:rPr>
              <a:t> </a:t>
            </a:r>
            <a:r>
              <a:rPr sz="2200" i="1" dirty="0">
                <a:latin typeface="Calibri"/>
                <a:cs typeface="Calibri"/>
              </a:rPr>
              <a:t>are</a:t>
            </a:r>
            <a:r>
              <a:rPr sz="2200" i="1" spc="-5" dirty="0">
                <a:latin typeface="Calibri"/>
                <a:cs typeface="Calibri"/>
              </a:rPr>
              <a:t> </a:t>
            </a:r>
            <a:r>
              <a:rPr sz="2200" i="1" dirty="0">
                <a:latin typeface="Calibri"/>
                <a:cs typeface="Calibri"/>
              </a:rPr>
              <a:t>also</a:t>
            </a:r>
            <a:r>
              <a:rPr sz="2200" i="1" spc="-10" dirty="0">
                <a:latin typeface="Calibri"/>
                <a:cs typeface="Calibri"/>
              </a:rPr>
              <a:t> </a:t>
            </a:r>
            <a:r>
              <a:rPr sz="2200" i="1" dirty="0">
                <a:latin typeface="Calibri"/>
                <a:cs typeface="Calibri"/>
              </a:rPr>
              <a:t>quite</a:t>
            </a:r>
            <a:r>
              <a:rPr sz="2200" i="1" spc="-5" dirty="0">
                <a:latin typeface="Calibri"/>
                <a:cs typeface="Calibri"/>
              </a:rPr>
              <a:t> </a:t>
            </a:r>
            <a:r>
              <a:rPr sz="2200" i="1" dirty="0">
                <a:latin typeface="Calibri"/>
                <a:cs typeface="Calibri"/>
              </a:rPr>
              <a:t>large,</a:t>
            </a:r>
            <a:r>
              <a:rPr sz="2200" i="1" spc="-10" dirty="0">
                <a:latin typeface="Calibri"/>
                <a:cs typeface="Calibri"/>
              </a:rPr>
              <a:t> </a:t>
            </a:r>
            <a:r>
              <a:rPr sz="2200" i="1" dirty="0">
                <a:latin typeface="Calibri"/>
                <a:cs typeface="Calibri"/>
              </a:rPr>
              <a:t>but</a:t>
            </a:r>
            <a:r>
              <a:rPr sz="2200" i="1" spc="-5" dirty="0">
                <a:latin typeface="Calibri"/>
                <a:cs typeface="Calibri"/>
              </a:rPr>
              <a:t> </a:t>
            </a:r>
            <a:r>
              <a:rPr sz="2200" i="1" dirty="0">
                <a:latin typeface="Calibri"/>
                <a:cs typeface="Calibri"/>
              </a:rPr>
              <a:t>their</a:t>
            </a:r>
            <a:r>
              <a:rPr sz="2200" i="1" spc="-10" dirty="0">
                <a:latin typeface="Calibri"/>
                <a:cs typeface="Calibri"/>
              </a:rPr>
              <a:t> </a:t>
            </a:r>
            <a:r>
              <a:rPr sz="2200" i="1" dirty="0">
                <a:latin typeface="Calibri"/>
                <a:cs typeface="Calibri"/>
              </a:rPr>
              <a:t>culture</a:t>
            </a:r>
            <a:r>
              <a:rPr sz="2200" i="1" spc="-5" dirty="0">
                <a:latin typeface="Calibri"/>
                <a:cs typeface="Calibri"/>
              </a:rPr>
              <a:t> </a:t>
            </a:r>
            <a:r>
              <a:rPr sz="2200" i="1" dirty="0">
                <a:latin typeface="Calibri"/>
                <a:cs typeface="Calibri"/>
              </a:rPr>
              <a:t>originates</a:t>
            </a:r>
            <a:r>
              <a:rPr sz="2200" i="1" spc="-10" dirty="0">
                <a:latin typeface="Calibri"/>
                <a:cs typeface="Calibri"/>
              </a:rPr>
              <a:t> </a:t>
            </a:r>
            <a:r>
              <a:rPr sz="2200" i="1" dirty="0">
                <a:latin typeface="Calibri"/>
                <a:cs typeface="Calibri"/>
              </a:rPr>
              <a:t>in</a:t>
            </a:r>
            <a:r>
              <a:rPr sz="2200" i="1" spc="-5" dirty="0">
                <a:latin typeface="Calibri"/>
                <a:cs typeface="Calibri"/>
              </a:rPr>
              <a:t> </a:t>
            </a:r>
            <a:r>
              <a:rPr sz="2200" i="1" spc="-50" dirty="0">
                <a:latin typeface="Calibri"/>
                <a:cs typeface="Calibri"/>
              </a:rPr>
              <a:t>a </a:t>
            </a:r>
            <a:r>
              <a:rPr sz="2200" i="1" dirty="0">
                <a:latin typeface="Calibri"/>
                <a:cs typeface="Calibri"/>
              </a:rPr>
              <a:t>different</a:t>
            </a:r>
            <a:r>
              <a:rPr sz="2200" i="1" spc="-10" dirty="0">
                <a:latin typeface="Calibri"/>
                <a:cs typeface="Calibri"/>
              </a:rPr>
              <a:t> </a:t>
            </a:r>
            <a:r>
              <a:rPr sz="2200" i="1" dirty="0">
                <a:latin typeface="Calibri"/>
                <a:cs typeface="Calibri"/>
              </a:rPr>
              <a:t>space</a:t>
            </a:r>
            <a:r>
              <a:rPr sz="2200" i="1" spc="-5" dirty="0">
                <a:latin typeface="Calibri"/>
                <a:cs typeface="Calibri"/>
              </a:rPr>
              <a:t> </a:t>
            </a:r>
            <a:r>
              <a:rPr sz="2200" i="1" dirty="0">
                <a:latin typeface="Calibri"/>
                <a:cs typeface="Calibri"/>
              </a:rPr>
              <a:t>than</a:t>
            </a:r>
            <a:r>
              <a:rPr sz="2200" i="1" spc="-10" dirty="0">
                <a:latin typeface="Calibri"/>
                <a:cs typeface="Calibri"/>
              </a:rPr>
              <a:t> </a:t>
            </a:r>
            <a:r>
              <a:rPr sz="2200" i="1" dirty="0">
                <a:latin typeface="Calibri"/>
                <a:cs typeface="Calibri"/>
              </a:rPr>
              <a:t>that</a:t>
            </a:r>
            <a:r>
              <a:rPr sz="2200" i="1" spc="-5" dirty="0">
                <a:latin typeface="Calibri"/>
                <a:cs typeface="Calibri"/>
              </a:rPr>
              <a:t> </a:t>
            </a:r>
            <a:r>
              <a:rPr sz="2200" i="1" dirty="0">
                <a:latin typeface="Calibri"/>
                <a:cs typeface="Calibri"/>
              </a:rPr>
              <a:t>of</a:t>
            </a:r>
            <a:r>
              <a:rPr sz="2200" i="1" spc="-10" dirty="0">
                <a:latin typeface="Calibri"/>
                <a:cs typeface="Calibri"/>
              </a:rPr>
              <a:t> </a:t>
            </a:r>
            <a:r>
              <a:rPr sz="2200" i="1" dirty="0">
                <a:latin typeface="Calibri"/>
                <a:cs typeface="Calibri"/>
              </a:rPr>
              <a:t>IBM.</a:t>
            </a:r>
            <a:r>
              <a:rPr sz="2200" i="1" spc="-5" dirty="0">
                <a:latin typeface="Calibri"/>
                <a:cs typeface="Calibri"/>
              </a:rPr>
              <a:t> </a:t>
            </a:r>
            <a:r>
              <a:rPr sz="2200" i="1" dirty="0">
                <a:latin typeface="Calibri"/>
                <a:cs typeface="Calibri"/>
              </a:rPr>
              <a:t>The</a:t>
            </a:r>
            <a:r>
              <a:rPr sz="2200" i="1" spc="-10" dirty="0">
                <a:latin typeface="Calibri"/>
                <a:cs typeface="Calibri"/>
              </a:rPr>
              <a:t> </a:t>
            </a:r>
            <a:r>
              <a:rPr sz="2200" i="1" dirty="0">
                <a:latin typeface="Calibri"/>
                <a:cs typeface="Calibri"/>
              </a:rPr>
              <a:t>culture</a:t>
            </a:r>
            <a:r>
              <a:rPr sz="2200" i="1" spc="-5" dirty="0">
                <a:latin typeface="Calibri"/>
                <a:cs typeface="Calibri"/>
              </a:rPr>
              <a:t> </a:t>
            </a:r>
            <a:r>
              <a:rPr sz="2200" i="1" dirty="0">
                <a:latin typeface="Calibri"/>
                <a:cs typeface="Calibri"/>
              </a:rPr>
              <a:t>of</a:t>
            </a:r>
            <a:r>
              <a:rPr sz="2200" i="1" spc="-10" dirty="0">
                <a:latin typeface="Calibri"/>
                <a:cs typeface="Calibri"/>
              </a:rPr>
              <a:t> </a:t>
            </a:r>
            <a:r>
              <a:rPr sz="2200" i="1" dirty="0">
                <a:latin typeface="Calibri"/>
                <a:cs typeface="Calibri"/>
              </a:rPr>
              <a:t>a</a:t>
            </a:r>
            <a:r>
              <a:rPr sz="2200" i="1" spc="-5" dirty="0">
                <a:latin typeface="Calibri"/>
                <a:cs typeface="Calibri"/>
              </a:rPr>
              <a:t> </a:t>
            </a:r>
            <a:r>
              <a:rPr sz="2200" i="1" dirty="0">
                <a:latin typeface="Calibri"/>
                <a:cs typeface="Calibri"/>
              </a:rPr>
              <a:t>Silicon</a:t>
            </a:r>
            <a:r>
              <a:rPr sz="2200" i="1" spc="-10" dirty="0">
                <a:latin typeface="Calibri"/>
                <a:cs typeface="Calibri"/>
              </a:rPr>
              <a:t> </a:t>
            </a:r>
            <a:r>
              <a:rPr sz="2200" i="1" dirty="0">
                <a:latin typeface="Calibri"/>
                <a:cs typeface="Calibri"/>
              </a:rPr>
              <a:t>Valley</a:t>
            </a:r>
            <a:r>
              <a:rPr sz="2200" i="1" spc="-5" dirty="0">
                <a:latin typeface="Calibri"/>
                <a:cs typeface="Calibri"/>
              </a:rPr>
              <a:t> </a:t>
            </a:r>
            <a:r>
              <a:rPr sz="2200" i="1" dirty="0">
                <a:latin typeface="Calibri"/>
                <a:cs typeface="Calibri"/>
              </a:rPr>
              <a:t>startup</a:t>
            </a:r>
            <a:r>
              <a:rPr sz="2200" i="1" spc="-10" dirty="0">
                <a:latin typeface="Calibri"/>
                <a:cs typeface="Calibri"/>
              </a:rPr>
              <a:t> </a:t>
            </a:r>
            <a:r>
              <a:rPr sz="2200" i="1" dirty="0">
                <a:latin typeface="Calibri"/>
                <a:cs typeface="Calibri"/>
              </a:rPr>
              <a:t>is</a:t>
            </a:r>
            <a:r>
              <a:rPr sz="2200" i="1" spc="-5" dirty="0">
                <a:latin typeface="Calibri"/>
                <a:cs typeface="Calibri"/>
              </a:rPr>
              <a:t> </a:t>
            </a:r>
            <a:r>
              <a:rPr sz="2200" i="1" dirty="0">
                <a:latin typeface="Calibri"/>
                <a:cs typeface="Calibri"/>
              </a:rPr>
              <a:t>different</a:t>
            </a:r>
            <a:r>
              <a:rPr sz="2200" i="1" spc="-10" dirty="0">
                <a:latin typeface="Calibri"/>
                <a:cs typeface="Calibri"/>
              </a:rPr>
              <a:t> </a:t>
            </a:r>
            <a:r>
              <a:rPr sz="2200" i="1" spc="-25" dirty="0">
                <a:latin typeface="Calibri"/>
                <a:cs typeface="Calibri"/>
              </a:rPr>
              <a:t>yet </a:t>
            </a:r>
            <a:r>
              <a:rPr sz="2200" i="1" dirty="0">
                <a:latin typeface="Calibri"/>
                <a:cs typeface="Calibri"/>
              </a:rPr>
              <a:t>again,</a:t>
            </a:r>
            <a:r>
              <a:rPr sz="2200" i="1" spc="-10" dirty="0">
                <a:latin typeface="Calibri"/>
                <a:cs typeface="Calibri"/>
              </a:rPr>
              <a:t> </a:t>
            </a:r>
            <a:r>
              <a:rPr sz="2200" i="1" dirty="0">
                <a:latin typeface="Calibri"/>
                <a:cs typeface="Calibri"/>
              </a:rPr>
              <a:t>and</a:t>
            </a:r>
            <a:r>
              <a:rPr sz="2200" i="1" spc="-10" dirty="0">
                <a:latin typeface="Calibri"/>
                <a:cs typeface="Calibri"/>
              </a:rPr>
              <a:t> </a:t>
            </a:r>
            <a:r>
              <a:rPr sz="2200" i="1" dirty="0">
                <a:latin typeface="Calibri"/>
                <a:cs typeface="Calibri"/>
              </a:rPr>
              <a:t>the</a:t>
            </a:r>
            <a:r>
              <a:rPr sz="2200" i="1" spc="-10" dirty="0">
                <a:latin typeface="Calibri"/>
                <a:cs typeface="Calibri"/>
              </a:rPr>
              <a:t> </a:t>
            </a:r>
            <a:r>
              <a:rPr sz="2200" i="1" dirty="0">
                <a:latin typeface="Calibri"/>
                <a:cs typeface="Calibri"/>
              </a:rPr>
              <a:t>type</a:t>
            </a:r>
            <a:r>
              <a:rPr sz="2200" i="1" spc="-10" dirty="0">
                <a:latin typeface="Calibri"/>
                <a:cs typeface="Calibri"/>
              </a:rPr>
              <a:t> </a:t>
            </a:r>
            <a:r>
              <a:rPr sz="2200" i="1" dirty="0">
                <a:latin typeface="Calibri"/>
                <a:cs typeface="Calibri"/>
              </a:rPr>
              <a:t>of</a:t>
            </a:r>
            <a:r>
              <a:rPr sz="2200" i="1" spc="-10" dirty="0">
                <a:latin typeface="Calibri"/>
                <a:cs typeface="Calibri"/>
              </a:rPr>
              <a:t> </a:t>
            </a:r>
            <a:r>
              <a:rPr sz="2200" i="1" dirty="0">
                <a:latin typeface="Calibri"/>
                <a:cs typeface="Calibri"/>
              </a:rPr>
              <a:t>employee</a:t>
            </a:r>
            <a:r>
              <a:rPr sz="2200" i="1" spc="-5" dirty="0">
                <a:latin typeface="Calibri"/>
                <a:cs typeface="Calibri"/>
              </a:rPr>
              <a:t> </a:t>
            </a:r>
            <a:r>
              <a:rPr sz="2200" i="1" dirty="0">
                <a:latin typeface="Calibri"/>
                <a:cs typeface="Calibri"/>
              </a:rPr>
              <a:t>they</a:t>
            </a:r>
            <a:r>
              <a:rPr sz="2200" i="1" spc="-10" dirty="0">
                <a:latin typeface="Calibri"/>
                <a:cs typeface="Calibri"/>
              </a:rPr>
              <a:t> </a:t>
            </a:r>
            <a:r>
              <a:rPr sz="2200" i="1" dirty="0">
                <a:latin typeface="Calibri"/>
                <a:cs typeface="Calibri"/>
              </a:rPr>
              <a:t>seek</a:t>
            </a:r>
            <a:r>
              <a:rPr sz="2200" i="1" spc="-10" dirty="0">
                <a:latin typeface="Calibri"/>
                <a:cs typeface="Calibri"/>
              </a:rPr>
              <a:t> </a:t>
            </a:r>
            <a:r>
              <a:rPr sz="2200" i="1" dirty="0">
                <a:latin typeface="Calibri"/>
                <a:cs typeface="Calibri"/>
              </a:rPr>
              <a:t>may</a:t>
            </a:r>
            <a:r>
              <a:rPr sz="2200" i="1" spc="-10" dirty="0">
                <a:latin typeface="Calibri"/>
                <a:cs typeface="Calibri"/>
              </a:rPr>
              <a:t> </a:t>
            </a:r>
            <a:r>
              <a:rPr sz="2200" i="1" dirty="0">
                <a:latin typeface="Calibri"/>
                <a:cs typeface="Calibri"/>
              </a:rPr>
              <a:t>have</a:t>
            </a:r>
            <a:r>
              <a:rPr sz="2200" i="1" spc="-10" dirty="0">
                <a:latin typeface="Calibri"/>
                <a:cs typeface="Calibri"/>
              </a:rPr>
              <a:t> </a:t>
            </a:r>
            <a:r>
              <a:rPr sz="2200" i="1" dirty="0">
                <a:latin typeface="Calibri"/>
                <a:cs typeface="Calibri"/>
              </a:rPr>
              <a:t>different</a:t>
            </a:r>
            <a:r>
              <a:rPr sz="2200" i="1" spc="-5" dirty="0">
                <a:latin typeface="Calibri"/>
                <a:cs typeface="Calibri"/>
              </a:rPr>
              <a:t> </a:t>
            </a:r>
            <a:r>
              <a:rPr sz="2200" i="1" dirty="0">
                <a:latin typeface="Calibri"/>
                <a:cs typeface="Calibri"/>
              </a:rPr>
              <a:t>professional</a:t>
            </a:r>
            <a:r>
              <a:rPr sz="2200" i="1" spc="-10" dirty="0">
                <a:latin typeface="Calibri"/>
                <a:cs typeface="Calibri"/>
              </a:rPr>
              <a:t> </a:t>
            </a:r>
            <a:r>
              <a:rPr sz="2200" i="1" dirty="0">
                <a:latin typeface="Calibri"/>
                <a:cs typeface="Calibri"/>
              </a:rPr>
              <a:t>goals</a:t>
            </a:r>
            <a:r>
              <a:rPr sz="2200" i="1" spc="-15" dirty="0">
                <a:latin typeface="Calibri"/>
                <a:cs typeface="Calibri"/>
              </a:rPr>
              <a:t> </a:t>
            </a:r>
            <a:r>
              <a:rPr sz="2200" i="1" spc="-50" dirty="0">
                <a:latin typeface="Calibri"/>
                <a:cs typeface="Calibri"/>
              </a:rPr>
              <a:t>– </a:t>
            </a:r>
            <a:r>
              <a:rPr sz="2200" i="1" dirty="0">
                <a:latin typeface="Calibri"/>
                <a:cs typeface="Calibri"/>
              </a:rPr>
              <a:t>particularly</a:t>
            </a:r>
            <a:r>
              <a:rPr sz="2200" i="1" spc="-10" dirty="0">
                <a:latin typeface="Calibri"/>
                <a:cs typeface="Calibri"/>
              </a:rPr>
              <a:t> </a:t>
            </a:r>
            <a:r>
              <a:rPr sz="2200" i="1" dirty="0">
                <a:latin typeface="Calibri"/>
                <a:cs typeface="Calibri"/>
              </a:rPr>
              <a:t>if</a:t>
            </a:r>
            <a:r>
              <a:rPr sz="2200" i="1" spc="-10" dirty="0">
                <a:latin typeface="Calibri"/>
                <a:cs typeface="Calibri"/>
              </a:rPr>
              <a:t> </a:t>
            </a:r>
            <a:r>
              <a:rPr sz="2200" i="1" dirty="0">
                <a:latin typeface="Calibri"/>
                <a:cs typeface="Calibri"/>
              </a:rPr>
              <a:t>they</a:t>
            </a:r>
            <a:r>
              <a:rPr sz="2200" i="1" spc="-10" dirty="0">
                <a:latin typeface="Calibri"/>
                <a:cs typeface="Calibri"/>
              </a:rPr>
              <a:t> </a:t>
            </a:r>
            <a:r>
              <a:rPr sz="2200" i="1" dirty="0">
                <a:latin typeface="Calibri"/>
                <a:cs typeface="Calibri"/>
              </a:rPr>
              <a:t>are</a:t>
            </a:r>
            <a:r>
              <a:rPr sz="2200" i="1" spc="-5" dirty="0">
                <a:latin typeface="Calibri"/>
                <a:cs typeface="Calibri"/>
              </a:rPr>
              <a:t> </a:t>
            </a:r>
            <a:r>
              <a:rPr sz="2200" i="1" dirty="0">
                <a:latin typeface="Calibri"/>
                <a:cs typeface="Calibri"/>
              </a:rPr>
              <a:t>at</a:t>
            </a:r>
            <a:r>
              <a:rPr sz="2200" i="1" spc="-10" dirty="0">
                <a:latin typeface="Calibri"/>
                <a:cs typeface="Calibri"/>
              </a:rPr>
              <a:t> </a:t>
            </a:r>
            <a:r>
              <a:rPr sz="2200" i="1" dirty="0">
                <a:latin typeface="Calibri"/>
                <a:cs typeface="Calibri"/>
              </a:rPr>
              <a:t>the</a:t>
            </a:r>
            <a:r>
              <a:rPr sz="2200" i="1" spc="-10" dirty="0">
                <a:latin typeface="Calibri"/>
                <a:cs typeface="Calibri"/>
              </a:rPr>
              <a:t> </a:t>
            </a:r>
            <a:r>
              <a:rPr sz="2200" i="1" dirty="0">
                <a:latin typeface="Calibri"/>
                <a:cs typeface="Calibri"/>
              </a:rPr>
              <a:t>start</a:t>
            </a:r>
            <a:r>
              <a:rPr sz="2200" i="1" spc="-5" dirty="0">
                <a:latin typeface="Calibri"/>
                <a:cs typeface="Calibri"/>
              </a:rPr>
              <a:t> </a:t>
            </a:r>
            <a:r>
              <a:rPr sz="2200" i="1" dirty="0">
                <a:latin typeface="Calibri"/>
                <a:cs typeface="Calibri"/>
              </a:rPr>
              <a:t>of</a:t>
            </a:r>
            <a:r>
              <a:rPr sz="2200" i="1" spc="-10" dirty="0">
                <a:latin typeface="Calibri"/>
                <a:cs typeface="Calibri"/>
              </a:rPr>
              <a:t> </a:t>
            </a:r>
            <a:r>
              <a:rPr sz="2200" i="1" dirty="0">
                <a:latin typeface="Calibri"/>
                <a:cs typeface="Calibri"/>
              </a:rPr>
              <a:t>their</a:t>
            </a:r>
            <a:r>
              <a:rPr sz="2200" i="1" spc="-10" dirty="0">
                <a:latin typeface="Calibri"/>
                <a:cs typeface="Calibri"/>
              </a:rPr>
              <a:t> career.</a:t>
            </a:r>
            <a:endParaRPr sz="2200" dirty="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9627" y="2144233"/>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Questions</a:t>
            </a:r>
            <a:endParaRPr sz="2800" b="1" dirty="0">
              <a:latin typeface="+mj-lt"/>
              <a:cs typeface="Times New Roman"/>
            </a:endParaRPr>
          </a:p>
        </p:txBody>
      </p:sp>
      <p:sp>
        <p:nvSpPr>
          <p:cNvPr id="7" name="object 7"/>
          <p:cNvSpPr txBox="1"/>
          <p:nvPr/>
        </p:nvSpPr>
        <p:spPr>
          <a:xfrm>
            <a:off x="9627" y="2626594"/>
            <a:ext cx="7359650" cy="3823996"/>
          </a:xfrm>
          <a:prstGeom prst="rect">
            <a:avLst/>
          </a:prstGeom>
        </p:spPr>
        <p:txBody>
          <a:bodyPr vert="horz" wrap="square" lIns="0" tIns="12700" rIns="0" bIns="0" rtlCol="0">
            <a:spAutoFit/>
          </a:bodyPr>
          <a:lstStyle/>
          <a:p>
            <a:pPr>
              <a:lnSpc>
                <a:spcPct val="150000"/>
              </a:lnSpc>
            </a:pPr>
            <a:r>
              <a:rPr lang="en-US" sz="2800" b="1" dirty="0">
                <a:latin typeface="+mj-lt"/>
              </a:rPr>
              <a:t>Which phase of the SDLC involves gathering detailed user requirements?</a:t>
            </a:r>
          </a:p>
          <a:p>
            <a:pPr>
              <a:lnSpc>
                <a:spcPct val="150000"/>
              </a:lnSpc>
            </a:pPr>
            <a:r>
              <a:rPr lang="en-US" sz="2800" dirty="0">
                <a:latin typeface="+mj-lt"/>
              </a:rPr>
              <a:t>a) Design</a:t>
            </a:r>
          </a:p>
          <a:p>
            <a:pPr>
              <a:lnSpc>
                <a:spcPct val="150000"/>
              </a:lnSpc>
            </a:pPr>
            <a:r>
              <a:rPr lang="en-US" sz="2800" dirty="0">
                <a:latin typeface="+mj-lt"/>
              </a:rPr>
              <a:t>b) Planning</a:t>
            </a:r>
          </a:p>
          <a:p>
            <a:pPr>
              <a:lnSpc>
                <a:spcPct val="150000"/>
              </a:lnSpc>
            </a:pPr>
            <a:r>
              <a:rPr lang="en-US" sz="2800" dirty="0">
                <a:latin typeface="+mj-lt"/>
              </a:rPr>
              <a:t>c) Analysis</a:t>
            </a:r>
          </a:p>
          <a:p>
            <a:pPr>
              <a:lnSpc>
                <a:spcPct val="150000"/>
              </a:lnSpc>
            </a:pPr>
            <a:r>
              <a:rPr lang="en-US" sz="2800" dirty="0">
                <a:latin typeface="+mj-lt"/>
              </a:rPr>
              <a:t>d) Testing</a:t>
            </a: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
        <p:nvSpPr>
          <p:cNvPr id="12" name="Rectangle: Rounded Corners 11">
            <a:extLst>
              <a:ext uri="{FF2B5EF4-FFF2-40B4-BE49-F238E27FC236}">
                <a16:creationId xmlns:a16="http://schemas.microsoft.com/office/drawing/2014/main" id="{66315C78-BFA1-F32A-1C0B-74BD612C718F}"/>
              </a:ext>
            </a:extLst>
          </p:cNvPr>
          <p:cNvSpPr/>
          <p:nvPr/>
        </p:nvSpPr>
        <p:spPr>
          <a:xfrm>
            <a:off x="0" y="5389826"/>
            <a:ext cx="4311650" cy="414074"/>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80933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46703" y="2094009"/>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Questions</a:t>
            </a:r>
            <a:endParaRPr sz="2800" b="1" dirty="0">
              <a:latin typeface="+mj-lt"/>
              <a:cs typeface="Times New Roman"/>
            </a:endParaRPr>
          </a:p>
        </p:txBody>
      </p:sp>
      <p:sp>
        <p:nvSpPr>
          <p:cNvPr id="7" name="object 7"/>
          <p:cNvSpPr txBox="1"/>
          <p:nvPr/>
        </p:nvSpPr>
        <p:spPr>
          <a:xfrm>
            <a:off x="9627" y="2626594"/>
            <a:ext cx="7359650" cy="4470326"/>
          </a:xfrm>
          <a:prstGeom prst="rect">
            <a:avLst/>
          </a:prstGeom>
        </p:spPr>
        <p:txBody>
          <a:bodyPr vert="horz" wrap="square" lIns="0" tIns="12700" rIns="0" bIns="0" rtlCol="0">
            <a:spAutoFit/>
          </a:bodyPr>
          <a:lstStyle/>
          <a:p>
            <a:pPr>
              <a:lnSpc>
                <a:spcPct val="150000"/>
              </a:lnSpc>
            </a:pPr>
            <a:r>
              <a:rPr lang="en-US" sz="2800" b="1" dirty="0">
                <a:latin typeface="+mj-lt"/>
              </a:rPr>
              <a:t>Which of the following is a benefit of using CASE tools?</a:t>
            </a:r>
          </a:p>
          <a:p>
            <a:pPr>
              <a:lnSpc>
                <a:spcPct val="150000"/>
              </a:lnSpc>
            </a:pPr>
            <a:r>
              <a:rPr lang="en-US" sz="2800" dirty="0">
                <a:latin typeface="+mj-lt"/>
              </a:rPr>
              <a:t>a) Increased manual coding</a:t>
            </a:r>
          </a:p>
          <a:p>
            <a:pPr>
              <a:lnSpc>
                <a:spcPct val="150000"/>
              </a:lnSpc>
            </a:pPr>
            <a:r>
              <a:rPr lang="en-US" sz="2800" dirty="0">
                <a:latin typeface="+mj-lt"/>
              </a:rPr>
              <a:t>b) Reduced documentation</a:t>
            </a:r>
          </a:p>
          <a:p>
            <a:pPr>
              <a:lnSpc>
                <a:spcPct val="150000"/>
              </a:lnSpc>
            </a:pPr>
            <a:r>
              <a:rPr lang="en-US" sz="2800" dirty="0">
                <a:latin typeface="+mj-lt"/>
              </a:rPr>
              <a:t>c) Improved accuracy</a:t>
            </a:r>
          </a:p>
          <a:p>
            <a:pPr>
              <a:lnSpc>
                <a:spcPct val="150000"/>
              </a:lnSpc>
            </a:pPr>
            <a:r>
              <a:rPr lang="en-US" sz="2800" dirty="0">
                <a:latin typeface="+mj-lt"/>
              </a:rPr>
              <a:t>d) Longer development time</a:t>
            </a:r>
          </a:p>
          <a:p>
            <a:pPr>
              <a:lnSpc>
                <a:spcPct val="150000"/>
              </a:lnSpc>
            </a:pPr>
            <a:endParaRPr lang="en-US" sz="2800" dirty="0">
              <a:latin typeface="+mj-lt"/>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
        <p:nvSpPr>
          <p:cNvPr id="12" name="Rectangle: Rounded Corners 11">
            <a:extLst>
              <a:ext uri="{FF2B5EF4-FFF2-40B4-BE49-F238E27FC236}">
                <a16:creationId xmlns:a16="http://schemas.microsoft.com/office/drawing/2014/main" id="{66315C78-BFA1-F32A-1C0B-74BD612C718F}"/>
              </a:ext>
            </a:extLst>
          </p:cNvPr>
          <p:cNvSpPr/>
          <p:nvPr/>
        </p:nvSpPr>
        <p:spPr>
          <a:xfrm>
            <a:off x="0" y="5389826"/>
            <a:ext cx="4311650" cy="414074"/>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74814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46703" y="2094009"/>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Questions</a:t>
            </a:r>
            <a:endParaRPr sz="2800" b="1" dirty="0">
              <a:latin typeface="+mj-lt"/>
              <a:cs typeface="Times New Roman"/>
            </a:endParaRPr>
          </a:p>
        </p:txBody>
      </p:sp>
      <p:sp>
        <p:nvSpPr>
          <p:cNvPr id="7" name="object 7"/>
          <p:cNvSpPr txBox="1"/>
          <p:nvPr/>
        </p:nvSpPr>
        <p:spPr>
          <a:xfrm>
            <a:off x="9627" y="2626594"/>
            <a:ext cx="7359650" cy="2598147"/>
          </a:xfrm>
          <a:prstGeom prst="rect">
            <a:avLst/>
          </a:prstGeom>
        </p:spPr>
        <p:txBody>
          <a:bodyPr vert="horz" wrap="square" lIns="0" tIns="12700" rIns="0" bIns="0" rtlCol="0">
            <a:spAutoFit/>
          </a:bodyPr>
          <a:lstStyle/>
          <a:p>
            <a:r>
              <a:rPr lang="en-US" sz="2800" b="1" dirty="0">
                <a:latin typeface="+mj-lt"/>
              </a:rPr>
              <a:t>What is a key characteristic of Agile Development?</a:t>
            </a:r>
          </a:p>
          <a:p>
            <a:r>
              <a:rPr lang="en-US" sz="2800" dirty="0">
                <a:latin typeface="+mj-lt"/>
              </a:rPr>
              <a:t>a) Linear progression</a:t>
            </a:r>
          </a:p>
          <a:p>
            <a:r>
              <a:rPr lang="en-US" sz="2800" dirty="0">
                <a:latin typeface="+mj-lt"/>
              </a:rPr>
              <a:t>b) Iterative development</a:t>
            </a:r>
          </a:p>
          <a:p>
            <a:r>
              <a:rPr lang="en-US" sz="2800" dirty="0">
                <a:latin typeface="+mj-lt"/>
              </a:rPr>
              <a:t>c) Fixed requirements</a:t>
            </a:r>
          </a:p>
          <a:p>
            <a:r>
              <a:rPr lang="en-US" sz="2800" dirty="0">
                <a:latin typeface="+mj-lt"/>
              </a:rPr>
              <a:t>d) Single release</a:t>
            </a: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
        <p:nvSpPr>
          <p:cNvPr id="12" name="Rectangle: Rounded Corners 11">
            <a:extLst>
              <a:ext uri="{FF2B5EF4-FFF2-40B4-BE49-F238E27FC236}">
                <a16:creationId xmlns:a16="http://schemas.microsoft.com/office/drawing/2014/main" id="{66315C78-BFA1-F32A-1C0B-74BD612C718F}"/>
              </a:ext>
            </a:extLst>
          </p:cNvPr>
          <p:cNvSpPr/>
          <p:nvPr/>
        </p:nvSpPr>
        <p:spPr>
          <a:xfrm>
            <a:off x="-43489" y="3925667"/>
            <a:ext cx="4311650" cy="414074"/>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62803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46703" y="2094009"/>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Questions</a:t>
            </a:r>
            <a:endParaRPr sz="2800" b="1" dirty="0">
              <a:latin typeface="+mj-lt"/>
              <a:cs typeface="Times New Roman"/>
            </a:endParaRPr>
          </a:p>
        </p:txBody>
      </p:sp>
      <p:sp>
        <p:nvSpPr>
          <p:cNvPr id="7" name="object 7"/>
          <p:cNvSpPr txBox="1"/>
          <p:nvPr/>
        </p:nvSpPr>
        <p:spPr>
          <a:xfrm>
            <a:off x="9627" y="2626594"/>
            <a:ext cx="7359650" cy="3823996"/>
          </a:xfrm>
          <a:prstGeom prst="rect">
            <a:avLst/>
          </a:prstGeom>
        </p:spPr>
        <p:txBody>
          <a:bodyPr vert="horz" wrap="square" lIns="0" tIns="12700" rIns="0" bIns="0" rtlCol="0">
            <a:spAutoFit/>
          </a:bodyPr>
          <a:lstStyle/>
          <a:p>
            <a:pPr>
              <a:lnSpc>
                <a:spcPct val="150000"/>
              </a:lnSpc>
            </a:pPr>
            <a:r>
              <a:rPr lang="en-US" sz="2800" b="1" dirty="0">
                <a:latin typeface="+mj-lt"/>
              </a:rPr>
              <a:t>What is a primary advantage of using Object-Oriented Analysis and Design?</a:t>
            </a:r>
          </a:p>
          <a:p>
            <a:pPr>
              <a:lnSpc>
                <a:spcPct val="150000"/>
              </a:lnSpc>
            </a:pPr>
            <a:r>
              <a:rPr lang="en-US" sz="2800" dirty="0">
                <a:latin typeface="+mj-lt"/>
              </a:rPr>
              <a:t>a) Less modular design</a:t>
            </a:r>
          </a:p>
          <a:p>
            <a:pPr>
              <a:lnSpc>
                <a:spcPct val="150000"/>
              </a:lnSpc>
            </a:pPr>
            <a:r>
              <a:rPr lang="en-US" sz="2800" dirty="0">
                <a:latin typeface="+mj-lt"/>
              </a:rPr>
              <a:t>b) Limited scalability</a:t>
            </a:r>
          </a:p>
          <a:p>
            <a:pPr>
              <a:lnSpc>
                <a:spcPct val="150000"/>
              </a:lnSpc>
            </a:pPr>
            <a:r>
              <a:rPr lang="en-US" sz="2800" dirty="0">
                <a:latin typeface="+mj-lt"/>
              </a:rPr>
              <a:t>c) Promotes reusability</a:t>
            </a:r>
          </a:p>
          <a:p>
            <a:pPr>
              <a:lnSpc>
                <a:spcPct val="150000"/>
              </a:lnSpc>
            </a:pPr>
            <a:r>
              <a:rPr lang="en-US" sz="2800" dirty="0">
                <a:latin typeface="+mj-lt"/>
              </a:rPr>
              <a:t>d) Linear development</a:t>
            </a: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
        <p:nvSpPr>
          <p:cNvPr id="12" name="Rectangle: Rounded Corners 11">
            <a:extLst>
              <a:ext uri="{FF2B5EF4-FFF2-40B4-BE49-F238E27FC236}">
                <a16:creationId xmlns:a16="http://schemas.microsoft.com/office/drawing/2014/main" id="{66315C78-BFA1-F32A-1C0B-74BD612C718F}"/>
              </a:ext>
            </a:extLst>
          </p:cNvPr>
          <p:cNvSpPr/>
          <p:nvPr/>
        </p:nvSpPr>
        <p:spPr>
          <a:xfrm>
            <a:off x="-7967" y="5349296"/>
            <a:ext cx="4311650" cy="414074"/>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4788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257322" y="2099011"/>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Open-Ended Question</a:t>
            </a:r>
            <a:endParaRPr sz="2800" b="1" dirty="0">
              <a:latin typeface="+mj-lt"/>
              <a:cs typeface="Times New Roman"/>
            </a:endParaRPr>
          </a:p>
        </p:txBody>
      </p:sp>
      <p:sp>
        <p:nvSpPr>
          <p:cNvPr id="7" name="object 7"/>
          <p:cNvSpPr txBox="1"/>
          <p:nvPr/>
        </p:nvSpPr>
        <p:spPr>
          <a:xfrm>
            <a:off x="9627" y="2626594"/>
            <a:ext cx="7359650" cy="5784597"/>
          </a:xfrm>
          <a:prstGeom prst="rect">
            <a:avLst/>
          </a:prstGeom>
        </p:spPr>
        <p:txBody>
          <a:bodyPr vert="horz" wrap="square" lIns="0" tIns="12700" rIns="0" bIns="0" rtlCol="0">
            <a:spAutoFit/>
          </a:bodyPr>
          <a:lstStyle/>
          <a:p>
            <a:pPr marL="191770" marR="6350" algn="just">
              <a:lnSpc>
                <a:spcPct val="143300"/>
              </a:lnSpc>
              <a:spcBef>
                <a:spcPts val="100"/>
              </a:spcBef>
            </a:pPr>
            <a:r>
              <a:rPr lang="en-US" sz="2400" b="1" dirty="0">
                <a:latin typeface="+mj-lt"/>
                <a:cs typeface="Times New Roman"/>
              </a:rPr>
              <a:t>What are the key phases of the Systems Development Life Cycle (SDLC) and how do they contribute to the overall success of a project?</a:t>
            </a:r>
          </a:p>
          <a:p>
            <a:pPr marL="191770" marR="6350" algn="just">
              <a:lnSpc>
                <a:spcPct val="143300"/>
              </a:lnSpc>
              <a:spcBef>
                <a:spcPts val="100"/>
              </a:spcBef>
            </a:pPr>
            <a:r>
              <a:rPr lang="en-US" sz="2400" dirty="0">
                <a:latin typeface="+mj-lt"/>
                <a:cs typeface="Times New Roman"/>
              </a:rPr>
              <a:t>The key phases of the SDLC include planning, analysis, design, implementation, testing, deployment, and maintenance. Each phase plays a vital role in ensuring that the project meets its objectives, stays within budget, and is delivered on time. For example, the analysis phase helps identify system requirements in detail, which reduces the risk of project failure due to unmet user needs.</a:t>
            </a:r>
            <a:endParaRPr sz="2400" dirty="0">
              <a:latin typeface="+mj-lt"/>
              <a:cs typeface="Times New Roman"/>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extLst>
      <p:ext uri="{BB962C8B-B14F-4D97-AF65-F5344CB8AC3E}">
        <p14:creationId xmlns:p14="http://schemas.microsoft.com/office/powerpoint/2010/main" val="83478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257322" y="2099011"/>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Example</a:t>
            </a:r>
            <a:endParaRPr sz="2800" b="1" dirty="0">
              <a:latin typeface="+mj-lt"/>
              <a:cs typeface="Times New Roman"/>
            </a:endParaRPr>
          </a:p>
        </p:txBody>
      </p:sp>
      <p:sp>
        <p:nvSpPr>
          <p:cNvPr id="7" name="object 7"/>
          <p:cNvSpPr txBox="1"/>
          <p:nvPr/>
        </p:nvSpPr>
        <p:spPr>
          <a:xfrm>
            <a:off x="9627" y="2626594"/>
            <a:ext cx="7359650" cy="4187300"/>
          </a:xfrm>
          <a:prstGeom prst="rect">
            <a:avLst/>
          </a:prstGeom>
        </p:spPr>
        <p:txBody>
          <a:bodyPr vert="horz" wrap="square" lIns="0" tIns="12700" rIns="0" bIns="0" rtlCol="0">
            <a:spAutoFit/>
          </a:bodyPr>
          <a:lstStyle/>
          <a:p>
            <a:pPr marL="191770" marR="6350" algn="just">
              <a:lnSpc>
                <a:spcPct val="143300"/>
              </a:lnSpc>
              <a:spcBef>
                <a:spcPts val="100"/>
              </a:spcBef>
            </a:pPr>
            <a:r>
              <a:rPr lang="en-US" sz="2400" dirty="0">
                <a:latin typeface="+mj-lt"/>
                <a:cs typeface="Times New Roman"/>
              </a:rPr>
              <a:t>Consider the implementation of a new public transportation ticketing system in Sydney. The planning phase involved assessing the needs of daily commuters, the analysis phase included gathering detailed user requirements, and the design phase developed user-friendly interfaces. The implementation and testing phases ensured the system was robust before full deployment.</a:t>
            </a:r>
            <a:endParaRPr sz="2400" dirty="0">
              <a:latin typeface="+mj-lt"/>
              <a:cs typeface="Times New Roman"/>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extLst>
      <p:ext uri="{BB962C8B-B14F-4D97-AF65-F5344CB8AC3E}">
        <p14:creationId xmlns:p14="http://schemas.microsoft.com/office/powerpoint/2010/main" val="3481973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681556" y="2352619"/>
            <a:ext cx="6373294" cy="3062377"/>
          </a:xfrm>
          <a:prstGeom prst="rect">
            <a:avLst/>
          </a:prstGeom>
        </p:spPr>
        <p:txBody>
          <a:bodyPr vert="horz" wrap="square" lIns="0" tIns="12700" rIns="0" bIns="0" rtlCol="0">
            <a:spAutoFit/>
          </a:bodyPr>
          <a:lstStyle/>
          <a:p>
            <a:pPr marL="12700">
              <a:lnSpc>
                <a:spcPct val="100000"/>
              </a:lnSpc>
              <a:spcBef>
                <a:spcPts val="100"/>
              </a:spcBef>
            </a:pPr>
            <a:r>
              <a:rPr sz="1100" dirty="0">
                <a:latin typeface="Times New Roman"/>
                <a:cs typeface="Times New Roman"/>
              </a:rPr>
              <a:t>Please</a:t>
            </a:r>
            <a:r>
              <a:rPr sz="1100" spc="-35" dirty="0">
                <a:latin typeface="Times New Roman"/>
                <a:cs typeface="Times New Roman"/>
              </a:rPr>
              <a:t> </a:t>
            </a:r>
            <a:r>
              <a:rPr sz="1100" dirty="0">
                <a:latin typeface="Times New Roman"/>
                <a:cs typeface="Times New Roman"/>
              </a:rPr>
              <a:t>answers</a:t>
            </a:r>
            <a:r>
              <a:rPr sz="1100" spc="-25" dirty="0">
                <a:latin typeface="Times New Roman"/>
                <a:cs typeface="Times New Roman"/>
              </a:rPr>
              <a:t> </a:t>
            </a:r>
            <a:r>
              <a:rPr sz="1100" dirty="0">
                <a:latin typeface="Times New Roman"/>
                <a:cs typeface="Times New Roman"/>
              </a:rPr>
              <a:t>the</a:t>
            </a:r>
            <a:r>
              <a:rPr sz="1100" spc="-25" dirty="0">
                <a:latin typeface="Times New Roman"/>
                <a:cs typeface="Times New Roman"/>
              </a:rPr>
              <a:t> </a:t>
            </a:r>
            <a:r>
              <a:rPr sz="1100" dirty="0">
                <a:latin typeface="Times New Roman"/>
                <a:cs typeface="Times New Roman"/>
              </a:rPr>
              <a:t>below</a:t>
            </a:r>
            <a:r>
              <a:rPr sz="1100" spc="-25" dirty="0">
                <a:latin typeface="Times New Roman"/>
                <a:cs typeface="Times New Roman"/>
              </a:rPr>
              <a:t> </a:t>
            </a:r>
            <a:r>
              <a:rPr sz="1100" dirty="0">
                <a:latin typeface="Times New Roman"/>
                <a:cs typeface="Times New Roman"/>
              </a:rPr>
              <a:t>tutorial</a:t>
            </a:r>
            <a:r>
              <a:rPr sz="1100" spc="-25" dirty="0">
                <a:latin typeface="Times New Roman"/>
                <a:cs typeface="Times New Roman"/>
              </a:rPr>
              <a:t> </a:t>
            </a:r>
            <a:r>
              <a:rPr sz="1100" dirty="0">
                <a:latin typeface="Times New Roman"/>
                <a:cs typeface="Times New Roman"/>
              </a:rPr>
              <a:t>questions.</a:t>
            </a:r>
            <a:r>
              <a:rPr sz="1100" spc="-20" dirty="0">
                <a:latin typeface="Times New Roman"/>
                <a:cs typeface="Times New Roman"/>
              </a:rPr>
              <a:t> </a:t>
            </a:r>
            <a:r>
              <a:rPr sz="1100" dirty="0">
                <a:latin typeface="Times New Roman"/>
                <a:cs typeface="Times New Roman"/>
              </a:rPr>
              <a:t>Please</a:t>
            </a:r>
            <a:r>
              <a:rPr sz="1100" spc="-25" dirty="0">
                <a:latin typeface="Times New Roman"/>
                <a:cs typeface="Times New Roman"/>
              </a:rPr>
              <a:t> </a:t>
            </a:r>
            <a:r>
              <a:rPr sz="1100" dirty="0">
                <a:latin typeface="Times New Roman"/>
                <a:cs typeface="Times New Roman"/>
              </a:rPr>
              <a:t>note</a:t>
            </a:r>
            <a:r>
              <a:rPr sz="1100" spc="-25" dirty="0">
                <a:latin typeface="Times New Roman"/>
                <a:cs typeface="Times New Roman"/>
              </a:rPr>
              <a:t> </a:t>
            </a:r>
            <a:r>
              <a:rPr sz="1100" dirty="0">
                <a:latin typeface="Times New Roman"/>
                <a:cs typeface="Times New Roman"/>
              </a:rPr>
              <a:t>all</a:t>
            </a:r>
            <a:r>
              <a:rPr sz="1100" spc="-25" dirty="0">
                <a:latin typeface="Times New Roman"/>
                <a:cs typeface="Times New Roman"/>
              </a:rPr>
              <a:t> </a:t>
            </a:r>
            <a:r>
              <a:rPr sz="1100" dirty="0">
                <a:latin typeface="Times New Roman"/>
                <a:cs typeface="Times New Roman"/>
              </a:rPr>
              <a:t>questions</a:t>
            </a:r>
            <a:r>
              <a:rPr sz="1100" spc="-25" dirty="0">
                <a:latin typeface="Times New Roman"/>
                <a:cs typeface="Times New Roman"/>
              </a:rPr>
              <a:t> </a:t>
            </a:r>
            <a:r>
              <a:rPr sz="1100" dirty="0">
                <a:latin typeface="Times New Roman"/>
                <a:cs typeface="Times New Roman"/>
              </a:rPr>
              <a:t>are</a:t>
            </a:r>
            <a:r>
              <a:rPr sz="1100" spc="-20" dirty="0">
                <a:latin typeface="Times New Roman"/>
                <a:cs typeface="Times New Roman"/>
              </a:rPr>
              <a:t> </a:t>
            </a:r>
            <a:r>
              <a:rPr sz="1100" spc="-10" dirty="0">
                <a:latin typeface="Times New Roman"/>
                <a:cs typeface="Times New Roman"/>
              </a:rPr>
              <a:t>compulsory.</a:t>
            </a:r>
            <a:endParaRPr sz="1100" dirty="0">
              <a:latin typeface="Times New Roman"/>
              <a:cs typeface="Times New Roman"/>
            </a:endParaRPr>
          </a:p>
          <a:p>
            <a:pPr>
              <a:lnSpc>
                <a:spcPct val="100000"/>
              </a:lnSpc>
              <a:spcBef>
                <a:spcPts val="1175"/>
              </a:spcBef>
            </a:pPr>
            <a:endParaRPr sz="1100" dirty="0">
              <a:latin typeface="Times New Roman"/>
              <a:cs typeface="Times New Roman"/>
            </a:endParaRPr>
          </a:p>
          <a:p>
            <a:pPr marL="12700">
              <a:lnSpc>
                <a:spcPct val="100000"/>
              </a:lnSpc>
            </a:pPr>
            <a:r>
              <a:rPr sz="1400" b="1" u="heavy" dirty="0">
                <a:uFill>
                  <a:solidFill>
                    <a:srgbClr val="000000"/>
                  </a:solidFill>
                </a:uFill>
                <a:latin typeface="Times New Roman"/>
                <a:cs typeface="Times New Roman"/>
              </a:rPr>
              <a:t>Discussion</a:t>
            </a:r>
            <a:r>
              <a:rPr sz="1400" b="1" u="heavy" spc="-85" dirty="0">
                <a:uFill>
                  <a:solidFill>
                    <a:srgbClr val="000000"/>
                  </a:solidFill>
                </a:uFill>
                <a:latin typeface="Times New Roman"/>
                <a:cs typeface="Times New Roman"/>
              </a:rPr>
              <a:t> </a:t>
            </a:r>
            <a:r>
              <a:rPr sz="1400" b="1" u="heavy" spc="-10" dirty="0">
                <a:uFill>
                  <a:solidFill>
                    <a:srgbClr val="000000"/>
                  </a:solidFill>
                </a:uFill>
                <a:latin typeface="Times New Roman"/>
                <a:cs typeface="Times New Roman"/>
              </a:rPr>
              <a:t>Questions:</a:t>
            </a:r>
            <a:endParaRPr sz="1400" dirty="0">
              <a:latin typeface="Times New Roman"/>
              <a:cs typeface="Times New Roman"/>
            </a:endParaRPr>
          </a:p>
          <a:p>
            <a:pPr>
              <a:lnSpc>
                <a:spcPct val="100000"/>
              </a:lnSpc>
              <a:spcBef>
                <a:spcPts val="1065"/>
              </a:spcBef>
            </a:pPr>
            <a:endParaRPr sz="1400" dirty="0">
              <a:latin typeface="Times New Roman"/>
              <a:cs typeface="Times New Roman"/>
            </a:endParaRPr>
          </a:p>
          <a:p>
            <a:pPr marL="198120" indent="-185420">
              <a:lnSpc>
                <a:spcPct val="100000"/>
              </a:lnSpc>
              <a:buAutoNum type="arabicPeriod"/>
              <a:tabLst>
                <a:tab pos="198120" algn="l"/>
              </a:tabLst>
            </a:pPr>
            <a:r>
              <a:rPr sz="1100" b="1" dirty="0">
                <a:latin typeface="Times New Roman"/>
                <a:cs typeface="Times New Roman"/>
              </a:rPr>
              <a:t>List</a:t>
            </a:r>
            <a:r>
              <a:rPr sz="1100" b="1" spc="-20" dirty="0">
                <a:latin typeface="Times New Roman"/>
                <a:cs typeface="Times New Roman"/>
              </a:rPr>
              <a:t> </a:t>
            </a:r>
            <a:r>
              <a:rPr sz="1100" b="1" dirty="0">
                <a:latin typeface="Times New Roman"/>
                <a:cs typeface="Times New Roman"/>
              </a:rPr>
              <a:t>and</a:t>
            </a:r>
            <a:r>
              <a:rPr sz="1100" b="1" spc="-15" dirty="0">
                <a:latin typeface="Times New Roman"/>
                <a:cs typeface="Times New Roman"/>
              </a:rPr>
              <a:t> </a:t>
            </a:r>
            <a:r>
              <a:rPr sz="1100" b="1" dirty="0">
                <a:latin typeface="Times New Roman"/>
                <a:cs typeface="Times New Roman"/>
              </a:rPr>
              <a:t>briefly</a:t>
            </a:r>
            <a:r>
              <a:rPr sz="1100" b="1" spc="-20" dirty="0">
                <a:latin typeface="Times New Roman"/>
                <a:cs typeface="Times New Roman"/>
              </a:rPr>
              <a:t> </a:t>
            </a:r>
            <a:r>
              <a:rPr sz="1100" b="1" dirty="0">
                <a:latin typeface="Times New Roman"/>
                <a:cs typeface="Times New Roman"/>
              </a:rPr>
              <a:t>define</a:t>
            </a:r>
            <a:r>
              <a:rPr sz="1100" b="1" spc="-15" dirty="0">
                <a:latin typeface="Times New Roman"/>
                <a:cs typeface="Times New Roman"/>
              </a:rPr>
              <a:t> </a:t>
            </a:r>
            <a:r>
              <a:rPr sz="1100" b="1" dirty="0">
                <a:latin typeface="Times New Roman"/>
                <a:cs typeface="Times New Roman"/>
              </a:rPr>
              <a:t>the</a:t>
            </a:r>
            <a:r>
              <a:rPr sz="1100" b="1" spc="-20" dirty="0">
                <a:latin typeface="Times New Roman"/>
                <a:cs typeface="Times New Roman"/>
              </a:rPr>
              <a:t> </a:t>
            </a:r>
            <a:r>
              <a:rPr sz="1100" b="1" dirty="0">
                <a:latin typeface="Times New Roman"/>
                <a:cs typeface="Times New Roman"/>
              </a:rPr>
              <a:t>seven</a:t>
            </a:r>
            <a:r>
              <a:rPr sz="1100" b="1" spc="-15" dirty="0">
                <a:latin typeface="Times New Roman"/>
                <a:cs typeface="Times New Roman"/>
              </a:rPr>
              <a:t> </a:t>
            </a:r>
            <a:r>
              <a:rPr sz="1100" b="1" dirty="0">
                <a:latin typeface="Times New Roman"/>
                <a:cs typeface="Times New Roman"/>
              </a:rPr>
              <a:t>phases</a:t>
            </a:r>
            <a:r>
              <a:rPr sz="1100" b="1" spc="-20" dirty="0">
                <a:latin typeface="Times New Roman"/>
                <a:cs typeface="Times New Roman"/>
              </a:rPr>
              <a:t> </a:t>
            </a:r>
            <a:r>
              <a:rPr sz="1100" b="1" dirty="0">
                <a:latin typeface="Times New Roman"/>
                <a:cs typeface="Times New Roman"/>
              </a:rPr>
              <a:t>of</a:t>
            </a:r>
            <a:r>
              <a:rPr sz="1100" b="1" spc="-15" dirty="0">
                <a:latin typeface="Times New Roman"/>
                <a:cs typeface="Times New Roman"/>
              </a:rPr>
              <a:t> </a:t>
            </a:r>
            <a:r>
              <a:rPr sz="1100" b="1" dirty="0">
                <a:latin typeface="Times New Roman"/>
                <a:cs typeface="Times New Roman"/>
              </a:rPr>
              <a:t>the</a:t>
            </a:r>
            <a:r>
              <a:rPr sz="1100" b="1" spc="-20" dirty="0">
                <a:latin typeface="Times New Roman"/>
                <a:cs typeface="Times New Roman"/>
              </a:rPr>
              <a:t> </a:t>
            </a:r>
            <a:r>
              <a:rPr sz="1100" b="1" dirty="0">
                <a:latin typeface="Times New Roman"/>
                <a:cs typeface="Times New Roman"/>
              </a:rPr>
              <a:t>systems</a:t>
            </a:r>
            <a:r>
              <a:rPr sz="1100" b="1" spc="-15" dirty="0">
                <a:latin typeface="Times New Roman"/>
                <a:cs typeface="Times New Roman"/>
              </a:rPr>
              <a:t> </a:t>
            </a:r>
            <a:r>
              <a:rPr sz="1100" b="1" dirty="0">
                <a:latin typeface="Times New Roman"/>
                <a:cs typeface="Times New Roman"/>
              </a:rPr>
              <a:t>development</a:t>
            </a:r>
            <a:r>
              <a:rPr sz="1100" b="1" spc="-20" dirty="0">
                <a:latin typeface="Times New Roman"/>
                <a:cs typeface="Times New Roman"/>
              </a:rPr>
              <a:t> </a:t>
            </a:r>
            <a:r>
              <a:rPr sz="1100" b="1" dirty="0">
                <a:latin typeface="Times New Roman"/>
                <a:cs typeface="Times New Roman"/>
              </a:rPr>
              <a:t>life</a:t>
            </a:r>
            <a:r>
              <a:rPr sz="1100" b="1" spc="-15" dirty="0">
                <a:latin typeface="Times New Roman"/>
                <a:cs typeface="Times New Roman"/>
              </a:rPr>
              <a:t> </a:t>
            </a:r>
            <a:r>
              <a:rPr sz="1100" b="1" dirty="0">
                <a:latin typeface="Times New Roman"/>
                <a:cs typeface="Times New Roman"/>
              </a:rPr>
              <a:t>cycle</a:t>
            </a:r>
            <a:r>
              <a:rPr sz="1100" b="1" spc="-20" dirty="0">
                <a:latin typeface="Times New Roman"/>
                <a:cs typeface="Times New Roman"/>
              </a:rPr>
              <a:t> </a:t>
            </a:r>
            <a:r>
              <a:rPr sz="1100" b="1" spc="-10" dirty="0">
                <a:latin typeface="Times New Roman"/>
                <a:cs typeface="Times New Roman"/>
              </a:rPr>
              <a:t>(SDLC).</a:t>
            </a:r>
            <a:r>
              <a:rPr lang="en-US" sz="1100" b="1" spc="-10" dirty="0">
                <a:latin typeface="Times New Roman"/>
                <a:cs typeface="Times New Roman"/>
              </a:rPr>
              <a:t> (Overview of the Seven Phases of the Systems Development Life Cycle (SDLC))</a:t>
            </a:r>
            <a:endParaRPr sz="1100" dirty="0">
              <a:latin typeface="Times New Roman"/>
              <a:cs typeface="Times New Roman"/>
            </a:endParaRPr>
          </a:p>
          <a:p>
            <a:pPr marL="198120" indent="-185420">
              <a:lnSpc>
                <a:spcPct val="100000"/>
              </a:lnSpc>
              <a:spcBef>
                <a:spcPts val="575"/>
              </a:spcBef>
              <a:buAutoNum type="arabicPeriod"/>
              <a:tabLst>
                <a:tab pos="198120" algn="l"/>
              </a:tabLst>
            </a:pPr>
            <a:r>
              <a:rPr sz="1100" b="1" dirty="0">
                <a:latin typeface="Times New Roman"/>
                <a:cs typeface="Times New Roman"/>
              </a:rPr>
              <a:t>What</a:t>
            </a:r>
            <a:r>
              <a:rPr sz="1100" b="1" spc="-25" dirty="0">
                <a:latin typeface="Times New Roman"/>
                <a:cs typeface="Times New Roman"/>
              </a:rPr>
              <a:t> </a:t>
            </a:r>
            <a:r>
              <a:rPr sz="1100" b="1" dirty="0">
                <a:latin typeface="Times New Roman"/>
                <a:cs typeface="Times New Roman"/>
              </a:rPr>
              <a:t>are</a:t>
            </a:r>
            <a:r>
              <a:rPr sz="1100" b="1" spc="-20" dirty="0">
                <a:latin typeface="Times New Roman"/>
                <a:cs typeface="Times New Roman"/>
              </a:rPr>
              <a:t> </a:t>
            </a:r>
            <a:r>
              <a:rPr sz="1100" b="1" dirty="0">
                <a:latin typeface="Times New Roman"/>
                <a:cs typeface="Times New Roman"/>
              </a:rPr>
              <a:t>CASE</a:t>
            </a:r>
            <a:r>
              <a:rPr sz="1100" b="1" spc="-20" dirty="0">
                <a:latin typeface="Times New Roman"/>
                <a:cs typeface="Times New Roman"/>
              </a:rPr>
              <a:t> </a:t>
            </a:r>
            <a:r>
              <a:rPr sz="1100" b="1" dirty="0">
                <a:latin typeface="Times New Roman"/>
                <a:cs typeface="Times New Roman"/>
              </a:rPr>
              <a:t>tools</a:t>
            </a:r>
            <a:r>
              <a:rPr sz="1100" b="1" spc="-20" dirty="0">
                <a:latin typeface="Times New Roman"/>
                <a:cs typeface="Times New Roman"/>
              </a:rPr>
              <a:t> </a:t>
            </a:r>
            <a:r>
              <a:rPr sz="1100" b="1" dirty="0">
                <a:latin typeface="Times New Roman"/>
                <a:cs typeface="Times New Roman"/>
              </a:rPr>
              <a:t>used</a:t>
            </a:r>
            <a:r>
              <a:rPr sz="1100" b="1" spc="-20" dirty="0">
                <a:latin typeface="Times New Roman"/>
                <a:cs typeface="Times New Roman"/>
              </a:rPr>
              <a:t> for?</a:t>
            </a:r>
            <a:r>
              <a:rPr lang="en-US" sz="1100" b="1" spc="-20" dirty="0">
                <a:latin typeface="Times New Roman"/>
                <a:cs typeface="Times New Roman"/>
              </a:rPr>
              <a:t> (Understanding the Uses of CASE Tools)</a:t>
            </a:r>
            <a:endParaRPr sz="1100" dirty="0">
              <a:latin typeface="Times New Roman"/>
              <a:cs typeface="Times New Roman"/>
            </a:endParaRPr>
          </a:p>
          <a:p>
            <a:pPr marL="198120" indent="-185420">
              <a:lnSpc>
                <a:spcPct val="100000"/>
              </a:lnSpc>
              <a:spcBef>
                <a:spcPts val="575"/>
              </a:spcBef>
              <a:buAutoNum type="arabicPeriod"/>
              <a:tabLst>
                <a:tab pos="198120" algn="l"/>
              </a:tabLst>
            </a:pPr>
            <a:r>
              <a:rPr sz="1100" b="1" dirty="0">
                <a:latin typeface="Times New Roman"/>
                <a:cs typeface="Times New Roman"/>
              </a:rPr>
              <a:t>What</a:t>
            </a:r>
            <a:r>
              <a:rPr sz="1100" b="1" spc="-20" dirty="0">
                <a:latin typeface="Times New Roman"/>
                <a:cs typeface="Times New Roman"/>
              </a:rPr>
              <a:t> </a:t>
            </a:r>
            <a:r>
              <a:rPr sz="1100" b="1" dirty="0">
                <a:latin typeface="Times New Roman"/>
                <a:cs typeface="Times New Roman"/>
              </a:rPr>
              <a:t>are</a:t>
            </a:r>
            <a:r>
              <a:rPr sz="1100" b="1" spc="-15" dirty="0">
                <a:latin typeface="Times New Roman"/>
                <a:cs typeface="Times New Roman"/>
              </a:rPr>
              <a:t> </a:t>
            </a:r>
            <a:r>
              <a:rPr sz="1100" b="1" dirty="0">
                <a:latin typeface="Times New Roman"/>
                <a:cs typeface="Times New Roman"/>
              </a:rPr>
              <a:t>the</a:t>
            </a:r>
            <a:r>
              <a:rPr sz="1100" b="1" spc="-20" dirty="0">
                <a:latin typeface="Times New Roman"/>
                <a:cs typeface="Times New Roman"/>
              </a:rPr>
              <a:t> </a:t>
            </a:r>
            <a:r>
              <a:rPr sz="1100" b="1" dirty="0">
                <a:latin typeface="Times New Roman"/>
                <a:cs typeface="Times New Roman"/>
              </a:rPr>
              <a:t>stages</a:t>
            </a:r>
            <a:r>
              <a:rPr sz="1100" b="1" spc="-15" dirty="0">
                <a:latin typeface="Times New Roman"/>
                <a:cs typeface="Times New Roman"/>
              </a:rPr>
              <a:t> </a:t>
            </a:r>
            <a:r>
              <a:rPr sz="1100" b="1" dirty="0">
                <a:latin typeface="Times New Roman"/>
                <a:cs typeface="Times New Roman"/>
              </a:rPr>
              <a:t>in</a:t>
            </a:r>
            <a:r>
              <a:rPr sz="1100" b="1" spc="-20" dirty="0">
                <a:latin typeface="Times New Roman"/>
                <a:cs typeface="Times New Roman"/>
              </a:rPr>
              <a:t> </a:t>
            </a:r>
            <a:r>
              <a:rPr sz="1100" b="1" dirty="0">
                <a:latin typeface="Times New Roman"/>
                <a:cs typeface="Times New Roman"/>
              </a:rPr>
              <a:t>agile</a:t>
            </a:r>
            <a:r>
              <a:rPr sz="1100" b="1" spc="-20" dirty="0">
                <a:latin typeface="Times New Roman"/>
                <a:cs typeface="Times New Roman"/>
              </a:rPr>
              <a:t> </a:t>
            </a:r>
            <a:r>
              <a:rPr sz="1100" b="1" spc="-10" dirty="0">
                <a:latin typeface="Times New Roman"/>
                <a:cs typeface="Times New Roman"/>
              </a:rPr>
              <a:t>development?</a:t>
            </a:r>
            <a:r>
              <a:rPr lang="en-US" sz="1100" b="1" spc="-10" dirty="0">
                <a:latin typeface="Times New Roman"/>
                <a:cs typeface="Times New Roman"/>
              </a:rPr>
              <a:t> (Stages of Agile Development)</a:t>
            </a:r>
            <a:endParaRPr sz="1100" dirty="0">
              <a:latin typeface="Times New Roman"/>
              <a:cs typeface="Times New Roman"/>
            </a:endParaRPr>
          </a:p>
          <a:p>
            <a:pPr marL="198120" indent="-185420">
              <a:lnSpc>
                <a:spcPct val="100000"/>
              </a:lnSpc>
              <a:spcBef>
                <a:spcPts val="580"/>
              </a:spcBef>
              <a:buAutoNum type="arabicPeriod"/>
              <a:tabLst>
                <a:tab pos="198120" algn="l"/>
              </a:tabLst>
            </a:pPr>
            <a:r>
              <a:rPr sz="1100" b="1" dirty="0">
                <a:latin typeface="Times New Roman"/>
                <a:cs typeface="Times New Roman"/>
              </a:rPr>
              <a:t>Define</a:t>
            </a:r>
            <a:r>
              <a:rPr sz="1100" b="1" spc="-20" dirty="0">
                <a:latin typeface="Times New Roman"/>
                <a:cs typeface="Times New Roman"/>
              </a:rPr>
              <a:t> </a:t>
            </a:r>
            <a:r>
              <a:rPr sz="1100" b="1" dirty="0">
                <a:latin typeface="Times New Roman"/>
                <a:cs typeface="Times New Roman"/>
              </a:rPr>
              <a:t>term</a:t>
            </a:r>
            <a:r>
              <a:rPr sz="1100" b="1" spc="-20" dirty="0">
                <a:latin typeface="Times New Roman"/>
                <a:cs typeface="Times New Roman"/>
              </a:rPr>
              <a:t> </a:t>
            </a:r>
            <a:r>
              <a:rPr sz="1100" b="1" spc="-10" dirty="0">
                <a:latin typeface="Times New Roman"/>
                <a:cs typeface="Times New Roman"/>
              </a:rPr>
              <a:t>object-</a:t>
            </a:r>
            <a:r>
              <a:rPr sz="1100" b="1" dirty="0">
                <a:latin typeface="Times New Roman"/>
                <a:cs typeface="Times New Roman"/>
              </a:rPr>
              <a:t>oriented</a:t>
            </a:r>
            <a:r>
              <a:rPr sz="1100" b="1" spc="-20" dirty="0">
                <a:latin typeface="Times New Roman"/>
                <a:cs typeface="Times New Roman"/>
              </a:rPr>
              <a:t> </a:t>
            </a:r>
            <a:r>
              <a:rPr sz="1100" b="1" dirty="0">
                <a:latin typeface="Times New Roman"/>
                <a:cs typeface="Times New Roman"/>
              </a:rPr>
              <a:t>analysis</a:t>
            </a:r>
            <a:r>
              <a:rPr sz="1100" b="1" spc="-15" dirty="0">
                <a:latin typeface="Times New Roman"/>
                <a:cs typeface="Times New Roman"/>
              </a:rPr>
              <a:t> </a:t>
            </a:r>
            <a:r>
              <a:rPr sz="1100" b="1" dirty="0">
                <a:latin typeface="Times New Roman"/>
                <a:cs typeface="Times New Roman"/>
              </a:rPr>
              <a:t>and</a:t>
            </a:r>
            <a:r>
              <a:rPr sz="1100" b="1" spc="-20" dirty="0">
                <a:latin typeface="Times New Roman"/>
                <a:cs typeface="Times New Roman"/>
              </a:rPr>
              <a:t> </a:t>
            </a:r>
            <a:r>
              <a:rPr sz="1100" b="1" spc="-10" dirty="0">
                <a:latin typeface="Times New Roman"/>
                <a:cs typeface="Times New Roman"/>
              </a:rPr>
              <a:t>design.</a:t>
            </a:r>
            <a:r>
              <a:rPr lang="en-US" sz="1100" b="1" spc="-10" dirty="0">
                <a:latin typeface="Times New Roman"/>
                <a:cs typeface="Times New Roman"/>
              </a:rPr>
              <a:t> (Introduction to Object-Oriented Analysis and Design)</a:t>
            </a:r>
            <a:endParaRPr sz="1100" dirty="0">
              <a:latin typeface="Times New Roman"/>
              <a:cs typeface="Times New Roman"/>
            </a:endParaRPr>
          </a:p>
          <a:p>
            <a:pPr marL="198120" indent="-185420">
              <a:lnSpc>
                <a:spcPct val="100000"/>
              </a:lnSpc>
              <a:spcBef>
                <a:spcPts val="575"/>
              </a:spcBef>
              <a:buAutoNum type="arabicPeriod"/>
              <a:tabLst>
                <a:tab pos="198120" algn="l"/>
              </a:tabLst>
            </a:pPr>
            <a:r>
              <a:rPr sz="1100" b="1" dirty="0">
                <a:latin typeface="Times New Roman"/>
                <a:cs typeface="Times New Roman"/>
              </a:rPr>
              <a:t>What</a:t>
            </a:r>
            <a:r>
              <a:rPr sz="1100" b="1" spc="-10" dirty="0">
                <a:latin typeface="Times New Roman"/>
                <a:cs typeface="Times New Roman"/>
              </a:rPr>
              <a:t> </a:t>
            </a:r>
            <a:r>
              <a:rPr sz="1100" b="1" dirty="0">
                <a:latin typeface="Times New Roman"/>
                <a:cs typeface="Times New Roman"/>
              </a:rPr>
              <a:t>is</a:t>
            </a:r>
            <a:r>
              <a:rPr sz="1100" b="1" spc="-10" dirty="0">
                <a:latin typeface="Times New Roman"/>
                <a:cs typeface="Times New Roman"/>
              </a:rPr>
              <a:t> </a:t>
            </a:r>
            <a:r>
              <a:rPr sz="1100" b="1" spc="-20" dirty="0">
                <a:latin typeface="Times New Roman"/>
                <a:cs typeface="Times New Roman"/>
              </a:rPr>
              <a:t>UML?</a:t>
            </a:r>
            <a:r>
              <a:rPr lang="en-US" sz="1100" b="1" spc="-20" dirty="0">
                <a:latin typeface="Times New Roman"/>
                <a:cs typeface="Times New Roman"/>
              </a:rPr>
              <a:t> (Understanding Unified Modeling Language (UML))</a:t>
            </a:r>
            <a:endParaRPr sz="1100" dirty="0">
              <a:latin typeface="Times New Roman"/>
              <a:cs typeface="Times New Roman"/>
            </a:endParaRPr>
          </a:p>
          <a:p>
            <a:pPr marL="198120" indent="-185420">
              <a:lnSpc>
                <a:spcPct val="100000"/>
              </a:lnSpc>
              <a:spcBef>
                <a:spcPts val="575"/>
              </a:spcBef>
              <a:buAutoNum type="arabicPeriod"/>
              <a:tabLst>
                <a:tab pos="198120" algn="l"/>
              </a:tabLst>
            </a:pPr>
            <a:r>
              <a:rPr sz="1100" b="1" dirty="0">
                <a:latin typeface="Times New Roman"/>
                <a:cs typeface="Times New Roman"/>
              </a:rPr>
              <a:t>What</a:t>
            </a:r>
            <a:r>
              <a:rPr sz="1100" b="1" spc="-10" dirty="0">
                <a:latin typeface="Times New Roman"/>
                <a:cs typeface="Times New Roman"/>
              </a:rPr>
              <a:t> </a:t>
            </a:r>
            <a:r>
              <a:rPr sz="1100" b="1" dirty="0">
                <a:latin typeface="Times New Roman"/>
                <a:cs typeface="Times New Roman"/>
              </a:rPr>
              <a:t>is</a:t>
            </a:r>
            <a:r>
              <a:rPr sz="1100" b="1" spc="-5" dirty="0">
                <a:latin typeface="Times New Roman"/>
                <a:cs typeface="Times New Roman"/>
              </a:rPr>
              <a:t> </a:t>
            </a:r>
            <a:r>
              <a:rPr sz="1100" b="1" spc="-10" dirty="0">
                <a:latin typeface="Times New Roman"/>
                <a:cs typeface="Times New Roman"/>
              </a:rPr>
              <a:t>open-</a:t>
            </a:r>
            <a:r>
              <a:rPr sz="1100" b="1" dirty="0">
                <a:latin typeface="Times New Roman"/>
                <a:cs typeface="Times New Roman"/>
              </a:rPr>
              <a:t>source</a:t>
            </a:r>
            <a:r>
              <a:rPr sz="1100" b="1" spc="-5" dirty="0">
                <a:latin typeface="Times New Roman"/>
                <a:cs typeface="Times New Roman"/>
              </a:rPr>
              <a:t> </a:t>
            </a:r>
            <a:r>
              <a:rPr sz="1100" b="1" spc="-10" dirty="0">
                <a:latin typeface="Times New Roman"/>
                <a:cs typeface="Times New Roman"/>
              </a:rPr>
              <a:t>software?</a:t>
            </a:r>
            <a:r>
              <a:rPr lang="en-US" sz="1100" b="1" spc="-10" dirty="0">
                <a:latin typeface="Times New Roman"/>
                <a:cs typeface="Times New Roman"/>
              </a:rPr>
              <a:t> (Exploring Open-Source Software)</a:t>
            </a:r>
            <a:endParaRPr sz="1100" dirty="0">
              <a:latin typeface="Times New Roman"/>
              <a:cs typeface="Times New Roman"/>
            </a:endParaRPr>
          </a:p>
          <a:p>
            <a:pPr marL="198120" indent="-185420">
              <a:lnSpc>
                <a:spcPct val="100000"/>
              </a:lnSpc>
              <a:spcBef>
                <a:spcPts val="575"/>
              </a:spcBef>
              <a:buAutoNum type="arabicPeriod"/>
              <a:tabLst>
                <a:tab pos="198120" algn="l"/>
              </a:tabLst>
            </a:pPr>
            <a:r>
              <a:rPr sz="1100" b="1" dirty="0">
                <a:latin typeface="Times New Roman"/>
                <a:cs typeface="Times New Roman"/>
              </a:rPr>
              <a:t>What</a:t>
            </a:r>
            <a:r>
              <a:rPr sz="1100" b="1" spc="-15" dirty="0">
                <a:latin typeface="Times New Roman"/>
                <a:cs typeface="Times New Roman"/>
              </a:rPr>
              <a:t> </a:t>
            </a:r>
            <a:r>
              <a:rPr sz="1100" b="1" dirty="0">
                <a:latin typeface="Times New Roman"/>
                <a:cs typeface="Times New Roman"/>
              </a:rPr>
              <a:t>is</a:t>
            </a:r>
            <a:r>
              <a:rPr sz="1100" b="1" spc="-15" dirty="0">
                <a:latin typeface="Times New Roman"/>
                <a:cs typeface="Times New Roman"/>
              </a:rPr>
              <a:t> </a:t>
            </a:r>
            <a:r>
              <a:rPr sz="1100" b="1" dirty="0">
                <a:latin typeface="Times New Roman"/>
                <a:cs typeface="Times New Roman"/>
              </a:rPr>
              <a:t>the</a:t>
            </a:r>
            <a:r>
              <a:rPr sz="1100" b="1" spc="-10" dirty="0">
                <a:latin typeface="Times New Roman"/>
                <a:cs typeface="Times New Roman"/>
              </a:rPr>
              <a:t> </a:t>
            </a:r>
            <a:r>
              <a:rPr sz="1100" b="1" dirty="0">
                <a:latin typeface="Times New Roman"/>
                <a:cs typeface="Times New Roman"/>
              </a:rPr>
              <a:t>role</a:t>
            </a:r>
            <a:r>
              <a:rPr sz="1100" b="1" spc="-15" dirty="0">
                <a:latin typeface="Times New Roman"/>
                <a:cs typeface="Times New Roman"/>
              </a:rPr>
              <a:t> </a:t>
            </a:r>
            <a:r>
              <a:rPr sz="1100" b="1" dirty="0">
                <a:latin typeface="Times New Roman"/>
                <a:cs typeface="Times New Roman"/>
              </a:rPr>
              <a:t>of</a:t>
            </a:r>
            <a:r>
              <a:rPr sz="1100" b="1" spc="-10" dirty="0">
                <a:latin typeface="Times New Roman"/>
                <a:cs typeface="Times New Roman"/>
              </a:rPr>
              <a:t> </a:t>
            </a:r>
            <a:r>
              <a:rPr sz="1100" b="1" dirty="0">
                <a:latin typeface="Times New Roman"/>
                <a:cs typeface="Times New Roman"/>
              </a:rPr>
              <a:t>a</a:t>
            </a:r>
            <a:r>
              <a:rPr sz="1100" b="1" spc="-15" dirty="0">
                <a:latin typeface="Times New Roman"/>
                <a:cs typeface="Times New Roman"/>
              </a:rPr>
              <a:t> </a:t>
            </a:r>
            <a:r>
              <a:rPr sz="1100" b="1" dirty="0">
                <a:latin typeface="Times New Roman"/>
                <a:cs typeface="Times New Roman"/>
              </a:rPr>
              <a:t>systems</a:t>
            </a:r>
            <a:r>
              <a:rPr sz="1100" b="1" spc="-10" dirty="0">
                <a:latin typeface="Times New Roman"/>
                <a:cs typeface="Times New Roman"/>
              </a:rPr>
              <a:t> </a:t>
            </a:r>
            <a:r>
              <a:rPr sz="1100" b="1" dirty="0">
                <a:latin typeface="Times New Roman"/>
                <a:cs typeface="Times New Roman"/>
              </a:rPr>
              <a:t>analyst</a:t>
            </a:r>
            <a:r>
              <a:rPr sz="1100" b="1" spc="-15" dirty="0">
                <a:latin typeface="Times New Roman"/>
                <a:cs typeface="Times New Roman"/>
              </a:rPr>
              <a:t> </a:t>
            </a:r>
            <a:r>
              <a:rPr sz="1100" b="1" dirty="0">
                <a:latin typeface="Times New Roman"/>
                <a:cs typeface="Times New Roman"/>
              </a:rPr>
              <a:t>in</a:t>
            </a:r>
            <a:r>
              <a:rPr sz="1100" b="1" spc="-10" dirty="0">
                <a:latin typeface="Times New Roman"/>
                <a:cs typeface="Times New Roman"/>
              </a:rPr>
              <a:t> </a:t>
            </a:r>
            <a:r>
              <a:rPr sz="1100" b="1" dirty="0">
                <a:latin typeface="Times New Roman"/>
                <a:cs typeface="Times New Roman"/>
              </a:rPr>
              <a:t>the</a:t>
            </a:r>
            <a:r>
              <a:rPr sz="1100" b="1" spc="-15" dirty="0">
                <a:latin typeface="Times New Roman"/>
                <a:cs typeface="Times New Roman"/>
              </a:rPr>
              <a:t> </a:t>
            </a:r>
            <a:r>
              <a:rPr sz="1100" b="1" dirty="0">
                <a:latin typeface="Times New Roman"/>
                <a:cs typeface="Times New Roman"/>
              </a:rPr>
              <a:t>development</a:t>
            </a:r>
            <a:r>
              <a:rPr sz="1100" b="1" spc="-15" dirty="0">
                <a:latin typeface="Times New Roman"/>
                <a:cs typeface="Times New Roman"/>
              </a:rPr>
              <a:t> </a:t>
            </a:r>
            <a:r>
              <a:rPr sz="1100" b="1" dirty="0">
                <a:latin typeface="Times New Roman"/>
                <a:cs typeface="Times New Roman"/>
              </a:rPr>
              <a:t>of</a:t>
            </a:r>
            <a:r>
              <a:rPr sz="1100" b="1" spc="-10" dirty="0">
                <a:latin typeface="Times New Roman"/>
                <a:cs typeface="Times New Roman"/>
              </a:rPr>
              <a:t> open-</a:t>
            </a:r>
            <a:r>
              <a:rPr sz="1100" b="1" dirty="0">
                <a:latin typeface="Times New Roman"/>
                <a:cs typeface="Times New Roman"/>
              </a:rPr>
              <a:t>source</a:t>
            </a:r>
            <a:r>
              <a:rPr sz="1100" b="1" spc="-15" dirty="0">
                <a:latin typeface="Times New Roman"/>
                <a:cs typeface="Times New Roman"/>
              </a:rPr>
              <a:t> </a:t>
            </a:r>
            <a:r>
              <a:rPr sz="1100" b="1" spc="-10" dirty="0">
                <a:latin typeface="Times New Roman"/>
                <a:cs typeface="Times New Roman"/>
              </a:rPr>
              <a:t>software?</a:t>
            </a:r>
            <a:r>
              <a:rPr lang="en-US" sz="1100" b="1" spc="-10" dirty="0">
                <a:latin typeface="Times New Roman"/>
                <a:cs typeface="Times New Roman"/>
              </a:rPr>
              <a:t> (The Role of Systems Analysts in Open-Source Software Development)</a:t>
            </a:r>
            <a:endParaRPr sz="1100" dirty="0">
              <a:latin typeface="Times New Roman"/>
              <a:cs typeface="Times New Roman"/>
            </a:endParaRPr>
          </a:p>
        </p:txBody>
      </p:sp>
      <p:sp>
        <p:nvSpPr>
          <p:cNvPr id="7" name="object 7"/>
          <p:cNvSpPr txBox="1"/>
          <p:nvPr/>
        </p:nvSpPr>
        <p:spPr>
          <a:xfrm>
            <a:off x="681556" y="5653603"/>
            <a:ext cx="5877560" cy="4089400"/>
          </a:xfrm>
          <a:prstGeom prst="rect">
            <a:avLst/>
          </a:prstGeom>
        </p:spPr>
        <p:txBody>
          <a:bodyPr vert="horz" wrap="square" lIns="0" tIns="12700" rIns="0" bIns="0" rtlCol="0">
            <a:spAutoFit/>
          </a:bodyPr>
          <a:lstStyle/>
          <a:p>
            <a:pPr marL="191770" marR="6350" algn="just">
              <a:lnSpc>
                <a:spcPct val="143300"/>
              </a:lnSpc>
              <a:spcBef>
                <a:spcPts val="100"/>
              </a:spcBef>
            </a:pPr>
            <a:r>
              <a:rPr sz="1200" b="1" dirty="0">
                <a:latin typeface="Times New Roman"/>
                <a:cs typeface="Times New Roman"/>
              </a:rPr>
              <a:t>The</a:t>
            </a:r>
            <a:r>
              <a:rPr sz="1200" b="1" spc="160" dirty="0">
                <a:latin typeface="Times New Roman"/>
                <a:cs typeface="Times New Roman"/>
              </a:rPr>
              <a:t> </a:t>
            </a:r>
            <a:r>
              <a:rPr sz="1200" b="1" dirty="0">
                <a:latin typeface="Times New Roman"/>
                <a:cs typeface="Times New Roman"/>
              </a:rPr>
              <a:t>following</a:t>
            </a:r>
            <a:r>
              <a:rPr sz="1200" b="1" spc="165" dirty="0">
                <a:latin typeface="Times New Roman"/>
                <a:cs typeface="Times New Roman"/>
              </a:rPr>
              <a:t> </a:t>
            </a:r>
            <a:r>
              <a:rPr lang="en-US" sz="1200" b="1" dirty="0">
                <a:latin typeface="Times New Roman"/>
                <a:cs typeface="Times New Roman"/>
              </a:rPr>
              <a:t>case</a:t>
            </a:r>
            <a:r>
              <a:rPr sz="1200" b="1" spc="165" dirty="0">
                <a:latin typeface="Times New Roman"/>
                <a:cs typeface="Times New Roman"/>
              </a:rPr>
              <a:t> </a:t>
            </a:r>
            <a:r>
              <a:rPr sz="1200" b="1" dirty="0">
                <a:latin typeface="Times New Roman"/>
                <a:cs typeface="Times New Roman"/>
              </a:rPr>
              <a:t>studies</a:t>
            </a:r>
            <a:r>
              <a:rPr sz="1200" b="1" spc="165" dirty="0">
                <a:latin typeface="Times New Roman"/>
                <a:cs typeface="Times New Roman"/>
              </a:rPr>
              <a:t> </a:t>
            </a:r>
            <a:r>
              <a:rPr sz="1200" b="1" dirty="0">
                <a:latin typeface="Times New Roman"/>
                <a:cs typeface="Times New Roman"/>
              </a:rPr>
              <a:t>will</a:t>
            </a:r>
            <a:r>
              <a:rPr sz="1200" b="1" spc="165" dirty="0">
                <a:latin typeface="Times New Roman"/>
                <a:cs typeface="Times New Roman"/>
              </a:rPr>
              <a:t> </a:t>
            </a:r>
            <a:r>
              <a:rPr sz="1200" b="1" dirty="0">
                <a:latin typeface="Times New Roman"/>
                <a:cs typeface="Times New Roman"/>
              </a:rPr>
              <a:t>continue</a:t>
            </a:r>
            <a:r>
              <a:rPr sz="1200" b="1" spc="165" dirty="0">
                <a:latin typeface="Times New Roman"/>
                <a:cs typeface="Times New Roman"/>
              </a:rPr>
              <a:t> </a:t>
            </a:r>
            <a:r>
              <a:rPr sz="1200" b="1" dirty="0">
                <a:latin typeface="Times New Roman"/>
                <a:cs typeface="Times New Roman"/>
              </a:rPr>
              <a:t>throughout</a:t>
            </a:r>
            <a:r>
              <a:rPr sz="1200" b="1" spc="165" dirty="0">
                <a:latin typeface="Times New Roman"/>
                <a:cs typeface="Times New Roman"/>
              </a:rPr>
              <a:t> </a:t>
            </a:r>
            <a:r>
              <a:rPr sz="1200" b="1" dirty="0">
                <a:latin typeface="Times New Roman"/>
                <a:cs typeface="Times New Roman"/>
              </a:rPr>
              <a:t>this</a:t>
            </a:r>
            <a:r>
              <a:rPr sz="1200" b="1" spc="165" dirty="0">
                <a:latin typeface="Times New Roman"/>
                <a:cs typeface="Times New Roman"/>
              </a:rPr>
              <a:t> </a:t>
            </a:r>
            <a:r>
              <a:rPr sz="1200" b="1" dirty="0">
                <a:latin typeface="Times New Roman"/>
                <a:cs typeface="Times New Roman"/>
              </a:rPr>
              <a:t>teaching</a:t>
            </a:r>
            <a:r>
              <a:rPr sz="1200" b="1" spc="160" dirty="0">
                <a:latin typeface="Times New Roman"/>
                <a:cs typeface="Times New Roman"/>
              </a:rPr>
              <a:t> </a:t>
            </a:r>
            <a:r>
              <a:rPr sz="1200" b="1" dirty="0">
                <a:latin typeface="Times New Roman"/>
                <a:cs typeface="Times New Roman"/>
              </a:rPr>
              <a:t>period.</a:t>
            </a:r>
            <a:r>
              <a:rPr sz="1200" b="1" spc="165" dirty="0">
                <a:latin typeface="Times New Roman"/>
                <a:cs typeface="Times New Roman"/>
              </a:rPr>
              <a:t> </a:t>
            </a:r>
            <a:r>
              <a:rPr sz="1200" b="1" spc="-10" dirty="0">
                <a:latin typeface="Times New Roman"/>
                <a:cs typeface="Times New Roman"/>
              </a:rPr>
              <a:t>Therefore, </a:t>
            </a:r>
            <a:r>
              <a:rPr sz="1200" b="1" dirty="0">
                <a:latin typeface="Times New Roman"/>
                <a:cs typeface="Times New Roman"/>
              </a:rPr>
              <a:t>please</a:t>
            </a:r>
            <a:r>
              <a:rPr sz="1200" b="1" spc="-5" dirty="0">
                <a:latin typeface="Times New Roman"/>
                <a:cs typeface="Times New Roman"/>
              </a:rPr>
              <a:t> </a:t>
            </a:r>
            <a:r>
              <a:rPr sz="1200" b="1" dirty="0">
                <a:latin typeface="Times New Roman"/>
                <a:cs typeface="Times New Roman"/>
              </a:rPr>
              <a:t>be</a:t>
            </a:r>
            <a:r>
              <a:rPr sz="1200" b="1" spc="-10" dirty="0">
                <a:latin typeface="Times New Roman"/>
                <a:cs typeface="Times New Roman"/>
              </a:rPr>
              <a:t> familiarize </a:t>
            </a:r>
            <a:r>
              <a:rPr sz="1200" b="1" dirty="0">
                <a:latin typeface="Times New Roman"/>
                <a:cs typeface="Times New Roman"/>
              </a:rPr>
              <a:t>with</a:t>
            </a:r>
            <a:r>
              <a:rPr sz="1200" b="1" spc="-5" dirty="0">
                <a:latin typeface="Times New Roman"/>
                <a:cs typeface="Times New Roman"/>
              </a:rPr>
              <a:t> </a:t>
            </a:r>
            <a:r>
              <a:rPr sz="1200" b="1" dirty="0">
                <a:latin typeface="Times New Roman"/>
                <a:cs typeface="Times New Roman"/>
              </a:rPr>
              <a:t>this</a:t>
            </a:r>
            <a:r>
              <a:rPr sz="1200" b="1" spc="-5" dirty="0">
                <a:latin typeface="Times New Roman"/>
                <a:cs typeface="Times New Roman"/>
              </a:rPr>
              <a:t> </a:t>
            </a:r>
            <a:r>
              <a:rPr sz="1200" b="1" spc="-10" dirty="0">
                <a:latin typeface="Times New Roman"/>
                <a:cs typeface="Times New Roman"/>
              </a:rPr>
              <a:t>scenarios.</a:t>
            </a:r>
            <a:endParaRPr sz="1200" dirty="0">
              <a:latin typeface="Times New Roman"/>
              <a:cs typeface="Times New Roman"/>
            </a:endParaRPr>
          </a:p>
          <a:p>
            <a:pPr>
              <a:lnSpc>
                <a:spcPct val="100000"/>
              </a:lnSpc>
              <a:spcBef>
                <a:spcPts val="1105"/>
              </a:spcBef>
            </a:pPr>
            <a:endParaRPr sz="1200" dirty="0">
              <a:latin typeface="Times New Roman"/>
              <a:cs typeface="Times New Roman"/>
            </a:endParaRPr>
          </a:p>
          <a:p>
            <a:pPr marL="12700">
              <a:lnSpc>
                <a:spcPct val="100000"/>
              </a:lnSpc>
            </a:pPr>
            <a:r>
              <a:rPr sz="1400" b="1" u="heavy" dirty="0">
                <a:uFill>
                  <a:solidFill>
                    <a:srgbClr val="000000"/>
                  </a:solidFill>
                </a:uFill>
                <a:latin typeface="Times New Roman"/>
                <a:cs typeface="Times New Roman"/>
              </a:rPr>
              <a:t>Running</a:t>
            </a:r>
            <a:r>
              <a:rPr sz="1400" b="1" u="heavy" spc="-45" dirty="0">
                <a:uFill>
                  <a:solidFill>
                    <a:srgbClr val="000000"/>
                  </a:solidFill>
                </a:uFill>
                <a:latin typeface="Times New Roman"/>
                <a:cs typeface="Times New Roman"/>
              </a:rPr>
              <a:t> </a:t>
            </a:r>
            <a:r>
              <a:rPr sz="1400" b="1" u="heavy" dirty="0">
                <a:uFill>
                  <a:solidFill>
                    <a:srgbClr val="000000"/>
                  </a:solidFill>
                </a:uFill>
                <a:latin typeface="Times New Roman"/>
                <a:cs typeface="Times New Roman"/>
              </a:rPr>
              <a:t>Case</a:t>
            </a:r>
            <a:r>
              <a:rPr sz="1400" b="1" u="heavy" spc="-40" dirty="0">
                <a:uFill>
                  <a:solidFill>
                    <a:srgbClr val="000000"/>
                  </a:solidFill>
                </a:uFill>
                <a:latin typeface="Times New Roman"/>
                <a:cs typeface="Times New Roman"/>
              </a:rPr>
              <a:t> </a:t>
            </a:r>
            <a:r>
              <a:rPr sz="1400" b="1" u="heavy" spc="-10" dirty="0">
                <a:uFill>
                  <a:solidFill>
                    <a:srgbClr val="000000"/>
                  </a:solidFill>
                </a:uFill>
                <a:latin typeface="Times New Roman"/>
                <a:cs typeface="Times New Roman"/>
              </a:rPr>
              <a:t>Study:</a:t>
            </a:r>
            <a:endParaRPr sz="1400" dirty="0">
              <a:latin typeface="Times New Roman"/>
              <a:cs typeface="Times New Roman"/>
            </a:endParaRPr>
          </a:p>
          <a:p>
            <a:pPr marL="191770" algn="just">
              <a:lnSpc>
                <a:spcPct val="100000"/>
              </a:lnSpc>
              <a:spcBef>
                <a:spcPts val="1340"/>
              </a:spcBef>
            </a:pPr>
            <a:r>
              <a:rPr sz="1600" dirty="0">
                <a:latin typeface="Times New Roman"/>
                <a:cs typeface="Times New Roman"/>
              </a:rPr>
              <a:t>Central</a:t>
            </a:r>
            <a:r>
              <a:rPr sz="1600" spc="-55" dirty="0">
                <a:latin typeface="Times New Roman"/>
                <a:cs typeface="Times New Roman"/>
              </a:rPr>
              <a:t> </a:t>
            </a:r>
            <a:r>
              <a:rPr sz="1600" dirty="0">
                <a:latin typeface="Times New Roman"/>
                <a:cs typeface="Times New Roman"/>
              </a:rPr>
              <a:t>Pacific</a:t>
            </a:r>
            <a:r>
              <a:rPr sz="1600" spc="-50" dirty="0">
                <a:latin typeface="Times New Roman"/>
                <a:cs typeface="Times New Roman"/>
              </a:rPr>
              <a:t> </a:t>
            </a:r>
            <a:r>
              <a:rPr sz="1600" spc="-10" dirty="0">
                <a:latin typeface="Times New Roman"/>
                <a:cs typeface="Times New Roman"/>
              </a:rPr>
              <a:t>University:</a:t>
            </a:r>
            <a:endParaRPr sz="1600" dirty="0">
              <a:latin typeface="Times New Roman"/>
              <a:cs typeface="Times New Roman"/>
            </a:endParaRPr>
          </a:p>
          <a:p>
            <a:pPr marL="191770" marR="5080" algn="just">
              <a:lnSpc>
                <a:spcPct val="110500"/>
              </a:lnSpc>
              <a:spcBef>
                <a:spcPts val="70"/>
              </a:spcBef>
            </a:pPr>
            <a:r>
              <a:rPr sz="1100" dirty="0">
                <a:latin typeface="Times New Roman"/>
                <a:cs typeface="Times New Roman"/>
              </a:rPr>
              <a:t>On</a:t>
            </a:r>
            <a:r>
              <a:rPr sz="1100" spc="30" dirty="0">
                <a:latin typeface="Times New Roman"/>
                <a:cs typeface="Times New Roman"/>
              </a:rPr>
              <a:t> </a:t>
            </a:r>
            <a:r>
              <a:rPr sz="1100" dirty="0">
                <a:latin typeface="Times New Roman"/>
                <a:cs typeface="Times New Roman"/>
              </a:rPr>
              <a:t>a</a:t>
            </a:r>
            <a:r>
              <a:rPr sz="1100" spc="30" dirty="0">
                <a:latin typeface="Times New Roman"/>
                <a:cs typeface="Times New Roman"/>
              </a:rPr>
              <a:t> </a:t>
            </a:r>
            <a:r>
              <a:rPr sz="1100" dirty="0">
                <a:latin typeface="Times New Roman"/>
                <a:cs typeface="Times New Roman"/>
              </a:rPr>
              <a:t>warm,</a:t>
            </a:r>
            <a:r>
              <a:rPr sz="1100" spc="30" dirty="0">
                <a:latin typeface="Times New Roman"/>
                <a:cs typeface="Times New Roman"/>
              </a:rPr>
              <a:t> </a:t>
            </a:r>
            <a:r>
              <a:rPr sz="1100" dirty="0">
                <a:latin typeface="Times New Roman"/>
                <a:cs typeface="Times New Roman"/>
              </a:rPr>
              <a:t>sunny</a:t>
            </a:r>
            <a:r>
              <a:rPr sz="1100" spc="30" dirty="0">
                <a:latin typeface="Times New Roman"/>
                <a:cs typeface="Times New Roman"/>
              </a:rPr>
              <a:t> </a:t>
            </a:r>
            <a:r>
              <a:rPr sz="1100" dirty="0">
                <a:latin typeface="Times New Roman"/>
                <a:cs typeface="Times New Roman"/>
              </a:rPr>
              <a:t>day</a:t>
            </a:r>
            <a:r>
              <a:rPr sz="1100" spc="30" dirty="0">
                <a:latin typeface="Times New Roman"/>
                <a:cs typeface="Times New Roman"/>
              </a:rPr>
              <a:t> </a:t>
            </a:r>
            <a:r>
              <a:rPr sz="1100" dirty="0">
                <a:latin typeface="Times New Roman"/>
                <a:cs typeface="Times New Roman"/>
              </a:rPr>
              <a:t>in</a:t>
            </a:r>
            <a:r>
              <a:rPr sz="1100" spc="30" dirty="0">
                <a:latin typeface="Times New Roman"/>
                <a:cs typeface="Times New Roman"/>
              </a:rPr>
              <a:t> </a:t>
            </a:r>
            <a:r>
              <a:rPr sz="1100" dirty="0">
                <a:latin typeface="Times New Roman"/>
                <a:cs typeface="Times New Roman"/>
              </a:rPr>
              <a:t>late</a:t>
            </a:r>
            <a:r>
              <a:rPr sz="1100" spc="30" dirty="0">
                <a:latin typeface="Times New Roman"/>
                <a:cs typeface="Times New Roman"/>
              </a:rPr>
              <a:t> </a:t>
            </a:r>
            <a:r>
              <a:rPr sz="1100" dirty="0">
                <a:latin typeface="Times New Roman"/>
                <a:cs typeface="Times New Roman"/>
              </a:rPr>
              <a:t>October,</a:t>
            </a:r>
            <a:r>
              <a:rPr sz="1100" spc="30" dirty="0">
                <a:latin typeface="Times New Roman"/>
                <a:cs typeface="Times New Roman"/>
              </a:rPr>
              <a:t> </a:t>
            </a:r>
            <a:r>
              <a:rPr sz="1100" dirty="0">
                <a:latin typeface="Times New Roman"/>
                <a:cs typeface="Times New Roman"/>
              </a:rPr>
              <a:t>Chip</a:t>
            </a:r>
            <a:r>
              <a:rPr sz="1100" spc="30" dirty="0">
                <a:latin typeface="Times New Roman"/>
                <a:cs typeface="Times New Roman"/>
              </a:rPr>
              <a:t> </a:t>
            </a:r>
            <a:r>
              <a:rPr sz="1100" dirty="0">
                <a:latin typeface="Times New Roman"/>
                <a:cs typeface="Times New Roman"/>
              </a:rPr>
              <a:t>Puller</a:t>
            </a:r>
            <a:r>
              <a:rPr sz="1100" spc="30" dirty="0">
                <a:latin typeface="Times New Roman"/>
                <a:cs typeface="Times New Roman"/>
              </a:rPr>
              <a:t> </a:t>
            </a:r>
            <a:r>
              <a:rPr sz="1100" dirty="0">
                <a:latin typeface="Times New Roman"/>
                <a:cs typeface="Times New Roman"/>
              </a:rPr>
              <a:t>parks</a:t>
            </a:r>
            <a:r>
              <a:rPr sz="1100" spc="30" dirty="0">
                <a:latin typeface="Times New Roman"/>
                <a:cs typeface="Times New Roman"/>
              </a:rPr>
              <a:t> </a:t>
            </a:r>
            <a:r>
              <a:rPr sz="1100" dirty="0">
                <a:latin typeface="Times New Roman"/>
                <a:cs typeface="Times New Roman"/>
              </a:rPr>
              <a:t>his</a:t>
            </a:r>
            <a:r>
              <a:rPr sz="1100" spc="30" dirty="0">
                <a:latin typeface="Times New Roman"/>
                <a:cs typeface="Times New Roman"/>
              </a:rPr>
              <a:t> </a:t>
            </a:r>
            <a:r>
              <a:rPr sz="1100" dirty="0">
                <a:latin typeface="Times New Roman"/>
                <a:cs typeface="Times New Roman"/>
              </a:rPr>
              <a:t>car</a:t>
            </a:r>
            <a:r>
              <a:rPr sz="1100" spc="30" dirty="0">
                <a:latin typeface="Times New Roman"/>
                <a:cs typeface="Times New Roman"/>
              </a:rPr>
              <a:t> </a:t>
            </a:r>
            <a:r>
              <a:rPr sz="1100" dirty="0">
                <a:latin typeface="Times New Roman"/>
                <a:cs typeface="Times New Roman"/>
              </a:rPr>
              <a:t>and</a:t>
            </a:r>
            <a:r>
              <a:rPr sz="1100" spc="30" dirty="0">
                <a:latin typeface="Times New Roman"/>
                <a:cs typeface="Times New Roman"/>
              </a:rPr>
              <a:t> </a:t>
            </a:r>
            <a:r>
              <a:rPr sz="1100" dirty="0">
                <a:latin typeface="Times New Roman"/>
                <a:cs typeface="Times New Roman"/>
              </a:rPr>
              <a:t>walks</a:t>
            </a:r>
            <a:r>
              <a:rPr sz="1100" spc="30" dirty="0">
                <a:latin typeface="Times New Roman"/>
                <a:cs typeface="Times New Roman"/>
              </a:rPr>
              <a:t> </a:t>
            </a:r>
            <a:r>
              <a:rPr sz="1100" dirty="0">
                <a:latin typeface="Times New Roman"/>
                <a:cs typeface="Times New Roman"/>
              </a:rPr>
              <a:t>into</a:t>
            </a:r>
            <a:r>
              <a:rPr sz="1100" spc="30" dirty="0">
                <a:latin typeface="Times New Roman"/>
                <a:cs typeface="Times New Roman"/>
              </a:rPr>
              <a:t> </a:t>
            </a:r>
            <a:r>
              <a:rPr sz="1100" dirty="0">
                <a:latin typeface="Times New Roman"/>
                <a:cs typeface="Times New Roman"/>
              </a:rPr>
              <a:t>his</a:t>
            </a:r>
            <a:r>
              <a:rPr sz="1100" spc="30" dirty="0">
                <a:latin typeface="Times New Roman"/>
                <a:cs typeface="Times New Roman"/>
              </a:rPr>
              <a:t> </a:t>
            </a:r>
            <a:r>
              <a:rPr sz="1100" dirty="0">
                <a:latin typeface="Times New Roman"/>
                <a:cs typeface="Times New Roman"/>
              </a:rPr>
              <a:t>office</a:t>
            </a:r>
            <a:r>
              <a:rPr sz="1100" spc="30" dirty="0">
                <a:latin typeface="Times New Roman"/>
                <a:cs typeface="Times New Roman"/>
              </a:rPr>
              <a:t> </a:t>
            </a:r>
            <a:r>
              <a:rPr sz="1100" dirty="0">
                <a:latin typeface="Times New Roman"/>
                <a:cs typeface="Times New Roman"/>
              </a:rPr>
              <a:t>at</a:t>
            </a:r>
            <a:r>
              <a:rPr sz="1100" spc="20" dirty="0">
                <a:latin typeface="Times New Roman"/>
                <a:cs typeface="Times New Roman"/>
              </a:rPr>
              <a:t> </a:t>
            </a:r>
            <a:r>
              <a:rPr sz="1100" spc="-10" dirty="0">
                <a:latin typeface="Times New Roman"/>
                <a:cs typeface="Times New Roman"/>
              </a:rPr>
              <a:t>Central </a:t>
            </a:r>
            <a:r>
              <a:rPr sz="1100" dirty="0">
                <a:latin typeface="Times New Roman"/>
                <a:cs typeface="Times New Roman"/>
              </a:rPr>
              <a:t>Pacific</a:t>
            </a:r>
            <a:r>
              <a:rPr sz="1100" spc="135" dirty="0">
                <a:latin typeface="Times New Roman"/>
                <a:cs typeface="Times New Roman"/>
              </a:rPr>
              <a:t> </a:t>
            </a:r>
            <a:r>
              <a:rPr sz="1100" dirty="0">
                <a:latin typeface="Times New Roman"/>
                <a:cs typeface="Times New Roman"/>
              </a:rPr>
              <a:t>University.</a:t>
            </a:r>
            <a:r>
              <a:rPr sz="1100" spc="135" dirty="0">
                <a:latin typeface="Times New Roman"/>
                <a:cs typeface="Times New Roman"/>
              </a:rPr>
              <a:t> </a:t>
            </a:r>
            <a:r>
              <a:rPr sz="1100" dirty="0">
                <a:latin typeface="Times New Roman"/>
                <a:cs typeface="Times New Roman"/>
              </a:rPr>
              <a:t>It</a:t>
            </a:r>
            <a:r>
              <a:rPr sz="1100" spc="135" dirty="0">
                <a:latin typeface="Times New Roman"/>
                <a:cs typeface="Times New Roman"/>
              </a:rPr>
              <a:t> </a:t>
            </a:r>
            <a:r>
              <a:rPr sz="1100" dirty="0">
                <a:latin typeface="Times New Roman"/>
                <a:cs typeface="Times New Roman"/>
              </a:rPr>
              <a:t>feels</a:t>
            </a:r>
            <a:r>
              <a:rPr sz="1100" spc="135" dirty="0">
                <a:latin typeface="Times New Roman"/>
                <a:cs typeface="Times New Roman"/>
              </a:rPr>
              <a:t> </a:t>
            </a:r>
            <a:r>
              <a:rPr sz="1100" dirty="0">
                <a:latin typeface="Times New Roman"/>
                <a:cs typeface="Times New Roman"/>
              </a:rPr>
              <a:t>good</a:t>
            </a:r>
            <a:r>
              <a:rPr sz="1100" spc="135" dirty="0">
                <a:latin typeface="Times New Roman"/>
                <a:cs typeface="Times New Roman"/>
              </a:rPr>
              <a:t> </a:t>
            </a:r>
            <a:r>
              <a:rPr sz="1100" dirty="0">
                <a:latin typeface="Times New Roman"/>
                <a:cs typeface="Times New Roman"/>
              </a:rPr>
              <a:t>to</a:t>
            </a:r>
            <a:r>
              <a:rPr sz="1100" spc="135" dirty="0">
                <a:latin typeface="Times New Roman"/>
                <a:cs typeface="Times New Roman"/>
              </a:rPr>
              <a:t> </a:t>
            </a:r>
            <a:r>
              <a:rPr sz="1100" dirty="0">
                <a:latin typeface="Times New Roman"/>
                <a:cs typeface="Times New Roman"/>
              </a:rPr>
              <a:t>be</a:t>
            </a:r>
            <a:r>
              <a:rPr sz="1100" spc="135" dirty="0">
                <a:latin typeface="Times New Roman"/>
                <a:cs typeface="Times New Roman"/>
              </a:rPr>
              <a:t> </a:t>
            </a:r>
            <a:r>
              <a:rPr sz="1100" dirty="0">
                <a:latin typeface="Times New Roman"/>
                <a:cs typeface="Times New Roman"/>
              </a:rPr>
              <a:t>starting</a:t>
            </a:r>
            <a:r>
              <a:rPr sz="1100" spc="135" dirty="0">
                <a:latin typeface="Times New Roman"/>
                <a:cs typeface="Times New Roman"/>
              </a:rPr>
              <a:t> </a:t>
            </a:r>
            <a:r>
              <a:rPr sz="1100" dirty="0">
                <a:latin typeface="Times New Roman"/>
                <a:cs typeface="Times New Roman"/>
              </a:rPr>
              <a:t>as</a:t>
            </a:r>
            <a:r>
              <a:rPr sz="1100" spc="135" dirty="0">
                <a:latin typeface="Times New Roman"/>
                <a:cs typeface="Times New Roman"/>
              </a:rPr>
              <a:t> </a:t>
            </a:r>
            <a:r>
              <a:rPr sz="1100" dirty="0">
                <a:latin typeface="Times New Roman"/>
                <a:cs typeface="Times New Roman"/>
              </a:rPr>
              <a:t>a</a:t>
            </a:r>
            <a:r>
              <a:rPr sz="1100" spc="135" dirty="0">
                <a:latin typeface="Times New Roman"/>
                <a:cs typeface="Times New Roman"/>
              </a:rPr>
              <a:t> </a:t>
            </a:r>
            <a:r>
              <a:rPr sz="1100" dirty="0">
                <a:latin typeface="Times New Roman"/>
                <a:cs typeface="Times New Roman"/>
              </a:rPr>
              <a:t>systems</a:t>
            </a:r>
            <a:r>
              <a:rPr sz="1100" spc="135" dirty="0">
                <a:latin typeface="Times New Roman"/>
                <a:cs typeface="Times New Roman"/>
              </a:rPr>
              <a:t> </a:t>
            </a:r>
            <a:r>
              <a:rPr sz="1100" dirty="0">
                <a:latin typeface="Times New Roman"/>
                <a:cs typeface="Times New Roman"/>
              </a:rPr>
              <a:t>analyst,</a:t>
            </a:r>
            <a:r>
              <a:rPr sz="1100" spc="135" dirty="0">
                <a:latin typeface="Times New Roman"/>
                <a:cs typeface="Times New Roman"/>
              </a:rPr>
              <a:t> </a:t>
            </a:r>
            <a:r>
              <a:rPr sz="1100" dirty="0">
                <a:latin typeface="Times New Roman"/>
                <a:cs typeface="Times New Roman"/>
              </a:rPr>
              <a:t>and</a:t>
            </a:r>
            <a:r>
              <a:rPr sz="1100" spc="135" dirty="0">
                <a:latin typeface="Times New Roman"/>
                <a:cs typeface="Times New Roman"/>
              </a:rPr>
              <a:t> </a:t>
            </a:r>
            <a:r>
              <a:rPr sz="1100" dirty="0">
                <a:latin typeface="Times New Roman"/>
                <a:cs typeface="Times New Roman"/>
              </a:rPr>
              <a:t>he</a:t>
            </a:r>
            <a:r>
              <a:rPr sz="1100" spc="135" dirty="0">
                <a:latin typeface="Times New Roman"/>
                <a:cs typeface="Times New Roman"/>
              </a:rPr>
              <a:t> </a:t>
            </a:r>
            <a:r>
              <a:rPr sz="1100" dirty="0">
                <a:latin typeface="Times New Roman"/>
                <a:cs typeface="Times New Roman"/>
              </a:rPr>
              <a:t>is</a:t>
            </a:r>
            <a:r>
              <a:rPr sz="1100" spc="135" dirty="0">
                <a:latin typeface="Times New Roman"/>
                <a:cs typeface="Times New Roman"/>
              </a:rPr>
              <a:t> </a:t>
            </a:r>
            <a:r>
              <a:rPr sz="1100" dirty="0">
                <a:latin typeface="Times New Roman"/>
                <a:cs typeface="Times New Roman"/>
              </a:rPr>
              <a:t>looking</a:t>
            </a:r>
            <a:r>
              <a:rPr sz="1100" spc="135" dirty="0">
                <a:latin typeface="Times New Roman"/>
                <a:cs typeface="Times New Roman"/>
              </a:rPr>
              <a:t> </a:t>
            </a:r>
            <a:r>
              <a:rPr sz="1100" dirty="0">
                <a:latin typeface="Times New Roman"/>
                <a:cs typeface="Times New Roman"/>
              </a:rPr>
              <a:t>forward</a:t>
            </a:r>
            <a:r>
              <a:rPr sz="1100" spc="135" dirty="0">
                <a:latin typeface="Times New Roman"/>
                <a:cs typeface="Times New Roman"/>
              </a:rPr>
              <a:t> </a:t>
            </a:r>
            <a:r>
              <a:rPr sz="1100" spc="-25" dirty="0">
                <a:latin typeface="Times New Roman"/>
                <a:cs typeface="Times New Roman"/>
              </a:rPr>
              <a:t>to </a:t>
            </a:r>
            <a:r>
              <a:rPr sz="1100" dirty="0">
                <a:latin typeface="Times New Roman"/>
                <a:cs typeface="Times New Roman"/>
              </a:rPr>
              <a:t>meeting</a:t>
            </a:r>
            <a:r>
              <a:rPr sz="1100" spc="-20" dirty="0">
                <a:latin typeface="Times New Roman"/>
                <a:cs typeface="Times New Roman"/>
              </a:rPr>
              <a:t> </a:t>
            </a:r>
            <a:r>
              <a:rPr sz="1100" dirty="0">
                <a:latin typeface="Times New Roman"/>
                <a:cs typeface="Times New Roman"/>
              </a:rPr>
              <a:t>the</a:t>
            </a:r>
            <a:r>
              <a:rPr sz="1100" spc="-15" dirty="0">
                <a:latin typeface="Times New Roman"/>
                <a:cs typeface="Times New Roman"/>
              </a:rPr>
              <a:t> </a:t>
            </a:r>
            <a:r>
              <a:rPr sz="1100" dirty="0">
                <a:latin typeface="Times New Roman"/>
                <a:cs typeface="Times New Roman"/>
              </a:rPr>
              <a:t>other</a:t>
            </a:r>
            <a:r>
              <a:rPr sz="1100" spc="-10" dirty="0">
                <a:latin typeface="Times New Roman"/>
                <a:cs typeface="Times New Roman"/>
              </a:rPr>
              <a:t> </a:t>
            </a:r>
            <a:r>
              <a:rPr sz="1100" dirty="0">
                <a:latin typeface="Times New Roman"/>
                <a:cs typeface="Times New Roman"/>
              </a:rPr>
              <a:t>staff.</a:t>
            </a:r>
            <a:r>
              <a:rPr sz="1100" spc="-15" dirty="0">
                <a:latin typeface="Times New Roman"/>
                <a:cs typeface="Times New Roman"/>
              </a:rPr>
              <a:t> </a:t>
            </a:r>
            <a:r>
              <a:rPr sz="1100" dirty="0">
                <a:latin typeface="Times New Roman"/>
                <a:cs typeface="Times New Roman"/>
              </a:rPr>
              <a:t>In</a:t>
            </a:r>
            <a:r>
              <a:rPr sz="1100" spc="-20" dirty="0">
                <a:latin typeface="Times New Roman"/>
                <a:cs typeface="Times New Roman"/>
              </a:rPr>
              <a:t> </a:t>
            </a:r>
            <a:r>
              <a:rPr sz="1100" dirty="0">
                <a:latin typeface="Times New Roman"/>
                <a:cs typeface="Times New Roman"/>
              </a:rPr>
              <a:t>the</a:t>
            </a:r>
            <a:r>
              <a:rPr sz="1100" spc="-15" dirty="0">
                <a:latin typeface="Times New Roman"/>
                <a:cs typeface="Times New Roman"/>
              </a:rPr>
              <a:t> </a:t>
            </a:r>
            <a:r>
              <a:rPr sz="1100" dirty="0">
                <a:latin typeface="Times New Roman"/>
                <a:cs typeface="Times New Roman"/>
              </a:rPr>
              <a:t>office,</a:t>
            </a:r>
            <a:r>
              <a:rPr sz="1100" spc="-15" dirty="0">
                <a:latin typeface="Times New Roman"/>
                <a:cs typeface="Times New Roman"/>
              </a:rPr>
              <a:t> </a:t>
            </a:r>
            <a:r>
              <a:rPr sz="1100" dirty="0">
                <a:latin typeface="Times New Roman"/>
                <a:cs typeface="Times New Roman"/>
              </a:rPr>
              <a:t>Anna</a:t>
            </a:r>
            <a:r>
              <a:rPr sz="1100" spc="-20" dirty="0">
                <a:latin typeface="Times New Roman"/>
                <a:cs typeface="Times New Roman"/>
              </a:rPr>
              <a:t> </a:t>
            </a:r>
            <a:r>
              <a:rPr sz="1100" dirty="0">
                <a:latin typeface="Times New Roman"/>
                <a:cs typeface="Times New Roman"/>
              </a:rPr>
              <a:t>Liszt</a:t>
            </a:r>
            <a:r>
              <a:rPr sz="1100" spc="-10" dirty="0">
                <a:latin typeface="Times New Roman"/>
                <a:cs typeface="Times New Roman"/>
              </a:rPr>
              <a:t> </a:t>
            </a:r>
            <a:r>
              <a:rPr sz="1100" dirty="0">
                <a:latin typeface="Times New Roman"/>
                <a:cs typeface="Times New Roman"/>
              </a:rPr>
              <a:t>introduces</a:t>
            </a:r>
            <a:r>
              <a:rPr sz="1100" spc="-15" dirty="0">
                <a:latin typeface="Times New Roman"/>
                <a:cs typeface="Times New Roman"/>
              </a:rPr>
              <a:t> </a:t>
            </a:r>
            <a:r>
              <a:rPr sz="1100" dirty="0">
                <a:latin typeface="Times New Roman"/>
                <a:cs typeface="Times New Roman"/>
              </a:rPr>
              <a:t>herself.</a:t>
            </a:r>
            <a:r>
              <a:rPr sz="1100" spc="-15" dirty="0">
                <a:latin typeface="Times New Roman"/>
                <a:cs typeface="Times New Roman"/>
              </a:rPr>
              <a:t> </a:t>
            </a:r>
            <a:r>
              <a:rPr sz="1100" dirty="0">
                <a:latin typeface="Times New Roman"/>
                <a:cs typeface="Times New Roman"/>
              </a:rPr>
              <a:t>“We’ve</a:t>
            </a:r>
            <a:r>
              <a:rPr sz="1100" spc="-15" dirty="0">
                <a:latin typeface="Times New Roman"/>
                <a:cs typeface="Times New Roman"/>
              </a:rPr>
              <a:t> </a:t>
            </a:r>
            <a:r>
              <a:rPr sz="1100" dirty="0">
                <a:latin typeface="Times New Roman"/>
                <a:cs typeface="Times New Roman"/>
              </a:rPr>
              <a:t>been</a:t>
            </a:r>
            <a:r>
              <a:rPr sz="1100" spc="-20" dirty="0">
                <a:latin typeface="Times New Roman"/>
                <a:cs typeface="Times New Roman"/>
              </a:rPr>
              <a:t> </a:t>
            </a:r>
            <a:r>
              <a:rPr sz="1100" dirty="0">
                <a:latin typeface="Times New Roman"/>
                <a:cs typeface="Times New Roman"/>
              </a:rPr>
              <a:t>assigned</a:t>
            </a:r>
            <a:r>
              <a:rPr sz="1100" spc="-20" dirty="0">
                <a:latin typeface="Times New Roman"/>
                <a:cs typeface="Times New Roman"/>
              </a:rPr>
              <a:t> </a:t>
            </a:r>
            <a:r>
              <a:rPr sz="1100" dirty="0">
                <a:latin typeface="Times New Roman"/>
                <a:cs typeface="Times New Roman"/>
              </a:rPr>
              <a:t>to</a:t>
            </a:r>
            <a:r>
              <a:rPr sz="1100" spc="-15" dirty="0">
                <a:latin typeface="Times New Roman"/>
                <a:cs typeface="Times New Roman"/>
              </a:rPr>
              <a:t> </a:t>
            </a:r>
            <a:r>
              <a:rPr sz="1100" dirty="0">
                <a:latin typeface="Times New Roman"/>
                <a:cs typeface="Times New Roman"/>
              </a:rPr>
              <a:t>work</a:t>
            </a:r>
            <a:r>
              <a:rPr sz="1100" spc="-20" dirty="0">
                <a:latin typeface="Times New Roman"/>
                <a:cs typeface="Times New Roman"/>
              </a:rPr>
              <a:t> </a:t>
            </a:r>
            <a:r>
              <a:rPr sz="1100" spc="-25" dirty="0">
                <a:latin typeface="Times New Roman"/>
                <a:cs typeface="Times New Roman"/>
              </a:rPr>
              <a:t>as </a:t>
            </a:r>
            <a:r>
              <a:rPr sz="1100" dirty="0">
                <a:latin typeface="Times New Roman"/>
                <a:cs typeface="Times New Roman"/>
              </a:rPr>
              <a:t>a</a:t>
            </a:r>
            <a:r>
              <a:rPr sz="1100" spc="40" dirty="0">
                <a:latin typeface="Times New Roman"/>
                <a:cs typeface="Times New Roman"/>
              </a:rPr>
              <a:t> </a:t>
            </a:r>
            <a:r>
              <a:rPr sz="1100" dirty="0">
                <a:latin typeface="Times New Roman"/>
                <a:cs typeface="Times New Roman"/>
              </a:rPr>
              <a:t>team</a:t>
            </a:r>
            <a:r>
              <a:rPr sz="1100" spc="45" dirty="0">
                <a:latin typeface="Times New Roman"/>
                <a:cs typeface="Times New Roman"/>
              </a:rPr>
              <a:t> </a:t>
            </a:r>
            <a:r>
              <a:rPr sz="1100" dirty="0">
                <a:latin typeface="Times New Roman"/>
                <a:cs typeface="Times New Roman"/>
              </a:rPr>
              <a:t>on</a:t>
            </a:r>
            <a:r>
              <a:rPr sz="1100" spc="45" dirty="0">
                <a:latin typeface="Times New Roman"/>
                <a:cs typeface="Times New Roman"/>
              </a:rPr>
              <a:t> </a:t>
            </a:r>
            <a:r>
              <a:rPr sz="1100" dirty="0">
                <a:latin typeface="Times New Roman"/>
                <a:cs typeface="Times New Roman"/>
              </a:rPr>
              <a:t>a</a:t>
            </a:r>
            <a:r>
              <a:rPr sz="1100" spc="40" dirty="0">
                <a:latin typeface="Times New Roman"/>
                <a:cs typeface="Times New Roman"/>
              </a:rPr>
              <a:t> </a:t>
            </a:r>
            <a:r>
              <a:rPr sz="1100" dirty="0">
                <a:latin typeface="Times New Roman"/>
                <a:cs typeface="Times New Roman"/>
              </a:rPr>
              <a:t>new</a:t>
            </a:r>
            <a:r>
              <a:rPr sz="1100" spc="45" dirty="0">
                <a:latin typeface="Times New Roman"/>
                <a:cs typeface="Times New Roman"/>
              </a:rPr>
              <a:t> </a:t>
            </a:r>
            <a:r>
              <a:rPr sz="1100" dirty="0">
                <a:latin typeface="Times New Roman"/>
                <a:cs typeface="Times New Roman"/>
              </a:rPr>
              <a:t>project.</a:t>
            </a:r>
            <a:r>
              <a:rPr sz="1100" spc="45" dirty="0">
                <a:latin typeface="Times New Roman"/>
                <a:cs typeface="Times New Roman"/>
              </a:rPr>
              <a:t> </a:t>
            </a:r>
            <a:r>
              <a:rPr sz="1100" dirty="0">
                <a:latin typeface="Times New Roman"/>
                <a:cs typeface="Times New Roman"/>
              </a:rPr>
              <a:t>Why</a:t>
            </a:r>
            <a:r>
              <a:rPr sz="1100" spc="45" dirty="0">
                <a:latin typeface="Times New Roman"/>
                <a:cs typeface="Times New Roman"/>
              </a:rPr>
              <a:t> </a:t>
            </a:r>
            <a:r>
              <a:rPr sz="1100" dirty="0">
                <a:latin typeface="Times New Roman"/>
                <a:cs typeface="Times New Roman"/>
              </a:rPr>
              <a:t>don’t</a:t>
            </a:r>
            <a:r>
              <a:rPr sz="1100" spc="40" dirty="0">
                <a:latin typeface="Times New Roman"/>
                <a:cs typeface="Times New Roman"/>
              </a:rPr>
              <a:t> </a:t>
            </a:r>
            <a:r>
              <a:rPr sz="1100" dirty="0">
                <a:latin typeface="Times New Roman"/>
                <a:cs typeface="Times New Roman"/>
              </a:rPr>
              <a:t>I</a:t>
            </a:r>
            <a:r>
              <a:rPr sz="1100" spc="45" dirty="0">
                <a:latin typeface="Times New Roman"/>
                <a:cs typeface="Times New Roman"/>
              </a:rPr>
              <a:t> </a:t>
            </a:r>
            <a:r>
              <a:rPr sz="1100" dirty="0">
                <a:latin typeface="Times New Roman"/>
                <a:cs typeface="Times New Roman"/>
              </a:rPr>
              <a:t>fill</a:t>
            </a:r>
            <a:r>
              <a:rPr sz="1100" spc="45" dirty="0">
                <a:latin typeface="Times New Roman"/>
                <a:cs typeface="Times New Roman"/>
              </a:rPr>
              <a:t> </a:t>
            </a:r>
            <a:r>
              <a:rPr sz="1100" dirty="0">
                <a:latin typeface="Times New Roman"/>
                <a:cs typeface="Times New Roman"/>
              </a:rPr>
              <a:t>you</a:t>
            </a:r>
            <a:r>
              <a:rPr sz="1100" spc="45" dirty="0">
                <a:latin typeface="Times New Roman"/>
                <a:cs typeface="Times New Roman"/>
              </a:rPr>
              <a:t> </a:t>
            </a:r>
            <a:r>
              <a:rPr sz="1100" dirty="0">
                <a:latin typeface="Times New Roman"/>
                <a:cs typeface="Times New Roman"/>
              </a:rPr>
              <a:t>in</a:t>
            </a:r>
            <a:r>
              <a:rPr sz="1100" spc="40" dirty="0">
                <a:latin typeface="Times New Roman"/>
                <a:cs typeface="Times New Roman"/>
              </a:rPr>
              <a:t> </a:t>
            </a:r>
            <a:r>
              <a:rPr sz="1100" dirty="0">
                <a:latin typeface="Times New Roman"/>
                <a:cs typeface="Times New Roman"/>
              </a:rPr>
              <a:t>with</a:t>
            </a:r>
            <a:r>
              <a:rPr sz="1100" spc="45" dirty="0">
                <a:latin typeface="Times New Roman"/>
                <a:cs typeface="Times New Roman"/>
              </a:rPr>
              <a:t> </a:t>
            </a:r>
            <a:r>
              <a:rPr sz="1100" dirty="0">
                <a:latin typeface="Times New Roman"/>
                <a:cs typeface="Times New Roman"/>
              </a:rPr>
              <a:t>the</a:t>
            </a:r>
            <a:r>
              <a:rPr sz="1100" spc="45" dirty="0">
                <a:latin typeface="Times New Roman"/>
                <a:cs typeface="Times New Roman"/>
              </a:rPr>
              <a:t> </a:t>
            </a:r>
            <a:r>
              <a:rPr sz="1100" dirty="0">
                <a:latin typeface="Times New Roman"/>
                <a:cs typeface="Times New Roman"/>
              </a:rPr>
              <a:t>details,</a:t>
            </a:r>
            <a:r>
              <a:rPr sz="1100" spc="45" dirty="0">
                <a:latin typeface="Times New Roman"/>
                <a:cs typeface="Times New Roman"/>
              </a:rPr>
              <a:t> </a:t>
            </a:r>
            <a:r>
              <a:rPr sz="1100" dirty="0">
                <a:latin typeface="Times New Roman"/>
                <a:cs typeface="Times New Roman"/>
              </a:rPr>
              <a:t>and</a:t>
            </a:r>
            <a:r>
              <a:rPr sz="1100" spc="40" dirty="0">
                <a:latin typeface="Times New Roman"/>
                <a:cs typeface="Times New Roman"/>
              </a:rPr>
              <a:t> </a:t>
            </a:r>
            <a:r>
              <a:rPr sz="1100" dirty="0">
                <a:latin typeface="Times New Roman"/>
                <a:cs typeface="Times New Roman"/>
              </a:rPr>
              <a:t>then</a:t>
            </a:r>
            <a:r>
              <a:rPr sz="1100" spc="45" dirty="0">
                <a:latin typeface="Times New Roman"/>
                <a:cs typeface="Times New Roman"/>
              </a:rPr>
              <a:t> </a:t>
            </a:r>
            <a:r>
              <a:rPr sz="1100" dirty="0">
                <a:latin typeface="Times New Roman"/>
                <a:cs typeface="Times New Roman"/>
              </a:rPr>
              <a:t>we</a:t>
            </a:r>
            <a:r>
              <a:rPr sz="1100" spc="45" dirty="0">
                <a:latin typeface="Times New Roman"/>
                <a:cs typeface="Times New Roman"/>
              </a:rPr>
              <a:t> </a:t>
            </a:r>
            <a:r>
              <a:rPr sz="1100" dirty="0">
                <a:latin typeface="Times New Roman"/>
                <a:cs typeface="Times New Roman"/>
              </a:rPr>
              <a:t>can</a:t>
            </a:r>
            <a:r>
              <a:rPr sz="1100" spc="45" dirty="0">
                <a:latin typeface="Times New Roman"/>
                <a:cs typeface="Times New Roman"/>
              </a:rPr>
              <a:t> </a:t>
            </a:r>
            <a:r>
              <a:rPr sz="1100" dirty="0">
                <a:latin typeface="Times New Roman"/>
                <a:cs typeface="Times New Roman"/>
              </a:rPr>
              <a:t>take</a:t>
            </a:r>
            <a:r>
              <a:rPr sz="1100" spc="40" dirty="0">
                <a:latin typeface="Times New Roman"/>
                <a:cs typeface="Times New Roman"/>
              </a:rPr>
              <a:t> </a:t>
            </a:r>
            <a:r>
              <a:rPr sz="1100" dirty="0">
                <a:latin typeface="Times New Roman"/>
                <a:cs typeface="Times New Roman"/>
              </a:rPr>
              <a:t>a</a:t>
            </a:r>
            <a:r>
              <a:rPr sz="1100" spc="45" dirty="0">
                <a:latin typeface="Times New Roman"/>
                <a:cs typeface="Times New Roman"/>
              </a:rPr>
              <a:t> </a:t>
            </a:r>
            <a:r>
              <a:rPr sz="1100" dirty="0">
                <a:latin typeface="Times New Roman"/>
                <a:cs typeface="Times New Roman"/>
              </a:rPr>
              <a:t>tour</a:t>
            </a:r>
            <a:r>
              <a:rPr sz="1100" spc="45" dirty="0">
                <a:latin typeface="Times New Roman"/>
                <a:cs typeface="Times New Roman"/>
              </a:rPr>
              <a:t> </a:t>
            </a:r>
            <a:r>
              <a:rPr sz="1100" dirty="0">
                <a:latin typeface="Times New Roman"/>
                <a:cs typeface="Times New Roman"/>
              </a:rPr>
              <a:t>of</a:t>
            </a:r>
            <a:r>
              <a:rPr sz="1100" spc="40" dirty="0">
                <a:latin typeface="Times New Roman"/>
                <a:cs typeface="Times New Roman"/>
              </a:rPr>
              <a:t> </a:t>
            </a:r>
            <a:r>
              <a:rPr sz="1100" spc="-25" dirty="0">
                <a:latin typeface="Times New Roman"/>
                <a:cs typeface="Times New Roman"/>
              </a:rPr>
              <a:t>the </a:t>
            </a:r>
            <a:r>
              <a:rPr sz="1100" spc="-10" dirty="0">
                <a:latin typeface="Times New Roman"/>
                <a:cs typeface="Times New Roman"/>
              </a:rPr>
              <a:t>facilities?”</a:t>
            </a:r>
            <a:endParaRPr sz="1100" dirty="0">
              <a:latin typeface="Times New Roman"/>
              <a:cs typeface="Times New Roman"/>
            </a:endParaRPr>
          </a:p>
          <a:p>
            <a:pPr marL="191770" algn="just">
              <a:lnSpc>
                <a:spcPct val="100000"/>
              </a:lnSpc>
              <a:spcBef>
                <a:spcPts val="120"/>
              </a:spcBef>
            </a:pPr>
            <a:r>
              <a:rPr sz="1100" spc="-10" dirty="0">
                <a:latin typeface="Times New Roman"/>
                <a:cs typeface="Times New Roman"/>
              </a:rPr>
              <a:t>“That</a:t>
            </a:r>
            <a:r>
              <a:rPr sz="1100" spc="-35" dirty="0">
                <a:latin typeface="Times New Roman"/>
                <a:cs typeface="Times New Roman"/>
              </a:rPr>
              <a:t> </a:t>
            </a:r>
            <a:r>
              <a:rPr sz="1100" spc="-10" dirty="0">
                <a:latin typeface="Times New Roman"/>
                <a:cs typeface="Times New Roman"/>
              </a:rPr>
              <a:t>sounds</a:t>
            </a:r>
            <a:r>
              <a:rPr sz="1100" spc="-30" dirty="0">
                <a:latin typeface="Times New Roman"/>
                <a:cs typeface="Times New Roman"/>
              </a:rPr>
              <a:t> </a:t>
            </a:r>
            <a:r>
              <a:rPr sz="1100" spc="-10" dirty="0">
                <a:latin typeface="Times New Roman"/>
                <a:cs typeface="Times New Roman"/>
              </a:rPr>
              <a:t>good</a:t>
            </a:r>
            <a:r>
              <a:rPr sz="1100" spc="-35" dirty="0">
                <a:latin typeface="Times New Roman"/>
                <a:cs typeface="Times New Roman"/>
              </a:rPr>
              <a:t> </a:t>
            </a:r>
            <a:r>
              <a:rPr sz="1100" dirty="0">
                <a:latin typeface="Times New Roman"/>
                <a:cs typeface="Times New Roman"/>
              </a:rPr>
              <a:t>to</a:t>
            </a:r>
            <a:r>
              <a:rPr sz="1100" spc="-40" dirty="0">
                <a:latin typeface="Times New Roman"/>
                <a:cs typeface="Times New Roman"/>
              </a:rPr>
              <a:t> </a:t>
            </a:r>
            <a:r>
              <a:rPr sz="1100" dirty="0">
                <a:latin typeface="Times New Roman"/>
                <a:cs typeface="Times New Roman"/>
              </a:rPr>
              <a:t>me,”</a:t>
            </a:r>
            <a:r>
              <a:rPr sz="1100" spc="-35" dirty="0">
                <a:latin typeface="Times New Roman"/>
                <a:cs typeface="Times New Roman"/>
              </a:rPr>
              <a:t> </a:t>
            </a:r>
            <a:r>
              <a:rPr sz="1100" spc="-10" dirty="0">
                <a:latin typeface="Times New Roman"/>
                <a:cs typeface="Times New Roman"/>
              </a:rPr>
              <a:t>Chip</a:t>
            </a:r>
            <a:r>
              <a:rPr sz="1100" spc="-40" dirty="0">
                <a:latin typeface="Times New Roman"/>
                <a:cs typeface="Times New Roman"/>
              </a:rPr>
              <a:t> </a:t>
            </a:r>
            <a:r>
              <a:rPr sz="1100" spc="-10" dirty="0">
                <a:latin typeface="Times New Roman"/>
                <a:cs typeface="Times New Roman"/>
              </a:rPr>
              <a:t>replies.</a:t>
            </a:r>
            <a:r>
              <a:rPr sz="1100" spc="-30" dirty="0">
                <a:latin typeface="Times New Roman"/>
                <a:cs typeface="Times New Roman"/>
              </a:rPr>
              <a:t> </a:t>
            </a:r>
            <a:r>
              <a:rPr sz="1100" spc="-10" dirty="0">
                <a:latin typeface="Times New Roman"/>
                <a:cs typeface="Times New Roman"/>
              </a:rPr>
              <a:t>“How</a:t>
            </a:r>
            <a:r>
              <a:rPr sz="1100" spc="-35" dirty="0">
                <a:latin typeface="Times New Roman"/>
                <a:cs typeface="Times New Roman"/>
              </a:rPr>
              <a:t> </a:t>
            </a:r>
            <a:r>
              <a:rPr sz="1100" dirty="0">
                <a:latin typeface="Times New Roman"/>
                <a:cs typeface="Times New Roman"/>
              </a:rPr>
              <a:t>long</a:t>
            </a:r>
            <a:r>
              <a:rPr sz="1100" spc="-40" dirty="0">
                <a:latin typeface="Times New Roman"/>
                <a:cs typeface="Times New Roman"/>
              </a:rPr>
              <a:t> </a:t>
            </a:r>
            <a:r>
              <a:rPr sz="1100" spc="-10" dirty="0">
                <a:latin typeface="Times New Roman"/>
                <a:cs typeface="Times New Roman"/>
              </a:rPr>
              <a:t>have</a:t>
            </a:r>
            <a:r>
              <a:rPr sz="1100" spc="-35" dirty="0">
                <a:latin typeface="Times New Roman"/>
                <a:cs typeface="Times New Roman"/>
              </a:rPr>
              <a:t> </a:t>
            </a:r>
            <a:r>
              <a:rPr sz="1100" dirty="0">
                <a:latin typeface="Times New Roman"/>
                <a:cs typeface="Times New Roman"/>
              </a:rPr>
              <a:t>you</a:t>
            </a:r>
            <a:r>
              <a:rPr sz="1100" spc="-35" dirty="0">
                <a:latin typeface="Times New Roman"/>
                <a:cs typeface="Times New Roman"/>
              </a:rPr>
              <a:t> </a:t>
            </a:r>
            <a:r>
              <a:rPr sz="1100" spc="-10" dirty="0">
                <a:latin typeface="Times New Roman"/>
                <a:cs typeface="Times New Roman"/>
              </a:rPr>
              <a:t>been</a:t>
            </a:r>
            <a:r>
              <a:rPr sz="1100" spc="-40" dirty="0">
                <a:latin typeface="Times New Roman"/>
                <a:cs typeface="Times New Roman"/>
              </a:rPr>
              <a:t> </a:t>
            </a:r>
            <a:r>
              <a:rPr sz="1100" spc="-10" dirty="0">
                <a:latin typeface="Times New Roman"/>
                <a:cs typeface="Times New Roman"/>
              </a:rPr>
              <a:t>working</a:t>
            </a:r>
            <a:r>
              <a:rPr sz="1100" spc="-35" dirty="0">
                <a:latin typeface="Times New Roman"/>
                <a:cs typeface="Times New Roman"/>
              </a:rPr>
              <a:t> </a:t>
            </a:r>
            <a:r>
              <a:rPr sz="1100" spc="-10" dirty="0">
                <a:latin typeface="Times New Roman"/>
                <a:cs typeface="Times New Roman"/>
              </a:rPr>
              <a:t>here?”</a:t>
            </a:r>
            <a:r>
              <a:rPr sz="1100" spc="-40" dirty="0">
                <a:latin typeface="Times New Roman"/>
                <a:cs typeface="Times New Roman"/>
              </a:rPr>
              <a:t> </a:t>
            </a:r>
            <a:r>
              <a:rPr sz="1100" spc="-10" dirty="0">
                <a:latin typeface="Times New Roman"/>
                <a:cs typeface="Times New Roman"/>
              </a:rPr>
              <a:t>“About</a:t>
            </a:r>
            <a:r>
              <a:rPr sz="1100" spc="-30" dirty="0">
                <a:latin typeface="Times New Roman"/>
                <a:cs typeface="Times New Roman"/>
              </a:rPr>
              <a:t> </a:t>
            </a:r>
            <a:r>
              <a:rPr sz="1100" dirty="0">
                <a:latin typeface="Times New Roman"/>
                <a:cs typeface="Times New Roman"/>
              </a:rPr>
              <a:t>five</a:t>
            </a:r>
            <a:r>
              <a:rPr sz="1100" spc="-35" dirty="0">
                <a:latin typeface="Times New Roman"/>
                <a:cs typeface="Times New Roman"/>
              </a:rPr>
              <a:t> </a:t>
            </a:r>
            <a:r>
              <a:rPr sz="1100" spc="-10" dirty="0">
                <a:latin typeface="Times New Roman"/>
                <a:cs typeface="Times New Roman"/>
              </a:rPr>
              <a:t>years,”</a:t>
            </a:r>
            <a:endParaRPr sz="1100" dirty="0">
              <a:latin typeface="Times New Roman"/>
              <a:cs typeface="Times New Roman"/>
            </a:endParaRPr>
          </a:p>
          <a:p>
            <a:pPr marL="191770" marR="5080" algn="just">
              <a:lnSpc>
                <a:spcPct val="110100"/>
              </a:lnSpc>
              <a:spcBef>
                <a:spcPts val="10"/>
              </a:spcBef>
            </a:pPr>
            <a:r>
              <a:rPr sz="1100" dirty="0">
                <a:latin typeface="Times New Roman"/>
                <a:cs typeface="Times New Roman"/>
              </a:rPr>
              <a:t>answers</a:t>
            </a:r>
            <a:r>
              <a:rPr sz="1100" spc="135" dirty="0">
                <a:latin typeface="Times New Roman"/>
                <a:cs typeface="Times New Roman"/>
              </a:rPr>
              <a:t> </a:t>
            </a:r>
            <a:r>
              <a:rPr sz="1100" dirty="0">
                <a:latin typeface="Times New Roman"/>
                <a:cs typeface="Times New Roman"/>
              </a:rPr>
              <a:t>Anna.</a:t>
            </a:r>
            <a:r>
              <a:rPr sz="1100" spc="140" dirty="0">
                <a:latin typeface="Times New Roman"/>
                <a:cs typeface="Times New Roman"/>
              </a:rPr>
              <a:t> </a:t>
            </a:r>
            <a:r>
              <a:rPr sz="1100" dirty="0">
                <a:latin typeface="Times New Roman"/>
                <a:cs typeface="Times New Roman"/>
              </a:rPr>
              <a:t>“I</a:t>
            </a:r>
            <a:r>
              <a:rPr sz="1100" spc="135" dirty="0">
                <a:latin typeface="Times New Roman"/>
                <a:cs typeface="Times New Roman"/>
              </a:rPr>
              <a:t> </a:t>
            </a:r>
            <a:r>
              <a:rPr sz="1100" dirty="0">
                <a:latin typeface="Times New Roman"/>
                <a:cs typeface="Times New Roman"/>
              </a:rPr>
              <a:t>started</a:t>
            </a:r>
            <a:r>
              <a:rPr sz="1100" spc="140" dirty="0">
                <a:latin typeface="Times New Roman"/>
                <a:cs typeface="Times New Roman"/>
              </a:rPr>
              <a:t> </a:t>
            </a:r>
            <a:r>
              <a:rPr sz="1100" dirty="0">
                <a:latin typeface="Times New Roman"/>
                <a:cs typeface="Times New Roman"/>
              </a:rPr>
              <a:t>as</a:t>
            </a:r>
            <a:r>
              <a:rPr sz="1100" spc="135" dirty="0">
                <a:latin typeface="Times New Roman"/>
                <a:cs typeface="Times New Roman"/>
              </a:rPr>
              <a:t> </a:t>
            </a:r>
            <a:r>
              <a:rPr sz="1100" dirty="0">
                <a:latin typeface="Times New Roman"/>
                <a:cs typeface="Times New Roman"/>
              </a:rPr>
              <a:t>a</a:t>
            </a:r>
            <a:r>
              <a:rPr sz="1100" spc="140" dirty="0">
                <a:latin typeface="Times New Roman"/>
                <a:cs typeface="Times New Roman"/>
              </a:rPr>
              <a:t> </a:t>
            </a:r>
            <a:r>
              <a:rPr sz="1100" dirty="0">
                <a:latin typeface="Times New Roman"/>
                <a:cs typeface="Times New Roman"/>
              </a:rPr>
              <a:t>programmer</a:t>
            </a:r>
            <a:r>
              <a:rPr sz="1100" spc="140" dirty="0">
                <a:latin typeface="Times New Roman"/>
                <a:cs typeface="Times New Roman"/>
              </a:rPr>
              <a:t> </a:t>
            </a:r>
            <a:r>
              <a:rPr sz="1100" dirty="0">
                <a:latin typeface="Times New Roman"/>
                <a:cs typeface="Times New Roman"/>
              </a:rPr>
              <a:t>analyst,</a:t>
            </a:r>
            <a:r>
              <a:rPr sz="1100" spc="135" dirty="0">
                <a:latin typeface="Times New Roman"/>
                <a:cs typeface="Times New Roman"/>
              </a:rPr>
              <a:t> </a:t>
            </a:r>
            <a:r>
              <a:rPr sz="1100" dirty="0">
                <a:latin typeface="Times New Roman"/>
                <a:cs typeface="Times New Roman"/>
              </a:rPr>
              <a:t>but</a:t>
            </a:r>
            <a:r>
              <a:rPr sz="1100" spc="140" dirty="0">
                <a:latin typeface="Times New Roman"/>
                <a:cs typeface="Times New Roman"/>
              </a:rPr>
              <a:t> </a:t>
            </a:r>
            <a:r>
              <a:rPr sz="1100" dirty="0">
                <a:latin typeface="Times New Roman"/>
                <a:cs typeface="Times New Roman"/>
              </a:rPr>
              <a:t>the</a:t>
            </a:r>
            <a:r>
              <a:rPr sz="1100" spc="135" dirty="0">
                <a:latin typeface="Times New Roman"/>
                <a:cs typeface="Times New Roman"/>
              </a:rPr>
              <a:t> </a:t>
            </a:r>
            <a:r>
              <a:rPr sz="1100" dirty="0">
                <a:latin typeface="Times New Roman"/>
                <a:cs typeface="Times New Roman"/>
              </a:rPr>
              <a:t>last</a:t>
            </a:r>
            <a:r>
              <a:rPr sz="1100" spc="140" dirty="0">
                <a:latin typeface="Times New Roman"/>
                <a:cs typeface="Times New Roman"/>
              </a:rPr>
              <a:t> </a:t>
            </a:r>
            <a:r>
              <a:rPr sz="1100" dirty="0">
                <a:latin typeface="Times New Roman"/>
                <a:cs typeface="Times New Roman"/>
              </a:rPr>
              <a:t>few</a:t>
            </a:r>
            <a:r>
              <a:rPr sz="1100" spc="140" dirty="0">
                <a:latin typeface="Times New Roman"/>
                <a:cs typeface="Times New Roman"/>
              </a:rPr>
              <a:t> </a:t>
            </a:r>
            <a:r>
              <a:rPr sz="1100" dirty="0">
                <a:latin typeface="Times New Roman"/>
                <a:cs typeface="Times New Roman"/>
              </a:rPr>
              <a:t>years</a:t>
            </a:r>
            <a:r>
              <a:rPr sz="1100" spc="135" dirty="0">
                <a:latin typeface="Times New Roman"/>
                <a:cs typeface="Times New Roman"/>
              </a:rPr>
              <a:t> </a:t>
            </a:r>
            <a:r>
              <a:rPr sz="1100" dirty="0">
                <a:latin typeface="Times New Roman"/>
                <a:cs typeface="Times New Roman"/>
              </a:rPr>
              <a:t>have</a:t>
            </a:r>
            <a:r>
              <a:rPr sz="1100" spc="140" dirty="0">
                <a:latin typeface="Times New Roman"/>
                <a:cs typeface="Times New Roman"/>
              </a:rPr>
              <a:t> </a:t>
            </a:r>
            <a:r>
              <a:rPr sz="1100" dirty="0">
                <a:latin typeface="Times New Roman"/>
                <a:cs typeface="Times New Roman"/>
              </a:rPr>
              <a:t>been</a:t>
            </a:r>
            <a:r>
              <a:rPr sz="1100" spc="125" dirty="0">
                <a:latin typeface="Times New Roman"/>
                <a:cs typeface="Times New Roman"/>
              </a:rPr>
              <a:t> </a:t>
            </a:r>
            <a:r>
              <a:rPr sz="1100" dirty="0">
                <a:latin typeface="Times New Roman"/>
                <a:cs typeface="Times New Roman"/>
              </a:rPr>
              <a:t>dedicated</a:t>
            </a:r>
            <a:r>
              <a:rPr sz="1100" spc="140" dirty="0">
                <a:latin typeface="Times New Roman"/>
                <a:cs typeface="Times New Roman"/>
              </a:rPr>
              <a:t> </a:t>
            </a:r>
            <a:r>
              <a:rPr sz="1100" spc="-25" dirty="0">
                <a:latin typeface="Times New Roman"/>
                <a:cs typeface="Times New Roman"/>
              </a:rPr>
              <a:t>to </a:t>
            </a:r>
            <a:r>
              <a:rPr sz="1100" dirty="0">
                <a:latin typeface="Times New Roman"/>
                <a:cs typeface="Times New Roman"/>
              </a:rPr>
              <a:t>analysis</a:t>
            </a:r>
            <a:r>
              <a:rPr sz="1100" spc="-25" dirty="0">
                <a:latin typeface="Times New Roman"/>
                <a:cs typeface="Times New Roman"/>
              </a:rPr>
              <a:t> </a:t>
            </a:r>
            <a:r>
              <a:rPr sz="1100" dirty="0">
                <a:latin typeface="Times New Roman"/>
                <a:cs typeface="Times New Roman"/>
              </a:rPr>
              <a:t>and</a:t>
            </a:r>
            <a:r>
              <a:rPr sz="1100" spc="-20" dirty="0">
                <a:latin typeface="Times New Roman"/>
                <a:cs typeface="Times New Roman"/>
              </a:rPr>
              <a:t> </a:t>
            </a:r>
            <a:r>
              <a:rPr sz="1100" dirty="0">
                <a:latin typeface="Times New Roman"/>
                <a:cs typeface="Times New Roman"/>
              </a:rPr>
              <a:t>design.</a:t>
            </a:r>
            <a:r>
              <a:rPr sz="1100" spc="-25" dirty="0">
                <a:latin typeface="Times New Roman"/>
                <a:cs typeface="Times New Roman"/>
              </a:rPr>
              <a:t> </a:t>
            </a:r>
            <a:r>
              <a:rPr sz="1100" dirty="0">
                <a:latin typeface="Times New Roman"/>
                <a:cs typeface="Times New Roman"/>
              </a:rPr>
              <a:t>I’m</a:t>
            </a:r>
            <a:r>
              <a:rPr sz="1100" spc="-20" dirty="0">
                <a:latin typeface="Times New Roman"/>
                <a:cs typeface="Times New Roman"/>
              </a:rPr>
              <a:t> </a:t>
            </a:r>
            <a:r>
              <a:rPr sz="1100" dirty="0">
                <a:latin typeface="Times New Roman"/>
                <a:cs typeface="Times New Roman"/>
              </a:rPr>
              <a:t>hoping</a:t>
            </a:r>
            <a:r>
              <a:rPr sz="1100" spc="-25" dirty="0">
                <a:latin typeface="Times New Roman"/>
                <a:cs typeface="Times New Roman"/>
              </a:rPr>
              <a:t> </a:t>
            </a:r>
            <a:r>
              <a:rPr sz="1100" dirty="0">
                <a:latin typeface="Times New Roman"/>
                <a:cs typeface="Times New Roman"/>
              </a:rPr>
              <a:t>we’ll</a:t>
            </a:r>
            <a:r>
              <a:rPr sz="1100" spc="-20" dirty="0">
                <a:latin typeface="Times New Roman"/>
                <a:cs typeface="Times New Roman"/>
              </a:rPr>
              <a:t> </a:t>
            </a:r>
            <a:r>
              <a:rPr sz="1100" dirty="0">
                <a:latin typeface="Times New Roman"/>
                <a:cs typeface="Times New Roman"/>
              </a:rPr>
              <a:t>find</a:t>
            </a:r>
            <a:r>
              <a:rPr sz="1100" spc="-20" dirty="0">
                <a:latin typeface="Times New Roman"/>
                <a:cs typeface="Times New Roman"/>
              </a:rPr>
              <a:t> </a:t>
            </a:r>
            <a:r>
              <a:rPr sz="1100" dirty="0">
                <a:latin typeface="Times New Roman"/>
                <a:cs typeface="Times New Roman"/>
              </a:rPr>
              <a:t>some</a:t>
            </a:r>
            <a:r>
              <a:rPr sz="1100" spc="-25" dirty="0">
                <a:latin typeface="Times New Roman"/>
                <a:cs typeface="Times New Roman"/>
              </a:rPr>
              <a:t> </a:t>
            </a:r>
            <a:r>
              <a:rPr sz="1100" dirty="0">
                <a:latin typeface="Times New Roman"/>
                <a:cs typeface="Times New Roman"/>
              </a:rPr>
              <a:t>ways</a:t>
            </a:r>
            <a:r>
              <a:rPr sz="1100" spc="-20" dirty="0">
                <a:latin typeface="Times New Roman"/>
                <a:cs typeface="Times New Roman"/>
              </a:rPr>
              <a:t> </a:t>
            </a:r>
            <a:r>
              <a:rPr sz="1100" dirty="0">
                <a:latin typeface="Times New Roman"/>
                <a:cs typeface="Times New Roman"/>
              </a:rPr>
              <a:t>to</a:t>
            </a:r>
            <a:r>
              <a:rPr sz="1100" spc="-25" dirty="0">
                <a:latin typeface="Times New Roman"/>
                <a:cs typeface="Times New Roman"/>
              </a:rPr>
              <a:t> </a:t>
            </a:r>
            <a:r>
              <a:rPr sz="1100" dirty="0">
                <a:latin typeface="Times New Roman"/>
                <a:cs typeface="Times New Roman"/>
              </a:rPr>
              <a:t>increase</a:t>
            </a:r>
            <a:r>
              <a:rPr sz="1100" spc="-20" dirty="0">
                <a:latin typeface="Times New Roman"/>
                <a:cs typeface="Times New Roman"/>
              </a:rPr>
              <a:t> </a:t>
            </a:r>
            <a:r>
              <a:rPr sz="1100" dirty="0">
                <a:latin typeface="Times New Roman"/>
                <a:cs typeface="Times New Roman"/>
              </a:rPr>
              <a:t>our</a:t>
            </a:r>
            <a:r>
              <a:rPr sz="1100" spc="-25" dirty="0">
                <a:latin typeface="Times New Roman"/>
                <a:cs typeface="Times New Roman"/>
              </a:rPr>
              <a:t> </a:t>
            </a:r>
            <a:r>
              <a:rPr sz="1100" dirty="0">
                <a:latin typeface="Times New Roman"/>
                <a:cs typeface="Times New Roman"/>
              </a:rPr>
              <a:t>productivity,”</a:t>
            </a:r>
            <a:r>
              <a:rPr sz="1100" spc="-20" dirty="0">
                <a:latin typeface="Times New Roman"/>
                <a:cs typeface="Times New Roman"/>
              </a:rPr>
              <a:t> </a:t>
            </a:r>
            <a:r>
              <a:rPr sz="1100" dirty="0">
                <a:latin typeface="Times New Roman"/>
                <a:cs typeface="Times New Roman"/>
              </a:rPr>
              <a:t>Anna</a:t>
            </a:r>
            <a:r>
              <a:rPr sz="1100" spc="-30" dirty="0">
                <a:latin typeface="Times New Roman"/>
                <a:cs typeface="Times New Roman"/>
              </a:rPr>
              <a:t> </a:t>
            </a:r>
            <a:r>
              <a:rPr sz="1100" spc="-10" dirty="0">
                <a:latin typeface="Times New Roman"/>
                <a:cs typeface="Times New Roman"/>
              </a:rPr>
              <a:t>continues. </a:t>
            </a:r>
            <a:r>
              <a:rPr sz="1100" dirty="0">
                <a:latin typeface="Times New Roman"/>
                <a:cs typeface="Times New Roman"/>
              </a:rPr>
              <a:t>“Tell</a:t>
            </a:r>
            <a:r>
              <a:rPr sz="1100" spc="-5" dirty="0">
                <a:latin typeface="Times New Roman"/>
                <a:cs typeface="Times New Roman"/>
              </a:rPr>
              <a:t> </a:t>
            </a:r>
            <a:r>
              <a:rPr sz="1100" dirty="0">
                <a:latin typeface="Times New Roman"/>
                <a:cs typeface="Times New Roman"/>
              </a:rPr>
              <a:t>me about</a:t>
            </a:r>
            <a:r>
              <a:rPr sz="1100" spc="-5" dirty="0">
                <a:latin typeface="Times New Roman"/>
                <a:cs typeface="Times New Roman"/>
              </a:rPr>
              <a:t> </a:t>
            </a:r>
            <a:r>
              <a:rPr sz="1100" dirty="0">
                <a:latin typeface="Times New Roman"/>
                <a:cs typeface="Times New Roman"/>
              </a:rPr>
              <a:t>the</a:t>
            </a:r>
            <a:r>
              <a:rPr sz="1100" spc="-5" dirty="0">
                <a:latin typeface="Times New Roman"/>
                <a:cs typeface="Times New Roman"/>
              </a:rPr>
              <a:t> </a:t>
            </a:r>
            <a:r>
              <a:rPr sz="1100" dirty="0">
                <a:latin typeface="Times New Roman"/>
                <a:cs typeface="Times New Roman"/>
              </a:rPr>
              <a:t>new</a:t>
            </a:r>
            <a:r>
              <a:rPr sz="1100" spc="-5" dirty="0">
                <a:latin typeface="Times New Roman"/>
                <a:cs typeface="Times New Roman"/>
              </a:rPr>
              <a:t> </a:t>
            </a:r>
            <a:r>
              <a:rPr sz="1100" dirty="0">
                <a:latin typeface="Times New Roman"/>
                <a:cs typeface="Times New Roman"/>
              </a:rPr>
              <a:t>project,” Chip</a:t>
            </a:r>
            <a:r>
              <a:rPr sz="1100" spc="-5" dirty="0">
                <a:latin typeface="Times New Roman"/>
                <a:cs typeface="Times New Roman"/>
              </a:rPr>
              <a:t> </a:t>
            </a:r>
            <a:r>
              <a:rPr sz="1100" dirty="0">
                <a:latin typeface="Times New Roman"/>
                <a:cs typeface="Times New Roman"/>
              </a:rPr>
              <a:t>says.</a:t>
            </a:r>
            <a:r>
              <a:rPr sz="1100" spc="-10" dirty="0">
                <a:latin typeface="Times New Roman"/>
                <a:cs typeface="Times New Roman"/>
              </a:rPr>
              <a:t> </a:t>
            </a:r>
            <a:r>
              <a:rPr sz="1100" dirty="0">
                <a:latin typeface="Times New Roman"/>
                <a:cs typeface="Times New Roman"/>
              </a:rPr>
              <a:t>“Well,”</a:t>
            </a:r>
            <a:r>
              <a:rPr sz="1100" spc="-5" dirty="0">
                <a:latin typeface="Times New Roman"/>
                <a:cs typeface="Times New Roman"/>
              </a:rPr>
              <a:t> </a:t>
            </a:r>
            <a:r>
              <a:rPr sz="1100" dirty="0">
                <a:latin typeface="Times New Roman"/>
                <a:cs typeface="Times New Roman"/>
              </a:rPr>
              <a:t>Anna replies,</a:t>
            </a:r>
            <a:r>
              <a:rPr sz="1100" spc="-5" dirty="0">
                <a:latin typeface="Times New Roman"/>
                <a:cs typeface="Times New Roman"/>
              </a:rPr>
              <a:t> </a:t>
            </a:r>
            <a:r>
              <a:rPr sz="1100" dirty="0">
                <a:latin typeface="Times New Roman"/>
                <a:cs typeface="Times New Roman"/>
              </a:rPr>
              <a:t>“like so</a:t>
            </a:r>
            <a:r>
              <a:rPr sz="1100" spc="-5" dirty="0">
                <a:latin typeface="Times New Roman"/>
                <a:cs typeface="Times New Roman"/>
              </a:rPr>
              <a:t> </a:t>
            </a:r>
            <a:r>
              <a:rPr sz="1100" dirty="0">
                <a:latin typeface="Times New Roman"/>
                <a:cs typeface="Times New Roman"/>
              </a:rPr>
              <a:t>many other</a:t>
            </a:r>
            <a:r>
              <a:rPr sz="1100" spc="-5" dirty="0">
                <a:latin typeface="Times New Roman"/>
                <a:cs typeface="Times New Roman"/>
              </a:rPr>
              <a:t> </a:t>
            </a:r>
            <a:r>
              <a:rPr sz="1100" spc="-10" dirty="0">
                <a:latin typeface="Times New Roman"/>
                <a:cs typeface="Times New Roman"/>
              </a:rPr>
              <a:t>organizations, </a:t>
            </a:r>
            <a:r>
              <a:rPr sz="1100" dirty="0">
                <a:latin typeface="Times New Roman"/>
                <a:cs typeface="Times New Roman"/>
              </a:rPr>
              <a:t>we</a:t>
            </a:r>
            <a:r>
              <a:rPr sz="1100" spc="-15" dirty="0">
                <a:latin typeface="Times New Roman"/>
                <a:cs typeface="Times New Roman"/>
              </a:rPr>
              <a:t> </a:t>
            </a:r>
            <a:r>
              <a:rPr sz="1100" dirty="0">
                <a:latin typeface="Times New Roman"/>
                <a:cs typeface="Times New Roman"/>
              </a:rPr>
              <a:t>have</a:t>
            </a:r>
            <a:r>
              <a:rPr sz="1100" spc="-15" dirty="0">
                <a:latin typeface="Times New Roman"/>
                <a:cs typeface="Times New Roman"/>
              </a:rPr>
              <a:t> </a:t>
            </a:r>
            <a:r>
              <a:rPr sz="1100" dirty="0">
                <a:latin typeface="Times New Roman"/>
                <a:cs typeface="Times New Roman"/>
              </a:rPr>
              <a:t>a</a:t>
            </a:r>
            <a:r>
              <a:rPr sz="1100" spc="-15" dirty="0">
                <a:latin typeface="Times New Roman"/>
                <a:cs typeface="Times New Roman"/>
              </a:rPr>
              <a:t> </a:t>
            </a:r>
            <a:r>
              <a:rPr sz="1100" dirty="0">
                <a:latin typeface="Times New Roman"/>
                <a:cs typeface="Times New Roman"/>
              </a:rPr>
              <a:t>large</a:t>
            </a:r>
            <a:r>
              <a:rPr sz="1100" spc="-15" dirty="0">
                <a:latin typeface="Times New Roman"/>
                <a:cs typeface="Times New Roman"/>
              </a:rPr>
              <a:t> </a:t>
            </a:r>
            <a:r>
              <a:rPr sz="1100" dirty="0">
                <a:latin typeface="Times New Roman"/>
                <a:cs typeface="Times New Roman"/>
              </a:rPr>
              <a:t>number</a:t>
            </a:r>
            <a:r>
              <a:rPr sz="1100" spc="-10" dirty="0">
                <a:latin typeface="Times New Roman"/>
                <a:cs typeface="Times New Roman"/>
              </a:rPr>
              <a:t> </a:t>
            </a:r>
            <a:r>
              <a:rPr sz="1100" dirty="0">
                <a:latin typeface="Times New Roman"/>
                <a:cs typeface="Times New Roman"/>
              </a:rPr>
              <a:t>of</a:t>
            </a:r>
            <a:r>
              <a:rPr sz="1100" spc="-15" dirty="0">
                <a:latin typeface="Times New Roman"/>
                <a:cs typeface="Times New Roman"/>
              </a:rPr>
              <a:t> </a:t>
            </a:r>
            <a:r>
              <a:rPr sz="1100" dirty="0">
                <a:latin typeface="Times New Roman"/>
                <a:cs typeface="Times New Roman"/>
              </a:rPr>
              <a:t>microcomputers</a:t>
            </a:r>
            <a:r>
              <a:rPr sz="1100" spc="-20" dirty="0">
                <a:latin typeface="Times New Roman"/>
                <a:cs typeface="Times New Roman"/>
              </a:rPr>
              <a:t> </a:t>
            </a:r>
            <a:r>
              <a:rPr sz="1100" dirty="0">
                <a:latin typeface="Times New Roman"/>
                <a:cs typeface="Times New Roman"/>
              </a:rPr>
              <a:t>with</a:t>
            </a:r>
            <a:r>
              <a:rPr sz="1100" spc="-15" dirty="0">
                <a:latin typeface="Times New Roman"/>
                <a:cs typeface="Times New Roman"/>
              </a:rPr>
              <a:t> </a:t>
            </a:r>
            <a:r>
              <a:rPr sz="1100" dirty="0">
                <a:latin typeface="Times New Roman"/>
                <a:cs typeface="Times New Roman"/>
              </a:rPr>
              <a:t>different</a:t>
            </a:r>
            <a:r>
              <a:rPr sz="1100" spc="-5" dirty="0">
                <a:latin typeface="Times New Roman"/>
                <a:cs typeface="Times New Roman"/>
              </a:rPr>
              <a:t> </a:t>
            </a:r>
            <a:r>
              <a:rPr sz="1100" dirty="0">
                <a:latin typeface="Times New Roman"/>
                <a:cs typeface="Times New Roman"/>
              </a:rPr>
              <a:t>software</a:t>
            </a:r>
            <a:r>
              <a:rPr sz="1100" spc="-15" dirty="0">
                <a:latin typeface="Times New Roman"/>
                <a:cs typeface="Times New Roman"/>
              </a:rPr>
              <a:t> </a:t>
            </a:r>
            <a:r>
              <a:rPr sz="1100" dirty="0">
                <a:latin typeface="Times New Roman"/>
                <a:cs typeface="Times New Roman"/>
              </a:rPr>
              <a:t>packages</a:t>
            </a:r>
            <a:r>
              <a:rPr sz="1100" spc="-15" dirty="0">
                <a:latin typeface="Times New Roman"/>
                <a:cs typeface="Times New Roman"/>
              </a:rPr>
              <a:t> </a:t>
            </a:r>
            <a:r>
              <a:rPr sz="1100" dirty="0">
                <a:latin typeface="Times New Roman"/>
                <a:cs typeface="Times New Roman"/>
              </a:rPr>
              <a:t>installed</a:t>
            </a:r>
            <a:r>
              <a:rPr sz="1100" spc="-15" dirty="0">
                <a:latin typeface="Times New Roman"/>
                <a:cs typeface="Times New Roman"/>
              </a:rPr>
              <a:t> </a:t>
            </a:r>
            <a:r>
              <a:rPr sz="1100" dirty="0">
                <a:latin typeface="Times New Roman"/>
                <a:cs typeface="Times New Roman"/>
              </a:rPr>
              <a:t>on</a:t>
            </a:r>
            <a:r>
              <a:rPr sz="1100" spc="-15" dirty="0">
                <a:latin typeface="Times New Roman"/>
                <a:cs typeface="Times New Roman"/>
              </a:rPr>
              <a:t> </a:t>
            </a:r>
            <a:r>
              <a:rPr sz="1100" dirty="0">
                <a:latin typeface="Times New Roman"/>
                <a:cs typeface="Times New Roman"/>
              </a:rPr>
              <a:t>them.</a:t>
            </a:r>
            <a:r>
              <a:rPr sz="1100" spc="-5" dirty="0">
                <a:latin typeface="Times New Roman"/>
                <a:cs typeface="Times New Roman"/>
              </a:rPr>
              <a:t> </a:t>
            </a:r>
            <a:r>
              <a:rPr sz="1100" spc="-20" dirty="0">
                <a:latin typeface="Times New Roman"/>
                <a:cs typeface="Times New Roman"/>
              </a:rPr>
              <a:t>From </a:t>
            </a:r>
            <a:r>
              <a:rPr sz="1100" dirty="0">
                <a:latin typeface="Times New Roman"/>
                <a:cs typeface="Times New Roman"/>
              </a:rPr>
              <a:t>what</a:t>
            </a:r>
            <a:r>
              <a:rPr sz="1100" spc="145" dirty="0">
                <a:latin typeface="Times New Roman"/>
                <a:cs typeface="Times New Roman"/>
              </a:rPr>
              <a:t> </a:t>
            </a:r>
            <a:r>
              <a:rPr sz="1100" dirty="0">
                <a:latin typeface="Times New Roman"/>
                <a:cs typeface="Times New Roman"/>
              </a:rPr>
              <a:t>I</a:t>
            </a:r>
            <a:r>
              <a:rPr sz="1100" spc="150" dirty="0">
                <a:latin typeface="Times New Roman"/>
                <a:cs typeface="Times New Roman"/>
              </a:rPr>
              <a:t> </a:t>
            </a:r>
            <a:r>
              <a:rPr sz="1100" dirty="0">
                <a:latin typeface="Times New Roman"/>
                <a:cs typeface="Times New Roman"/>
              </a:rPr>
              <a:t>understand,</a:t>
            </a:r>
            <a:r>
              <a:rPr sz="1100" spc="150" dirty="0">
                <a:latin typeface="Times New Roman"/>
                <a:cs typeface="Times New Roman"/>
              </a:rPr>
              <a:t> </a:t>
            </a:r>
            <a:r>
              <a:rPr sz="1100" dirty="0">
                <a:latin typeface="Times New Roman"/>
                <a:cs typeface="Times New Roman"/>
              </a:rPr>
              <a:t>in</a:t>
            </a:r>
            <a:r>
              <a:rPr sz="1100" spc="150" dirty="0">
                <a:latin typeface="Times New Roman"/>
                <a:cs typeface="Times New Roman"/>
              </a:rPr>
              <a:t> </a:t>
            </a:r>
            <a:r>
              <a:rPr sz="1100" dirty="0">
                <a:latin typeface="Times New Roman"/>
                <a:cs typeface="Times New Roman"/>
              </a:rPr>
              <a:t>the</a:t>
            </a:r>
            <a:r>
              <a:rPr sz="1100" spc="145" dirty="0">
                <a:latin typeface="Times New Roman"/>
                <a:cs typeface="Times New Roman"/>
              </a:rPr>
              <a:t> </a:t>
            </a:r>
            <a:r>
              <a:rPr sz="1100" dirty="0">
                <a:latin typeface="Times New Roman"/>
                <a:cs typeface="Times New Roman"/>
              </a:rPr>
              <a:t>1980s</a:t>
            </a:r>
            <a:r>
              <a:rPr sz="1100" spc="150" dirty="0">
                <a:latin typeface="Times New Roman"/>
                <a:cs typeface="Times New Roman"/>
              </a:rPr>
              <a:t> </a:t>
            </a:r>
            <a:r>
              <a:rPr sz="1100" dirty="0">
                <a:latin typeface="Times New Roman"/>
                <a:cs typeface="Times New Roman"/>
              </a:rPr>
              <a:t>there</a:t>
            </a:r>
            <a:r>
              <a:rPr sz="1100" spc="145" dirty="0">
                <a:latin typeface="Times New Roman"/>
                <a:cs typeface="Times New Roman"/>
              </a:rPr>
              <a:t> </a:t>
            </a:r>
            <a:r>
              <a:rPr sz="1100" dirty="0">
                <a:latin typeface="Times New Roman"/>
                <a:cs typeface="Times New Roman"/>
              </a:rPr>
              <a:t>were</a:t>
            </a:r>
            <a:r>
              <a:rPr sz="1100" spc="150" dirty="0">
                <a:latin typeface="Times New Roman"/>
                <a:cs typeface="Times New Roman"/>
              </a:rPr>
              <a:t> </a:t>
            </a:r>
            <a:r>
              <a:rPr sz="1100" dirty="0">
                <a:latin typeface="Times New Roman"/>
                <a:cs typeface="Times New Roman"/>
              </a:rPr>
              <a:t>few</a:t>
            </a:r>
            <a:r>
              <a:rPr sz="1100" spc="140" dirty="0">
                <a:latin typeface="Times New Roman"/>
                <a:cs typeface="Times New Roman"/>
              </a:rPr>
              <a:t> </a:t>
            </a:r>
            <a:r>
              <a:rPr sz="1100" dirty="0">
                <a:latin typeface="Times New Roman"/>
                <a:cs typeface="Times New Roman"/>
              </a:rPr>
              <a:t>personal</a:t>
            </a:r>
            <a:r>
              <a:rPr sz="1100" spc="155" dirty="0">
                <a:latin typeface="Times New Roman"/>
                <a:cs typeface="Times New Roman"/>
              </a:rPr>
              <a:t> </a:t>
            </a:r>
            <a:r>
              <a:rPr sz="1100" dirty="0">
                <a:latin typeface="Times New Roman"/>
                <a:cs typeface="Times New Roman"/>
              </a:rPr>
              <a:t>computers</a:t>
            </a:r>
            <a:r>
              <a:rPr sz="1100" spc="150" dirty="0">
                <a:latin typeface="Times New Roman"/>
                <a:cs typeface="Times New Roman"/>
              </a:rPr>
              <a:t> </a:t>
            </a:r>
            <a:r>
              <a:rPr sz="1100" dirty="0">
                <a:latin typeface="Times New Roman"/>
                <a:cs typeface="Times New Roman"/>
              </a:rPr>
              <a:t>and</a:t>
            </a:r>
            <a:r>
              <a:rPr sz="1100" spc="150" dirty="0">
                <a:latin typeface="Times New Roman"/>
                <a:cs typeface="Times New Roman"/>
              </a:rPr>
              <a:t> </a:t>
            </a:r>
            <a:r>
              <a:rPr sz="1100" dirty="0">
                <a:latin typeface="Times New Roman"/>
                <a:cs typeface="Times New Roman"/>
              </a:rPr>
              <a:t>a</a:t>
            </a:r>
            <a:r>
              <a:rPr sz="1100" spc="145" dirty="0">
                <a:latin typeface="Times New Roman"/>
                <a:cs typeface="Times New Roman"/>
              </a:rPr>
              <a:t> </a:t>
            </a:r>
            <a:r>
              <a:rPr sz="1100" dirty="0">
                <a:latin typeface="Times New Roman"/>
                <a:cs typeface="Times New Roman"/>
              </a:rPr>
              <a:t>scattered</a:t>
            </a:r>
            <a:r>
              <a:rPr sz="1100" spc="150" dirty="0">
                <a:latin typeface="Times New Roman"/>
                <a:cs typeface="Times New Roman"/>
              </a:rPr>
              <a:t> </a:t>
            </a:r>
            <a:r>
              <a:rPr sz="1100" dirty="0">
                <a:latin typeface="Times New Roman"/>
                <a:cs typeface="Times New Roman"/>
              </a:rPr>
              <a:t>collection</a:t>
            </a:r>
            <a:r>
              <a:rPr sz="1100" spc="145" dirty="0">
                <a:latin typeface="Times New Roman"/>
                <a:cs typeface="Times New Roman"/>
              </a:rPr>
              <a:t> </a:t>
            </a:r>
            <a:r>
              <a:rPr sz="1100" spc="-25" dirty="0">
                <a:latin typeface="Times New Roman"/>
                <a:cs typeface="Times New Roman"/>
              </a:rPr>
              <a:t>of </a:t>
            </a:r>
            <a:r>
              <a:rPr sz="1100" dirty="0">
                <a:latin typeface="Times New Roman"/>
                <a:cs typeface="Times New Roman"/>
              </a:rPr>
              <a:t>software.</a:t>
            </a:r>
            <a:r>
              <a:rPr sz="1100" spc="190" dirty="0">
                <a:latin typeface="Times New Roman"/>
                <a:cs typeface="Times New Roman"/>
              </a:rPr>
              <a:t> </a:t>
            </a:r>
            <a:r>
              <a:rPr sz="1100" dirty="0">
                <a:latin typeface="Times New Roman"/>
                <a:cs typeface="Times New Roman"/>
              </a:rPr>
              <a:t>This</a:t>
            </a:r>
            <a:r>
              <a:rPr sz="1100" spc="190" dirty="0">
                <a:latin typeface="Times New Roman"/>
                <a:cs typeface="Times New Roman"/>
              </a:rPr>
              <a:t> </a:t>
            </a:r>
            <a:r>
              <a:rPr sz="1100" dirty="0">
                <a:latin typeface="Times New Roman"/>
                <a:cs typeface="Times New Roman"/>
              </a:rPr>
              <a:t>expanded</a:t>
            </a:r>
            <a:r>
              <a:rPr sz="1100" spc="190" dirty="0">
                <a:latin typeface="Times New Roman"/>
                <a:cs typeface="Times New Roman"/>
              </a:rPr>
              <a:t> </a:t>
            </a:r>
            <a:r>
              <a:rPr sz="1100" dirty="0">
                <a:latin typeface="Times New Roman"/>
                <a:cs typeface="Times New Roman"/>
              </a:rPr>
              <a:t>rapidly</a:t>
            </a:r>
            <a:r>
              <a:rPr sz="1100" spc="190" dirty="0">
                <a:latin typeface="Times New Roman"/>
                <a:cs typeface="Times New Roman"/>
              </a:rPr>
              <a:t> </a:t>
            </a:r>
            <a:r>
              <a:rPr sz="1100" dirty="0">
                <a:latin typeface="Times New Roman"/>
                <a:cs typeface="Times New Roman"/>
              </a:rPr>
              <a:t>in</a:t>
            </a:r>
            <a:r>
              <a:rPr sz="1100" spc="190" dirty="0">
                <a:latin typeface="Times New Roman"/>
                <a:cs typeface="Times New Roman"/>
              </a:rPr>
              <a:t> </a:t>
            </a:r>
            <a:r>
              <a:rPr sz="1100" dirty="0">
                <a:latin typeface="Times New Roman"/>
                <a:cs typeface="Times New Roman"/>
              </a:rPr>
              <a:t>the</a:t>
            </a:r>
            <a:r>
              <a:rPr sz="1100" spc="190" dirty="0">
                <a:latin typeface="Times New Roman"/>
                <a:cs typeface="Times New Roman"/>
              </a:rPr>
              <a:t> </a:t>
            </a:r>
            <a:r>
              <a:rPr sz="1100" dirty="0">
                <a:latin typeface="Times New Roman"/>
                <a:cs typeface="Times New Roman"/>
              </a:rPr>
              <a:t>1990s,</a:t>
            </a:r>
            <a:r>
              <a:rPr sz="1100" spc="190" dirty="0">
                <a:latin typeface="Times New Roman"/>
                <a:cs typeface="Times New Roman"/>
              </a:rPr>
              <a:t> </a:t>
            </a:r>
            <a:r>
              <a:rPr sz="1100" dirty="0">
                <a:latin typeface="Times New Roman"/>
                <a:cs typeface="Times New Roman"/>
              </a:rPr>
              <a:t>and</a:t>
            </a:r>
            <a:r>
              <a:rPr sz="1100" spc="190" dirty="0">
                <a:latin typeface="Times New Roman"/>
                <a:cs typeface="Times New Roman"/>
              </a:rPr>
              <a:t> </a:t>
            </a:r>
            <a:r>
              <a:rPr sz="1100" dirty="0">
                <a:latin typeface="Times New Roman"/>
                <a:cs typeface="Times New Roman"/>
              </a:rPr>
              <a:t>now</a:t>
            </a:r>
            <a:r>
              <a:rPr sz="1100" spc="204" dirty="0">
                <a:latin typeface="Times New Roman"/>
                <a:cs typeface="Times New Roman"/>
              </a:rPr>
              <a:t> </a:t>
            </a:r>
            <a:r>
              <a:rPr sz="1100" dirty="0">
                <a:latin typeface="Times New Roman"/>
                <a:cs typeface="Times New Roman"/>
              </a:rPr>
              <a:t>everyone</a:t>
            </a:r>
            <a:r>
              <a:rPr sz="1100" spc="190" dirty="0">
                <a:latin typeface="Times New Roman"/>
                <a:cs typeface="Times New Roman"/>
              </a:rPr>
              <a:t> </a:t>
            </a:r>
            <a:r>
              <a:rPr sz="1100" dirty="0">
                <a:latin typeface="Times New Roman"/>
                <a:cs typeface="Times New Roman"/>
              </a:rPr>
              <a:t>uses</a:t>
            </a:r>
            <a:r>
              <a:rPr sz="1100" spc="190" dirty="0">
                <a:latin typeface="Times New Roman"/>
                <a:cs typeface="Times New Roman"/>
              </a:rPr>
              <a:t> </a:t>
            </a:r>
            <a:r>
              <a:rPr sz="1100" dirty="0">
                <a:latin typeface="Times New Roman"/>
                <a:cs typeface="Times New Roman"/>
              </a:rPr>
              <a:t>computers.</a:t>
            </a:r>
            <a:r>
              <a:rPr sz="1100" spc="190" dirty="0">
                <a:latin typeface="Times New Roman"/>
                <a:cs typeface="Times New Roman"/>
              </a:rPr>
              <a:t> </a:t>
            </a:r>
            <a:r>
              <a:rPr sz="1100" dirty="0">
                <a:latin typeface="Times New Roman"/>
                <a:cs typeface="Times New Roman"/>
              </a:rPr>
              <a:t>Some</a:t>
            </a:r>
            <a:r>
              <a:rPr sz="1100" spc="190" dirty="0">
                <a:latin typeface="Times New Roman"/>
                <a:cs typeface="Times New Roman"/>
              </a:rPr>
              <a:t> </a:t>
            </a:r>
            <a:r>
              <a:rPr sz="1100" spc="-10" dirty="0">
                <a:latin typeface="Times New Roman"/>
                <a:cs typeface="Times New Roman"/>
              </a:rPr>
              <a:t>faculty </a:t>
            </a:r>
            <a:r>
              <a:rPr sz="1100" dirty="0">
                <a:latin typeface="Times New Roman"/>
                <a:cs typeface="Times New Roman"/>
              </a:rPr>
              <a:t>members</a:t>
            </a:r>
            <a:r>
              <a:rPr sz="1100" spc="150" dirty="0">
                <a:latin typeface="Times New Roman"/>
                <a:cs typeface="Times New Roman"/>
              </a:rPr>
              <a:t> </a:t>
            </a:r>
            <a:r>
              <a:rPr sz="1100" dirty="0">
                <a:latin typeface="Times New Roman"/>
                <a:cs typeface="Times New Roman"/>
              </a:rPr>
              <a:t>use</a:t>
            </a:r>
            <a:r>
              <a:rPr sz="1100" spc="150" dirty="0">
                <a:latin typeface="Times New Roman"/>
                <a:cs typeface="Times New Roman"/>
              </a:rPr>
              <a:t> </a:t>
            </a:r>
            <a:r>
              <a:rPr sz="1100" dirty="0">
                <a:latin typeface="Times New Roman"/>
                <a:cs typeface="Times New Roman"/>
              </a:rPr>
              <a:t>more</a:t>
            </a:r>
            <a:r>
              <a:rPr sz="1100" spc="150" dirty="0">
                <a:latin typeface="Times New Roman"/>
                <a:cs typeface="Times New Roman"/>
              </a:rPr>
              <a:t> </a:t>
            </a:r>
            <a:r>
              <a:rPr sz="1100" dirty="0">
                <a:latin typeface="Times New Roman"/>
                <a:cs typeface="Times New Roman"/>
              </a:rPr>
              <a:t>than</a:t>
            </a:r>
            <a:r>
              <a:rPr sz="1100" spc="145" dirty="0">
                <a:latin typeface="Times New Roman"/>
                <a:cs typeface="Times New Roman"/>
              </a:rPr>
              <a:t> </a:t>
            </a:r>
            <a:r>
              <a:rPr sz="1100" dirty="0">
                <a:latin typeface="Times New Roman"/>
                <a:cs typeface="Times New Roman"/>
              </a:rPr>
              <a:t>one</a:t>
            </a:r>
            <a:r>
              <a:rPr sz="1100" spc="150" dirty="0">
                <a:latin typeface="Times New Roman"/>
                <a:cs typeface="Times New Roman"/>
              </a:rPr>
              <a:t> </a:t>
            </a:r>
            <a:r>
              <a:rPr sz="1100" dirty="0">
                <a:latin typeface="Times New Roman"/>
                <a:cs typeface="Times New Roman"/>
              </a:rPr>
              <a:t>computer.</a:t>
            </a:r>
            <a:r>
              <a:rPr sz="1100" spc="155" dirty="0">
                <a:latin typeface="Times New Roman"/>
                <a:cs typeface="Times New Roman"/>
              </a:rPr>
              <a:t> </a:t>
            </a:r>
            <a:r>
              <a:rPr sz="1100" dirty="0">
                <a:latin typeface="Times New Roman"/>
                <a:cs typeface="Times New Roman"/>
              </a:rPr>
              <a:t>The</a:t>
            </a:r>
            <a:r>
              <a:rPr sz="1100" spc="150" dirty="0">
                <a:latin typeface="Times New Roman"/>
                <a:cs typeface="Times New Roman"/>
              </a:rPr>
              <a:t> </a:t>
            </a:r>
            <a:r>
              <a:rPr sz="1100" dirty="0">
                <a:latin typeface="Times New Roman"/>
                <a:cs typeface="Times New Roman"/>
              </a:rPr>
              <a:t>current</a:t>
            </a:r>
            <a:r>
              <a:rPr sz="1100" spc="150" dirty="0">
                <a:latin typeface="Times New Roman"/>
                <a:cs typeface="Times New Roman"/>
              </a:rPr>
              <a:t> </a:t>
            </a:r>
            <a:r>
              <a:rPr sz="1100" dirty="0">
                <a:latin typeface="Times New Roman"/>
                <a:cs typeface="Times New Roman"/>
              </a:rPr>
              <a:t>system</a:t>
            </a:r>
            <a:r>
              <a:rPr sz="1100" spc="150" dirty="0">
                <a:latin typeface="Times New Roman"/>
                <a:cs typeface="Times New Roman"/>
              </a:rPr>
              <a:t> </a:t>
            </a:r>
            <a:r>
              <a:rPr sz="1100" dirty="0">
                <a:latin typeface="Times New Roman"/>
                <a:cs typeface="Times New Roman"/>
              </a:rPr>
              <a:t>that</a:t>
            </a:r>
            <a:r>
              <a:rPr sz="1100" spc="155" dirty="0">
                <a:latin typeface="Times New Roman"/>
                <a:cs typeface="Times New Roman"/>
              </a:rPr>
              <a:t> </a:t>
            </a:r>
            <a:r>
              <a:rPr sz="1100" dirty="0">
                <a:latin typeface="Times New Roman"/>
                <a:cs typeface="Times New Roman"/>
              </a:rPr>
              <a:t>is</a:t>
            </a:r>
            <a:r>
              <a:rPr sz="1100" spc="150" dirty="0">
                <a:latin typeface="Times New Roman"/>
                <a:cs typeface="Times New Roman"/>
              </a:rPr>
              <a:t> </a:t>
            </a:r>
            <a:r>
              <a:rPr sz="1100" dirty="0">
                <a:latin typeface="Times New Roman"/>
                <a:cs typeface="Times New Roman"/>
              </a:rPr>
              <a:t>used</a:t>
            </a:r>
            <a:r>
              <a:rPr sz="1100" spc="150" dirty="0">
                <a:latin typeface="Times New Roman"/>
                <a:cs typeface="Times New Roman"/>
              </a:rPr>
              <a:t> </a:t>
            </a:r>
            <a:r>
              <a:rPr sz="1100" dirty="0">
                <a:latin typeface="Times New Roman"/>
                <a:cs typeface="Times New Roman"/>
              </a:rPr>
              <a:t>to</a:t>
            </a:r>
            <a:r>
              <a:rPr sz="1100" spc="150" dirty="0">
                <a:latin typeface="Times New Roman"/>
                <a:cs typeface="Times New Roman"/>
              </a:rPr>
              <a:t> </a:t>
            </a:r>
            <a:r>
              <a:rPr sz="1100" dirty="0">
                <a:latin typeface="Times New Roman"/>
                <a:cs typeface="Times New Roman"/>
              </a:rPr>
              <a:t>maintain</a:t>
            </a:r>
            <a:r>
              <a:rPr sz="1100" spc="150" dirty="0">
                <a:latin typeface="Times New Roman"/>
                <a:cs typeface="Times New Roman"/>
              </a:rPr>
              <a:t> </a:t>
            </a:r>
            <a:r>
              <a:rPr sz="1100" dirty="0">
                <a:latin typeface="Times New Roman"/>
                <a:cs typeface="Times New Roman"/>
              </a:rPr>
              <a:t>software</a:t>
            </a:r>
            <a:r>
              <a:rPr sz="1100" spc="150" dirty="0">
                <a:latin typeface="Times New Roman"/>
                <a:cs typeface="Times New Roman"/>
              </a:rPr>
              <a:t> </a:t>
            </a:r>
            <a:r>
              <a:rPr sz="1100" spc="-25" dirty="0">
                <a:latin typeface="Times New Roman"/>
                <a:cs typeface="Times New Roman"/>
              </a:rPr>
              <a:t>and </a:t>
            </a:r>
            <a:r>
              <a:rPr sz="1100" dirty="0">
                <a:latin typeface="Times New Roman"/>
                <a:cs typeface="Times New Roman"/>
              </a:rPr>
              <a:t>hardware,</a:t>
            </a:r>
            <a:r>
              <a:rPr sz="1100" spc="-25" dirty="0">
                <a:latin typeface="Times New Roman"/>
                <a:cs typeface="Times New Roman"/>
              </a:rPr>
              <a:t> </a:t>
            </a:r>
            <a:r>
              <a:rPr sz="1100" dirty="0">
                <a:latin typeface="Times New Roman"/>
                <a:cs typeface="Times New Roman"/>
              </a:rPr>
              <a:t>which</a:t>
            </a:r>
            <a:r>
              <a:rPr sz="1100" spc="-25" dirty="0">
                <a:latin typeface="Times New Roman"/>
                <a:cs typeface="Times New Roman"/>
              </a:rPr>
              <a:t> </a:t>
            </a:r>
            <a:r>
              <a:rPr sz="1100" dirty="0">
                <a:latin typeface="Times New Roman"/>
                <a:cs typeface="Times New Roman"/>
              </a:rPr>
              <a:t>was</a:t>
            </a:r>
            <a:r>
              <a:rPr sz="1100" spc="-25" dirty="0">
                <a:latin typeface="Times New Roman"/>
                <a:cs typeface="Times New Roman"/>
              </a:rPr>
              <a:t> </a:t>
            </a:r>
            <a:r>
              <a:rPr sz="1100" dirty="0">
                <a:latin typeface="Times New Roman"/>
                <a:cs typeface="Times New Roman"/>
              </a:rPr>
              <a:t>originally</a:t>
            </a:r>
            <a:r>
              <a:rPr sz="1100" spc="-25" dirty="0">
                <a:latin typeface="Times New Roman"/>
                <a:cs typeface="Times New Roman"/>
              </a:rPr>
              <a:t> </a:t>
            </a:r>
            <a:r>
              <a:rPr sz="1100" dirty="0">
                <a:latin typeface="Times New Roman"/>
                <a:cs typeface="Times New Roman"/>
              </a:rPr>
              <a:t>quite</a:t>
            </a:r>
            <a:r>
              <a:rPr sz="1100" spc="-25" dirty="0">
                <a:latin typeface="Times New Roman"/>
                <a:cs typeface="Times New Roman"/>
              </a:rPr>
              <a:t> </a:t>
            </a:r>
            <a:r>
              <a:rPr sz="1100" dirty="0">
                <a:latin typeface="Times New Roman"/>
                <a:cs typeface="Times New Roman"/>
              </a:rPr>
              <a:t>useful,</a:t>
            </a:r>
            <a:r>
              <a:rPr sz="1100" spc="-25" dirty="0">
                <a:latin typeface="Times New Roman"/>
                <a:cs typeface="Times New Roman"/>
              </a:rPr>
              <a:t> </a:t>
            </a:r>
            <a:r>
              <a:rPr sz="1100" dirty="0">
                <a:latin typeface="Times New Roman"/>
                <a:cs typeface="Times New Roman"/>
              </a:rPr>
              <a:t>is</a:t>
            </a:r>
            <a:r>
              <a:rPr sz="1100" spc="-20" dirty="0">
                <a:latin typeface="Times New Roman"/>
                <a:cs typeface="Times New Roman"/>
              </a:rPr>
              <a:t> </a:t>
            </a:r>
            <a:r>
              <a:rPr sz="1100" dirty="0">
                <a:latin typeface="Times New Roman"/>
                <a:cs typeface="Times New Roman"/>
              </a:rPr>
              <a:t>now</a:t>
            </a:r>
            <a:r>
              <a:rPr sz="1100" spc="-25" dirty="0">
                <a:latin typeface="Times New Roman"/>
                <a:cs typeface="Times New Roman"/>
              </a:rPr>
              <a:t> </a:t>
            </a:r>
            <a:r>
              <a:rPr sz="1100" dirty="0">
                <a:latin typeface="Times New Roman"/>
                <a:cs typeface="Times New Roman"/>
              </a:rPr>
              <a:t>very</a:t>
            </a:r>
            <a:r>
              <a:rPr sz="1100" spc="-25" dirty="0">
                <a:latin typeface="Times New Roman"/>
                <a:cs typeface="Times New Roman"/>
              </a:rPr>
              <a:t> </a:t>
            </a:r>
            <a:r>
              <a:rPr sz="1100" dirty="0">
                <a:latin typeface="Times New Roman"/>
                <a:cs typeface="Times New Roman"/>
              </a:rPr>
              <a:t>outdated</a:t>
            </a:r>
            <a:r>
              <a:rPr sz="1100" spc="-25" dirty="0">
                <a:latin typeface="Times New Roman"/>
                <a:cs typeface="Times New Roman"/>
              </a:rPr>
              <a:t> </a:t>
            </a:r>
            <a:r>
              <a:rPr sz="1100" dirty="0">
                <a:latin typeface="Times New Roman"/>
                <a:cs typeface="Times New Roman"/>
              </a:rPr>
              <a:t>and</a:t>
            </a:r>
            <a:r>
              <a:rPr sz="1100" spc="-25" dirty="0">
                <a:latin typeface="Times New Roman"/>
                <a:cs typeface="Times New Roman"/>
              </a:rPr>
              <a:t> </a:t>
            </a:r>
            <a:r>
              <a:rPr sz="1100" dirty="0">
                <a:latin typeface="Times New Roman"/>
                <a:cs typeface="Times New Roman"/>
              </a:rPr>
              <a:t>quite</a:t>
            </a:r>
            <a:r>
              <a:rPr sz="1100" spc="-30" dirty="0">
                <a:latin typeface="Times New Roman"/>
                <a:cs typeface="Times New Roman"/>
              </a:rPr>
              <a:t> </a:t>
            </a:r>
            <a:r>
              <a:rPr sz="1100" spc="-10" dirty="0">
                <a:latin typeface="Times New Roman"/>
                <a:cs typeface="Times New Roman"/>
              </a:rPr>
              <a:t>overwhelmed.”</a:t>
            </a:r>
            <a:endParaRPr sz="1100" dirty="0">
              <a:latin typeface="Times New Roman"/>
              <a:cs typeface="Times New Roman"/>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extLst>
      <p:ext uri="{BB962C8B-B14F-4D97-AF65-F5344CB8AC3E}">
        <p14:creationId xmlns:p14="http://schemas.microsoft.com/office/powerpoint/2010/main" val="44669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61260" y="585390"/>
            <a:ext cx="5698490" cy="3460750"/>
          </a:xfrm>
          <a:prstGeom prst="rect">
            <a:avLst/>
          </a:prstGeom>
        </p:spPr>
        <p:txBody>
          <a:bodyPr vert="horz" wrap="square" lIns="0" tIns="13335" rIns="0" bIns="0" rtlCol="0">
            <a:spAutoFit/>
          </a:bodyPr>
          <a:lstStyle/>
          <a:p>
            <a:pPr marL="12700" marR="5715" algn="just">
              <a:lnSpc>
                <a:spcPct val="110500"/>
              </a:lnSpc>
              <a:spcBef>
                <a:spcPts val="105"/>
              </a:spcBef>
            </a:pPr>
            <a:r>
              <a:rPr sz="1100" dirty="0">
                <a:latin typeface="Times New Roman"/>
                <a:cs typeface="Times New Roman"/>
              </a:rPr>
              <a:t>“What</a:t>
            </a:r>
            <a:r>
              <a:rPr sz="1100" spc="20" dirty="0">
                <a:latin typeface="Times New Roman"/>
                <a:cs typeface="Times New Roman"/>
              </a:rPr>
              <a:t> </a:t>
            </a:r>
            <a:r>
              <a:rPr sz="1100" dirty="0">
                <a:latin typeface="Times New Roman"/>
                <a:cs typeface="Times New Roman"/>
              </a:rPr>
              <a:t>about</a:t>
            </a:r>
            <a:r>
              <a:rPr sz="1100" spc="25" dirty="0">
                <a:latin typeface="Times New Roman"/>
                <a:cs typeface="Times New Roman"/>
              </a:rPr>
              <a:t> </a:t>
            </a:r>
            <a:r>
              <a:rPr sz="1100" dirty="0">
                <a:latin typeface="Times New Roman"/>
                <a:cs typeface="Times New Roman"/>
              </a:rPr>
              <a:t>the</a:t>
            </a:r>
            <a:r>
              <a:rPr sz="1100" spc="20" dirty="0">
                <a:latin typeface="Times New Roman"/>
                <a:cs typeface="Times New Roman"/>
              </a:rPr>
              <a:t> </a:t>
            </a:r>
            <a:r>
              <a:rPr sz="1100" dirty="0">
                <a:latin typeface="Times New Roman"/>
                <a:cs typeface="Times New Roman"/>
              </a:rPr>
              <a:t>users?</a:t>
            </a:r>
            <a:r>
              <a:rPr sz="1100" spc="15" dirty="0">
                <a:latin typeface="Times New Roman"/>
                <a:cs typeface="Times New Roman"/>
              </a:rPr>
              <a:t> </a:t>
            </a:r>
            <a:r>
              <a:rPr sz="1100" dirty="0">
                <a:latin typeface="Times New Roman"/>
                <a:cs typeface="Times New Roman"/>
              </a:rPr>
              <a:t>Who</a:t>
            </a:r>
            <a:r>
              <a:rPr sz="1100" spc="20" dirty="0">
                <a:latin typeface="Times New Roman"/>
                <a:cs typeface="Times New Roman"/>
              </a:rPr>
              <a:t> </a:t>
            </a:r>
            <a:r>
              <a:rPr sz="1100" dirty="0">
                <a:latin typeface="Times New Roman"/>
                <a:cs typeface="Times New Roman"/>
              </a:rPr>
              <a:t>should</a:t>
            </a:r>
            <a:r>
              <a:rPr sz="1100" spc="20" dirty="0">
                <a:latin typeface="Times New Roman"/>
                <a:cs typeface="Times New Roman"/>
              </a:rPr>
              <a:t> </a:t>
            </a:r>
            <a:r>
              <a:rPr sz="1100" dirty="0">
                <a:latin typeface="Times New Roman"/>
                <a:cs typeface="Times New Roman"/>
              </a:rPr>
              <a:t>I</a:t>
            </a:r>
            <a:r>
              <a:rPr sz="1100" spc="20" dirty="0">
                <a:latin typeface="Times New Roman"/>
                <a:cs typeface="Times New Roman"/>
              </a:rPr>
              <a:t> </a:t>
            </a:r>
            <a:r>
              <a:rPr sz="1100" dirty="0">
                <a:latin typeface="Times New Roman"/>
                <a:cs typeface="Times New Roman"/>
              </a:rPr>
              <a:t>know?</a:t>
            </a:r>
            <a:r>
              <a:rPr sz="1100" spc="20" dirty="0">
                <a:latin typeface="Times New Roman"/>
                <a:cs typeface="Times New Roman"/>
              </a:rPr>
              <a:t> </a:t>
            </a:r>
            <a:r>
              <a:rPr sz="1100" dirty="0">
                <a:latin typeface="Times New Roman"/>
                <a:cs typeface="Times New Roman"/>
              </a:rPr>
              <a:t>Who</a:t>
            </a:r>
            <a:r>
              <a:rPr sz="1100" spc="20" dirty="0">
                <a:latin typeface="Times New Roman"/>
                <a:cs typeface="Times New Roman"/>
              </a:rPr>
              <a:t> </a:t>
            </a:r>
            <a:r>
              <a:rPr sz="1100" dirty="0">
                <a:latin typeface="Times New Roman"/>
                <a:cs typeface="Times New Roman"/>
              </a:rPr>
              <a:t>do</a:t>
            </a:r>
            <a:r>
              <a:rPr sz="1100" spc="15" dirty="0">
                <a:latin typeface="Times New Roman"/>
                <a:cs typeface="Times New Roman"/>
              </a:rPr>
              <a:t> </a:t>
            </a:r>
            <a:r>
              <a:rPr sz="1100" dirty="0">
                <a:latin typeface="Times New Roman"/>
                <a:cs typeface="Times New Roman"/>
              </a:rPr>
              <a:t>you</a:t>
            </a:r>
            <a:r>
              <a:rPr sz="1100" spc="20" dirty="0">
                <a:latin typeface="Times New Roman"/>
                <a:cs typeface="Times New Roman"/>
              </a:rPr>
              <a:t> </a:t>
            </a:r>
            <a:r>
              <a:rPr sz="1100" dirty="0">
                <a:latin typeface="Times New Roman"/>
                <a:cs typeface="Times New Roman"/>
              </a:rPr>
              <a:t>think</a:t>
            </a:r>
            <a:r>
              <a:rPr sz="1100" spc="20" dirty="0">
                <a:latin typeface="Times New Roman"/>
                <a:cs typeface="Times New Roman"/>
              </a:rPr>
              <a:t> </a:t>
            </a:r>
            <a:r>
              <a:rPr sz="1100" dirty="0">
                <a:latin typeface="Times New Roman"/>
                <a:cs typeface="Times New Roman"/>
              </a:rPr>
              <a:t>will</a:t>
            </a:r>
            <a:r>
              <a:rPr sz="1100" spc="25" dirty="0">
                <a:latin typeface="Times New Roman"/>
                <a:cs typeface="Times New Roman"/>
              </a:rPr>
              <a:t> </a:t>
            </a:r>
            <a:r>
              <a:rPr sz="1100" dirty="0">
                <a:latin typeface="Times New Roman"/>
                <a:cs typeface="Times New Roman"/>
              </a:rPr>
              <a:t>be</a:t>
            </a:r>
            <a:r>
              <a:rPr sz="1100" spc="15" dirty="0">
                <a:latin typeface="Times New Roman"/>
                <a:cs typeface="Times New Roman"/>
              </a:rPr>
              <a:t> </a:t>
            </a:r>
            <a:r>
              <a:rPr sz="1100" dirty="0">
                <a:latin typeface="Times New Roman"/>
                <a:cs typeface="Times New Roman"/>
              </a:rPr>
              <a:t>important</a:t>
            </a:r>
            <a:r>
              <a:rPr sz="1100" spc="25" dirty="0">
                <a:latin typeface="Times New Roman"/>
                <a:cs typeface="Times New Roman"/>
              </a:rPr>
              <a:t> </a:t>
            </a:r>
            <a:r>
              <a:rPr sz="1100" dirty="0">
                <a:latin typeface="Times New Roman"/>
                <a:cs typeface="Times New Roman"/>
              </a:rPr>
              <a:t>in</a:t>
            </a:r>
            <a:r>
              <a:rPr sz="1100" spc="20" dirty="0">
                <a:latin typeface="Times New Roman"/>
                <a:cs typeface="Times New Roman"/>
              </a:rPr>
              <a:t> </a:t>
            </a:r>
            <a:r>
              <a:rPr sz="1100" dirty="0">
                <a:latin typeface="Times New Roman"/>
                <a:cs typeface="Times New Roman"/>
              </a:rPr>
              <a:t>helping</a:t>
            </a:r>
            <a:r>
              <a:rPr sz="1100" spc="15" dirty="0">
                <a:latin typeface="Times New Roman"/>
                <a:cs typeface="Times New Roman"/>
              </a:rPr>
              <a:t> </a:t>
            </a:r>
            <a:r>
              <a:rPr sz="1100" dirty="0">
                <a:latin typeface="Times New Roman"/>
                <a:cs typeface="Times New Roman"/>
              </a:rPr>
              <a:t>us</a:t>
            </a:r>
            <a:r>
              <a:rPr sz="1100" spc="25" dirty="0">
                <a:latin typeface="Times New Roman"/>
                <a:cs typeface="Times New Roman"/>
              </a:rPr>
              <a:t> </a:t>
            </a:r>
            <a:r>
              <a:rPr sz="1100" spc="-20" dirty="0">
                <a:latin typeface="Times New Roman"/>
                <a:cs typeface="Times New Roman"/>
              </a:rPr>
              <a:t>with </a:t>
            </a:r>
            <a:r>
              <a:rPr sz="1100" dirty="0">
                <a:latin typeface="Times New Roman"/>
                <a:cs typeface="Times New Roman"/>
              </a:rPr>
              <a:t>the</a:t>
            </a:r>
            <a:r>
              <a:rPr sz="1100" spc="15" dirty="0">
                <a:latin typeface="Times New Roman"/>
                <a:cs typeface="Times New Roman"/>
              </a:rPr>
              <a:t> </a:t>
            </a:r>
            <a:r>
              <a:rPr sz="1100" dirty="0">
                <a:latin typeface="Times New Roman"/>
                <a:cs typeface="Times New Roman"/>
              </a:rPr>
              <a:t>new</a:t>
            </a:r>
            <a:r>
              <a:rPr sz="1100" spc="20" dirty="0">
                <a:latin typeface="Times New Roman"/>
                <a:cs typeface="Times New Roman"/>
              </a:rPr>
              <a:t> </a:t>
            </a:r>
            <a:r>
              <a:rPr sz="1100" dirty="0">
                <a:latin typeface="Times New Roman"/>
                <a:cs typeface="Times New Roman"/>
              </a:rPr>
              <a:t>system?”</a:t>
            </a:r>
            <a:r>
              <a:rPr sz="1100" spc="20" dirty="0">
                <a:latin typeface="Times New Roman"/>
                <a:cs typeface="Times New Roman"/>
              </a:rPr>
              <a:t> </a:t>
            </a:r>
            <a:r>
              <a:rPr sz="1100" dirty="0">
                <a:latin typeface="Times New Roman"/>
                <a:cs typeface="Times New Roman"/>
              </a:rPr>
              <a:t>Chip</a:t>
            </a:r>
            <a:r>
              <a:rPr sz="1100" spc="20" dirty="0">
                <a:latin typeface="Times New Roman"/>
                <a:cs typeface="Times New Roman"/>
              </a:rPr>
              <a:t> </a:t>
            </a:r>
            <a:r>
              <a:rPr sz="1100" dirty="0">
                <a:latin typeface="Times New Roman"/>
                <a:cs typeface="Times New Roman"/>
              </a:rPr>
              <a:t>asks.</a:t>
            </a:r>
            <a:r>
              <a:rPr sz="1100" spc="25" dirty="0">
                <a:latin typeface="Times New Roman"/>
                <a:cs typeface="Times New Roman"/>
              </a:rPr>
              <a:t> </a:t>
            </a:r>
            <a:r>
              <a:rPr sz="1100" dirty="0">
                <a:latin typeface="Times New Roman"/>
                <a:cs typeface="Times New Roman"/>
              </a:rPr>
              <a:t>“You’ll</a:t>
            </a:r>
            <a:r>
              <a:rPr sz="1100" spc="20" dirty="0">
                <a:latin typeface="Times New Roman"/>
                <a:cs typeface="Times New Roman"/>
              </a:rPr>
              <a:t> </a:t>
            </a:r>
            <a:r>
              <a:rPr sz="1100" dirty="0">
                <a:latin typeface="Times New Roman"/>
                <a:cs typeface="Times New Roman"/>
              </a:rPr>
              <a:t>meet</a:t>
            </a:r>
            <a:r>
              <a:rPr sz="1100" spc="20" dirty="0">
                <a:latin typeface="Times New Roman"/>
                <a:cs typeface="Times New Roman"/>
              </a:rPr>
              <a:t> </a:t>
            </a:r>
            <a:r>
              <a:rPr sz="1100" dirty="0">
                <a:latin typeface="Times New Roman"/>
                <a:cs typeface="Times New Roman"/>
              </a:rPr>
              <a:t>everyone,</a:t>
            </a:r>
            <a:r>
              <a:rPr sz="1100" spc="20" dirty="0">
                <a:latin typeface="Times New Roman"/>
                <a:cs typeface="Times New Roman"/>
              </a:rPr>
              <a:t> </a:t>
            </a:r>
            <a:r>
              <a:rPr sz="1100" dirty="0">
                <a:latin typeface="Times New Roman"/>
                <a:cs typeface="Times New Roman"/>
              </a:rPr>
              <a:t>but</a:t>
            </a:r>
            <a:r>
              <a:rPr sz="1100" spc="20" dirty="0">
                <a:latin typeface="Times New Roman"/>
                <a:cs typeface="Times New Roman"/>
              </a:rPr>
              <a:t> </a:t>
            </a:r>
            <a:r>
              <a:rPr sz="1100" dirty="0">
                <a:latin typeface="Times New Roman"/>
                <a:cs typeface="Times New Roman"/>
              </a:rPr>
              <a:t>there</a:t>
            </a:r>
            <a:r>
              <a:rPr sz="1100" spc="20" dirty="0">
                <a:latin typeface="Times New Roman"/>
                <a:cs typeface="Times New Roman"/>
              </a:rPr>
              <a:t> </a:t>
            </a:r>
            <a:r>
              <a:rPr sz="1100" dirty="0">
                <a:latin typeface="Times New Roman"/>
                <a:cs typeface="Times New Roman"/>
              </a:rPr>
              <a:t>are</a:t>
            </a:r>
            <a:r>
              <a:rPr sz="1100" spc="20" dirty="0">
                <a:latin typeface="Times New Roman"/>
                <a:cs typeface="Times New Roman"/>
              </a:rPr>
              <a:t> </a:t>
            </a:r>
            <a:r>
              <a:rPr sz="1100" dirty="0">
                <a:latin typeface="Times New Roman"/>
                <a:cs typeface="Times New Roman"/>
              </a:rPr>
              <a:t>key</a:t>
            </a:r>
            <a:r>
              <a:rPr sz="1100" spc="20" dirty="0">
                <a:latin typeface="Times New Roman"/>
                <a:cs typeface="Times New Roman"/>
              </a:rPr>
              <a:t> </a:t>
            </a:r>
            <a:r>
              <a:rPr sz="1100" dirty="0">
                <a:latin typeface="Times New Roman"/>
                <a:cs typeface="Times New Roman"/>
              </a:rPr>
              <a:t>people</a:t>
            </a:r>
            <a:r>
              <a:rPr sz="1100" spc="20" dirty="0">
                <a:latin typeface="Times New Roman"/>
                <a:cs typeface="Times New Roman"/>
              </a:rPr>
              <a:t> </a:t>
            </a:r>
            <a:r>
              <a:rPr sz="1100" dirty="0">
                <a:latin typeface="Times New Roman"/>
                <a:cs typeface="Times New Roman"/>
              </a:rPr>
              <a:t>I’ve</a:t>
            </a:r>
            <a:r>
              <a:rPr sz="1100" spc="15" dirty="0">
                <a:latin typeface="Times New Roman"/>
                <a:cs typeface="Times New Roman"/>
              </a:rPr>
              <a:t> </a:t>
            </a:r>
            <a:r>
              <a:rPr sz="1100" dirty="0">
                <a:latin typeface="Times New Roman"/>
                <a:cs typeface="Times New Roman"/>
              </a:rPr>
              <a:t>recently</a:t>
            </a:r>
            <a:r>
              <a:rPr sz="1100" spc="20" dirty="0">
                <a:latin typeface="Times New Roman"/>
                <a:cs typeface="Times New Roman"/>
              </a:rPr>
              <a:t> </a:t>
            </a:r>
            <a:r>
              <a:rPr sz="1100" dirty="0">
                <a:latin typeface="Times New Roman"/>
                <a:cs typeface="Times New Roman"/>
              </a:rPr>
              <a:t>met,</a:t>
            </a:r>
            <a:r>
              <a:rPr sz="1100" spc="20" dirty="0">
                <a:latin typeface="Times New Roman"/>
                <a:cs typeface="Times New Roman"/>
              </a:rPr>
              <a:t> </a:t>
            </a:r>
            <a:r>
              <a:rPr sz="1100" spc="-25" dirty="0">
                <a:latin typeface="Times New Roman"/>
                <a:cs typeface="Times New Roman"/>
              </a:rPr>
              <a:t>and </a:t>
            </a:r>
            <a:r>
              <a:rPr sz="1100" dirty="0">
                <a:latin typeface="Times New Roman"/>
                <a:cs typeface="Times New Roman"/>
              </a:rPr>
              <a:t>I’ll</a:t>
            </a:r>
            <a:r>
              <a:rPr sz="1100" spc="-45" dirty="0">
                <a:latin typeface="Times New Roman"/>
                <a:cs typeface="Times New Roman"/>
              </a:rPr>
              <a:t> </a:t>
            </a:r>
            <a:r>
              <a:rPr sz="1100" dirty="0">
                <a:latin typeface="Times New Roman"/>
                <a:cs typeface="Times New Roman"/>
              </a:rPr>
              <a:t>tell</a:t>
            </a:r>
            <a:r>
              <a:rPr sz="1100" spc="-45" dirty="0">
                <a:latin typeface="Times New Roman"/>
                <a:cs typeface="Times New Roman"/>
              </a:rPr>
              <a:t> </a:t>
            </a:r>
            <a:r>
              <a:rPr sz="1100" spc="-10" dirty="0">
                <a:latin typeface="Times New Roman"/>
                <a:cs typeface="Times New Roman"/>
              </a:rPr>
              <a:t>you</a:t>
            </a:r>
            <a:r>
              <a:rPr sz="1100" spc="-45" dirty="0">
                <a:latin typeface="Times New Roman"/>
                <a:cs typeface="Times New Roman"/>
              </a:rPr>
              <a:t> </a:t>
            </a:r>
            <a:r>
              <a:rPr sz="1100" spc="-10" dirty="0">
                <a:latin typeface="Times New Roman"/>
                <a:cs typeface="Times New Roman"/>
              </a:rPr>
              <a:t>what</a:t>
            </a:r>
            <a:r>
              <a:rPr sz="1100" spc="-40" dirty="0">
                <a:latin typeface="Times New Roman"/>
                <a:cs typeface="Times New Roman"/>
              </a:rPr>
              <a:t> </a:t>
            </a:r>
            <a:r>
              <a:rPr sz="1100" spc="-10" dirty="0">
                <a:latin typeface="Times New Roman"/>
                <a:cs typeface="Times New Roman"/>
              </a:rPr>
              <a:t>I’ve</a:t>
            </a:r>
            <a:r>
              <a:rPr sz="1100" spc="-45" dirty="0">
                <a:latin typeface="Times New Roman"/>
                <a:cs typeface="Times New Roman"/>
              </a:rPr>
              <a:t> </a:t>
            </a:r>
            <a:r>
              <a:rPr sz="1100" spc="-10" dirty="0">
                <a:latin typeface="Times New Roman"/>
                <a:cs typeface="Times New Roman"/>
              </a:rPr>
              <a:t>learned</a:t>
            </a:r>
            <a:r>
              <a:rPr sz="1100" spc="-40" dirty="0">
                <a:latin typeface="Times New Roman"/>
                <a:cs typeface="Times New Roman"/>
              </a:rPr>
              <a:t> </a:t>
            </a:r>
            <a:r>
              <a:rPr sz="1100" spc="-10" dirty="0">
                <a:latin typeface="Times New Roman"/>
                <a:cs typeface="Times New Roman"/>
              </a:rPr>
              <a:t>so</a:t>
            </a:r>
            <a:r>
              <a:rPr sz="1100" spc="-40" dirty="0">
                <a:latin typeface="Times New Roman"/>
                <a:cs typeface="Times New Roman"/>
              </a:rPr>
              <a:t> </a:t>
            </a:r>
            <a:r>
              <a:rPr sz="1100" spc="-10" dirty="0">
                <a:latin typeface="Times New Roman"/>
                <a:cs typeface="Times New Roman"/>
              </a:rPr>
              <a:t>you’ll</a:t>
            </a:r>
            <a:r>
              <a:rPr sz="1100" spc="-45" dirty="0">
                <a:latin typeface="Times New Roman"/>
                <a:cs typeface="Times New Roman"/>
              </a:rPr>
              <a:t> </a:t>
            </a:r>
            <a:r>
              <a:rPr sz="1100" spc="-10" dirty="0">
                <a:latin typeface="Times New Roman"/>
                <a:cs typeface="Times New Roman"/>
              </a:rPr>
              <a:t>remember</a:t>
            </a:r>
            <a:r>
              <a:rPr sz="1100" spc="-45" dirty="0">
                <a:latin typeface="Times New Roman"/>
                <a:cs typeface="Times New Roman"/>
              </a:rPr>
              <a:t> </a:t>
            </a:r>
            <a:r>
              <a:rPr sz="1100" dirty="0">
                <a:latin typeface="Times New Roman"/>
                <a:cs typeface="Times New Roman"/>
              </a:rPr>
              <a:t>them</a:t>
            </a:r>
            <a:r>
              <a:rPr sz="1100" spc="-40" dirty="0">
                <a:latin typeface="Times New Roman"/>
                <a:cs typeface="Times New Roman"/>
              </a:rPr>
              <a:t> </a:t>
            </a:r>
            <a:r>
              <a:rPr sz="1100" spc="-10" dirty="0">
                <a:latin typeface="Times New Roman"/>
                <a:cs typeface="Times New Roman"/>
              </a:rPr>
              <a:t>when</a:t>
            </a:r>
            <a:r>
              <a:rPr sz="1100" spc="-45" dirty="0">
                <a:latin typeface="Times New Roman"/>
                <a:cs typeface="Times New Roman"/>
              </a:rPr>
              <a:t> </a:t>
            </a:r>
            <a:r>
              <a:rPr sz="1100" spc="-10" dirty="0">
                <a:latin typeface="Times New Roman"/>
                <a:cs typeface="Times New Roman"/>
              </a:rPr>
              <a:t>you</a:t>
            </a:r>
            <a:r>
              <a:rPr sz="1100" spc="-45" dirty="0">
                <a:latin typeface="Times New Roman"/>
                <a:cs typeface="Times New Roman"/>
              </a:rPr>
              <a:t> </a:t>
            </a:r>
            <a:r>
              <a:rPr sz="1100" dirty="0">
                <a:latin typeface="Times New Roman"/>
                <a:cs typeface="Times New Roman"/>
              </a:rPr>
              <a:t>meet</a:t>
            </a:r>
            <a:r>
              <a:rPr sz="1100" spc="-40" dirty="0">
                <a:latin typeface="Times New Roman"/>
                <a:cs typeface="Times New Roman"/>
              </a:rPr>
              <a:t> </a:t>
            </a:r>
            <a:r>
              <a:rPr sz="1100" dirty="0">
                <a:latin typeface="Times New Roman"/>
                <a:cs typeface="Times New Roman"/>
              </a:rPr>
              <a:t>them.</a:t>
            </a:r>
            <a:r>
              <a:rPr sz="1100" spc="-35" dirty="0">
                <a:latin typeface="Times New Roman"/>
                <a:cs typeface="Times New Roman"/>
              </a:rPr>
              <a:t> </a:t>
            </a:r>
            <a:r>
              <a:rPr sz="1100" spc="-10" dirty="0">
                <a:latin typeface="Times New Roman"/>
                <a:cs typeface="Times New Roman"/>
              </a:rPr>
              <a:t>“Dot</a:t>
            </a:r>
            <a:r>
              <a:rPr sz="1100" spc="-40" dirty="0">
                <a:latin typeface="Times New Roman"/>
                <a:cs typeface="Times New Roman"/>
              </a:rPr>
              <a:t> </a:t>
            </a:r>
            <a:r>
              <a:rPr sz="1100" spc="-10" dirty="0">
                <a:latin typeface="Times New Roman"/>
                <a:cs typeface="Times New Roman"/>
              </a:rPr>
              <a:t>Matricks</a:t>
            </a:r>
            <a:r>
              <a:rPr sz="1100" spc="-45" dirty="0">
                <a:latin typeface="Times New Roman"/>
                <a:cs typeface="Times New Roman"/>
              </a:rPr>
              <a:t> </a:t>
            </a:r>
            <a:r>
              <a:rPr sz="1100" dirty="0">
                <a:latin typeface="Times New Roman"/>
                <a:cs typeface="Times New Roman"/>
              </a:rPr>
              <a:t>is</a:t>
            </a:r>
            <a:r>
              <a:rPr sz="1100" spc="-45" dirty="0">
                <a:latin typeface="Times New Roman"/>
                <a:cs typeface="Times New Roman"/>
              </a:rPr>
              <a:t> </a:t>
            </a:r>
            <a:r>
              <a:rPr sz="1100" spc="-10" dirty="0">
                <a:latin typeface="Times New Roman"/>
                <a:cs typeface="Times New Roman"/>
              </a:rPr>
              <a:t>manager </a:t>
            </a:r>
            <a:r>
              <a:rPr sz="1100" dirty="0">
                <a:latin typeface="Times New Roman"/>
                <a:cs typeface="Times New Roman"/>
              </a:rPr>
              <a:t>of</a:t>
            </a:r>
            <a:r>
              <a:rPr sz="1100" spc="-35" dirty="0">
                <a:latin typeface="Times New Roman"/>
                <a:cs typeface="Times New Roman"/>
              </a:rPr>
              <a:t> </a:t>
            </a:r>
            <a:r>
              <a:rPr sz="1100" dirty="0">
                <a:latin typeface="Times New Roman"/>
                <a:cs typeface="Times New Roman"/>
              </a:rPr>
              <a:t>all</a:t>
            </a:r>
            <a:r>
              <a:rPr sz="1100" spc="-30" dirty="0">
                <a:latin typeface="Times New Roman"/>
                <a:cs typeface="Times New Roman"/>
              </a:rPr>
              <a:t> </a:t>
            </a:r>
            <a:r>
              <a:rPr sz="1100" spc="-10" dirty="0">
                <a:latin typeface="Times New Roman"/>
                <a:cs typeface="Times New Roman"/>
              </a:rPr>
              <a:t>microcomputer</a:t>
            </a:r>
            <a:r>
              <a:rPr sz="1100" spc="-35" dirty="0">
                <a:latin typeface="Times New Roman"/>
                <a:cs typeface="Times New Roman"/>
              </a:rPr>
              <a:t> </a:t>
            </a:r>
            <a:r>
              <a:rPr sz="1100" dirty="0">
                <a:latin typeface="Times New Roman"/>
                <a:cs typeface="Times New Roman"/>
              </a:rPr>
              <a:t>systems</a:t>
            </a:r>
            <a:r>
              <a:rPr sz="1100" spc="-35" dirty="0">
                <a:latin typeface="Times New Roman"/>
                <a:cs typeface="Times New Roman"/>
              </a:rPr>
              <a:t> </a:t>
            </a:r>
            <a:r>
              <a:rPr sz="1100" dirty="0">
                <a:latin typeface="Times New Roman"/>
                <a:cs typeface="Times New Roman"/>
              </a:rPr>
              <a:t>at</a:t>
            </a:r>
            <a:r>
              <a:rPr sz="1100" spc="-30" dirty="0">
                <a:latin typeface="Times New Roman"/>
                <a:cs typeface="Times New Roman"/>
              </a:rPr>
              <a:t> </a:t>
            </a:r>
            <a:r>
              <a:rPr sz="1100" dirty="0">
                <a:latin typeface="Times New Roman"/>
                <a:cs typeface="Times New Roman"/>
              </a:rPr>
              <a:t>Central</a:t>
            </a:r>
            <a:r>
              <a:rPr sz="1100" spc="-25" dirty="0">
                <a:latin typeface="Times New Roman"/>
                <a:cs typeface="Times New Roman"/>
              </a:rPr>
              <a:t> </a:t>
            </a:r>
            <a:r>
              <a:rPr sz="1100" dirty="0">
                <a:latin typeface="Times New Roman"/>
                <a:cs typeface="Times New Roman"/>
              </a:rPr>
              <a:t>Pacific.</a:t>
            </a:r>
            <a:r>
              <a:rPr sz="1100" spc="-30" dirty="0">
                <a:latin typeface="Times New Roman"/>
                <a:cs typeface="Times New Roman"/>
              </a:rPr>
              <a:t> </a:t>
            </a:r>
            <a:r>
              <a:rPr sz="1100" dirty="0">
                <a:latin typeface="Times New Roman"/>
                <a:cs typeface="Times New Roman"/>
              </a:rPr>
              <a:t>We</a:t>
            </a:r>
            <a:r>
              <a:rPr sz="1100" spc="-35" dirty="0">
                <a:latin typeface="Times New Roman"/>
                <a:cs typeface="Times New Roman"/>
              </a:rPr>
              <a:t> </a:t>
            </a:r>
            <a:r>
              <a:rPr sz="1100" dirty="0">
                <a:latin typeface="Times New Roman"/>
                <a:cs typeface="Times New Roman"/>
              </a:rPr>
              <a:t>seem</a:t>
            </a:r>
            <a:r>
              <a:rPr sz="1100" spc="-35" dirty="0">
                <a:latin typeface="Times New Roman"/>
                <a:cs typeface="Times New Roman"/>
              </a:rPr>
              <a:t> </a:t>
            </a:r>
            <a:r>
              <a:rPr sz="1100" dirty="0">
                <a:latin typeface="Times New Roman"/>
                <a:cs typeface="Times New Roman"/>
              </a:rPr>
              <a:t>to</a:t>
            </a:r>
            <a:r>
              <a:rPr sz="1100" spc="-35" dirty="0">
                <a:latin typeface="Times New Roman"/>
                <a:cs typeface="Times New Roman"/>
              </a:rPr>
              <a:t> </a:t>
            </a:r>
            <a:r>
              <a:rPr sz="1100" dirty="0">
                <a:latin typeface="Times New Roman"/>
                <a:cs typeface="Times New Roman"/>
              </a:rPr>
              <a:t>be</a:t>
            </a:r>
            <a:r>
              <a:rPr sz="1100" spc="-30" dirty="0">
                <a:latin typeface="Times New Roman"/>
                <a:cs typeface="Times New Roman"/>
              </a:rPr>
              <a:t> </a:t>
            </a:r>
            <a:r>
              <a:rPr sz="1100" dirty="0">
                <a:latin typeface="Times New Roman"/>
                <a:cs typeface="Times New Roman"/>
              </a:rPr>
              <a:t>able</a:t>
            </a:r>
            <a:r>
              <a:rPr sz="1100" spc="-35" dirty="0">
                <a:latin typeface="Times New Roman"/>
                <a:cs typeface="Times New Roman"/>
              </a:rPr>
              <a:t> </a:t>
            </a:r>
            <a:r>
              <a:rPr sz="1100" dirty="0">
                <a:latin typeface="Times New Roman"/>
                <a:cs typeface="Times New Roman"/>
              </a:rPr>
              <a:t>to</a:t>
            </a:r>
            <a:r>
              <a:rPr sz="1100" spc="-35" dirty="0">
                <a:latin typeface="Times New Roman"/>
                <a:cs typeface="Times New Roman"/>
              </a:rPr>
              <a:t> </a:t>
            </a:r>
            <a:r>
              <a:rPr sz="1100" dirty="0">
                <a:latin typeface="Times New Roman"/>
                <a:cs typeface="Times New Roman"/>
              </a:rPr>
              <a:t>work</a:t>
            </a:r>
            <a:r>
              <a:rPr sz="1100" spc="-30" dirty="0">
                <a:latin typeface="Times New Roman"/>
                <a:cs typeface="Times New Roman"/>
              </a:rPr>
              <a:t> </a:t>
            </a:r>
            <a:r>
              <a:rPr sz="1100" dirty="0">
                <a:latin typeface="Times New Roman"/>
                <a:cs typeface="Times New Roman"/>
              </a:rPr>
              <a:t>together</a:t>
            </a:r>
            <a:r>
              <a:rPr sz="1100" spc="-30" dirty="0">
                <a:latin typeface="Times New Roman"/>
                <a:cs typeface="Times New Roman"/>
              </a:rPr>
              <a:t> </a:t>
            </a:r>
            <a:r>
              <a:rPr sz="1100" dirty="0">
                <a:latin typeface="Times New Roman"/>
                <a:cs typeface="Times New Roman"/>
              </a:rPr>
              <a:t>well.</a:t>
            </a:r>
            <a:r>
              <a:rPr sz="1100" spc="-25" dirty="0">
                <a:latin typeface="Times New Roman"/>
                <a:cs typeface="Times New Roman"/>
              </a:rPr>
              <a:t> </a:t>
            </a:r>
            <a:r>
              <a:rPr sz="1100" dirty="0">
                <a:latin typeface="Times New Roman"/>
                <a:cs typeface="Times New Roman"/>
              </a:rPr>
              <a:t>She’s</a:t>
            </a:r>
            <a:r>
              <a:rPr sz="1100" spc="-30" dirty="0">
                <a:latin typeface="Times New Roman"/>
                <a:cs typeface="Times New Roman"/>
              </a:rPr>
              <a:t> </a:t>
            </a:r>
            <a:r>
              <a:rPr sz="1100" spc="-20" dirty="0">
                <a:latin typeface="Times New Roman"/>
                <a:cs typeface="Times New Roman"/>
              </a:rPr>
              <a:t>very </a:t>
            </a:r>
            <a:r>
              <a:rPr sz="1100" dirty="0">
                <a:latin typeface="Times New Roman"/>
                <a:cs typeface="Times New Roman"/>
              </a:rPr>
              <a:t>competent.</a:t>
            </a:r>
            <a:r>
              <a:rPr sz="1100" spc="-25" dirty="0">
                <a:latin typeface="Times New Roman"/>
                <a:cs typeface="Times New Roman"/>
              </a:rPr>
              <a:t> </a:t>
            </a:r>
            <a:r>
              <a:rPr sz="1100" dirty="0">
                <a:latin typeface="Times New Roman"/>
                <a:cs typeface="Times New Roman"/>
              </a:rPr>
              <a:t>She’d</a:t>
            </a:r>
            <a:r>
              <a:rPr sz="1100" spc="-20" dirty="0">
                <a:latin typeface="Times New Roman"/>
                <a:cs typeface="Times New Roman"/>
              </a:rPr>
              <a:t> </a:t>
            </a:r>
            <a:r>
              <a:rPr sz="1100" dirty="0">
                <a:latin typeface="Times New Roman"/>
                <a:cs typeface="Times New Roman"/>
              </a:rPr>
              <a:t>really</a:t>
            </a:r>
            <a:r>
              <a:rPr sz="1100" spc="-20" dirty="0">
                <a:latin typeface="Times New Roman"/>
                <a:cs typeface="Times New Roman"/>
              </a:rPr>
              <a:t> </a:t>
            </a:r>
            <a:r>
              <a:rPr sz="1100" dirty="0">
                <a:latin typeface="Times New Roman"/>
                <a:cs typeface="Times New Roman"/>
              </a:rPr>
              <a:t>like</a:t>
            </a:r>
            <a:r>
              <a:rPr sz="1100" spc="-20" dirty="0">
                <a:latin typeface="Times New Roman"/>
                <a:cs typeface="Times New Roman"/>
              </a:rPr>
              <a:t> </a:t>
            </a:r>
            <a:r>
              <a:rPr sz="1100" dirty="0">
                <a:latin typeface="Times New Roman"/>
                <a:cs typeface="Times New Roman"/>
              </a:rPr>
              <a:t>to</a:t>
            </a:r>
            <a:r>
              <a:rPr sz="1100" spc="-25" dirty="0">
                <a:latin typeface="Times New Roman"/>
                <a:cs typeface="Times New Roman"/>
              </a:rPr>
              <a:t> </a:t>
            </a:r>
            <a:r>
              <a:rPr sz="1100" dirty="0">
                <a:latin typeface="Times New Roman"/>
                <a:cs typeface="Times New Roman"/>
              </a:rPr>
              <a:t>be</a:t>
            </a:r>
            <a:r>
              <a:rPr sz="1100" spc="-20" dirty="0">
                <a:latin typeface="Times New Roman"/>
                <a:cs typeface="Times New Roman"/>
              </a:rPr>
              <a:t> </a:t>
            </a:r>
            <a:r>
              <a:rPr sz="1100" dirty="0">
                <a:latin typeface="Times New Roman"/>
                <a:cs typeface="Times New Roman"/>
              </a:rPr>
              <a:t>able</a:t>
            </a:r>
            <a:r>
              <a:rPr sz="1100" spc="-20" dirty="0">
                <a:latin typeface="Times New Roman"/>
                <a:cs typeface="Times New Roman"/>
              </a:rPr>
              <a:t> </a:t>
            </a:r>
            <a:r>
              <a:rPr sz="1100" dirty="0">
                <a:latin typeface="Times New Roman"/>
                <a:cs typeface="Times New Roman"/>
              </a:rPr>
              <a:t>to</a:t>
            </a:r>
            <a:r>
              <a:rPr sz="1100" spc="-20" dirty="0">
                <a:latin typeface="Times New Roman"/>
                <a:cs typeface="Times New Roman"/>
              </a:rPr>
              <a:t> </a:t>
            </a:r>
            <a:r>
              <a:rPr sz="1100" dirty="0">
                <a:latin typeface="Times New Roman"/>
                <a:cs typeface="Times New Roman"/>
              </a:rPr>
              <a:t>improve</a:t>
            </a:r>
            <a:r>
              <a:rPr sz="1100" spc="-20" dirty="0">
                <a:latin typeface="Times New Roman"/>
                <a:cs typeface="Times New Roman"/>
              </a:rPr>
              <a:t> </a:t>
            </a:r>
            <a:r>
              <a:rPr sz="1100" dirty="0">
                <a:latin typeface="Times New Roman"/>
                <a:cs typeface="Times New Roman"/>
              </a:rPr>
              <a:t>communication</a:t>
            </a:r>
            <a:r>
              <a:rPr sz="1100" spc="-25" dirty="0">
                <a:latin typeface="Times New Roman"/>
                <a:cs typeface="Times New Roman"/>
              </a:rPr>
              <a:t> </a:t>
            </a:r>
            <a:r>
              <a:rPr sz="1100" dirty="0">
                <a:latin typeface="Times New Roman"/>
                <a:cs typeface="Times New Roman"/>
              </a:rPr>
              <a:t>among</a:t>
            </a:r>
            <a:r>
              <a:rPr sz="1100" spc="-20" dirty="0">
                <a:latin typeface="Times New Roman"/>
                <a:cs typeface="Times New Roman"/>
              </a:rPr>
              <a:t> </a:t>
            </a:r>
            <a:r>
              <a:rPr sz="1100" dirty="0">
                <a:latin typeface="Times New Roman"/>
                <a:cs typeface="Times New Roman"/>
              </a:rPr>
              <a:t>users</a:t>
            </a:r>
            <a:r>
              <a:rPr sz="1100" spc="-30" dirty="0">
                <a:latin typeface="Times New Roman"/>
                <a:cs typeface="Times New Roman"/>
              </a:rPr>
              <a:t> </a:t>
            </a:r>
            <a:r>
              <a:rPr sz="1100" dirty="0">
                <a:latin typeface="Times New Roman"/>
                <a:cs typeface="Times New Roman"/>
              </a:rPr>
              <a:t>and</a:t>
            </a:r>
            <a:r>
              <a:rPr sz="1100" spc="-20" dirty="0">
                <a:latin typeface="Times New Roman"/>
                <a:cs typeface="Times New Roman"/>
              </a:rPr>
              <a:t> </a:t>
            </a:r>
            <a:r>
              <a:rPr sz="1100" spc="-10" dirty="0">
                <a:latin typeface="Times New Roman"/>
                <a:cs typeface="Times New Roman"/>
              </a:rPr>
              <a:t>analysts.”</a:t>
            </a:r>
            <a:endParaRPr sz="1100" dirty="0">
              <a:latin typeface="Times New Roman"/>
              <a:cs typeface="Times New Roman"/>
            </a:endParaRPr>
          </a:p>
          <a:p>
            <a:pPr marL="12700" algn="just">
              <a:lnSpc>
                <a:spcPct val="100000"/>
              </a:lnSpc>
              <a:spcBef>
                <a:spcPts val="120"/>
              </a:spcBef>
            </a:pPr>
            <a:r>
              <a:rPr sz="1100" dirty="0">
                <a:latin typeface="Times New Roman"/>
                <a:cs typeface="Times New Roman"/>
              </a:rPr>
              <a:t>“It</a:t>
            </a:r>
            <a:r>
              <a:rPr sz="1100" spc="-40" dirty="0">
                <a:latin typeface="Times New Roman"/>
                <a:cs typeface="Times New Roman"/>
              </a:rPr>
              <a:t> </a:t>
            </a:r>
            <a:r>
              <a:rPr sz="1100" dirty="0">
                <a:latin typeface="Times New Roman"/>
                <a:cs typeface="Times New Roman"/>
              </a:rPr>
              <a:t>will</a:t>
            </a:r>
            <a:r>
              <a:rPr sz="1100" spc="-40" dirty="0">
                <a:latin typeface="Times New Roman"/>
                <a:cs typeface="Times New Roman"/>
              </a:rPr>
              <a:t> </a:t>
            </a:r>
            <a:r>
              <a:rPr sz="1100" dirty="0">
                <a:latin typeface="Times New Roman"/>
                <a:cs typeface="Times New Roman"/>
              </a:rPr>
              <a:t>be</a:t>
            </a:r>
            <a:r>
              <a:rPr sz="1100" spc="-40" dirty="0">
                <a:latin typeface="Times New Roman"/>
                <a:cs typeface="Times New Roman"/>
              </a:rPr>
              <a:t> </a:t>
            </a:r>
            <a:r>
              <a:rPr sz="1100" dirty="0">
                <a:latin typeface="Times New Roman"/>
                <a:cs typeface="Times New Roman"/>
              </a:rPr>
              <a:t>a</a:t>
            </a:r>
            <a:r>
              <a:rPr sz="1100" spc="-40" dirty="0">
                <a:latin typeface="Times New Roman"/>
                <a:cs typeface="Times New Roman"/>
              </a:rPr>
              <a:t> </a:t>
            </a:r>
            <a:r>
              <a:rPr sz="1100" spc="-10" dirty="0">
                <a:latin typeface="Times New Roman"/>
                <a:cs typeface="Times New Roman"/>
              </a:rPr>
              <a:t>pleasure</a:t>
            </a:r>
            <a:r>
              <a:rPr sz="1100" spc="-40" dirty="0">
                <a:latin typeface="Times New Roman"/>
                <a:cs typeface="Times New Roman"/>
              </a:rPr>
              <a:t> </a:t>
            </a:r>
            <a:r>
              <a:rPr sz="1100" dirty="0">
                <a:latin typeface="Times New Roman"/>
                <a:cs typeface="Times New Roman"/>
              </a:rPr>
              <a:t>to</a:t>
            </a:r>
            <a:r>
              <a:rPr sz="1100" spc="-40" dirty="0">
                <a:latin typeface="Times New Roman"/>
                <a:cs typeface="Times New Roman"/>
              </a:rPr>
              <a:t> </a:t>
            </a:r>
            <a:r>
              <a:rPr sz="1100" dirty="0">
                <a:latin typeface="Times New Roman"/>
                <a:cs typeface="Times New Roman"/>
              </a:rPr>
              <a:t>meet</a:t>
            </a:r>
            <a:r>
              <a:rPr sz="1100" spc="-35" dirty="0">
                <a:latin typeface="Times New Roman"/>
                <a:cs typeface="Times New Roman"/>
              </a:rPr>
              <a:t> </a:t>
            </a:r>
            <a:r>
              <a:rPr sz="1100" dirty="0">
                <a:latin typeface="Times New Roman"/>
                <a:cs typeface="Times New Roman"/>
              </a:rPr>
              <a:t>her,”</a:t>
            </a:r>
            <a:r>
              <a:rPr sz="1100" spc="-40" dirty="0">
                <a:latin typeface="Times New Roman"/>
                <a:cs typeface="Times New Roman"/>
              </a:rPr>
              <a:t> </a:t>
            </a:r>
            <a:r>
              <a:rPr sz="1100" dirty="0">
                <a:latin typeface="Times New Roman"/>
                <a:cs typeface="Times New Roman"/>
              </a:rPr>
              <a:t>Chip</a:t>
            </a:r>
            <a:r>
              <a:rPr sz="1100" spc="-40" dirty="0">
                <a:latin typeface="Times New Roman"/>
                <a:cs typeface="Times New Roman"/>
              </a:rPr>
              <a:t> </a:t>
            </a:r>
            <a:r>
              <a:rPr sz="1100" spc="-10" dirty="0">
                <a:latin typeface="Times New Roman"/>
                <a:cs typeface="Times New Roman"/>
              </a:rPr>
              <a:t>speculates.</a:t>
            </a:r>
            <a:r>
              <a:rPr sz="1100" spc="-50" dirty="0">
                <a:latin typeface="Times New Roman"/>
                <a:cs typeface="Times New Roman"/>
              </a:rPr>
              <a:t> </a:t>
            </a:r>
            <a:r>
              <a:rPr sz="1100" dirty="0">
                <a:latin typeface="Times New Roman"/>
                <a:cs typeface="Times New Roman"/>
              </a:rPr>
              <a:t>“Then</a:t>
            </a:r>
            <a:r>
              <a:rPr sz="1100" spc="-40" dirty="0">
                <a:latin typeface="Times New Roman"/>
                <a:cs typeface="Times New Roman"/>
              </a:rPr>
              <a:t> </a:t>
            </a:r>
            <a:r>
              <a:rPr sz="1100" dirty="0">
                <a:latin typeface="Times New Roman"/>
                <a:cs typeface="Times New Roman"/>
              </a:rPr>
              <a:t>there’s</a:t>
            </a:r>
            <a:r>
              <a:rPr sz="1100" spc="-40" dirty="0">
                <a:latin typeface="Times New Roman"/>
                <a:cs typeface="Times New Roman"/>
              </a:rPr>
              <a:t> </a:t>
            </a:r>
            <a:r>
              <a:rPr sz="1100" dirty="0">
                <a:latin typeface="Times New Roman"/>
                <a:cs typeface="Times New Roman"/>
              </a:rPr>
              <a:t>Mike</a:t>
            </a:r>
            <a:r>
              <a:rPr sz="1100" spc="-40" dirty="0">
                <a:latin typeface="Times New Roman"/>
                <a:cs typeface="Times New Roman"/>
              </a:rPr>
              <a:t> </a:t>
            </a:r>
            <a:r>
              <a:rPr sz="1100" spc="-10" dirty="0">
                <a:latin typeface="Times New Roman"/>
                <a:cs typeface="Times New Roman"/>
              </a:rPr>
              <a:t>Crowe,</a:t>
            </a:r>
            <a:r>
              <a:rPr sz="1100" spc="-35" dirty="0">
                <a:latin typeface="Times New Roman"/>
                <a:cs typeface="Times New Roman"/>
              </a:rPr>
              <a:t> </a:t>
            </a:r>
            <a:r>
              <a:rPr sz="1100" spc="-10" dirty="0">
                <a:latin typeface="Times New Roman"/>
                <a:cs typeface="Times New Roman"/>
              </a:rPr>
              <a:t>computer</a:t>
            </a:r>
            <a:r>
              <a:rPr sz="1100" spc="-40" dirty="0">
                <a:latin typeface="Times New Roman"/>
                <a:cs typeface="Times New Roman"/>
              </a:rPr>
              <a:t> </a:t>
            </a:r>
            <a:r>
              <a:rPr sz="1100" spc="-10" dirty="0">
                <a:latin typeface="Times New Roman"/>
                <a:cs typeface="Times New Roman"/>
              </a:rPr>
              <a:t>maintenance</a:t>
            </a:r>
            <a:endParaRPr sz="1100" dirty="0">
              <a:latin typeface="Times New Roman"/>
              <a:cs typeface="Times New Roman"/>
            </a:endParaRPr>
          </a:p>
          <a:p>
            <a:pPr marL="12700" marR="5080" algn="just">
              <a:lnSpc>
                <a:spcPct val="110000"/>
              </a:lnSpc>
              <a:spcBef>
                <a:spcPts val="10"/>
              </a:spcBef>
            </a:pPr>
            <a:r>
              <a:rPr sz="1100" dirty="0">
                <a:latin typeface="Times New Roman"/>
                <a:cs typeface="Times New Roman"/>
              </a:rPr>
              <a:t>expert.</a:t>
            </a:r>
            <a:r>
              <a:rPr sz="1100" spc="5" dirty="0">
                <a:latin typeface="Times New Roman"/>
                <a:cs typeface="Times New Roman"/>
              </a:rPr>
              <a:t> </a:t>
            </a:r>
            <a:r>
              <a:rPr sz="1100" dirty="0">
                <a:latin typeface="Times New Roman"/>
                <a:cs typeface="Times New Roman"/>
              </a:rPr>
              <a:t>He</a:t>
            </a:r>
            <a:r>
              <a:rPr sz="1100" spc="5" dirty="0">
                <a:latin typeface="Times New Roman"/>
                <a:cs typeface="Times New Roman"/>
              </a:rPr>
              <a:t> </a:t>
            </a:r>
            <a:r>
              <a:rPr sz="1100" dirty="0">
                <a:latin typeface="Times New Roman"/>
                <a:cs typeface="Times New Roman"/>
              </a:rPr>
              <a:t>really</a:t>
            </a:r>
            <a:r>
              <a:rPr sz="1100" spc="5" dirty="0">
                <a:latin typeface="Times New Roman"/>
                <a:cs typeface="Times New Roman"/>
              </a:rPr>
              <a:t> </a:t>
            </a:r>
            <a:r>
              <a:rPr sz="1100" dirty="0">
                <a:latin typeface="Times New Roman"/>
                <a:cs typeface="Times New Roman"/>
              </a:rPr>
              <a:t>seems</a:t>
            </a:r>
            <a:r>
              <a:rPr sz="1100" spc="5" dirty="0">
                <a:latin typeface="Times New Roman"/>
                <a:cs typeface="Times New Roman"/>
              </a:rPr>
              <a:t> </a:t>
            </a:r>
            <a:r>
              <a:rPr sz="1100" dirty="0">
                <a:latin typeface="Times New Roman"/>
                <a:cs typeface="Times New Roman"/>
              </a:rPr>
              <a:t>to</a:t>
            </a:r>
            <a:r>
              <a:rPr sz="1100" spc="5" dirty="0">
                <a:latin typeface="Times New Roman"/>
                <a:cs typeface="Times New Roman"/>
              </a:rPr>
              <a:t> </a:t>
            </a:r>
            <a:r>
              <a:rPr sz="1100" dirty="0">
                <a:latin typeface="Times New Roman"/>
                <a:cs typeface="Times New Roman"/>
              </a:rPr>
              <a:t>be</a:t>
            </a:r>
            <a:r>
              <a:rPr sz="1100" spc="5" dirty="0">
                <a:latin typeface="Times New Roman"/>
                <a:cs typeface="Times New Roman"/>
              </a:rPr>
              <a:t> </a:t>
            </a:r>
            <a:r>
              <a:rPr sz="1100" dirty="0">
                <a:latin typeface="Times New Roman"/>
                <a:cs typeface="Times New Roman"/>
              </a:rPr>
              <a:t>the</a:t>
            </a:r>
            <a:r>
              <a:rPr sz="1100" spc="5" dirty="0">
                <a:latin typeface="Times New Roman"/>
                <a:cs typeface="Times New Roman"/>
              </a:rPr>
              <a:t> </a:t>
            </a:r>
            <a:r>
              <a:rPr sz="1100" dirty="0">
                <a:latin typeface="Times New Roman"/>
                <a:cs typeface="Times New Roman"/>
              </a:rPr>
              <a:t>nicest</a:t>
            </a:r>
            <a:r>
              <a:rPr sz="1100" spc="10" dirty="0">
                <a:latin typeface="Times New Roman"/>
                <a:cs typeface="Times New Roman"/>
              </a:rPr>
              <a:t> </a:t>
            </a:r>
            <a:r>
              <a:rPr sz="1100" dirty="0">
                <a:latin typeface="Times New Roman"/>
                <a:cs typeface="Times New Roman"/>
              </a:rPr>
              <a:t>guy,</a:t>
            </a:r>
            <a:r>
              <a:rPr sz="1100" spc="5" dirty="0">
                <a:latin typeface="Times New Roman"/>
                <a:cs typeface="Times New Roman"/>
              </a:rPr>
              <a:t> </a:t>
            </a:r>
            <a:r>
              <a:rPr sz="1100" dirty="0">
                <a:latin typeface="Times New Roman"/>
                <a:cs typeface="Times New Roman"/>
              </a:rPr>
              <a:t>but</a:t>
            </a:r>
            <a:r>
              <a:rPr sz="1100" spc="5" dirty="0">
                <a:latin typeface="Times New Roman"/>
                <a:cs typeface="Times New Roman"/>
              </a:rPr>
              <a:t> </a:t>
            </a:r>
            <a:r>
              <a:rPr sz="1100" dirty="0">
                <a:latin typeface="Times New Roman"/>
                <a:cs typeface="Times New Roman"/>
              </a:rPr>
              <a:t>way</a:t>
            </a:r>
            <a:r>
              <a:rPr sz="1100" spc="5" dirty="0">
                <a:latin typeface="Times New Roman"/>
                <a:cs typeface="Times New Roman"/>
              </a:rPr>
              <a:t> </a:t>
            </a:r>
            <a:r>
              <a:rPr sz="1100" dirty="0">
                <a:latin typeface="Times New Roman"/>
                <a:cs typeface="Times New Roman"/>
              </a:rPr>
              <a:t>too</a:t>
            </a:r>
            <a:r>
              <a:rPr sz="1100" spc="5" dirty="0">
                <a:latin typeface="Times New Roman"/>
                <a:cs typeface="Times New Roman"/>
              </a:rPr>
              <a:t> </a:t>
            </a:r>
            <a:r>
              <a:rPr sz="1100" dirty="0">
                <a:latin typeface="Times New Roman"/>
                <a:cs typeface="Times New Roman"/>
              </a:rPr>
              <a:t>busy.</a:t>
            </a:r>
            <a:r>
              <a:rPr sz="1100" spc="5" dirty="0">
                <a:latin typeface="Times New Roman"/>
                <a:cs typeface="Times New Roman"/>
              </a:rPr>
              <a:t> </a:t>
            </a:r>
            <a:r>
              <a:rPr sz="1100" dirty="0">
                <a:latin typeface="Times New Roman"/>
                <a:cs typeface="Times New Roman"/>
              </a:rPr>
              <a:t>We</a:t>
            </a:r>
            <a:r>
              <a:rPr sz="1100" spc="5" dirty="0">
                <a:latin typeface="Times New Roman"/>
                <a:cs typeface="Times New Roman"/>
              </a:rPr>
              <a:t> </a:t>
            </a:r>
            <a:r>
              <a:rPr sz="1100" dirty="0">
                <a:latin typeface="Times New Roman"/>
                <a:cs typeface="Times New Roman"/>
              </a:rPr>
              <a:t>need</a:t>
            </a:r>
            <a:r>
              <a:rPr sz="1100" spc="10" dirty="0">
                <a:latin typeface="Times New Roman"/>
                <a:cs typeface="Times New Roman"/>
              </a:rPr>
              <a:t> </a:t>
            </a:r>
            <a:r>
              <a:rPr sz="1100" dirty="0">
                <a:latin typeface="Times New Roman"/>
                <a:cs typeface="Times New Roman"/>
              </a:rPr>
              <a:t>to</a:t>
            </a:r>
            <a:r>
              <a:rPr sz="1100" spc="5" dirty="0">
                <a:latin typeface="Times New Roman"/>
                <a:cs typeface="Times New Roman"/>
              </a:rPr>
              <a:t> </a:t>
            </a:r>
            <a:r>
              <a:rPr sz="1100" dirty="0">
                <a:latin typeface="Times New Roman"/>
                <a:cs typeface="Times New Roman"/>
              </a:rPr>
              <a:t>help</a:t>
            </a:r>
            <a:r>
              <a:rPr sz="1100" spc="5" dirty="0">
                <a:latin typeface="Times New Roman"/>
                <a:cs typeface="Times New Roman"/>
              </a:rPr>
              <a:t> </a:t>
            </a:r>
            <a:r>
              <a:rPr sz="1100" dirty="0">
                <a:latin typeface="Times New Roman"/>
                <a:cs typeface="Times New Roman"/>
              </a:rPr>
              <a:t>lighten</a:t>
            </a:r>
            <a:r>
              <a:rPr sz="1100" spc="5" dirty="0">
                <a:latin typeface="Times New Roman"/>
                <a:cs typeface="Times New Roman"/>
              </a:rPr>
              <a:t> </a:t>
            </a:r>
            <a:r>
              <a:rPr sz="1100" dirty="0">
                <a:latin typeface="Times New Roman"/>
                <a:cs typeface="Times New Roman"/>
              </a:rPr>
              <a:t>his</a:t>
            </a:r>
            <a:r>
              <a:rPr sz="1100" spc="5" dirty="0">
                <a:latin typeface="Times New Roman"/>
                <a:cs typeface="Times New Roman"/>
              </a:rPr>
              <a:t> </a:t>
            </a:r>
            <a:r>
              <a:rPr sz="1100" dirty="0">
                <a:latin typeface="Times New Roman"/>
                <a:cs typeface="Times New Roman"/>
              </a:rPr>
              <a:t>load.</a:t>
            </a:r>
            <a:r>
              <a:rPr sz="1100" spc="5" dirty="0">
                <a:latin typeface="Times New Roman"/>
                <a:cs typeface="Times New Roman"/>
              </a:rPr>
              <a:t> </a:t>
            </a:r>
            <a:r>
              <a:rPr sz="1100" spc="-25" dirty="0">
                <a:latin typeface="Times New Roman"/>
                <a:cs typeface="Times New Roman"/>
              </a:rPr>
              <a:t>The </a:t>
            </a:r>
            <a:r>
              <a:rPr sz="1100" dirty="0">
                <a:latin typeface="Times New Roman"/>
                <a:cs typeface="Times New Roman"/>
              </a:rPr>
              <a:t>software</a:t>
            </a:r>
            <a:r>
              <a:rPr sz="1100" spc="-30" dirty="0">
                <a:latin typeface="Times New Roman"/>
                <a:cs typeface="Times New Roman"/>
              </a:rPr>
              <a:t> </a:t>
            </a:r>
            <a:r>
              <a:rPr sz="1100" dirty="0">
                <a:latin typeface="Times New Roman"/>
                <a:cs typeface="Times New Roman"/>
              </a:rPr>
              <a:t>counterpart</a:t>
            </a:r>
            <a:r>
              <a:rPr sz="1100" spc="-25" dirty="0">
                <a:latin typeface="Times New Roman"/>
                <a:cs typeface="Times New Roman"/>
              </a:rPr>
              <a:t> </a:t>
            </a:r>
            <a:r>
              <a:rPr sz="1100" dirty="0">
                <a:latin typeface="Times New Roman"/>
                <a:cs typeface="Times New Roman"/>
              </a:rPr>
              <a:t>to</a:t>
            </a:r>
            <a:r>
              <a:rPr sz="1100" spc="-30" dirty="0">
                <a:latin typeface="Times New Roman"/>
                <a:cs typeface="Times New Roman"/>
              </a:rPr>
              <a:t> </a:t>
            </a:r>
            <a:r>
              <a:rPr sz="1100" dirty="0">
                <a:latin typeface="Times New Roman"/>
                <a:cs typeface="Times New Roman"/>
              </a:rPr>
              <a:t>Mike</a:t>
            </a:r>
            <a:r>
              <a:rPr sz="1100" spc="-25" dirty="0">
                <a:latin typeface="Times New Roman"/>
                <a:cs typeface="Times New Roman"/>
              </a:rPr>
              <a:t> </a:t>
            </a:r>
            <a:r>
              <a:rPr sz="1100" dirty="0">
                <a:latin typeface="Times New Roman"/>
                <a:cs typeface="Times New Roman"/>
              </a:rPr>
              <a:t>is</a:t>
            </a:r>
            <a:r>
              <a:rPr sz="1100" spc="-30" dirty="0">
                <a:latin typeface="Times New Roman"/>
                <a:cs typeface="Times New Roman"/>
              </a:rPr>
              <a:t> </a:t>
            </a:r>
            <a:r>
              <a:rPr sz="1100" dirty="0">
                <a:latin typeface="Times New Roman"/>
                <a:cs typeface="Times New Roman"/>
              </a:rPr>
              <a:t>Cher</a:t>
            </a:r>
            <a:r>
              <a:rPr sz="1100" spc="-25" dirty="0">
                <a:latin typeface="Times New Roman"/>
                <a:cs typeface="Times New Roman"/>
              </a:rPr>
              <a:t> </a:t>
            </a:r>
            <a:r>
              <a:rPr sz="1100" dirty="0">
                <a:latin typeface="Times New Roman"/>
                <a:cs typeface="Times New Roman"/>
              </a:rPr>
              <a:t>Ware.</a:t>
            </a:r>
            <a:r>
              <a:rPr sz="1100" spc="-30" dirty="0">
                <a:latin typeface="Times New Roman"/>
                <a:cs typeface="Times New Roman"/>
              </a:rPr>
              <a:t> </a:t>
            </a:r>
            <a:r>
              <a:rPr sz="1100" dirty="0">
                <a:latin typeface="Times New Roman"/>
                <a:cs typeface="Times New Roman"/>
              </a:rPr>
              <a:t>She’s</a:t>
            </a:r>
            <a:r>
              <a:rPr sz="1100" spc="-25" dirty="0">
                <a:latin typeface="Times New Roman"/>
                <a:cs typeface="Times New Roman"/>
              </a:rPr>
              <a:t> </a:t>
            </a:r>
            <a:r>
              <a:rPr sz="1100" dirty="0">
                <a:latin typeface="Times New Roman"/>
                <a:cs typeface="Times New Roman"/>
              </a:rPr>
              <a:t>a</a:t>
            </a:r>
            <a:r>
              <a:rPr sz="1100" spc="-30" dirty="0">
                <a:latin typeface="Times New Roman"/>
                <a:cs typeface="Times New Roman"/>
              </a:rPr>
              <a:t> </a:t>
            </a:r>
            <a:r>
              <a:rPr sz="1100" dirty="0">
                <a:latin typeface="Times New Roman"/>
                <a:cs typeface="Times New Roman"/>
              </a:rPr>
              <a:t>free</a:t>
            </a:r>
            <a:r>
              <a:rPr sz="1100" spc="-15" dirty="0">
                <a:latin typeface="Times New Roman"/>
                <a:cs typeface="Times New Roman"/>
              </a:rPr>
              <a:t> </a:t>
            </a:r>
            <a:r>
              <a:rPr sz="1100" dirty="0">
                <a:latin typeface="Times New Roman"/>
                <a:cs typeface="Times New Roman"/>
              </a:rPr>
              <a:t>spirit,</a:t>
            </a:r>
            <a:r>
              <a:rPr sz="1100" spc="-30" dirty="0">
                <a:latin typeface="Times New Roman"/>
                <a:cs typeface="Times New Roman"/>
              </a:rPr>
              <a:t> </a:t>
            </a:r>
            <a:r>
              <a:rPr sz="1100" dirty="0">
                <a:latin typeface="Times New Roman"/>
                <a:cs typeface="Times New Roman"/>
              </a:rPr>
              <a:t>but</a:t>
            </a:r>
            <a:r>
              <a:rPr sz="1100" spc="-25" dirty="0">
                <a:latin typeface="Times New Roman"/>
                <a:cs typeface="Times New Roman"/>
              </a:rPr>
              <a:t> </a:t>
            </a:r>
            <a:r>
              <a:rPr sz="1100" dirty="0">
                <a:latin typeface="Times New Roman"/>
                <a:cs typeface="Times New Roman"/>
              </a:rPr>
              <a:t>don’t</a:t>
            </a:r>
            <a:r>
              <a:rPr sz="1100" spc="-30" dirty="0">
                <a:latin typeface="Times New Roman"/>
                <a:cs typeface="Times New Roman"/>
              </a:rPr>
              <a:t> </a:t>
            </a:r>
            <a:r>
              <a:rPr sz="1100" dirty="0">
                <a:latin typeface="Times New Roman"/>
                <a:cs typeface="Times New Roman"/>
              </a:rPr>
              <a:t>get</a:t>
            </a:r>
            <a:r>
              <a:rPr sz="1100" spc="-25" dirty="0">
                <a:latin typeface="Times New Roman"/>
                <a:cs typeface="Times New Roman"/>
              </a:rPr>
              <a:t> </a:t>
            </a:r>
            <a:r>
              <a:rPr sz="1100" dirty="0">
                <a:latin typeface="Times New Roman"/>
                <a:cs typeface="Times New Roman"/>
              </a:rPr>
              <a:t>me</a:t>
            </a:r>
            <a:r>
              <a:rPr sz="1100" spc="-30" dirty="0">
                <a:latin typeface="Times New Roman"/>
                <a:cs typeface="Times New Roman"/>
              </a:rPr>
              <a:t> </a:t>
            </a:r>
            <a:r>
              <a:rPr sz="1100" dirty="0">
                <a:latin typeface="Times New Roman"/>
                <a:cs typeface="Times New Roman"/>
              </a:rPr>
              <a:t>wrong,</a:t>
            </a:r>
            <a:r>
              <a:rPr sz="1100" spc="-25" dirty="0">
                <a:latin typeface="Times New Roman"/>
                <a:cs typeface="Times New Roman"/>
              </a:rPr>
              <a:t> </a:t>
            </a:r>
            <a:r>
              <a:rPr sz="1100" dirty="0">
                <a:latin typeface="Times New Roman"/>
                <a:cs typeface="Times New Roman"/>
              </a:rPr>
              <a:t>she</a:t>
            </a:r>
            <a:r>
              <a:rPr sz="1100" spc="-30" dirty="0">
                <a:latin typeface="Times New Roman"/>
                <a:cs typeface="Times New Roman"/>
              </a:rPr>
              <a:t> </a:t>
            </a:r>
            <a:r>
              <a:rPr sz="1100" dirty="0">
                <a:latin typeface="Times New Roman"/>
                <a:cs typeface="Times New Roman"/>
              </a:rPr>
              <a:t>knows</a:t>
            </a:r>
            <a:r>
              <a:rPr sz="1100" spc="-25" dirty="0">
                <a:latin typeface="Times New Roman"/>
                <a:cs typeface="Times New Roman"/>
              </a:rPr>
              <a:t> her </a:t>
            </a:r>
            <a:r>
              <a:rPr sz="1100" dirty="0">
                <a:latin typeface="Times New Roman"/>
                <a:cs typeface="Times New Roman"/>
              </a:rPr>
              <a:t>job,”</a:t>
            </a:r>
            <a:r>
              <a:rPr sz="1100" spc="-40" dirty="0">
                <a:latin typeface="Times New Roman"/>
                <a:cs typeface="Times New Roman"/>
              </a:rPr>
              <a:t> </a:t>
            </a:r>
            <a:r>
              <a:rPr sz="1100" spc="-10" dirty="0">
                <a:latin typeface="Times New Roman"/>
                <a:cs typeface="Times New Roman"/>
              </a:rPr>
              <a:t>Anna</a:t>
            </a:r>
            <a:r>
              <a:rPr sz="1100" spc="-40" dirty="0">
                <a:latin typeface="Times New Roman"/>
                <a:cs typeface="Times New Roman"/>
              </a:rPr>
              <a:t> </a:t>
            </a:r>
            <a:r>
              <a:rPr sz="1100" dirty="0">
                <a:latin typeface="Times New Roman"/>
                <a:cs typeface="Times New Roman"/>
              </a:rPr>
              <a:t>says.</a:t>
            </a:r>
            <a:r>
              <a:rPr sz="1100" spc="-35" dirty="0">
                <a:latin typeface="Times New Roman"/>
                <a:cs typeface="Times New Roman"/>
              </a:rPr>
              <a:t> </a:t>
            </a:r>
            <a:r>
              <a:rPr sz="1100" dirty="0">
                <a:latin typeface="Times New Roman"/>
                <a:cs typeface="Times New Roman"/>
              </a:rPr>
              <a:t>“She</a:t>
            </a:r>
            <a:r>
              <a:rPr sz="1100" spc="-40" dirty="0">
                <a:latin typeface="Times New Roman"/>
                <a:cs typeface="Times New Roman"/>
              </a:rPr>
              <a:t> </a:t>
            </a:r>
            <a:r>
              <a:rPr sz="1100" spc="-10" dirty="0">
                <a:latin typeface="Times New Roman"/>
                <a:cs typeface="Times New Roman"/>
              </a:rPr>
              <a:t>could</a:t>
            </a:r>
            <a:r>
              <a:rPr sz="1100" spc="-35" dirty="0">
                <a:latin typeface="Times New Roman"/>
                <a:cs typeface="Times New Roman"/>
              </a:rPr>
              <a:t> </a:t>
            </a:r>
            <a:r>
              <a:rPr sz="1100" dirty="0">
                <a:latin typeface="Times New Roman"/>
                <a:cs typeface="Times New Roman"/>
              </a:rPr>
              <a:t>be</a:t>
            </a:r>
            <a:r>
              <a:rPr sz="1100" spc="-40" dirty="0">
                <a:latin typeface="Times New Roman"/>
                <a:cs typeface="Times New Roman"/>
              </a:rPr>
              <a:t> </a:t>
            </a:r>
            <a:r>
              <a:rPr sz="1100" dirty="0">
                <a:latin typeface="Times New Roman"/>
                <a:cs typeface="Times New Roman"/>
              </a:rPr>
              <a:t>fun</a:t>
            </a:r>
            <a:r>
              <a:rPr sz="1100" spc="-40" dirty="0">
                <a:latin typeface="Times New Roman"/>
                <a:cs typeface="Times New Roman"/>
              </a:rPr>
              <a:t> </a:t>
            </a:r>
            <a:r>
              <a:rPr sz="1100" dirty="0">
                <a:latin typeface="Times New Roman"/>
                <a:cs typeface="Times New Roman"/>
              </a:rPr>
              <a:t>to</a:t>
            </a:r>
            <a:r>
              <a:rPr sz="1100" spc="-40" dirty="0">
                <a:latin typeface="Times New Roman"/>
                <a:cs typeface="Times New Roman"/>
              </a:rPr>
              <a:t> </a:t>
            </a:r>
            <a:r>
              <a:rPr sz="1100" spc="-10" dirty="0">
                <a:latin typeface="Times New Roman"/>
                <a:cs typeface="Times New Roman"/>
              </a:rPr>
              <a:t>work</a:t>
            </a:r>
            <a:r>
              <a:rPr sz="1100" spc="-40" dirty="0">
                <a:latin typeface="Times New Roman"/>
                <a:cs typeface="Times New Roman"/>
              </a:rPr>
              <a:t> </a:t>
            </a:r>
            <a:r>
              <a:rPr sz="1100" spc="-10" dirty="0">
                <a:latin typeface="Times New Roman"/>
                <a:cs typeface="Times New Roman"/>
              </a:rPr>
              <a:t>with,”</a:t>
            </a:r>
            <a:r>
              <a:rPr sz="1100" spc="-35" dirty="0">
                <a:latin typeface="Times New Roman"/>
                <a:cs typeface="Times New Roman"/>
              </a:rPr>
              <a:t> </a:t>
            </a:r>
            <a:r>
              <a:rPr sz="1100" dirty="0">
                <a:latin typeface="Times New Roman"/>
                <a:cs typeface="Times New Roman"/>
              </a:rPr>
              <a:t>Chip</a:t>
            </a:r>
            <a:r>
              <a:rPr sz="1100" spc="-40" dirty="0">
                <a:latin typeface="Times New Roman"/>
                <a:cs typeface="Times New Roman"/>
              </a:rPr>
              <a:t> </a:t>
            </a:r>
            <a:r>
              <a:rPr sz="1100" spc="-10" dirty="0">
                <a:latin typeface="Times New Roman"/>
                <a:cs typeface="Times New Roman"/>
              </a:rPr>
              <a:t>muses.</a:t>
            </a:r>
            <a:r>
              <a:rPr sz="1100" spc="-40" dirty="0">
                <a:latin typeface="Times New Roman"/>
                <a:cs typeface="Times New Roman"/>
              </a:rPr>
              <a:t> </a:t>
            </a:r>
            <a:r>
              <a:rPr sz="1100" spc="-10" dirty="0">
                <a:latin typeface="Times New Roman"/>
                <a:cs typeface="Times New Roman"/>
              </a:rPr>
              <a:t>“Could</a:t>
            </a:r>
            <a:r>
              <a:rPr sz="1100" spc="-40" dirty="0">
                <a:latin typeface="Times New Roman"/>
                <a:cs typeface="Times New Roman"/>
              </a:rPr>
              <a:t> </a:t>
            </a:r>
            <a:r>
              <a:rPr sz="1100" dirty="0">
                <a:latin typeface="Times New Roman"/>
                <a:cs typeface="Times New Roman"/>
              </a:rPr>
              <a:t>be,”</a:t>
            </a:r>
            <a:r>
              <a:rPr sz="1100" spc="-40" dirty="0">
                <a:latin typeface="Times New Roman"/>
                <a:cs typeface="Times New Roman"/>
              </a:rPr>
              <a:t> </a:t>
            </a:r>
            <a:r>
              <a:rPr sz="1100" spc="-10" dirty="0">
                <a:latin typeface="Times New Roman"/>
                <a:cs typeface="Times New Roman"/>
              </a:rPr>
              <a:t>Anna</a:t>
            </a:r>
            <a:r>
              <a:rPr sz="1100" spc="-40" dirty="0">
                <a:latin typeface="Times New Roman"/>
                <a:cs typeface="Times New Roman"/>
              </a:rPr>
              <a:t> </a:t>
            </a:r>
            <a:r>
              <a:rPr sz="1100" spc="-10" dirty="0">
                <a:latin typeface="Times New Roman"/>
                <a:cs typeface="Times New Roman"/>
              </a:rPr>
              <a:t>agrees.</a:t>
            </a:r>
            <a:r>
              <a:rPr sz="1100" spc="-35" dirty="0">
                <a:latin typeface="Times New Roman"/>
                <a:cs typeface="Times New Roman"/>
              </a:rPr>
              <a:t> </a:t>
            </a:r>
            <a:r>
              <a:rPr sz="1100" spc="-10" dirty="0">
                <a:latin typeface="Times New Roman"/>
                <a:cs typeface="Times New Roman"/>
              </a:rPr>
              <a:t>“You’ll</a:t>
            </a:r>
            <a:r>
              <a:rPr sz="1100" spc="-40" dirty="0">
                <a:latin typeface="Times New Roman"/>
                <a:cs typeface="Times New Roman"/>
              </a:rPr>
              <a:t> </a:t>
            </a:r>
            <a:r>
              <a:rPr sz="1100" spc="-20" dirty="0">
                <a:latin typeface="Times New Roman"/>
                <a:cs typeface="Times New Roman"/>
              </a:rPr>
              <a:t>meet </a:t>
            </a:r>
            <a:r>
              <a:rPr sz="1100" dirty="0">
                <a:latin typeface="Times New Roman"/>
                <a:cs typeface="Times New Roman"/>
              </a:rPr>
              <a:t>the</a:t>
            </a:r>
            <a:r>
              <a:rPr sz="1100" spc="-45" dirty="0">
                <a:latin typeface="Times New Roman"/>
                <a:cs typeface="Times New Roman"/>
              </a:rPr>
              <a:t> </a:t>
            </a:r>
            <a:r>
              <a:rPr sz="1100" dirty="0">
                <a:latin typeface="Times New Roman"/>
                <a:cs typeface="Times New Roman"/>
              </a:rPr>
              <a:t>financial</a:t>
            </a:r>
            <a:r>
              <a:rPr sz="1100" spc="-40" dirty="0">
                <a:latin typeface="Times New Roman"/>
                <a:cs typeface="Times New Roman"/>
              </a:rPr>
              <a:t> </a:t>
            </a:r>
            <a:r>
              <a:rPr sz="1100" dirty="0">
                <a:latin typeface="Times New Roman"/>
                <a:cs typeface="Times New Roman"/>
              </a:rPr>
              <a:t>analyst,</a:t>
            </a:r>
            <a:r>
              <a:rPr sz="1100" spc="-35" dirty="0">
                <a:latin typeface="Times New Roman"/>
                <a:cs typeface="Times New Roman"/>
              </a:rPr>
              <a:t> </a:t>
            </a:r>
            <a:r>
              <a:rPr sz="1100" dirty="0">
                <a:latin typeface="Times New Roman"/>
                <a:cs typeface="Times New Roman"/>
              </a:rPr>
              <a:t>Paige</a:t>
            </a:r>
            <a:r>
              <a:rPr sz="1100" spc="-45" dirty="0">
                <a:latin typeface="Times New Roman"/>
                <a:cs typeface="Times New Roman"/>
              </a:rPr>
              <a:t> </a:t>
            </a:r>
            <a:r>
              <a:rPr sz="1100" dirty="0">
                <a:latin typeface="Times New Roman"/>
                <a:cs typeface="Times New Roman"/>
              </a:rPr>
              <a:t>Prynter,</a:t>
            </a:r>
            <a:r>
              <a:rPr sz="1100" spc="-35" dirty="0">
                <a:latin typeface="Times New Roman"/>
                <a:cs typeface="Times New Roman"/>
              </a:rPr>
              <a:t> </a:t>
            </a:r>
            <a:r>
              <a:rPr sz="1100" dirty="0">
                <a:latin typeface="Times New Roman"/>
                <a:cs typeface="Times New Roman"/>
              </a:rPr>
              <a:t>too.</a:t>
            </a:r>
            <a:r>
              <a:rPr sz="1100" spc="-35" dirty="0">
                <a:latin typeface="Times New Roman"/>
                <a:cs typeface="Times New Roman"/>
              </a:rPr>
              <a:t> </a:t>
            </a:r>
            <a:r>
              <a:rPr sz="1100" dirty="0">
                <a:latin typeface="Times New Roman"/>
                <a:cs typeface="Times New Roman"/>
              </a:rPr>
              <a:t>I</a:t>
            </a:r>
            <a:r>
              <a:rPr sz="1100" spc="-40" dirty="0">
                <a:latin typeface="Times New Roman"/>
                <a:cs typeface="Times New Roman"/>
              </a:rPr>
              <a:t> </a:t>
            </a:r>
            <a:r>
              <a:rPr sz="1100" dirty="0">
                <a:latin typeface="Times New Roman"/>
                <a:cs typeface="Times New Roman"/>
              </a:rPr>
              <a:t>haven’t</a:t>
            </a:r>
            <a:r>
              <a:rPr sz="1100" spc="-35" dirty="0">
                <a:latin typeface="Times New Roman"/>
                <a:cs typeface="Times New Roman"/>
              </a:rPr>
              <a:t> </a:t>
            </a:r>
            <a:r>
              <a:rPr sz="1100" dirty="0">
                <a:latin typeface="Times New Roman"/>
                <a:cs typeface="Times New Roman"/>
              </a:rPr>
              <a:t>figured</a:t>
            </a:r>
            <a:r>
              <a:rPr sz="1100" spc="-45" dirty="0">
                <a:latin typeface="Times New Roman"/>
                <a:cs typeface="Times New Roman"/>
              </a:rPr>
              <a:t> </a:t>
            </a:r>
            <a:r>
              <a:rPr sz="1100" dirty="0">
                <a:latin typeface="Times New Roman"/>
                <a:cs typeface="Times New Roman"/>
              </a:rPr>
              <a:t>her</a:t>
            </a:r>
            <a:r>
              <a:rPr sz="1100" spc="-40" dirty="0">
                <a:latin typeface="Times New Roman"/>
                <a:cs typeface="Times New Roman"/>
              </a:rPr>
              <a:t> </a:t>
            </a:r>
            <a:r>
              <a:rPr sz="1100" dirty="0">
                <a:latin typeface="Times New Roman"/>
                <a:cs typeface="Times New Roman"/>
              </a:rPr>
              <a:t>out</a:t>
            </a:r>
            <a:r>
              <a:rPr sz="1100" spc="-35" dirty="0">
                <a:latin typeface="Times New Roman"/>
                <a:cs typeface="Times New Roman"/>
              </a:rPr>
              <a:t> </a:t>
            </a:r>
            <a:r>
              <a:rPr sz="1100" dirty="0">
                <a:latin typeface="Times New Roman"/>
                <a:cs typeface="Times New Roman"/>
              </a:rPr>
              <a:t>yet.”</a:t>
            </a:r>
            <a:r>
              <a:rPr sz="1100" spc="-45" dirty="0">
                <a:latin typeface="Times New Roman"/>
                <a:cs typeface="Times New Roman"/>
              </a:rPr>
              <a:t> </a:t>
            </a:r>
            <a:r>
              <a:rPr sz="1100" dirty="0">
                <a:latin typeface="Times New Roman"/>
                <a:cs typeface="Times New Roman"/>
              </a:rPr>
              <a:t>“Maybe</a:t>
            </a:r>
            <a:r>
              <a:rPr sz="1100" spc="-40" dirty="0">
                <a:latin typeface="Times New Roman"/>
                <a:cs typeface="Times New Roman"/>
              </a:rPr>
              <a:t> </a:t>
            </a:r>
            <a:r>
              <a:rPr sz="1100" dirty="0">
                <a:latin typeface="Times New Roman"/>
                <a:cs typeface="Times New Roman"/>
              </a:rPr>
              <a:t>I</a:t>
            </a:r>
            <a:r>
              <a:rPr sz="1100" spc="-45" dirty="0">
                <a:latin typeface="Times New Roman"/>
                <a:cs typeface="Times New Roman"/>
              </a:rPr>
              <a:t> </a:t>
            </a:r>
            <a:r>
              <a:rPr sz="1100" dirty="0">
                <a:latin typeface="Times New Roman"/>
                <a:cs typeface="Times New Roman"/>
              </a:rPr>
              <a:t>can</a:t>
            </a:r>
            <a:r>
              <a:rPr sz="1100" spc="-45" dirty="0">
                <a:latin typeface="Times New Roman"/>
                <a:cs typeface="Times New Roman"/>
              </a:rPr>
              <a:t> </a:t>
            </a:r>
            <a:r>
              <a:rPr sz="1100" dirty="0">
                <a:latin typeface="Times New Roman"/>
                <a:cs typeface="Times New Roman"/>
              </a:rPr>
              <a:t>help,”</a:t>
            </a:r>
            <a:r>
              <a:rPr sz="1100" spc="-40" dirty="0">
                <a:latin typeface="Times New Roman"/>
                <a:cs typeface="Times New Roman"/>
              </a:rPr>
              <a:t> </a:t>
            </a:r>
            <a:r>
              <a:rPr sz="1100" dirty="0">
                <a:latin typeface="Times New Roman"/>
                <a:cs typeface="Times New Roman"/>
              </a:rPr>
              <a:t>Chip</a:t>
            </a:r>
            <a:r>
              <a:rPr sz="1100" spc="-45" dirty="0">
                <a:latin typeface="Times New Roman"/>
                <a:cs typeface="Times New Roman"/>
              </a:rPr>
              <a:t> </a:t>
            </a:r>
            <a:r>
              <a:rPr sz="1100" spc="-10" dirty="0">
                <a:latin typeface="Times New Roman"/>
                <a:cs typeface="Times New Roman"/>
              </a:rPr>
              <a:t>says. </a:t>
            </a:r>
            <a:r>
              <a:rPr sz="1100" dirty="0">
                <a:latin typeface="Times New Roman"/>
                <a:cs typeface="Times New Roman"/>
              </a:rPr>
              <a:t>“Last,</a:t>
            </a:r>
            <a:r>
              <a:rPr sz="1100" spc="-35" dirty="0">
                <a:latin typeface="Times New Roman"/>
                <a:cs typeface="Times New Roman"/>
              </a:rPr>
              <a:t> </a:t>
            </a:r>
            <a:r>
              <a:rPr sz="1100" dirty="0">
                <a:latin typeface="Times New Roman"/>
                <a:cs typeface="Times New Roman"/>
              </a:rPr>
              <a:t>you</a:t>
            </a:r>
            <a:r>
              <a:rPr sz="1100" spc="-30" dirty="0">
                <a:latin typeface="Times New Roman"/>
                <a:cs typeface="Times New Roman"/>
              </a:rPr>
              <a:t> </a:t>
            </a:r>
            <a:r>
              <a:rPr sz="1100" spc="-10" dirty="0">
                <a:latin typeface="Times New Roman"/>
                <a:cs typeface="Times New Roman"/>
              </a:rPr>
              <a:t>should—</a:t>
            </a:r>
            <a:r>
              <a:rPr sz="1100" dirty="0">
                <a:latin typeface="Times New Roman"/>
                <a:cs typeface="Times New Roman"/>
              </a:rPr>
              <a:t>I</a:t>
            </a:r>
            <a:r>
              <a:rPr sz="1100" spc="-30" dirty="0">
                <a:latin typeface="Times New Roman"/>
                <a:cs typeface="Times New Roman"/>
              </a:rPr>
              <a:t> </a:t>
            </a:r>
            <a:r>
              <a:rPr sz="1100" dirty="0">
                <a:latin typeface="Times New Roman"/>
                <a:cs typeface="Times New Roman"/>
              </a:rPr>
              <a:t>mean,</a:t>
            </a:r>
            <a:r>
              <a:rPr sz="1100" spc="-30" dirty="0">
                <a:latin typeface="Times New Roman"/>
                <a:cs typeface="Times New Roman"/>
              </a:rPr>
              <a:t> </a:t>
            </a:r>
            <a:r>
              <a:rPr sz="1100" dirty="0">
                <a:latin typeface="Times New Roman"/>
                <a:cs typeface="Times New Roman"/>
              </a:rPr>
              <a:t>you</a:t>
            </a:r>
            <a:r>
              <a:rPr sz="1100" spc="-30" dirty="0">
                <a:latin typeface="Times New Roman"/>
                <a:cs typeface="Times New Roman"/>
              </a:rPr>
              <a:t> </a:t>
            </a:r>
            <a:r>
              <a:rPr sz="1100" spc="-10" dirty="0">
                <a:latin typeface="Times New Roman"/>
                <a:cs typeface="Times New Roman"/>
              </a:rPr>
              <a:t>will—</a:t>
            </a:r>
            <a:r>
              <a:rPr sz="1100" dirty="0">
                <a:latin typeface="Times New Roman"/>
                <a:cs typeface="Times New Roman"/>
              </a:rPr>
              <a:t>meet</a:t>
            </a:r>
            <a:r>
              <a:rPr sz="1100" spc="-30" dirty="0">
                <a:latin typeface="Times New Roman"/>
                <a:cs typeface="Times New Roman"/>
              </a:rPr>
              <a:t> </a:t>
            </a:r>
            <a:r>
              <a:rPr sz="1100" dirty="0">
                <a:latin typeface="Times New Roman"/>
                <a:cs typeface="Times New Roman"/>
              </a:rPr>
              <a:t>Hy</a:t>
            </a:r>
            <a:r>
              <a:rPr sz="1100" spc="-30" dirty="0">
                <a:latin typeface="Times New Roman"/>
                <a:cs typeface="Times New Roman"/>
              </a:rPr>
              <a:t> </a:t>
            </a:r>
            <a:r>
              <a:rPr sz="1100" dirty="0">
                <a:latin typeface="Times New Roman"/>
                <a:cs typeface="Times New Roman"/>
              </a:rPr>
              <a:t>Perteks,</a:t>
            </a:r>
            <a:r>
              <a:rPr sz="1100" spc="-30" dirty="0">
                <a:latin typeface="Times New Roman"/>
                <a:cs typeface="Times New Roman"/>
              </a:rPr>
              <a:t> </a:t>
            </a:r>
            <a:r>
              <a:rPr sz="1100" dirty="0">
                <a:latin typeface="Times New Roman"/>
                <a:cs typeface="Times New Roman"/>
              </a:rPr>
              <a:t>who</a:t>
            </a:r>
            <a:r>
              <a:rPr sz="1100" spc="-30" dirty="0">
                <a:latin typeface="Times New Roman"/>
                <a:cs typeface="Times New Roman"/>
              </a:rPr>
              <a:t> </a:t>
            </a:r>
            <a:r>
              <a:rPr sz="1100" dirty="0">
                <a:latin typeface="Times New Roman"/>
                <a:cs typeface="Times New Roman"/>
              </a:rPr>
              <a:t>does</a:t>
            </a:r>
            <a:r>
              <a:rPr sz="1100" spc="-30" dirty="0">
                <a:latin typeface="Times New Roman"/>
                <a:cs typeface="Times New Roman"/>
              </a:rPr>
              <a:t> </a:t>
            </a:r>
            <a:r>
              <a:rPr sz="1100" dirty="0">
                <a:latin typeface="Times New Roman"/>
                <a:cs typeface="Times New Roman"/>
              </a:rPr>
              <a:t>a</a:t>
            </a:r>
            <a:r>
              <a:rPr sz="1100" spc="-30" dirty="0">
                <a:latin typeface="Times New Roman"/>
                <a:cs typeface="Times New Roman"/>
              </a:rPr>
              <a:t> </a:t>
            </a:r>
            <a:r>
              <a:rPr sz="1100" dirty="0">
                <a:latin typeface="Times New Roman"/>
                <a:cs typeface="Times New Roman"/>
              </a:rPr>
              <a:t>great</a:t>
            </a:r>
            <a:r>
              <a:rPr sz="1100" spc="-30" dirty="0">
                <a:latin typeface="Times New Roman"/>
                <a:cs typeface="Times New Roman"/>
              </a:rPr>
              <a:t> </a:t>
            </a:r>
            <a:r>
              <a:rPr sz="1100" dirty="0">
                <a:latin typeface="Times New Roman"/>
                <a:cs typeface="Times New Roman"/>
              </a:rPr>
              <a:t>job</a:t>
            </a:r>
            <a:r>
              <a:rPr sz="1100" spc="-30" dirty="0">
                <a:latin typeface="Times New Roman"/>
                <a:cs typeface="Times New Roman"/>
              </a:rPr>
              <a:t> </a:t>
            </a:r>
            <a:r>
              <a:rPr sz="1100" dirty="0">
                <a:latin typeface="Times New Roman"/>
                <a:cs typeface="Times New Roman"/>
              </a:rPr>
              <a:t>running</a:t>
            </a:r>
            <a:r>
              <a:rPr sz="1100" spc="-30" dirty="0">
                <a:latin typeface="Times New Roman"/>
                <a:cs typeface="Times New Roman"/>
              </a:rPr>
              <a:t> </a:t>
            </a:r>
            <a:r>
              <a:rPr sz="1100" dirty="0">
                <a:latin typeface="Times New Roman"/>
                <a:cs typeface="Times New Roman"/>
              </a:rPr>
              <a:t>the</a:t>
            </a:r>
            <a:r>
              <a:rPr sz="1100" spc="-30" dirty="0">
                <a:latin typeface="Times New Roman"/>
                <a:cs typeface="Times New Roman"/>
              </a:rPr>
              <a:t> </a:t>
            </a:r>
            <a:r>
              <a:rPr sz="1100" spc="-10" dirty="0">
                <a:latin typeface="Times New Roman"/>
                <a:cs typeface="Times New Roman"/>
              </a:rPr>
              <a:t>Information </a:t>
            </a:r>
            <a:r>
              <a:rPr sz="1100" dirty="0">
                <a:latin typeface="Times New Roman"/>
                <a:cs typeface="Times New Roman"/>
              </a:rPr>
              <a:t>Center.</a:t>
            </a:r>
            <a:r>
              <a:rPr sz="1100" spc="15" dirty="0">
                <a:latin typeface="Times New Roman"/>
                <a:cs typeface="Times New Roman"/>
              </a:rPr>
              <a:t> </a:t>
            </a:r>
            <a:r>
              <a:rPr sz="1100" dirty="0">
                <a:latin typeface="Times New Roman"/>
                <a:cs typeface="Times New Roman"/>
              </a:rPr>
              <a:t>He’d</a:t>
            </a:r>
            <a:r>
              <a:rPr sz="1100" spc="15" dirty="0">
                <a:latin typeface="Times New Roman"/>
                <a:cs typeface="Times New Roman"/>
              </a:rPr>
              <a:t> </a:t>
            </a:r>
            <a:r>
              <a:rPr sz="1100" dirty="0">
                <a:latin typeface="Times New Roman"/>
                <a:cs typeface="Times New Roman"/>
              </a:rPr>
              <a:t>like</a:t>
            </a:r>
            <a:r>
              <a:rPr sz="1100" spc="20" dirty="0">
                <a:latin typeface="Times New Roman"/>
                <a:cs typeface="Times New Roman"/>
              </a:rPr>
              <a:t> </a:t>
            </a:r>
            <a:r>
              <a:rPr sz="1100" dirty="0">
                <a:latin typeface="Times New Roman"/>
                <a:cs typeface="Times New Roman"/>
              </a:rPr>
              <a:t>to</a:t>
            </a:r>
            <a:r>
              <a:rPr sz="1100" spc="15" dirty="0">
                <a:latin typeface="Times New Roman"/>
                <a:cs typeface="Times New Roman"/>
              </a:rPr>
              <a:t> </a:t>
            </a:r>
            <a:r>
              <a:rPr sz="1100" dirty="0">
                <a:latin typeface="Times New Roman"/>
                <a:cs typeface="Times New Roman"/>
              </a:rPr>
              <a:t>see</a:t>
            </a:r>
            <a:r>
              <a:rPr sz="1100" spc="20" dirty="0">
                <a:latin typeface="Times New Roman"/>
                <a:cs typeface="Times New Roman"/>
              </a:rPr>
              <a:t> </a:t>
            </a:r>
            <a:r>
              <a:rPr sz="1100" dirty="0">
                <a:latin typeface="Times New Roman"/>
                <a:cs typeface="Times New Roman"/>
              </a:rPr>
              <a:t>us</a:t>
            </a:r>
            <a:r>
              <a:rPr sz="1100" spc="15" dirty="0">
                <a:latin typeface="Times New Roman"/>
                <a:cs typeface="Times New Roman"/>
              </a:rPr>
              <a:t> </a:t>
            </a:r>
            <a:r>
              <a:rPr sz="1100" dirty="0">
                <a:latin typeface="Times New Roman"/>
                <a:cs typeface="Times New Roman"/>
              </a:rPr>
              <a:t>be</a:t>
            </a:r>
            <a:r>
              <a:rPr sz="1100" spc="15" dirty="0">
                <a:latin typeface="Times New Roman"/>
                <a:cs typeface="Times New Roman"/>
              </a:rPr>
              <a:t> </a:t>
            </a:r>
            <a:r>
              <a:rPr sz="1100" dirty="0">
                <a:latin typeface="Times New Roman"/>
                <a:cs typeface="Times New Roman"/>
              </a:rPr>
              <a:t>able</a:t>
            </a:r>
            <a:r>
              <a:rPr sz="1100" spc="20" dirty="0">
                <a:latin typeface="Times New Roman"/>
                <a:cs typeface="Times New Roman"/>
              </a:rPr>
              <a:t> </a:t>
            </a:r>
            <a:r>
              <a:rPr sz="1100" dirty="0">
                <a:latin typeface="Times New Roman"/>
                <a:cs typeface="Times New Roman"/>
              </a:rPr>
              <a:t>to</a:t>
            </a:r>
            <a:r>
              <a:rPr sz="1100" spc="15" dirty="0">
                <a:latin typeface="Times New Roman"/>
                <a:cs typeface="Times New Roman"/>
              </a:rPr>
              <a:t> </a:t>
            </a:r>
            <a:r>
              <a:rPr sz="1100" dirty="0">
                <a:latin typeface="Times New Roman"/>
                <a:cs typeface="Times New Roman"/>
              </a:rPr>
              <a:t>integrate</a:t>
            </a:r>
            <a:r>
              <a:rPr sz="1100" spc="20" dirty="0">
                <a:latin typeface="Times New Roman"/>
                <a:cs typeface="Times New Roman"/>
              </a:rPr>
              <a:t> </a:t>
            </a:r>
            <a:r>
              <a:rPr sz="1100" dirty="0">
                <a:latin typeface="Times New Roman"/>
                <a:cs typeface="Times New Roman"/>
              </a:rPr>
              <a:t>our</a:t>
            </a:r>
            <a:r>
              <a:rPr sz="1100" spc="15" dirty="0">
                <a:latin typeface="Times New Roman"/>
                <a:cs typeface="Times New Roman"/>
              </a:rPr>
              <a:t> </a:t>
            </a:r>
            <a:r>
              <a:rPr sz="1100" dirty="0">
                <a:latin typeface="Times New Roman"/>
                <a:cs typeface="Times New Roman"/>
              </a:rPr>
              <a:t>life</a:t>
            </a:r>
            <a:r>
              <a:rPr sz="1100" spc="20" dirty="0">
                <a:latin typeface="Times New Roman"/>
                <a:cs typeface="Times New Roman"/>
              </a:rPr>
              <a:t> </a:t>
            </a:r>
            <a:r>
              <a:rPr sz="1100" dirty="0">
                <a:latin typeface="Times New Roman"/>
                <a:cs typeface="Times New Roman"/>
              </a:rPr>
              <a:t>cycle</a:t>
            </a:r>
            <a:r>
              <a:rPr sz="1100" spc="15" dirty="0">
                <a:latin typeface="Times New Roman"/>
                <a:cs typeface="Times New Roman"/>
              </a:rPr>
              <a:t> </a:t>
            </a:r>
            <a:r>
              <a:rPr sz="1100" dirty="0">
                <a:latin typeface="Times New Roman"/>
                <a:cs typeface="Times New Roman"/>
              </a:rPr>
              <a:t>activities.”</a:t>
            </a:r>
            <a:r>
              <a:rPr sz="1100" spc="10" dirty="0">
                <a:latin typeface="Times New Roman"/>
                <a:cs typeface="Times New Roman"/>
              </a:rPr>
              <a:t> </a:t>
            </a:r>
            <a:r>
              <a:rPr sz="1100" dirty="0">
                <a:latin typeface="Times New Roman"/>
                <a:cs typeface="Times New Roman"/>
              </a:rPr>
              <a:t>“It</a:t>
            </a:r>
            <a:r>
              <a:rPr sz="1100" spc="20" dirty="0">
                <a:latin typeface="Times New Roman"/>
                <a:cs typeface="Times New Roman"/>
              </a:rPr>
              <a:t> </a:t>
            </a:r>
            <a:r>
              <a:rPr sz="1100" dirty="0">
                <a:latin typeface="Times New Roman"/>
                <a:cs typeface="Times New Roman"/>
              </a:rPr>
              <a:t>sounds</a:t>
            </a:r>
            <a:r>
              <a:rPr sz="1100" spc="20" dirty="0">
                <a:latin typeface="Times New Roman"/>
                <a:cs typeface="Times New Roman"/>
              </a:rPr>
              <a:t> </a:t>
            </a:r>
            <a:r>
              <a:rPr sz="1100" dirty="0">
                <a:latin typeface="Times New Roman"/>
                <a:cs typeface="Times New Roman"/>
              </a:rPr>
              <a:t>promising,”</a:t>
            </a:r>
            <a:r>
              <a:rPr sz="1100" spc="20" dirty="0">
                <a:latin typeface="Times New Roman"/>
                <a:cs typeface="Times New Roman"/>
              </a:rPr>
              <a:t> </a:t>
            </a:r>
            <a:r>
              <a:rPr sz="1100" spc="-20" dirty="0">
                <a:latin typeface="Times New Roman"/>
                <a:cs typeface="Times New Roman"/>
              </a:rPr>
              <a:t>Chip </a:t>
            </a:r>
            <a:r>
              <a:rPr sz="1100" dirty="0">
                <a:latin typeface="Times New Roman"/>
                <a:cs typeface="Times New Roman"/>
              </a:rPr>
              <a:t>says.</a:t>
            </a:r>
            <a:r>
              <a:rPr sz="1100" spc="-10" dirty="0">
                <a:latin typeface="Times New Roman"/>
                <a:cs typeface="Times New Roman"/>
              </a:rPr>
              <a:t> </a:t>
            </a:r>
            <a:r>
              <a:rPr sz="1100" dirty="0">
                <a:latin typeface="Times New Roman"/>
                <a:cs typeface="Times New Roman"/>
              </a:rPr>
              <a:t>“I</a:t>
            </a:r>
            <a:r>
              <a:rPr sz="1100" spc="-10" dirty="0">
                <a:latin typeface="Times New Roman"/>
                <a:cs typeface="Times New Roman"/>
              </a:rPr>
              <a:t> </a:t>
            </a:r>
            <a:r>
              <a:rPr sz="1100" dirty="0">
                <a:latin typeface="Times New Roman"/>
                <a:cs typeface="Times New Roman"/>
              </a:rPr>
              <a:t>think</a:t>
            </a:r>
            <a:r>
              <a:rPr sz="1100" spc="-5" dirty="0">
                <a:latin typeface="Times New Roman"/>
                <a:cs typeface="Times New Roman"/>
              </a:rPr>
              <a:t> </a:t>
            </a:r>
            <a:r>
              <a:rPr sz="1100" dirty="0">
                <a:latin typeface="Times New Roman"/>
                <a:cs typeface="Times New Roman"/>
              </a:rPr>
              <a:t>I’m</a:t>
            </a:r>
            <a:r>
              <a:rPr sz="1100" spc="-10" dirty="0">
                <a:latin typeface="Times New Roman"/>
                <a:cs typeface="Times New Roman"/>
              </a:rPr>
              <a:t> </a:t>
            </a:r>
            <a:r>
              <a:rPr sz="1100" dirty="0">
                <a:latin typeface="Times New Roman"/>
                <a:cs typeface="Times New Roman"/>
              </a:rPr>
              <a:t>going</a:t>
            </a:r>
            <a:r>
              <a:rPr sz="1100" spc="-5" dirty="0">
                <a:latin typeface="Times New Roman"/>
                <a:cs typeface="Times New Roman"/>
              </a:rPr>
              <a:t> </a:t>
            </a:r>
            <a:r>
              <a:rPr sz="1100" dirty="0">
                <a:latin typeface="Times New Roman"/>
                <a:cs typeface="Times New Roman"/>
              </a:rPr>
              <a:t>to</a:t>
            </a:r>
            <a:r>
              <a:rPr sz="1100" spc="-10" dirty="0">
                <a:latin typeface="Times New Roman"/>
                <a:cs typeface="Times New Roman"/>
              </a:rPr>
              <a:t> </a:t>
            </a:r>
            <a:r>
              <a:rPr sz="1100" dirty="0">
                <a:latin typeface="Times New Roman"/>
                <a:cs typeface="Times New Roman"/>
              </a:rPr>
              <a:t>like</a:t>
            </a:r>
            <a:r>
              <a:rPr sz="1100" spc="-10" dirty="0">
                <a:latin typeface="Times New Roman"/>
                <a:cs typeface="Times New Roman"/>
              </a:rPr>
              <a:t> </a:t>
            </a:r>
            <a:r>
              <a:rPr sz="1100" dirty="0">
                <a:latin typeface="Times New Roman"/>
                <a:cs typeface="Times New Roman"/>
              </a:rPr>
              <a:t>it</a:t>
            </a:r>
            <a:r>
              <a:rPr sz="1100" spc="-5" dirty="0">
                <a:latin typeface="Times New Roman"/>
                <a:cs typeface="Times New Roman"/>
              </a:rPr>
              <a:t> </a:t>
            </a:r>
            <a:r>
              <a:rPr sz="1100" spc="-10" dirty="0">
                <a:latin typeface="Times New Roman"/>
                <a:cs typeface="Times New Roman"/>
              </a:rPr>
              <a:t>here.”</a:t>
            </a:r>
            <a:endParaRPr sz="1100" dirty="0">
              <a:latin typeface="Times New Roman"/>
              <a:cs typeface="Times New Roman"/>
            </a:endParaRPr>
          </a:p>
          <a:p>
            <a:pPr>
              <a:lnSpc>
                <a:spcPct val="100000"/>
              </a:lnSpc>
            </a:pPr>
            <a:endParaRPr sz="1100" dirty="0">
              <a:latin typeface="Times New Roman"/>
              <a:cs typeface="Times New Roman"/>
            </a:endParaRPr>
          </a:p>
          <a:p>
            <a:pPr>
              <a:lnSpc>
                <a:spcPct val="100000"/>
              </a:lnSpc>
              <a:spcBef>
                <a:spcPts val="120"/>
              </a:spcBef>
            </a:pPr>
            <a:endParaRPr sz="1100" dirty="0">
              <a:latin typeface="Times New Roman"/>
              <a:cs typeface="Times New Roman"/>
            </a:endParaRPr>
          </a:p>
          <a:p>
            <a:pPr marL="12700">
              <a:lnSpc>
                <a:spcPct val="100000"/>
              </a:lnSpc>
            </a:pPr>
            <a:r>
              <a:rPr sz="1400" spc="-10" dirty="0">
                <a:solidFill>
                  <a:srgbClr val="0026CD"/>
                </a:solidFill>
                <a:latin typeface="Times New Roman"/>
                <a:cs typeface="Times New Roman"/>
              </a:rPr>
              <a:t>Exercise:</a:t>
            </a:r>
            <a:endParaRPr sz="1400" dirty="0">
              <a:latin typeface="Times New Roman"/>
              <a:cs typeface="Times New Roman"/>
            </a:endParaRPr>
          </a:p>
          <a:p>
            <a:pPr marL="12700" marR="10795">
              <a:lnSpc>
                <a:spcPts val="1270"/>
              </a:lnSpc>
              <a:spcBef>
                <a:spcPts val="1300"/>
              </a:spcBef>
              <a:tabLst>
                <a:tab pos="476250" algn="l"/>
              </a:tabLst>
            </a:pPr>
            <a:r>
              <a:rPr sz="1100" i="1" spc="-25" dirty="0">
                <a:latin typeface="Times New Roman"/>
                <a:cs typeface="Times New Roman"/>
              </a:rPr>
              <a:t>1.</a:t>
            </a:r>
            <a:r>
              <a:rPr sz="1100" i="1" dirty="0">
                <a:latin typeface="Times New Roman"/>
                <a:cs typeface="Times New Roman"/>
              </a:rPr>
              <a:t>	From</a:t>
            </a:r>
            <a:r>
              <a:rPr sz="1100" i="1" spc="-30" dirty="0">
                <a:latin typeface="Times New Roman"/>
                <a:cs typeface="Times New Roman"/>
              </a:rPr>
              <a:t> </a:t>
            </a:r>
            <a:r>
              <a:rPr sz="1100" i="1" dirty="0">
                <a:latin typeface="Times New Roman"/>
                <a:cs typeface="Times New Roman"/>
              </a:rPr>
              <a:t>the</a:t>
            </a:r>
            <a:r>
              <a:rPr sz="1100" i="1" spc="-25" dirty="0">
                <a:latin typeface="Times New Roman"/>
                <a:cs typeface="Times New Roman"/>
              </a:rPr>
              <a:t> </a:t>
            </a:r>
            <a:r>
              <a:rPr sz="1100" i="1" dirty="0">
                <a:latin typeface="Times New Roman"/>
                <a:cs typeface="Times New Roman"/>
              </a:rPr>
              <a:t>introductory</a:t>
            </a:r>
            <a:r>
              <a:rPr sz="1100" i="1" spc="-25" dirty="0">
                <a:latin typeface="Times New Roman"/>
                <a:cs typeface="Times New Roman"/>
              </a:rPr>
              <a:t> </a:t>
            </a:r>
            <a:r>
              <a:rPr sz="1100" i="1" dirty="0">
                <a:latin typeface="Times New Roman"/>
                <a:cs typeface="Times New Roman"/>
              </a:rPr>
              <a:t>conversation</a:t>
            </a:r>
            <a:r>
              <a:rPr sz="1100" i="1" spc="-25" dirty="0">
                <a:latin typeface="Times New Roman"/>
                <a:cs typeface="Times New Roman"/>
              </a:rPr>
              <a:t> </a:t>
            </a:r>
            <a:r>
              <a:rPr sz="1100" i="1" dirty="0">
                <a:latin typeface="Times New Roman"/>
                <a:cs typeface="Times New Roman"/>
              </a:rPr>
              <a:t>Chip</a:t>
            </a:r>
            <a:r>
              <a:rPr sz="1100" i="1" spc="-30" dirty="0">
                <a:latin typeface="Times New Roman"/>
                <a:cs typeface="Times New Roman"/>
              </a:rPr>
              <a:t> </a:t>
            </a:r>
            <a:r>
              <a:rPr sz="1100" i="1" dirty="0">
                <a:latin typeface="Times New Roman"/>
                <a:cs typeface="Times New Roman"/>
              </a:rPr>
              <a:t>and</a:t>
            </a:r>
            <a:r>
              <a:rPr sz="1100" i="1" spc="-25" dirty="0">
                <a:latin typeface="Times New Roman"/>
                <a:cs typeface="Times New Roman"/>
              </a:rPr>
              <a:t> </a:t>
            </a:r>
            <a:r>
              <a:rPr sz="1100" i="1" dirty="0">
                <a:latin typeface="Times New Roman"/>
                <a:cs typeface="Times New Roman"/>
              </a:rPr>
              <a:t>Anna</a:t>
            </a:r>
            <a:r>
              <a:rPr sz="1100" i="1" spc="-25" dirty="0">
                <a:latin typeface="Times New Roman"/>
                <a:cs typeface="Times New Roman"/>
              </a:rPr>
              <a:t> </a:t>
            </a:r>
            <a:r>
              <a:rPr sz="1100" i="1" dirty="0">
                <a:latin typeface="Times New Roman"/>
                <a:cs typeface="Times New Roman"/>
              </a:rPr>
              <a:t>shared,</a:t>
            </a:r>
            <a:r>
              <a:rPr sz="1100" i="1" spc="-20" dirty="0">
                <a:latin typeface="Times New Roman"/>
                <a:cs typeface="Times New Roman"/>
              </a:rPr>
              <a:t> </a:t>
            </a:r>
            <a:r>
              <a:rPr sz="1100" i="1" dirty="0">
                <a:latin typeface="Times New Roman"/>
                <a:cs typeface="Times New Roman"/>
              </a:rPr>
              <a:t>which</a:t>
            </a:r>
            <a:r>
              <a:rPr sz="1100" i="1" spc="-25" dirty="0">
                <a:latin typeface="Times New Roman"/>
                <a:cs typeface="Times New Roman"/>
              </a:rPr>
              <a:t> </a:t>
            </a:r>
            <a:r>
              <a:rPr sz="1100" i="1" dirty="0">
                <a:latin typeface="Times New Roman"/>
                <a:cs typeface="Times New Roman"/>
              </a:rPr>
              <a:t>elements</a:t>
            </a:r>
            <a:r>
              <a:rPr sz="1100" i="1" spc="-30" dirty="0">
                <a:latin typeface="Times New Roman"/>
                <a:cs typeface="Times New Roman"/>
              </a:rPr>
              <a:t> </a:t>
            </a:r>
            <a:r>
              <a:rPr sz="1100" i="1" dirty="0">
                <a:latin typeface="Times New Roman"/>
                <a:cs typeface="Times New Roman"/>
              </a:rPr>
              <a:t>mentioned</a:t>
            </a:r>
            <a:r>
              <a:rPr sz="1100" i="1" spc="-25" dirty="0">
                <a:latin typeface="Times New Roman"/>
                <a:cs typeface="Times New Roman"/>
              </a:rPr>
              <a:t> </a:t>
            </a:r>
            <a:r>
              <a:rPr sz="1100" i="1" spc="-10" dirty="0">
                <a:latin typeface="Times New Roman"/>
                <a:cs typeface="Times New Roman"/>
              </a:rPr>
              <a:t>might </a:t>
            </a:r>
            <a:r>
              <a:rPr sz="1100" i="1" dirty="0">
                <a:latin typeface="Times New Roman"/>
                <a:cs typeface="Times New Roman"/>
              </a:rPr>
              <a:t>suggest</a:t>
            </a:r>
            <a:r>
              <a:rPr sz="1100" i="1" spc="-5" dirty="0">
                <a:latin typeface="Times New Roman"/>
                <a:cs typeface="Times New Roman"/>
              </a:rPr>
              <a:t> </a:t>
            </a:r>
            <a:r>
              <a:rPr sz="1100" i="1" dirty="0">
                <a:latin typeface="Times New Roman"/>
                <a:cs typeface="Times New Roman"/>
              </a:rPr>
              <a:t>the</a:t>
            </a:r>
            <a:r>
              <a:rPr sz="1100" i="1" spc="-5" dirty="0">
                <a:latin typeface="Times New Roman"/>
                <a:cs typeface="Times New Roman"/>
              </a:rPr>
              <a:t> </a:t>
            </a:r>
            <a:r>
              <a:rPr sz="1100" i="1" dirty="0">
                <a:latin typeface="Times New Roman"/>
                <a:cs typeface="Times New Roman"/>
              </a:rPr>
              <a:t>use of</a:t>
            </a:r>
            <a:r>
              <a:rPr sz="1100" i="1" spc="-5" dirty="0">
                <a:latin typeface="Times New Roman"/>
                <a:cs typeface="Times New Roman"/>
              </a:rPr>
              <a:t> </a:t>
            </a:r>
            <a:r>
              <a:rPr sz="1100" i="1" dirty="0">
                <a:latin typeface="Times New Roman"/>
                <a:cs typeface="Times New Roman"/>
              </a:rPr>
              <a:t>CASE </a:t>
            </a:r>
            <a:r>
              <a:rPr sz="1100" i="1" spc="-10" dirty="0">
                <a:latin typeface="Times New Roman"/>
                <a:cs typeface="Times New Roman"/>
              </a:rPr>
              <a:t>tools?</a:t>
            </a:r>
            <a:endParaRPr sz="1100" dirty="0">
              <a:latin typeface="Times New Roman"/>
              <a:cs typeface="Times New Roman"/>
            </a:endParaRPr>
          </a:p>
        </p:txBody>
      </p:sp>
      <p:sp>
        <p:nvSpPr>
          <p:cNvPr id="3" name="object 3"/>
          <p:cNvSpPr txBox="1"/>
          <p:nvPr/>
        </p:nvSpPr>
        <p:spPr>
          <a:xfrm>
            <a:off x="861260" y="4489267"/>
            <a:ext cx="901065" cy="299720"/>
          </a:xfrm>
          <a:prstGeom prst="rect">
            <a:avLst/>
          </a:prstGeom>
        </p:spPr>
        <p:txBody>
          <a:bodyPr vert="horz" wrap="square" lIns="0" tIns="12700" rIns="0" bIns="0" rtlCol="0">
            <a:spAutoFit/>
          </a:bodyPr>
          <a:lstStyle/>
          <a:p>
            <a:pPr marL="12700">
              <a:lnSpc>
                <a:spcPct val="100000"/>
              </a:lnSpc>
              <a:spcBef>
                <a:spcPts val="100"/>
              </a:spcBef>
            </a:pPr>
            <a:r>
              <a:rPr sz="1800" b="1" u="heavy" spc="-10" dirty="0">
                <a:uFill>
                  <a:solidFill>
                    <a:srgbClr val="000000"/>
                  </a:solidFill>
                </a:uFill>
                <a:latin typeface="Times New Roman"/>
                <a:cs typeface="Times New Roman"/>
              </a:rPr>
              <a:t>Projects:</a:t>
            </a:r>
            <a:endParaRPr sz="1800">
              <a:latin typeface="Times New Roman"/>
              <a:cs typeface="Times New Roman"/>
            </a:endParaRPr>
          </a:p>
        </p:txBody>
      </p:sp>
      <p:sp>
        <p:nvSpPr>
          <p:cNvPr id="4" name="object 4"/>
          <p:cNvSpPr txBox="1"/>
          <p:nvPr/>
        </p:nvSpPr>
        <p:spPr>
          <a:xfrm>
            <a:off x="753944" y="5016572"/>
            <a:ext cx="6453305" cy="3237105"/>
          </a:xfrm>
          <a:prstGeom prst="rect">
            <a:avLst/>
          </a:prstGeom>
        </p:spPr>
        <p:txBody>
          <a:bodyPr vert="horz" wrap="square" lIns="0" tIns="23495" rIns="0" bIns="0" rtlCol="0">
            <a:spAutoFit/>
          </a:bodyPr>
          <a:lstStyle/>
          <a:p>
            <a:pPr marL="241300" marR="54610" indent="-228600">
              <a:lnSpc>
                <a:spcPts val="1390"/>
              </a:lnSpc>
              <a:spcBef>
                <a:spcPts val="185"/>
              </a:spcBef>
              <a:buAutoNum type="arabicPeriod"/>
              <a:tabLst>
                <a:tab pos="241300" algn="l"/>
              </a:tabLst>
            </a:pPr>
            <a:r>
              <a:rPr sz="1200" dirty="0">
                <a:latin typeface="Times New Roman"/>
                <a:cs typeface="Times New Roman"/>
              </a:rPr>
              <a:t>Contact</a:t>
            </a:r>
            <a:r>
              <a:rPr sz="1200" spc="-30" dirty="0">
                <a:latin typeface="Times New Roman"/>
                <a:cs typeface="Times New Roman"/>
              </a:rPr>
              <a:t> </a:t>
            </a:r>
            <a:r>
              <a:rPr sz="1200" dirty="0">
                <a:latin typeface="Times New Roman"/>
                <a:cs typeface="Times New Roman"/>
              </a:rPr>
              <a:t>four</a:t>
            </a:r>
            <a:r>
              <a:rPr sz="1200" spc="-30" dirty="0">
                <a:latin typeface="Times New Roman"/>
                <a:cs typeface="Times New Roman"/>
              </a:rPr>
              <a:t> </a:t>
            </a:r>
            <a:r>
              <a:rPr sz="1200" dirty="0">
                <a:latin typeface="Times New Roman"/>
                <a:cs typeface="Times New Roman"/>
              </a:rPr>
              <a:t>people</a:t>
            </a:r>
            <a:r>
              <a:rPr sz="1200" spc="-35" dirty="0">
                <a:latin typeface="Times New Roman"/>
                <a:cs typeface="Times New Roman"/>
              </a:rPr>
              <a:t> </a:t>
            </a:r>
            <a:r>
              <a:rPr sz="1200" dirty="0">
                <a:latin typeface="Times New Roman"/>
                <a:cs typeface="Times New Roman"/>
              </a:rPr>
              <a:t>at</a:t>
            </a:r>
            <a:r>
              <a:rPr sz="1200" spc="-30" dirty="0">
                <a:latin typeface="Times New Roman"/>
                <a:cs typeface="Times New Roman"/>
              </a:rPr>
              <a:t> </a:t>
            </a:r>
            <a:r>
              <a:rPr sz="1200" dirty="0">
                <a:latin typeface="Times New Roman"/>
                <a:cs typeface="Times New Roman"/>
              </a:rPr>
              <a:t>your</a:t>
            </a:r>
            <a:r>
              <a:rPr sz="1200" spc="-25" dirty="0">
                <a:latin typeface="Times New Roman"/>
                <a:cs typeface="Times New Roman"/>
              </a:rPr>
              <a:t> </a:t>
            </a:r>
            <a:r>
              <a:rPr sz="1200" dirty="0">
                <a:latin typeface="Times New Roman"/>
                <a:cs typeface="Times New Roman"/>
              </a:rPr>
              <a:t>school</a:t>
            </a:r>
            <a:r>
              <a:rPr sz="1200" spc="-30" dirty="0">
                <a:latin typeface="Times New Roman"/>
                <a:cs typeface="Times New Roman"/>
              </a:rPr>
              <a:t> </a:t>
            </a:r>
            <a:r>
              <a:rPr sz="1200" dirty="0">
                <a:latin typeface="Times New Roman"/>
                <a:cs typeface="Times New Roman"/>
              </a:rPr>
              <a:t>who</a:t>
            </a:r>
            <a:r>
              <a:rPr sz="1200" spc="-30" dirty="0">
                <a:latin typeface="Times New Roman"/>
                <a:cs typeface="Times New Roman"/>
              </a:rPr>
              <a:t> </a:t>
            </a:r>
            <a:r>
              <a:rPr sz="1200" dirty="0">
                <a:latin typeface="Times New Roman"/>
                <a:cs typeface="Times New Roman"/>
              </a:rPr>
              <a:t>use</a:t>
            </a:r>
            <a:r>
              <a:rPr sz="1200" spc="-35" dirty="0">
                <a:latin typeface="Times New Roman"/>
                <a:cs typeface="Times New Roman"/>
              </a:rPr>
              <a:t> </a:t>
            </a:r>
            <a:r>
              <a:rPr sz="1200" dirty="0">
                <a:latin typeface="Times New Roman"/>
                <a:cs typeface="Times New Roman"/>
              </a:rPr>
              <a:t>information</a:t>
            </a:r>
            <a:r>
              <a:rPr sz="1200" spc="-25" dirty="0">
                <a:latin typeface="Times New Roman"/>
                <a:cs typeface="Times New Roman"/>
              </a:rPr>
              <a:t> </a:t>
            </a:r>
            <a:r>
              <a:rPr sz="1200" dirty="0">
                <a:latin typeface="Times New Roman"/>
                <a:cs typeface="Times New Roman"/>
              </a:rPr>
              <a:t>systems.</a:t>
            </a:r>
            <a:r>
              <a:rPr sz="1200" spc="-30" dirty="0">
                <a:latin typeface="Times New Roman"/>
                <a:cs typeface="Times New Roman"/>
              </a:rPr>
              <a:t> </a:t>
            </a:r>
            <a:r>
              <a:rPr sz="1200" dirty="0">
                <a:latin typeface="Times New Roman"/>
                <a:cs typeface="Times New Roman"/>
              </a:rPr>
              <a:t>List</a:t>
            </a:r>
            <a:r>
              <a:rPr sz="1200" spc="-30" dirty="0">
                <a:latin typeface="Times New Roman"/>
                <a:cs typeface="Times New Roman"/>
              </a:rPr>
              <a:t> </a:t>
            </a:r>
            <a:r>
              <a:rPr sz="1200" dirty="0">
                <a:latin typeface="Times New Roman"/>
                <a:cs typeface="Times New Roman"/>
              </a:rPr>
              <a:t>their</a:t>
            </a:r>
            <a:r>
              <a:rPr sz="1200" spc="-30" dirty="0">
                <a:latin typeface="Times New Roman"/>
                <a:cs typeface="Times New Roman"/>
              </a:rPr>
              <a:t> </a:t>
            </a:r>
            <a:r>
              <a:rPr sz="1200" dirty="0">
                <a:latin typeface="Times New Roman"/>
                <a:cs typeface="Times New Roman"/>
              </a:rPr>
              <a:t>positions,</a:t>
            </a:r>
            <a:r>
              <a:rPr sz="1200" spc="-30" dirty="0">
                <a:latin typeface="Times New Roman"/>
                <a:cs typeface="Times New Roman"/>
              </a:rPr>
              <a:t> </a:t>
            </a:r>
            <a:r>
              <a:rPr sz="1200" spc="-25" dirty="0">
                <a:latin typeface="Times New Roman"/>
                <a:cs typeface="Times New Roman"/>
              </a:rPr>
              <a:t>the </a:t>
            </a:r>
            <a:r>
              <a:rPr sz="1200" dirty="0">
                <a:latin typeface="Times New Roman"/>
                <a:cs typeface="Times New Roman"/>
              </a:rPr>
              <a:t>systems</a:t>
            </a:r>
            <a:r>
              <a:rPr sz="1200" spc="-30" dirty="0">
                <a:latin typeface="Times New Roman"/>
                <a:cs typeface="Times New Roman"/>
              </a:rPr>
              <a:t> </a:t>
            </a:r>
            <a:r>
              <a:rPr sz="1200" dirty="0">
                <a:latin typeface="Times New Roman"/>
                <a:cs typeface="Times New Roman"/>
              </a:rPr>
              <a:t>they</a:t>
            </a:r>
            <a:r>
              <a:rPr sz="1200" spc="-25" dirty="0">
                <a:latin typeface="Times New Roman"/>
                <a:cs typeface="Times New Roman"/>
              </a:rPr>
              <a:t> </a:t>
            </a:r>
            <a:r>
              <a:rPr sz="1200" dirty="0">
                <a:latin typeface="Times New Roman"/>
                <a:cs typeface="Times New Roman"/>
              </a:rPr>
              <a:t>use,</a:t>
            </a:r>
            <a:r>
              <a:rPr sz="1200" spc="-25" dirty="0">
                <a:latin typeface="Times New Roman"/>
                <a:cs typeface="Times New Roman"/>
              </a:rPr>
              <a:t> </a:t>
            </a:r>
            <a:r>
              <a:rPr sz="1200" dirty="0">
                <a:latin typeface="Times New Roman"/>
                <a:cs typeface="Times New Roman"/>
              </a:rPr>
              <a:t>and</a:t>
            </a:r>
            <a:r>
              <a:rPr sz="1200" spc="-25" dirty="0">
                <a:latin typeface="Times New Roman"/>
                <a:cs typeface="Times New Roman"/>
              </a:rPr>
              <a:t> </a:t>
            </a:r>
            <a:r>
              <a:rPr sz="1200" dirty="0">
                <a:latin typeface="Times New Roman"/>
                <a:cs typeface="Times New Roman"/>
              </a:rPr>
              <a:t>the</a:t>
            </a:r>
            <a:r>
              <a:rPr sz="1200" spc="-30" dirty="0">
                <a:latin typeface="Times New Roman"/>
                <a:cs typeface="Times New Roman"/>
              </a:rPr>
              <a:t> </a:t>
            </a:r>
            <a:r>
              <a:rPr sz="1200" dirty="0">
                <a:latin typeface="Times New Roman"/>
                <a:cs typeface="Times New Roman"/>
              </a:rPr>
              <a:t>business</a:t>
            </a:r>
            <a:r>
              <a:rPr sz="1200" spc="-25" dirty="0">
                <a:latin typeface="Times New Roman"/>
                <a:cs typeface="Times New Roman"/>
              </a:rPr>
              <a:t> </a:t>
            </a:r>
            <a:r>
              <a:rPr sz="1200" dirty="0">
                <a:latin typeface="Times New Roman"/>
                <a:cs typeface="Times New Roman"/>
              </a:rPr>
              <a:t>functions</a:t>
            </a:r>
            <a:r>
              <a:rPr sz="1200" spc="-25" dirty="0">
                <a:latin typeface="Times New Roman"/>
                <a:cs typeface="Times New Roman"/>
              </a:rPr>
              <a:t> </a:t>
            </a:r>
            <a:r>
              <a:rPr sz="1200" dirty="0">
                <a:latin typeface="Times New Roman"/>
                <a:cs typeface="Times New Roman"/>
              </a:rPr>
              <a:t>they</a:t>
            </a:r>
            <a:r>
              <a:rPr sz="1200" spc="-25" dirty="0">
                <a:latin typeface="Times New Roman"/>
                <a:cs typeface="Times New Roman"/>
              </a:rPr>
              <a:t> </a:t>
            </a:r>
            <a:r>
              <a:rPr sz="1200" spc="-10" dirty="0">
                <a:latin typeface="Times New Roman"/>
                <a:cs typeface="Times New Roman"/>
              </a:rPr>
              <a:t>perform.</a:t>
            </a:r>
            <a:r>
              <a:rPr lang="en-US" sz="1200" spc="-10" dirty="0">
                <a:latin typeface="Times New Roman"/>
                <a:cs typeface="Times New Roman"/>
              </a:rPr>
              <a:t> (Information Systems Usage in Academic Settings)</a:t>
            </a:r>
            <a:endParaRPr sz="1200" dirty="0">
              <a:latin typeface="Times New Roman"/>
              <a:cs typeface="Times New Roman"/>
            </a:endParaRPr>
          </a:p>
          <a:p>
            <a:pPr marL="241300" marR="34290" indent="-228600">
              <a:lnSpc>
                <a:spcPct val="95600"/>
              </a:lnSpc>
              <a:spcBef>
                <a:spcPts val="1350"/>
              </a:spcBef>
              <a:buAutoNum type="arabicPeriod"/>
              <a:tabLst>
                <a:tab pos="241300" algn="l"/>
              </a:tabLst>
            </a:pPr>
            <a:r>
              <a:rPr sz="1200" dirty="0">
                <a:latin typeface="Times New Roman"/>
                <a:cs typeface="Times New Roman"/>
              </a:rPr>
              <a:t>Research</a:t>
            </a:r>
            <a:r>
              <a:rPr sz="1200" spc="-35" dirty="0">
                <a:latin typeface="Times New Roman"/>
                <a:cs typeface="Times New Roman"/>
              </a:rPr>
              <a:t> </a:t>
            </a:r>
            <a:r>
              <a:rPr sz="1200" dirty="0">
                <a:latin typeface="Times New Roman"/>
                <a:cs typeface="Times New Roman"/>
              </a:rPr>
              <a:t>newspaper,</a:t>
            </a:r>
            <a:r>
              <a:rPr sz="1200" spc="-35" dirty="0">
                <a:latin typeface="Times New Roman"/>
                <a:cs typeface="Times New Roman"/>
              </a:rPr>
              <a:t> </a:t>
            </a:r>
            <a:r>
              <a:rPr sz="1200" dirty="0">
                <a:latin typeface="Times New Roman"/>
                <a:cs typeface="Times New Roman"/>
              </a:rPr>
              <a:t>business</a:t>
            </a:r>
            <a:r>
              <a:rPr sz="1200" spc="-35" dirty="0">
                <a:latin typeface="Times New Roman"/>
                <a:cs typeface="Times New Roman"/>
              </a:rPr>
              <a:t> </a:t>
            </a:r>
            <a:r>
              <a:rPr sz="1200" dirty="0">
                <a:latin typeface="Times New Roman"/>
                <a:cs typeface="Times New Roman"/>
              </a:rPr>
              <a:t>magazine</a:t>
            </a:r>
            <a:r>
              <a:rPr sz="1200" spc="-35" dirty="0">
                <a:latin typeface="Times New Roman"/>
                <a:cs typeface="Times New Roman"/>
              </a:rPr>
              <a:t> </a:t>
            </a:r>
            <a:r>
              <a:rPr sz="1200" dirty="0">
                <a:latin typeface="Times New Roman"/>
                <a:cs typeface="Times New Roman"/>
              </a:rPr>
              <a:t>articles,</a:t>
            </a:r>
            <a:r>
              <a:rPr sz="1200" spc="-35" dirty="0">
                <a:latin typeface="Times New Roman"/>
                <a:cs typeface="Times New Roman"/>
              </a:rPr>
              <a:t> </a:t>
            </a:r>
            <a:r>
              <a:rPr sz="1200" dirty="0">
                <a:latin typeface="Times New Roman"/>
                <a:cs typeface="Times New Roman"/>
              </a:rPr>
              <a:t>or</a:t>
            </a:r>
            <a:r>
              <a:rPr sz="1200" spc="-35" dirty="0">
                <a:latin typeface="Times New Roman"/>
                <a:cs typeface="Times New Roman"/>
              </a:rPr>
              <a:t> </a:t>
            </a:r>
            <a:r>
              <a:rPr sz="1200" dirty="0">
                <a:latin typeface="Times New Roman"/>
                <a:cs typeface="Times New Roman"/>
              </a:rPr>
              <a:t>the</a:t>
            </a:r>
            <a:r>
              <a:rPr sz="1200" spc="-35" dirty="0">
                <a:latin typeface="Times New Roman"/>
                <a:cs typeface="Times New Roman"/>
              </a:rPr>
              <a:t> </a:t>
            </a:r>
            <a:r>
              <a:rPr sz="1200" dirty="0">
                <a:latin typeface="Times New Roman"/>
                <a:cs typeface="Times New Roman"/>
              </a:rPr>
              <a:t>Web</a:t>
            </a:r>
            <a:r>
              <a:rPr sz="1200" spc="-35" dirty="0">
                <a:latin typeface="Times New Roman"/>
                <a:cs typeface="Times New Roman"/>
              </a:rPr>
              <a:t> </a:t>
            </a:r>
            <a:r>
              <a:rPr sz="1200" dirty="0">
                <a:latin typeface="Times New Roman"/>
                <a:cs typeface="Times New Roman"/>
              </a:rPr>
              <a:t>to</a:t>
            </a:r>
            <a:r>
              <a:rPr sz="1200" spc="-35" dirty="0">
                <a:latin typeface="Times New Roman"/>
                <a:cs typeface="Times New Roman"/>
              </a:rPr>
              <a:t> </a:t>
            </a:r>
            <a:r>
              <a:rPr sz="1200" dirty="0">
                <a:latin typeface="Times New Roman"/>
                <a:cs typeface="Times New Roman"/>
              </a:rPr>
              <a:t>find</a:t>
            </a:r>
            <a:r>
              <a:rPr sz="1200" spc="-30" dirty="0">
                <a:latin typeface="Times New Roman"/>
                <a:cs typeface="Times New Roman"/>
              </a:rPr>
              <a:t> </a:t>
            </a:r>
            <a:r>
              <a:rPr sz="1200" dirty="0">
                <a:latin typeface="Times New Roman"/>
                <a:cs typeface="Times New Roman"/>
              </a:rPr>
              <a:t>IT</a:t>
            </a:r>
            <a:r>
              <a:rPr sz="1200" spc="-35" dirty="0">
                <a:latin typeface="Times New Roman"/>
                <a:cs typeface="Times New Roman"/>
              </a:rPr>
              <a:t> </a:t>
            </a:r>
            <a:r>
              <a:rPr sz="1200" dirty="0">
                <a:latin typeface="Times New Roman"/>
                <a:cs typeface="Times New Roman"/>
              </a:rPr>
              <a:t>companies</a:t>
            </a:r>
            <a:r>
              <a:rPr sz="1200" spc="-35" dirty="0">
                <a:latin typeface="Times New Roman"/>
                <a:cs typeface="Times New Roman"/>
              </a:rPr>
              <a:t> </a:t>
            </a:r>
            <a:r>
              <a:rPr sz="1200" spc="-10" dirty="0">
                <a:latin typeface="Times New Roman"/>
                <a:cs typeface="Times New Roman"/>
              </a:rPr>
              <a:t>whose </a:t>
            </a:r>
            <a:r>
              <a:rPr sz="1200" dirty="0">
                <a:latin typeface="Times New Roman"/>
                <a:cs typeface="Times New Roman"/>
              </a:rPr>
              <a:t>stock</a:t>
            </a:r>
            <a:r>
              <a:rPr sz="1200" spc="-20" dirty="0">
                <a:latin typeface="Times New Roman"/>
                <a:cs typeface="Times New Roman"/>
              </a:rPr>
              <a:t> </a:t>
            </a:r>
            <a:r>
              <a:rPr sz="1200" dirty="0">
                <a:latin typeface="Times New Roman"/>
                <a:cs typeface="Times New Roman"/>
              </a:rPr>
              <a:t>is</a:t>
            </a:r>
            <a:r>
              <a:rPr sz="1200" spc="-25" dirty="0">
                <a:latin typeface="Times New Roman"/>
                <a:cs typeface="Times New Roman"/>
              </a:rPr>
              <a:t> </a:t>
            </a:r>
            <a:r>
              <a:rPr sz="1200" dirty="0">
                <a:latin typeface="Times New Roman"/>
                <a:cs typeface="Times New Roman"/>
              </a:rPr>
              <a:t>traded</a:t>
            </a:r>
            <a:r>
              <a:rPr sz="1200" spc="-20" dirty="0">
                <a:latin typeface="Times New Roman"/>
                <a:cs typeface="Times New Roman"/>
              </a:rPr>
              <a:t> </a:t>
            </a:r>
            <a:r>
              <a:rPr sz="1200" dirty="0">
                <a:latin typeface="Times New Roman"/>
                <a:cs typeface="Times New Roman"/>
              </a:rPr>
              <a:t>publicly.</a:t>
            </a:r>
            <a:r>
              <a:rPr sz="1200" spc="-20" dirty="0">
                <a:latin typeface="Times New Roman"/>
                <a:cs typeface="Times New Roman"/>
              </a:rPr>
              <a:t> </a:t>
            </a:r>
            <a:r>
              <a:rPr sz="1200" dirty="0">
                <a:latin typeface="Times New Roman"/>
                <a:cs typeface="Times New Roman"/>
              </a:rPr>
              <a:t>Choose</a:t>
            </a:r>
            <a:r>
              <a:rPr sz="1200" spc="-25" dirty="0">
                <a:latin typeface="Times New Roman"/>
                <a:cs typeface="Times New Roman"/>
              </a:rPr>
              <a:t> </a:t>
            </a:r>
            <a:r>
              <a:rPr sz="1200" dirty="0">
                <a:latin typeface="Times New Roman"/>
                <a:cs typeface="Times New Roman"/>
              </a:rPr>
              <a:t>a</a:t>
            </a:r>
            <a:r>
              <a:rPr sz="1200" spc="-20" dirty="0">
                <a:latin typeface="Times New Roman"/>
                <a:cs typeface="Times New Roman"/>
              </a:rPr>
              <a:t> </a:t>
            </a:r>
            <a:r>
              <a:rPr sz="1200" dirty="0">
                <a:latin typeface="Times New Roman"/>
                <a:cs typeface="Times New Roman"/>
              </a:rPr>
              <a:t>company</a:t>
            </a:r>
            <a:r>
              <a:rPr sz="1200" spc="-20" dirty="0">
                <a:latin typeface="Times New Roman"/>
                <a:cs typeface="Times New Roman"/>
              </a:rPr>
              <a:t> </a:t>
            </a:r>
            <a:r>
              <a:rPr sz="1200" dirty="0">
                <a:latin typeface="Times New Roman"/>
                <a:cs typeface="Times New Roman"/>
              </a:rPr>
              <a:t>and</a:t>
            </a:r>
            <a:r>
              <a:rPr sz="1200" spc="-20" dirty="0">
                <a:latin typeface="Times New Roman"/>
                <a:cs typeface="Times New Roman"/>
              </a:rPr>
              <a:t> </a:t>
            </a:r>
            <a:r>
              <a:rPr sz="1200" dirty="0">
                <a:latin typeface="Times New Roman"/>
                <a:cs typeface="Times New Roman"/>
              </a:rPr>
              <a:t>pretend</a:t>
            </a:r>
            <a:r>
              <a:rPr sz="1200" spc="-25" dirty="0">
                <a:latin typeface="Times New Roman"/>
                <a:cs typeface="Times New Roman"/>
              </a:rPr>
              <a:t> </a:t>
            </a:r>
            <a:r>
              <a:rPr sz="1200" dirty="0">
                <a:latin typeface="Times New Roman"/>
                <a:cs typeface="Times New Roman"/>
              </a:rPr>
              <a:t>to</a:t>
            </a:r>
            <a:r>
              <a:rPr sz="1200" spc="-20" dirty="0">
                <a:latin typeface="Times New Roman"/>
                <a:cs typeface="Times New Roman"/>
              </a:rPr>
              <a:t> </a:t>
            </a:r>
            <a:r>
              <a:rPr sz="1200" dirty="0">
                <a:latin typeface="Times New Roman"/>
                <a:cs typeface="Times New Roman"/>
              </a:rPr>
              <a:t>buy</a:t>
            </a:r>
            <a:r>
              <a:rPr sz="1200" spc="-15" dirty="0">
                <a:latin typeface="Times New Roman"/>
                <a:cs typeface="Times New Roman"/>
              </a:rPr>
              <a:t> </a:t>
            </a:r>
            <a:r>
              <a:rPr sz="1200" dirty="0">
                <a:latin typeface="Times New Roman"/>
                <a:cs typeface="Times New Roman"/>
              </a:rPr>
              <a:t>$5,000</a:t>
            </a:r>
            <a:r>
              <a:rPr sz="1200" spc="-20" dirty="0">
                <a:latin typeface="Times New Roman"/>
                <a:cs typeface="Times New Roman"/>
              </a:rPr>
              <a:t> </a:t>
            </a:r>
            <a:r>
              <a:rPr sz="1200" dirty="0">
                <a:latin typeface="Times New Roman"/>
                <a:cs typeface="Times New Roman"/>
              </a:rPr>
              <a:t>of</a:t>
            </a:r>
            <a:r>
              <a:rPr sz="1200" spc="-20" dirty="0">
                <a:latin typeface="Times New Roman"/>
                <a:cs typeface="Times New Roman"/>
              </a:rPr>
              <a:t> </a:t>
            </a:r>
            <a:r>
              <a:rPr sz="1200" dirty="0">
                <a:latin typeface="Times New Roman"/>
                <a:cs typeface="Times New Roman"/>
              </a:rPr>
              <a:t>its</a:t>
            </a:r>
            <a:r>
              <a:rPr sz="1200" spc="-20" dirty="0">
                <a:latin typeface="Times New Roman"/>
                <a:cs typeface="Times New Roman"/>
              </a:rPr>
              <a:t> </a:t>
            </a:r>
            <a:r>
              <a:rPr sz="1200" dirty="0">
                <a:latin typeface="Times New Roman"/>
                <a:cs typeface="Times New Roman"/>
              </a:rPr>
              <a:t>stock.</a:t>
            </a:r>
            <a:r>
              <a:rPr sz="1200" spc="-20" dirty="0">
                <a:latin typeface="Times New Roman"/>
                <a:cs typeface="Times New Roman"/>
              </a:rPr>
              <a:t> </a:t>
            </a:r>
            <a:r>
              <a:rPr sz="1200" spc="-25" dirty="0">
                <a:latin typeface="Times New Roman"/>
                <a:cs typeface="Times New Roman"/>
              </a:rPr>
              <a:t>Why </a:t>
            </a:r>
            <a:r>
              <a:rPr sz="1200" dirty="0">
                <a:latin typeface="Times New Roman"/>
                <a:cs typeface="Times New Roman"/>
              </a:rPr>
              <a:t>did</a:t>
            </a:r>
            <a:r>
              <a:rPr sz="1200" spc="-30" dirty="0">
                <a:latin typeface="Times New Roman"/>
                <a:cs typeface="Times New Roman"/>
              </a:rPr>
              <a:t> </a:t>
            </a:r>
            <a:r>
              <a:rPr sz="1200" dirty="0">
                <a:latin typeface="Times New Roman"/>
                <a:cs typeface="Times New Roman"/>
              </a:rPr>
              <a:t>you</a:t>
            </a:r>
            <a:r>
              <a:rPr sz="1200" spc="-30" dirty="0">
                <a:latin typeface="Times New Roman"/>
                <a:cs typeface="Times New Roman"/>
              </a:rPr>
              <a:t> </a:t>
            </a:r>
            <a:r>
              <a:rPr sz="1200" dirty="0">
                <a:latin typeface="Times New Roman"/>
                <a:cs typeface="Times New Roman"/>
              </a:rPr>
              <a:t>choose</a:t>
            </a:r>
            <a:r>
              <a:rPr sz="1200" spc="-30" dirty="0">
                <a:latin typeface="Times New Roman"/>
                <a:cs typeface="Times New Roman"/>
              </a:rPr>
              <a:t> </a:t>
            </a:r>
            <a:r>
              <a:rPr sz="1200" dirty="0">
                <a:latin typeface="Times New Roman"/>
                <a:cs typeface="Times New Roman"/>
              </a:rPr>
              <a:t>that</a:t>
            </a:r>
            <a:r>
              <a:rPr sz="1200" spc="-30" dirty="0">
                <a:latin typeface="Times New Roman"/>
                <a:cs typeface="Times New Roman"/>
              </a:rPr>
              <a:t> </a:t>
            </a:r>
            <a:r>
              <a:rPr sz="1200" dirty="0">
                <a:latin typeface="Times New Roman"/>
                <a:cs typeface="Times New Roman"/>
              </a:rPr>
              <a:t>company?</a:t>
            </a:r>
            <a:r>
              <a:rPr sz="1200" spc="-30" dirty="0">
                <a:latin typeface="Times New Roman"/>
                <a:cs typeface="Times New Roman"/>
              </a:rPr>
              <a:t> </a:t>
            </a:r>
            <a:r>
              <a:rPr sz="1200" dirty="0">
                <a:latin typeface="Times New Roman"/>
                <a:cs typeface="Times New Roman"/>
              </a:rPr>
              <a:t>What</a:t>
            </a:r>
            <a:r>
              <a:rPr sz="1200" spc="-30" dirty="0">
                <a:latin typeface="Times New Roman"/>
                <a:cs typeface="Times New Roman"/>
              </a:rPr>
              <a:t> </a:t>
            </a:r>
            <a:r>
              <a:rPr sz="1200" dirty="0">
                <a:latin typeface="Times New Roman"/>
                <a:cs typeface="Times New Roman"/>
              </a:rPr>
              <a:t>is</a:t>
            </a:r>
            <a:r>
              <a:rPr sz="1200" spc="-25" dirty="0">
                <a:latin typeface="Times New Roman"/>
                <a:cs typeface="Times New Roman"/>
              </a:rPr>
              <a:t> </a:t>
            </a:r>
            <a:r>
              <a:rPr sz="1200" dirty="0">
                <a:latin typeface="Times New Roman"/>
                <a:cs typeface="Times New Roman"/>
              </a:rPr>
              <a:t>the</a:t>
            </a:r>
            <a:r>
              <a:rPr sz="1200" spc="-35" dirty="0">
                <a:latin typeface="Times New Roman"/>
                <a:cs typeface="Times New Roman"/>
              </a:rPr>
              <a:t> </a:t>
            </a:r>
            <a:r>
              <a:rPr sz="1200" dirty="0">
                <a:latin typeface="Times New Roman"/>
                <a:cs typeface="Times New Roman"/>
              </a:rPr>
              <a:t>current</a:t>
            </a:r>
            <a:r>
              <a:rPr sz="1200" spc="-25" dirty="0">
                <a:latin typeface="Times New Roman"/>
                <a:cs typeface="Times New Roman"/>
              </a:rPr>
              <a:t> </a:t>
            </a:r>
            <a:r>
              <a:rPr sz="1200" dirty="0">
                <a:latin typeface="Times New Roman"/>
                <a:cs typeface="Times New Roman"/>
              </a:rPr>
              <a:t>price</a:t>
            </a:r>
            <a:r>
              <a:rPr sz="1200" spc="-35" dirty="0">
                <a:latin typeface="Times New Roman"/>
                <a:cs typeface="Times New Roman"/>
              </a:rPr>
              <a:t> </a:t>
            </a:r>
            <a:r>
              <a:rPr sz="1200" dirty="0">
                <a:latin typeface="Times New Roman"/>
                <a:cs typeface="Times New Roman"/>
              </a:rPr>
              <a:t>per</a:t>
            </a:r>
            <a:r>
              <a:rPr sz="1200" spc="-25" dirty="0">
                <a:latin typeface="Times New Roman"/>
                <a:cs typeface="Times New Roman"/>
              </a:rPr>
              <a:t> </a:t>
            </a:r>
            <a:r>
              <a:rPr sz="1200" dirty="0">
                <a:latin typeface="Times New Roman"/>
                <a:cs typeface="Times New Roman"/>
              </a:rPr>
              <a:t>share?</a:t>
            </a:r>
            <a:r>
              <a:rPr sz="1200" spc="-35" dirty="0">
                <a:latin typeface="Times New Roman"/>
                <a:cs typeface="Times New Roman"/>
              </a:rPr>
              <a:t> </a:t>
            </a:r>
            <a:r>
              <a:rPr sz="1200" dirty="0">
                <a:latin typeface="Times New Roman"/>
                <a:cs typeface="Times New Roman"/>
              </a:rPr>
              <a:t>Report</a:t>
            </a:r>
            <a:r>
              <a:rPr sz="1200" spc="-25" dirty="0">
                <a:latin typeface="Times New Roman"/>
                <a:cs typeface="Times New Roman"/>
              </a:rPr>
              <a:t> </a:t>
            </a:r>
            <a:r>
              <a:rPr sz="1200" dirty="0">
                <a:latin typeface="Times New Roman"/>
                <a:cs typeface="Times New Roman"/>
              </a:rPr>
              <a:t>each</a:t>
            </a:r>
            <a:r>
              <a:rPr sz="1200" spc="-30" dirty="0">
                <a:latin typeface="Times New Roman"/>
                <a:cs typeface="Times New Roman"/>
              </a:rPr>
              <a:t> </a:t>
            </a:r>
            <a:r>
              <a:rPr sz="1200" dirty="0">
                <a:latin typeface="Times New Roman"/>
                <a:cs typeface="Times New Roman"/>
              </a:rPr>
              <a:t>week</a:t>
            </a:r>
            <a:r>
              <a:rPr sz="1200" spc="-25" dirty="0">
                <a:latin typeface="Times New Roman"/>
                <a:cs typeface="Times New Roman"/>
              </a:rPr>
              <a:t> to </a:t>
            </a:r>
            <a:r>
              <a:rPr sz="1200" dirty="0">
                <a:latin typeface="Times New Roman"/>
                <a:cs typeface="Times New Roman"/>
              </a:rPr>
              <a:t>your</a:t>
            </a:r>
            <a:r>
              <a:rPr sz="1200" spc="-25" dirty="0">
                <a:latin typeface="Times New Roman"/>
                <a:cs typeface="Times New Roman"/>
              </a:rPr>
              <a:t> </a:t>
            </a:r>
            <a:r>
              <a:rPr sz="1200" spc="-10" dirty="0">
                <a:latin typeface="Times New Roman"/>
                <a:cs typeface="Times New Roman"/>
              </a:rPr>
              <a:t>class.</a:t>
            </a:r>
            <a:r>
              <a:rPr lang="en-US" sz="1200" spc="-10" dirty="0">
                <a:latin typeface="Times New Roman"/>
                <a:cs typeface="Times New Roman"/>
              </a:rPr>
              <a:t> (Analyzing Publicly Traded IT Companies)</a:t>
            </a:r>
            <a:endParaRPr sz="1200" dirty="0">
              <a:latin typeface="Times New Roman"/>
              <a:cs typeface="Times New Roman"/>
            </a:endParaRPr>
          </a:p>
          <a:p>
            <a:pPr>
              <a:lnSpc>
                <a:spcPct val="100000"/>
              </a:lnSpc>
              <a:spcBef>
                <a:spcPts val="25"/>
              </a:spcBef>
              <a:buFont typeface="Times New Roman"/>
              <a:buAutoNum type="arabicPeriod"/>
            </a:pPr>
            <a:endParaRPr sz="1200" dirty="0">
              <a:latin typeface="Times New Roman"/>
              <a:cs typeface="Times New Roman"/>
            </a:endParaRPr>
          </a:p>
          <a:p>
            <a:pPr marL="241300" marR="245745" indent="-228600">
              <a:lnSpc>
                <a:spcPts val="1390"/>
              </a:lnSpc>
              <a:buAutoNum type="arabicPeriod"/>
              <a:tabLst>
                <a:tab pos="241300" algn="l"/>
              </a:tabLst>
            </a:pPr>
            <a:r>
              <a:rPr sz="1200" dirty="0">
                <a:latin typeface="Times New Roman"/>
                <a:cs typeface="Times New Roman"/>
              </a:rPr>
              <a:t>Visit</a:t>
            </a:r>
            <a:r>
              <a:rPr sz="1200" spc="-25" dirty="0">
                <a:latin typeface="Times New Roman"/>
                <a:cs typeface="Times New Roman"/>
              </a:rPr>
              <a:t> </a:t>
            </a:r>
            <a:r>
              <a:rPr sz="1200" dirty="0">
                <a:latin typeface="Times New Roman"/>
                <a:cs typeface="Times New Roman"/>
              </a:rPr>
              <a:t>at</a:t>
            </a:r>
            <a:r>
              <a:rPr sz="1200" spc="-20" dirty="0">
                <a:latin typeface="Times New Roman"/>
                <a:cs typeface="Times New Roman"/>
              </a:rPr>
              <a:t> </a:t>
            </a:r>
            <a:r>
              <a:rPr sz="1200" dirty="0">
                <a:latin typeface="Times New Roman"/>
                <a:cs typeface="Times New Roman"/>
              </a:rPr>
              <a:t>least</a:t>
            </a:r>
            <a:r>
              <a:rPr sz="1200" spc="-20" dirty="0">
                <a:latin typeface="Times New Roman"/>
                <a:cs typeface="Times New Roman"/>
              </a:rPr>
              <a:t> </a:t>
            </a:r>
            <a:r>
              <a:rPr sz="1200" dirty="0">
                <a:latin typeface="Times New Roman"/>
                <a:cs typeface="Times New Roman"/>
              </a:rPr>
              <a:t>three</a:t>
            </a:r>
            <a:r>
              <a:rPr sz="1200" spc="-30" dirty="0">
                <a:latin typeface="Times New Roman"/>
                <a:cs typeface="Times New Roman"/>
              </a:rPr>
              <a:t> </a:t>
            </a:r>
            <a:r>
              <a:rPr sz="1200" dirty="0">
                <a:latin typeface="Times New Roman"/>
                <a:cs typeface="Times New Roman"/>
              </a:rPr>
              <a:t>Web</a:t>
            </a:r>
            <a:r>
              <a:rPr sz="1200" spc="-20" dirty="0">
                <a:latin typeface="Times New Roman"/>
                <a:cs typeface="Times New Roman"/>
              </a:rPr>
              <a:t> </a:t>
            </a:r>
            <a:r>
              <a:rPr sz="1200" dirty="0">
                <a:latin typeface="Times New Roman"/>
                <a:cs typeface="Times New Roman"/>
              </a:rPr>
              <a:t>sites</a:t>
            </a:r>
            <a:r>
              <a:rPr sz="1200" spc="-20" dirty="0">
                <a:latin typeface="Times New Roman"/>
                <a:cs typeface="Times New Roman"/>
              </a:rPr>
              <a:t> </a:t>
            </a:r>
            <a:r>
              <a:rPr sz="1200" dirty="0">
                <a:latin typeface="Times New Roman"/>
                <a:cs typeface="Times New Roman"/>
              </a:rPr>
              <a:t>to</a:t>
            </a:r>
            <a:r>
              <a:rPr sz="1200" spc="-25" dirty="0">
                <a:latin typeface="Times New Roman"/>
                <a:cs typeface="Times New Roman"/>
              </a:rPr>
              <a:t> </a:t>
            </a:r>
            <a:r>
              <a:rPr sz="1200" dirty="0">
                <a:latin typeface="Times New Roman"/>
                <a:cs typeface="Times New Roman"/>
              </a:rPr>
              <a:t>learn</a:t>
            </a:r>
            <a:r>
              <a:rPr sz="1200" spc="-20" dirty="0">
                <a:latin typeface="Times New Roman"/>
                <a:cs typeface="Times New Roman"/>
              </a:rPr>
              <a:t> </a:t>
            </a:r>
            <a:r>
              <a:rPr sz="1200" dirty="0">
                <a:latin typeface="Times New Roman"/>
                <a:cs typeface="Times New Roman"/>
              </a:rPr>
              <a:t>more</a:t>
            </a:r>
            <a:r>
              <a:rPr sz="1200" spc="-25" dirty="0">
                <a:latin typeface="Times New Roman"/>
                <a:cs typeface="Times New Roman"/>
              </a:rPr>
              <a:t> </a:t>
            </a:r>
            <a:r>
              <a:rPr sz="1200" dirty="0">
                <a:latin typeface="Times New Roman"/>
                <a:cs typeface="Times New Roman"/>
              </a:rPr>
              <a:t>about</a:t>
            </a:r>
            <a:r>
              <a:rPr sz="1200" spc="-20" dirty="0">
                <a:latin typeface="Times New Roman"/>
                <a:cs typeface="Times New Roman"/>
              </a:rPr>
              <a:t> </a:t>
            </a:r>
            <a:r>
              <a:rPr sz="1200" dirty="0">
                <a:latin typeface="Times New Roman"/>
                <a:cs typeface="Times New Roman"/>
              </a:rPr>
              <a:t>agile</a:t>
            </a:r>
            <a:r>
              <a:rPr sz="1200" spc="-30" dirty="0">
                <a:latin typeface="Times New Roman"/>
                <a:cs typeface="Times New Roman"/>
              </a:rPr>
              <a:t> </a:t>
            </a:r>
            <a:r>
              <a:rPr sz="1200" dirty="0">
                <a:latin typeface="Times New Roman"/>
                <a:cs typeface="Times New Roman"/>
              </a:rPr>
              <a:t>system</a:t>
            </a:r>
            <a:r>
              <a:rPr sz="1200" spc="-20" dirty="0">
                <a:latin typeface="Times New Roman"/>
                <a:cs typeface="Times New Roman"/>
              </a:rPr>
              <a:t> </a:t>
            </a:r>
            <a:r>
              <a:rPr sz="1200" spc="-10" dirty="0">
                <a:latin typeface="Times New Roman"/>
                <a:cs typeface="Times New Roman"/>
              </a:rPr>
              <a:t>development</a:t>
            </a:r>
            <a:r>
              <a:rPr sz="1200" spc="-20" dirty="0">
                <a:latin typeface="Times New Roman"/>
                <a:cs typeface="Times New Roman"/>
              </a:rPr>
              <a:t> </a:t>
            </a:r>
            <a:r>
              <a:rPr sz="1200" dirty="0">
                <a:latin typeface="Times New Roman"/>
                <a:cs typeface="Times New Roman"/>
              </a:rPr>
              <a:t>and</a:t>
            </a:r>
            <a:r>
              <a:rPr sz="1200" spc="-20" dirty="0">
                <a:latin typeface="Times New Roman"/>
                <a:cs typeface="Times New Roman"/>
              </a:rPr>
              <a:t> </a:t>
            </a:r>
            <a:r>
              <a:rPr sz="1200" spc="-10" dirty="0">
                <a:latin typeface="Times New Roman"/>
                <a:cs typeface="Times New Roman"/>
              </a:rPr>
              <a:t>spiral </a:t>
            </a:r>
            <a:r>
              <a:rPr sz="1200" dirty="0">
                <a:latin typeface="Times New Roman"/>
                <a:cs typeface="Times New Roman"/>
              </a:rPr>
              <a:t>models.</a:t>
            </a:r>
            <a:r>
              <a:rPr sz="1200" spc="-20" dirty="0">
                <a:latin typeface="Times New Roman"/>
                <a:cs typeface="Times New Roman"/>
              </a:rPr>
              <a:t> </a:t>
            </a:r>
            <a:r>
              <a:rPr sz="1200" dirty="0">
                <a:latin typeface="Times New Roman"/>
                <a:cs typeface="Times New Roman"/>
              </a:rPr>
              <a:t>Prepare</a:t>
            </a:r>
            <a:r>
              <a:rPr sz="1200" spc="-25" dirty="0">
                <a:latin typeface="Times New Roman"/>
                <a:cs typeface="Times New Roman"/>
              </a:rPr>
              <a:t> </a:t>
            </a:r>
            <a:r>
              <a:rPr sz="1200" dirty="0">
                <a:latin typeface="Times New Roman"/>
                <a:cs typeface="Times New Roman"/>
              </a:rPr>
              <a:t>a</a:t>
            </a:r>
            <a:r>
              <a:rPr sz="1200" spc="-25" dirty="0">
                <a:latin typeface="Times New Roman"/>
                <a:cs typeface="Times New Roman"/>
              </a:rPr>
              <a:t> </a:t>
            </a:r>
            <a:r>
              <a:rPr sz="1200" dirty="0">
                <a:latin typeface="Times New Roman"/>
                <a:cs typeface="Times New Roman"/>
              </a:rPr>
              <a:t>list</a:t>
            </a:r>
            <a:r>
              <a:rPr sz="1200" spc="-20" dirty="0">
                <a:latin typeface="Times New Roman"/>
                <a:cs typeface="Times New Roman"/>
              </a:rPr>
              <a:t> </a:t>
            </a:r>
            <a:r>
              <a:rPr sz="1200" dirty="0">
                <a:latin typeface="Times New Roman"/>
                <a:cs typeface="Times New Roman"/>
              </a:rPr>
              <a:t>of</a:t>
            </a:r>
            <a:r>
              <a:rPr sz="1200" spc="-20" dirty="0">
                <a:latin typeface="Times New Roman"/>
                <a:cs typeface="Times New Roman"/>
              </a:rPr>
              <a:t> </a:t>
            </a:r>
            <a:r>
              <a:rPr sz="1200" dirty="0">
                <a:latin typeface="Times New Roman"/>
                <a:cs typeface="Times New Roman"/>
              </a:rPr>
              <a:t>the</a:t>
            </a:r>
            <a:r>
              <a:rPr sz="1200" spc="-25" dirty="0">
                <a:latin typeface="Times New Roman"/>
                <a:cs typeface="Times New Roman"/>
              </a:rPr>
              <a:t> </a:t>
            </a:r>
            <a:r>
              <a:rPr sz="1200" dirty="0">
                <a:latin typeface="Times New Roman"/>
                <a:cs typeface="Times New Roman"/>
              </a:rPr>
              <a:t>sites</a:t>
            </a:r>
            <a:r>
              <a:rPr sz="1200" spc="-20" dirty="0">
                <a:latin typeface="Times New Roman"/>
                <a:cs typeface="Times New Roman"/>
              </a:rPr>
              <a:t> </a:t>
            </a:r>
            <a:r>
              <a:rPr sz="1200" dirty="0">
                <a:latin typeface="Times New Roman"/>
                <a:cs typeface="Times New Roman"/>
              </a:rPr>
              <a:t>you</a:t>
            </a:r>
            <a:r>
              <a:rPr sz="1200" spc="-20" dirty="0">
                <a:latin typeface="Times New Roman"/>
                <a:cs typeface="Times New Roman"/>
              </a:rPr>
              <a:t> </a:t>
            </a:r>
            <a:r>
              <a:rPr sz="1200" dirty="0">
                <a:latin typeface="Times New Roman"/>
                <a:cs typeface="Times New Roman"/>
              </a:rPr>
              <a:t>visited</a:t>
            </a:r>
            <a:r>
              <a:rPr sz="1200" spc="-20" dirty="0">
                <a:latin typeface="Times New Roman"/>
                <a:cs typeface="Times New Roman"/>
              </a:rPr>
              <a:t> </a:t>
            </a:r>
            <a:r>
              <a:rPr sz="1200" dirty="0">
                <a:latin typeface="Times New Roman"/>
                <a:cs typeface="Times New Roman"/>
              </a:rPr>
              <a:t>and</a:t>
            </a:r>
            <a:r>
              <a:rPr sz="1200" spc="-20" dirty="0">
                <a:latin typeface="Times New Roman"/>
                <a:cs typeface="Times New Roman"/>
              </a:rPr>
              <a:t> </a:t>
            </a:r>
            <a:r>
              <a:rPr sz="1200" dirty="0">
                <a:latin typeface="Times New Roman"/>
                <a:cs typeface="Times New Roman"/>
              </a:rPr>
              <a:t>a</a:t>
            </a:r>
            <a:r>
              <a:rPr sz="1200" spc="-25" dirty="0">
                <a:latin typeface="Times New Roman"/>
                <a:cs typeface="Times New Roman"/>
              </a:rPr>
              <a:t> </a:t>
            </a:r>
            <a:r>
              <a:rPr sz="1200" dirty="0">
                <a:latin typeface="Times New Roman"/>
                <a:cs typeface="Times New Roman"/>
              </a:rPr>
              <a:t>summary</a:t>
            </a:r>
            <a:r>
              <a:rPr sz="1200" spc="-20" dirty="0">
                <a:latin typeface="Times New Roman"/>
                <a:cs typeface="Times New Roman"/>
              </a:rPr>
              <a:t> </a:t>
            </a:r>
            <a:r>
              <a:rPr sz="1200" dirty="0">
                <a:latin typeface="Times New Roman"/>
                <a:cs typeface="Times New Roman"/>
              </a:rPr>
              <a:t>of</a:t>
            </a:r>
            <a:r>
              <a:rPr sz="1200" spc="-20" dirty="0">
                <a:latin typeface="Times New Roman"/>
                <a:cs typeface="Times New Roman"/>
              </a:rPr>
              <a:t> </a:t>
            </a:r>
            <a:r>
              <a:rPr sz="1200" dirty="0">
                <a:latin typeface="Times New Roman"/>
                <a:cs typeface="Times New Roman"/>
              </a:rPr>
              <a:t>the</a:t>
            </a:r>
            <a:r>
              <a:rPr sz="1200" spc="-25" dirty="0">
                <a:latin typeface="Times New Roman"/>
                <a:cs typeface="Times New Roman"/>
              </a:rPr>
              <a:t> </a:t>
            </a:r>
            <a:r>
              <a:rPr sz="1200" spc="-10" dirty="0">
                <a:latin typeface="Times New Roman"/>
                <a:cs typeface="Times New Roman"/>
              </a:rPr>
              <a:t>results.</a:t>
            </a:r>
            <a:r>
              <a:rPr lang="en-US" sz="1200" spc="-10" dirty="0">
                <a:latin typeface="Times New Roman"/>
                <a:cs typeface="Times New Roman"/>
              </a:rPr>
              <a:t> (Exploring Agile Development and Spiral Models)</a:t>
            </a:r>
            <a:endParaRPr sz="1200" dirty="0">
              <a:latin typeface="Times New Roman"/>
              <a:cs typeface="Times New Roman"/>
            </a:endParaRPr>
          </a:p>
          <a:p>
            <a:pPr>
              <a:lnSpc>
                <a:spcPct val="100000"/>
              </a:lnSpc>
              <a:spcBef>
                <a:spcPts val="10"/>
              </a:spcBef>
              <a:buFont typeface="Times New Roman"/>
              <a:buAutoNum type="arabicPeriod"/>
            </a:pPr>
            <a:endParaRPr sz="1200" dirty="0">
              <a:latin typeface="Times New Roman"/>
              <a:cs typeface="Times New Roman"/>
            </a:endParaRPr>
          </a:p>
          <a:p>
            <a:pPr marL="241300" marR="67945" indent="-228600">
              <a:lnSpc>
                <a:spcPts val="1370"/>
              </a:lnSpc>
              <a:buAutoNum type="arabicPeriod"/>
              <a:tabLst>
                <a:tab pos="241300" algn="l"/>
              </a:tabLst>
            </a:pPr>
            <a:r>
              <a:rPr sz="1200" dirty="0">
                <a:latin typeface="Times New Roman"/>
                <a:cs typeface="Times New Roman"/>
              </a:rPr>
              <a:t>Explore</a:t>
            </a:r>
            <a:r>
              <a:rPr sz="1200" spc="-30" dirty="0">
                <a:latin typeface="Times New Roman"/>
                <a:cs typeface="Times New Roman"/>
              </a:rPr>
              <a:t> </a:t>
            </a:r>
            <a:r>
              <a:rPr sz="1200" dirty="0">
                <a:latin typeface="Times New Roman"/>
                <a:cs typeface="Times New Roman"/>
              </a:rPr>
              <a:t>the</a:t>
            </a:r>
            <a:r>
              <a:rPr sz="1200" spc="-25" dirty="0">
                <a:latin typeface="Times New Roman"/>
                <a:cs typeface="Times New Roman"/>
              </a:rPr>
              <a:t> </a:t>
            </a:r>
            <a:r>
              <a:rPr sz="1200" dirty="0">
                <a:latin typeface="Times New Roman"/>
                <a:cs typeface="Times New Roman"/>
              </a:rPr>
              <a:t>Critical</a:t>
            </a:r>
            <a:r>
              <a:rPr sz="1200" spc="-25" dirty="0">
                <a:latin typeface="Times New Roman"/>
                <a:cs typeface="Times New Roman"/>
              </a:rPr>
              <a:t> </a:t>
            </a:r>
            <a:r>
              <a:rPr sz="1200" dirty="0">
                <a:latin typeface="Times New Roman"/>
                <a:cs typeface="Times New Roman"/>
              </a:rPr>
              <a:t>Thinking</a:t>
            </a:r>
            <a:r>
              <a:rPr sz="1200" spc="-20" dirty="0">
                <a:latin typeface="Times New Roman"/>
                <a:cs typeface="Times New Roman"/>
              </a:rPr>
              <a:t> </a:t>
            </a:r>
            <a:r>
              <a:rPr sz="1200" dirty="0">
                <a:latin typeface="Times New Roman"/>
                <a:cs typeface="Times New Roman"/>
              </a:rPr>
              <a:t>Community</a:t>
            </a:r>
            <a:r>
              <a:rPr sz="1200" spc="-30" dirty="0">
                <a:latin typeface="Times New Roman"/>
                <a:cs typeface="Times New Roman"/>
              </a:rPr>
              <a:t> </a:t>
            </a:r>
            <a:r>
              <a:rPr sz="1200" dirty="0">
                <a:latin typeface="Times New Roman"/>
                <a:cs typeface="Times New Roman"/>
              </a:rPr>
              <a:t>Web</a:t>
            </a:r>
            <a:r>
              <a:rPr sz="1200" spc="-20" dirty="0">
                <a:latin typeface="Times New Roman"/>
                <a:cs typeface="Times New Roman"/>
              </a:rPr>
              <a:t> </a:t>
            </a:r>
            <a:r>
              <a:rPr sz="1200" dirty="0">
                <a:latin typeface="Times New Roman"/>
                <a:cs typeface="Times New Roman"/>
              </a:rPr>
              <a:t>site</a:t>
            </a:r>
            <a:r>
              <a:rPr sz="1200" spc="-30" dirty="0">
                <a:latin typeface="Times New Roman"/>
                <a:cs typeface="Times New Roman"/>
              </a:rPr>
              <a:t> </a:t>
            </a:r>
            <a:r>
              <a:rPr sz="1200" dirty="0">
                <a:latin typeface="Times New Roman"/>
                <a:cs typeface="Times New Roman"/>
              </a:rPr>
              <a:t>at</a:t>
            </a:r>
            <a:r>
              <a:rPr sz="1200" spc="-20" dirty="0">
                <a:latin typeface="Times New Roman"/>
                <a:cs typeface="Times New Roman"/>
              </a:rPr>
              <a:t> </a:t>
            </a:r>
            <a:r>
              <a:rPr sz="1200" spc="-10" dirty="0">
                <a:latin typeface="Times New Roman"/>
                <a:cs typeface="Times New Roman"/>
              </a:rPr>
              <a:t>criticalthinking.org.</a:t>
            </a:r>
            <a:r>
              <a:rPr sz="1200" spc="-25" dirty="0">
                <a:latin typeface="Times New Roman"/>
                <a:cs typeface="Times New Roman"/>
              </a:rPr>
              <a:t> </a:t>
            </a:r>
            <a:r>
              <a:rPr sz="1200" dirty="0">
                <a:latin typeface="Times New Roman"/>
                <a:cs typeface="Times New Roman"/>
              </a:rPr>
              <a:t>Identify</a:t>
            </a:r>
            <a:r>
              <a:rPr sz="1200" spc="-25" dirty="0">
                <a:latin typeface="Times New Roman"/>
                <a:cs typeface="Times New Roman"/>
              </a:rPr>
              <a:t> </a:t>
            </a:r>
            <a:r>
              <a:rPr sz="1200" spc="-10" dirty="0">
                <a:latin typeface="Times New Roman"/>
                <a:cs typeface="Times New Roman"/>
              </a:rPr>
              <a:t>three </a:t>
            </a:r>
            <a:r>
              <a:rPr sz="1200" dirty="0">
                <a:latin typeface="Times New Roman"/>
                <a:cs typeface="Times New Roman"/>
              </a:rPr>
              <a:t>important</a:t>
            </a:r>
            <a:r>
              <a:rPr sz="1200" spc="-40" dirty="0">
                <a:latin typeface="Times New Roman"/>
                <a:cs typeface="Times New Roman"/>
              </a:rPr>
              <a:t> </a:t>
            </a:r>
            <a:r>
              <a:rPr sz="1200" dirty="0">
                <a:latin typeface="Times New Roman"/>
                <a:cs typeface="Times New Roman"/>
              </a:rPr>
              <a:t>topics</a:t>
            </a:r>
            <a:r>
              <a:rPr sz="1200" spc="-35" dirty="0">
                <a:latin typeface="Times New Roman"/>
                <a:cs typeface="Times New Roman"/>
              </a:rPr>
              <a:t> </a:t>
            </a:r>
            <a:r>
              <a:rPr sz="1200" dirty="0">
                <a:latin typeface="Times New Roman"/>
                <a:cs typeface="Times New Roman"/>
              </a:rPr>
              <a:t>currently</a:t>
            </a:r>
            <a:r>
              <a:rPr sz="1200" spc="-35" dirty="0">
                <a:latin typeface="Times New Roman"/>
                <a:cs typeface="Times New Roman"/>
              </a:rPr>
              <a:t> </a:t>
            </a:r>
            <a:r>
              <a:rPr sz="1200" dirty="0">
                <a:latin typeface="Times New Roman"/>
                <a:cs typeface="Times New Roman"/>
              </a:rPr>
              <a:t>being</a:t>
            </a:r>
            <a:r>
              <a:rPr sz="1200" spc="-35" dirty="0">
                <a:latin typeface="Times New Roman"/>
                <a:cs typeface="Times New Roman"/>
              </a:rPr>
              <a:t> </a:t>
            </a:r>
            <a:r>
              <a:rPr sz="1200" dirty="0">
                <a:latin typeface="Times New Roman"/>
                <a:cs typeface="Times New Roman"/>
              </a:rPr>
              <a:t>discussed,</a:t>
            </a:r>
            <a:r>
              <a:rPr sz="1200" spc="-35" dirty="0">
                <a:latin typeface="Times New Roman"/>
                <a:cs typeface="Times New Roman"/>
              </a:rPr>
              <a:t> </a:t>
            </a:r>
            <a:r>
              <a:rPr sz="1200" dirty="0">
                <a:latin typeface="Times New Roman"/>
                <a:cs typeface="Times New Roman"/>
              </a:rPr>
              <a:t>and</a:t>
            </a:r>
            <a:r>
              <a:rPr sz="1200" spc="-35" dirty="0">
                <a:latin typeface="Times New Roman"/>
                <a:cs typeface="Times New Roman"/>
              </a:rPr>
              <a:t> </a:t>
            </a:r>
            <a:r>
              <a:rPr sz="1200" dirty="0">
                <a:latin typeface="Times New Roman"/>
                <a:cs typeface="Times New Roman"/>
              </a:rPr>
              <a:t>describe</a:t>
            </a:r>
            <a:r>
              <a:rPr sz="1200" spc="-40" dirty="0">
                <a:latin typeface="Times New Roman"/>
                <a:cs typeface="Times New Roman"/>
              </a:rPr>
              <a:t> </a:t>
            </a:r>
            <a:r>
              <a:rPr sz="1200" dirty="0">
                <a:latin typeface="Times New Roman"/>
                <a:cs typeface="Times New Roman"/>
              </a:rPr>
              <a:t>your</a:t>
            </a:r>
            <a:r>
              <a:rPr sz="1200" spc="-30" dirty="0">
                <a:latin typeface="Times New Roman"/>
                <a:cs typeface="Times New Roman"/>
              </a:rPr>
              <a:t> </a:t>
            </a:r>
            <a:r>
              <a:rPr sz="1200" spc="-10" dirty="0">
                <a:latin typeface="Times New Roman"/>
                <a:cs typeface="Times New Roman"/>
              </a:rPr>
              <a:t>findings.</a:t>
            </a:r>
            <a:r>
              <a:rPr lang="en-US" sz="1200" spc="-10" dirty="0">
                <a:latin typeface="Times New Roman"/>
                <a:cs typeface="Times New Roman"/>
              </a:rPr>
              <a:t> (Current Topics in Critical Thinking)</a:t>
            </a:r>
            <a:endParaRPr sz="1200" dirty="0">
              <a:latin typeface="Times New Roman"/>
              <a:cs typeface="Times New Roman"/>
            </a:endParaRPr>
          </a:p>
          <a:p>
            <a:pPr marL="241300" marR="5080" indent="-228600">
              <a:lnSpc>
                <a:spcPct val="95800"/>
              </a:lnSpc>
              <a:spcBef>
                <a:spcPts val="1345"/>
              </a:spcBef>
              <a:buAutoNum type="arabicPeriod"/>
              <a:tabLst>
                <a:tab pos="241300" algn="l"/>
              </a:tabLst>
            </a:pPr>
            <a:r>
              <a:rPr sz="1200" dirty="0">
                <a:latin typeface="Times New Roman"/>
                <a:cs typeface="Times New Roman"/>
              </a:rPr>
              <a:t>Read</a:t>
            </a:r>
            <a:r>
              <a:rPr sz="1200" spc="-30" dirty="0">
                <a:latin typeface="Times New Roman"/>
                <a:cs typeface="Times New Roman"/>
              </a:rPr>
              <a:t> </a:t>
            </a:r>
            <a:r>
              <a:rPr sz="1200" dirty="0">
                <a:latin typeface="Times New Roman"/>
                <a:cs typeface="Times New Roman"/>
              </a:rPr>
              <a:t>about</a:t>
            </a:r>
            <a:r>
              <a:rPr sz="1200" spc="-30" dirty="0">
                <a:latin typeface="Times New Roman"/>
                <a:cs typeface="Times New Roman"/>
              </a:rPr>
              <a:t> </a:t>
            </a:r>
            <a:r>
              <a:rPr sz="1200" dirty="0">
                <a:latin typeface="Times New Roman"/>
                <a:cs typeface="Times New Roman"/>
              </a:rPr>
              <a:t>the</a:t>
            </a:r>
            <a:r>
              <a:rPr sz="1200" spc="-35" dirty="0">
                <a:latin typeface="Times New Roman"/>
                <a:cs typeface="Times New Roman"/>
              </a:rPr>
              <a:t> </a:t>
            </a:r>
            <a:r>
              <a:rPr sz="1200" dirty="0">
                <a:latin typeface="Times New Roman"/>
                <a:cs typeface="Times New Roman"/>
              </a:rPr>
              <a:t>corporate</a:t>
            </a:r>
            <a:r>
              <a:rPr sz="1200" spc="-35" dirty="0">
                <a:latin typeface="Times New Roman"/>
                <a:cs typeface="Times New Roman"/>
              </a:rPr>
              <a:t> </a:t>
            </a:r>
            <a:r>
              <a:rPr sz="1200" dirty="0">
                <a:latin typeface="Times New Roman"/>
                <a:cs typeface="Times New Roman"/>
              </a:rPr>
              <a:t>culture</a:t>
            </a:r>
            <a:r>
              <a:rPr sz="1200" spc="-35" dirty="0">
                <a:latin typeface="Times New Roman"/>
                <a:cs typeface="Times New Roman"/>
              </a:rPr>
              <a:t> </a:t>
            </a:r>
            <a:r>
              <a:rPr sz="1200" dirty="0">
                <a:latin typeface="Times New Roman"/>
                <a:cs typeface="Times New Roman"/>
              </a:rPr>
              <a:t>of</a:t>
            </a:r>
            <a:r>
              <a:rPr sz="1200" spc="-30" dirty="0">
                <a:latin typeface="Times New Roman"/>
                <a:cs typeface="Times New Roman"/>
              </a:rPr>
              <a:t> </a:t>
            </a:r>
            <a:r>
              <a:rPr sz="1200" dirty="0">
                <a:latin typeface="Times New Roman"/>
                <a:cs typeface="Times New Roman"/>
              </a:rPr>
              <a:t>three</a:t>
            </a:r>
            <a:r>
              <a:rPr sz="1200" spc="-35" dirty="0">
                <a:latin typeface="Times New Roman"/>
                <a:cs typeface="Times New Roman"/>
              </a:rPr>
              <a:t> </a:t>
            </a:r>
            <a:r>
              <a:rPr sz="1200" dirty="0">
                <a:latin typeface="Times New Roman"/>
                <a:cs typeface="Times New Roman"/>
              </a:rPr>
              <a:t>leading</a:t>
            </a:r>
            <a:r>
              <a:rPr sz="1200" spc="-25" dirty="0">
                <a:latin typeface="Times New Roman"/>
                <a:cs typeface="Times New Roman"/>
              </a:rPr>
              <a:t> </a:t>
            </a:r>
            <a:r>
              <a:rPr sz="1200" dirty="0">
                <a:latin typeface="Times New Roman"/>
                <a:cs typeface="Times New Roman"/>
              </a:rPr>
              <a:t>IT</a:t>
            </a:r>
            <a:r>
              <a:rPr sz="1200" spc="-30" dirty="0">
                <a:latin typeface="Times New Roman"/>
                <a:cs typeface="Times New Roman"/>
              </a:rPr>
              <a:t> </a:t>
            </a:r>
            <a:r>
              <a:rPr sz="1200" dirty="0">
                <a:latin typeface="Times New Roman"/>
                <a:cs typeface="Times New Roman"/>
              </a:rPr>
              <a:t>companies,</a:t>
            </a:r>
            <a:r>
              <a:rPr sz="1200" spc="-30" dirty="0">
                <a:latin typeface="Times New Roman"/>
                <a:cs typeface="Times New Roman"/>
              </a:rPr>
              <a:t> </a:t>
            </a:r>
            <a:r>
              <a:rPr sz="1200" dirty="0">
                <a:latin typeface="Times New Roman"/>
                <a:cs typeface="Times New Roman"/>
              </a:rPr>
              <a:t>such</a:t>
            </a:r>
            <a:r>
              <a:rPr sz="1200" spc="-30" dirty="0">
                <a:latin typeface="Times New Roman"/>
                <a:cs typeface="Times New Roman"/>
              </a:rPr>
              <a:t> </a:t>
            </a:r>
            <a:r>
              <a:rPr sz="1200" dirty="0">
                <a:latin typeface="Times New Roman"/>
                <a:cs typeface="Times New Roman"/>
              </a:rPr>
              <a:t>as</a:t>
            </a:r>
            <a:r>
              <a:rPr sz="1200" spc="-30" dirty="0">
                <a:latin typeface="Times New Roman"/>
                <a:cs typeface="Times New Roman"/>
              </a:rPr>
              <a:t> </a:t>
            </a:r>
            <a:r>
              <a:rPr sz="1200" dirty="0">
                <a:latin typeface="Times New Roman"/>
                <a:cs typeface="Times New Roman"/>
              </a:rPr>
              <a:t>that</a:t>
            </a:r>
            <a:r>
              <a:rPr sz="1200" spc="-35" dirty="0">
                <a:latin typeface="Times New Roman"/>
                <a:cs typeface="Times New Roman"/>
              </a:rPr>
              <a:t> </a:t>
            </a:r>
            <a:r>
              <a:rPr sz="1200" dirty="0">
                <a:latin typeface="Times New Roman"/>
                <a:cs typeface="Times New Roman"/>
              </a:rPr>
              <a:t>from</a:t>
            </a:r>
            <a:r>
              <a:rPr sz="1200" spc="-30" dirty="0">
                <a:latin typeface="Times New Roman"/>
                <a:cs typeface="Times New Roman"/>
              </a:rPr>
              <a:t> </a:t>
            </a:r>
            <a:r>
              <a:rPr sz="1200" spc="-10" dirty="0">
                <a:latin typeface="Times New Roman"/>
                <a:cs typeface="Times New Roman"/>
              </a:rPr>
              <a:t>Google </a:t>
            </a:r>
            <a:r>
              <a:rPr sz="1200" dirty="0">
                <a:latin typeface="Times New Roman"/>
                <a:cs typeface="Times New Roman"/>
              </a:rPr>
              <a:t>shown</a:t>
            </a:r>
            <a:r>
              <a:rPr sz="1200" spc="-30" dirty="0">
                <a:latin typeface="Times New Roman"/>
                <a:cs typeface="Times New Roman"/>
              </a:rPr>
              <a:t> </a:t>
            </a:r>
            <a:r>
              <a:rPr sz="1200" dirty="0">
                <a:latin typeface="Times New Roman"/>
                <a:cs typeface="Times New Roman"/>
              </a:rPr>
              <a:t>in</a:t>
            </a:r>
            <a:r>
              <a:rPr sz="1200" spc="-25" dirty="0">
                <a:latin typeface="Times New Roman"/>
                <a:cs typeface="Times New Roman"/>
              </a:rPr>
              <a:t> </a:t>
            </a:r>
            <a:r>
              <a:rPr sz="1200" dirty="0">
                <a:latin typeface="Times New Roman"/>
                <a:cs typeface="Times New Roman"/>
              </a:rPr>
              <a:t>Figure</a:t>
            </a:r>
            <a:r>
              <a:rPr sz="1200" spc="-30" dirty="0">
                <a:latin typeface="Times New Roman"/>
                <a:cs typeface="Times New Roman"/>
              </a:rPr>
              <a:t> </a:t>
            </a:r>
            <a:r>
              <a:rPr sz="1200" spc="-10" dirty="0">
                <a:latin typeface="Times New Roman"/>
                <a:cs typeface="Times New Roman"/>
              </a:rPr>
              <a:t>1-</a:t>
            </a:r>
            <a:r>
              <a:rPr sz="1200" dirty="0">
                <a:latin typeface="Times New Roman"/>
                <a:cs typeface="Times New Roman"/>
              </a:rPr>
              <a:t>27.</a:t>
            </a:r>
            <a:r>
              <a:rPr sz="1200" spc="-25" dirty="0">
                <a:latin typeface="Times New Roman"/>
                <a:cs typeface="Times New Roman"/>
              </a:rPr>
              <a:t> </a:t>
            </a:r>
            <a:r>
              <a:rPr sz="1200" dirty="0">
                <a:latin typeface="Times New Roman"/>
                <a:cs typeface="Times New Roman"/>
              </a:rPr>
              <a:t>Compare</a:t>
            </a:r>
            <a:r>
              <a:rPr sz="1200" spc="-25" dirty="0">
                <a:latin typeface="Times New Roman"/>
                <a:cs typeface="Times New Roman"/>
              </a:rPr>
              <a:t> </a:t>
            </a:r>
            <a:r>
              <a:rPr sz="1200" dirty="0">
                <a:latin typeface="Times New Roman"/>
                <a:cs typeface="Times New Roman"/>
              </a:rPr>
              <a:t>each</a:t>
            </a:r>
            <a:r>
              <a:rPr sz="1200" spc="-30" dirty="0">
                <a:latin typeface="Times New Roman"/>
                <a:cs typeface="Times New Roman"/>
              </a:rPr>
              <a:t> </a:t>
            </a:r>
            <a:r>
              <a:rPr sz="1200" dirty="0">
                <a:latin typeface="Times New Roman"/>
                <a:cs typeface="Times New Roman"/>
              </a:rPr>
              <a:t>statement</a:t>
            </a:r>
            <a:r>
              <a:rPr sz="1200" spc="-25" dirty="0">
                <a:latin typeface="Times New Roman"/>
                <a:cs typeface="Times New Roman"/>
              </a:rPr>
              <a:t> </a:t>
            </a:r>
            <a:r>
              <a:rPr sz="1200" dirty="0">
                <a:latin typeface="Times New Roman"/>
                <a:cs typeface="Times New Roman"/>
              </a:rPr>
              <a:t>of</a:t>
            </a:r>
            <a:r>
              <a:rPr sz="1200" spc="-25" dirty="0">
                <a:latin typeface="Times New Roman"/>
                <a:cs typeface="Times New Roman"/>
              </a:rPr>
              <a:t> </a:t>
            </a:r>
            <a:r>
              <a:rPr sz="1200" dirty="0">
                <a:latin typeface="Times New Roman"/>
                <a:cs typeface="Times New Roman"/>
              </a:rPr>
              <a:t>values</a:t>
            </a:r>
            <a:r>
              <a:rPr sz="1200" spc="-25" dirty="0">
                <a:latin typeface="Times New Roman"/>
                <a:cs typeface="Times New Roman"/>
              </a:rPr>
              <a:t> </a:t>
            </a:r>
            <a:r>
              <a:rPr sz="1200" dirty="0">
                <a:latin typeface="Times New Roman"/>
                <a:cs typeface="Times New Roman"/>
              </a:rPr>
              <a:t>and</a:t>
            </a:r>
            <a:r>
              <a:rPr sz="1200" spc="-25" dirty="0">
                <a:latin typeface="Times New Roman"/>
                <a:cs typeface="Times New Roman"/>
              </a:rPr>
              <a:t> </a:t>
            </a:r>
            <a:r>
              <a:rPr sz="1200" dirty="0">
                <a:latin typeface="Times New Roman"/>
                <a:cs typeface="Times New Roman"/>
              </a:rPr>
              <a:t>describe</a:t>
            </a:r>
            <a:r>
              <a:rPr sz="1200" spc="-30" dirty="0">
                <a:latin typeface="Times New Roman"/>
                <a:cs typeface="Times New Roman"/>
              </a:rPr>
              <a:t> </a:t>
            </a:r>
            <a:r>
              <a:rPr sz="1200" dirty="0">
                <a:latin typeface="Times New Roman"/>
                <a:cs typeface="Times New Roman"/>
              </a:rPr>
              <a:t>the</a:t>
            </a:r>
            <a:r>
              <a:rPr sz="1200" spc="-30" dirty="0">
                <a:latin typeface="Times New Roman"/>
                <a:cs typeface="Times New Roman"/>
              </a:rPr>
              <a:t> </a:t>
            </a:r>
            <a:r>
              <a:rPr sz="1200" dirty="0">
                <a:latin typeface="Times New Roman"/>
                <a:cs typeface="Times New Roman"/>
              </a:rPr>
              <a:t>type</a:t>
            </a:r>
            <a:r>
              <a:rPr sz="1200" spc="-30" dirty="0">
                <a:latin typeface="Times New Roman"/>
                <a:cs typeface="Times New Roman"/>
              </a:rPr>
              <a:t> </a:t>
            </a:r>
            <a:r>
              <a:rPr sz="1200" spc="-25" dirty="0">
                <a:latin typeface="Times New Roman"/>
                <a:cs typeface="Times New Roman"/>
              </a:rPr>
              <a:t>of </a:t>
            </a:r>
            <a:r>
              <a:rPr sz="1200" dirty="0">
                <a:latin typeface="Times New Roman"/>
                <a:cs typeface="Times New Roman"/>
              </a:rPr>
              <a:t>employee</a:t>
            </a:r>
            <a:r>
              <a:rPr sz="1200" spc="-35" dirty="0">
                <a:latin typeface="Times New Roman"/>
                <a:cs typeface="Times New Roman"/>
              </a:rPr>
              <a:t> </a:t>
            </a:r>
            <a:r>
              <a:rPr sz="1200" dirty="0">
                <a:latin typeface="Times New Roman"/>
                <a:cs typeface="Times New Roman"/>
              </a:rPr>
              <a:t>you</a:t>
            </a:r>
            <a:r>
              <a:rPr sz="1200" spc="-25" dirty="0">
                <a:latin typeface="Times New Roman"/>
                <a:cs typeface="Times New Roman"/>
              </a:rPr>
              <a:t> </a:t>
            </a:r>
            <a:r>
              <a:rPr sz="1200" dirty="0">
                <a:latin typeface="Times New Roman"/>
                <a:cs typeface="Times New Roman"/>
              </a:rPr>
              <a:t>think</a:t>
            </a:r>
            <a:r>
              <a:rPr sz="1200" spc="-25" dirty="0">
                <a:latin typeface="Times New Roman"/>
                <a:cs typeface="Times New Roman"/>
              </a:rPr>
              <a:t> </a:t>
            </a:r>
            <a:r>
              <a:rPr sz="1200" dirty="0">
                <a:latin typeface="Times New Roman"/>
                <a:cs typeface="Times New Roman"/>
              </a:rPr>
              <a:t>each</a:t>
            </a:r>
            <a:r>
              <a:rPr sz="1200" spc="-25" dirty="0">
                <a:latin typeface="Times New Roman"/>
                <a:cs typeface="Times New Roman"/>
              </a:rPr>
              <a:t> </a:t>
            </a:r>
            <a:r>
              <a:rPr sz="1200" dirty="0">
                <a:latin typeface="Times New Roman"/>
                <a:cs typeface="Times New Roman"/>
              </a:rPr>
              <a:t>company</a:t>
            </a:r>
            <a:r>
              <a:rPr sz="1200" spc="-25" dirty="0">
                <a:latin typeface="Times New Roman"/>
                <a:cs typeface="Times New Roman"/>
              </a:rPr>
              <a:t> </a:t>
            </a:r>
            <a:r>
              <a:rPr sz="1200" dirty="0">
                <a:latin typeface="Times New Roman"/>
                <a:cs typeface="Times New Roman"/>
              </a:rPr>
              <a:t>is</a:t>
            </a:r>
            <a:r>
              <a:rPr sz="1200" spc="-30" dirty="0">
                <a:latin typeface="Times New Roman"/>
                <a:cs typeface="Times New Roman"/>
              </a:rPr>
              <a:t> </a:t>
            </a:r>
            <a:r>
              <a:rPr sz="1200" dirty="0">
                <a:latin typeface="Times New Roman"/>
                <a:cs typeface="Times New Roman"/>
              </a:rPr>
              <a:t>looking</a:t>
            </a:r>
            <a:r>
              <a:rPr sz="1200" spc="-25" dirty="0">
                <a:latin typeface="Times New Roman"/>
                <a:cs typeface="Times New Roman"/>
              </a:rPr>
              <a:t> </a:t>
            </a:r>
            <a:r>
              <a:rPr sz="1200" spc="-20" dirty="0">
                <a:latin typeface="Times New Roman"/>
                <a:cs typeface="Times New Roman"/>
              </a:rPr>
              <a:t>for.</a:t>
            </a:r>
            <a:r>
              <a:rPr lang="en-US" sz="1200" spc="-20" dirty="0">
                <a:latin typeface="Times New Roman"/>
                <a:cs typeface="Times New Roman"/>
              </a:rPr>
              <a:t> (Comparative Analysis of Corporate Cultures in Leading IT Companies)</a:t>
            </a:r>
            <a:endParaRPr sz="1200" dirty="0">
              <a:latin typeface="Times New Roman"/>
              <a:cs typeface="Times New Roman"/>
            </a:endParaRPr>
          </a:p>
        </p:txBody>
      </p:sp>
      <p:sp>
        <p:nvSpPr>
          <p:cNvPr id="5" name="object 5"/>
          <p:cNvSpPr/>
          <p:nvPr/>
        </p:nvSpPr>
        <p:spPr>
          <a:xfrm>
            <a:off x="871799" y="3140055"/>
            <a:ext cx="5667375" cy="0"/>
          </a:xfrm>
          <a:custGeom>
            <a:avLst/>
            <a:gdLst/>
            <a:ahLst/>
            <a:cxnLst/>
            <a:rect l="l" t="t" r="r" b="b"/>
            <a:pathLst>
              <a:path w="5667375">
                <a:moveTo>
                  <a:pt x="0" y="1"/>
                </a:moveTo>
                <a:lnTo>
                  <a:pt x="5667375" y="0"/>
                </a:lnTo>
              </a:path>
            </a:pathLst>
          </a:custGeom>
          <a:ln w="9525">
            <a:solidFill>
              <a:srgbClr val="000000"/>
            </a:solidFill>
          </a:ln>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257322" y="2099011"/>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Open-Ended Question</a:t>
            </a:r>
            <a:endParaRPr sz="2800" b="1" dirty="0">
              <a:latin typeface="+mj-lt"/>
              <a:cs typeface="Times New Roman"/>
            </a:endParaRPr>
          </a:p>
        </p:txBody>
      </p:sp>
      <p:sp>
        <p:nvSpPr>
          <p:cNvPr id="7" name="object 7"/>
          <p:cNvSpPr txBox="1"/>
          <p:nvPr/>
        </p:nvSpPr>
        <p:spPr>
          <a:xfrm>
            <a:off x="9627" y="2626594"/>
            <a:ext cx="7359650" cy="3152145"/>
          </a:xfrm>
          <a:prstGeom prst="rect">
            <a:avLst/>
          </a:prstGeom>
        </p:spPr>
        <p:txBody>
          <a:bodyPr vert="horz" wrap="square" lIns="0" tIns="12700" rIns="0" bIns="0" rtlCol="0">
            <a:spAutoFit/>
          </a:bodyPr>
          <a:lstStyle/>
          <a:p>
            <a:pPr marL="191770" marR="6350" algn="just">
              <a:lnSpc>
                <a:spcPct val="143300"/>
              </a:lnSpc>
              <a:spcBef>
                <a:spcPts val="100"/>
              </a:spcBef>
            </a:pPr>
            <a:r>
              <a:rPr lang="en-US" sz="2200" b="1" dirty="0">
                <a:latin typeface="+mj-lt"/>
                <a:cs typeface="Times New Roman"/>
              </a:rPr>
              <a:t>How do CASE tools enhance the efficiency of software development projects?</a:t>
            </a:r>
          </a:p>
          <a:p>
            <a:pPr marL="191770" marR="6350" algn="just">
              <a:lnSpc>
                <a:spcPct val="143300"/>
              </a:lnSpc>
              <a:spcBef>
                <a:spcPts val="100"/>
              </a:spcBef>
            </a:pPr>
            <a:r>
              <a:rPr lang="en-US" sz="2000" dirty="0">
                <a:latin typeface="+mj-lt"/>
                <a:cs typeface="Times New Roman"/>
              </a:rPr>
              <a:t>CASE tools, or Computer-Aided Software Engineering tools, provide automated support for software development processes, improving accuracy and productivity. They help in documentation, design, coding, and testing, reducing manual errors and accelerating project timelines.</a:t>
            </a:r>
            <a:endParaRPr sz="2000" dirty="0">
              <a:latin typeface="+mj-lt"/>
              <a:cs typeface="Times New Roman"/>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extLst>
      <p:ext uri="{BB962C8B-B14F-4D97-AF65-F5344CB8AC3E}">
        <p14:creationId xmlns:p14="http://schemas.microsoft.com/office/powerpoint/2010/main" val="192106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257322" y="2099011"/>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Example</a:t>
            </a:r>
            <a:endParaRPr sz="2800" b="1" dirty="0">
              <a:latin typeface="+mj-lt"/>
              <a:cs typeface="Times New Roman"/>
            </a:endParaRPr>
          </a:p>
        </p:txBody>
      </p:sp>
      <p:sp>
        <p:nvSpPr>
          <p:cNvPr id="7" name="object 7"/>
          <p:cNvSpPr txBox="1"/>
          <p:nvPr/>
        </p:nvSpPr>
        <p:spPr>
          <a:xfrm>
            <a:off x="9627" y="2626594"/>
            <a:ext cx="7359650" cy="2386872"/>
          </a:xfrm>
          <a:prstGeom prst="rect">
            <a:avLst/>
          </a:prstGeom>
        </p:spPr>
        <p:txBody>
          <a:bodyPr vert="horz" wrap="square" lIns="0" tIns="12700" rIns="0" bIns="0" rtlCol="0">
            <a:spAutoFit/>
          </a:bodyPr>
          <a:lstStyle/>
          <a:p>
            <a:pPr marL="191770" marR="6350" algn="just">
              <a:lnSpc>
                <a:spcPct val="143300"/>
              </a:lnSpc>
              <a:spcBef>
                <a:spcPts val="100"/>
              </a:spcBef>
            </a:pPr>
            <a:r>
              <a:rPr lang="en-US" sz="2200" dirty="0">
                <a:latin typeface="+mj-lt"/>
                <a:cs typeface="Times New Roman"/>
              </a:rPr>
              <a:t>In Melbourne, a software development company used CASE tools to streamline the development of an e-commerce platform. The tools enabled the team to create detailed models and generate code automatically, significantly reducing the time needed for manual coding and testing.</a:t>
            </a:r>
            <a:endParaRPr sz="2000" dirty="0">
              <a:latin typeface="+mj-lt"/>
              <a:cs typeface="Times New Roman"/>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extLst>
      <p:ext uri="{BB962C8B-B14F-4D97-AF65-F5344CB8AC3E}">
        <p14:creationId xmlns:p14="http://schemas.microsoft.com/office/powerpoint/2010/main" val="1671221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257322" y="2099011"/>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Open-Ended Question</a:t>
            </a:r>
            <a:endParaRPr sz="2800" b="1" dirty="0">
              <a:latin typeface="+mj-lt"/>
              <a:cs typeface="Times New Roman"/>
            </a:endParaRPr>
          </a:p>
        </p:txBody>
      </p:sp>
      <p:sp>
        <p:nvSpPr>
          <p:cNvPr id="7" name="object 7"/>
          <p:cNvSpPr txBox="1"/>
          <p:nvPr/>
        </p:nvSpPr>
        <p:spPr>
          <a:xfrm>
            <a:off x="9627" y="2626594"/>
            <a:ext cx="7359650" cy="5512150"/>
          </a:xfrm>
          <a:prstGeom prst="rect">
            <a:avLst/>
          </a:prstGeom>
        </p:spPr>
        <p:txBody>
          <a:bodyPr vert="horz" wrap="square" lIns="0" tIns="12700" rIns="0" bIns="0" rtlCol="0">
            <a:spAutoFit/>
          </a:bodyPr>
          <a:lstStyle/>
          <a:p>
            <a:pPr marL="191770" marR="6350" algn="just">
              <a:lnSpc>
                <a:spcPct val="143300"/>
              </a:lnSpc>
              <a:spcBef>
                <a:spcPts val="100"/>
              </a:spcBef>
            </a:pPr>
            <a:r>
              <a:rPr lang="en-US" sz="2800" b="1" dirty="0">
                <a:latin typeface="+mj-lt"/>
                <a:cs typeface="Times New Roman"/>
              </a:rPr>
              <a:t>What are the main stages of Agile Development, and how does this methodology benefit software projects?</a:t>
            </a:r>
          </a:p>
          <a:p>
            <a:pPr marL="191770" marR="6350" algn="just">
              <a:lnSpc>
                <a:spcPct val="143300"/>
              </a:lnSpc>
              <a:spcBef>
                <a:spcPts val="100"/>
              </a:spcBef>
            </a:pPr>
            <a:r>
              <a:rPr lang="en-US" sz="2800" dirty="0">
                <a:latin typeface="+mj-lt"/>
                <a:cs typeface="Times New Roman"/>
              </a:rPr>
              <a:t>The main stages of Agile Development include project initiation, sprint planning, iterative development, testing, and review. </a:t>
            </a:r>
            <a:r>
              <a:rPr lang="en-US" sz="2800" dirty="0" err="1">
                <a:latin typeface="+mj-lt"/>
                <a:cs typeface="Times New Roman"/>
              </a:rPr>
              <a:t>Agile's</a:t>
            </a:r>
            <a:r>
              <a:rPr lang="en-US" sz="2800" dirty="0">
                <a:latin typeface="+mj-lt"/>
                <a:cs typeface="Times New Roman"/>
              </a:rPr>
              <a:t> iterative nature allows for continuous feedback and improvement, leading to higher quality products and faster delivery times.</a:t>
            </a:r>
            <a:endParaRPr sz="2800" dirty="0">
              <a:latin typeface="+mj-lt"/>
              <a:cs typeface="Times New Roman"/>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extLst>
      <p:ext uri="{BB962C8B-B14F-4D97-AF65-F5344CB8AC3E}">
        <p14:creationId xmlns:p14="http://schemas.microsoft.com/office/powerpoint/2010/main" val="70524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257322" y="2099011"/>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Example</a:t>
            </a:r>
            <a:endParaRPr sz="2800" b="1" dirty="0">
              <a:latin typeface="+mj-lt"/>
              <a:cs typeface="Times New Roman"/>
            </a:endParaRPr>
          </a:p>
        </p:txBody>
      </p:sp>
      <p:sp>
        <p:nvSpPr>
          <p:cNvPr id="7" name="object 7"/>
          <p:cNvSpPr txBox="1"/>
          <p:nvPr/>
        </p:nvSpPr>
        <p:spPr>
          <a:xfrm>
            <a:off x="9627" y="2626594"/>
            <a:ext cx="7359650" cy="4266937"/>
          </a:xfrm>
          <a:prstGeom prst="rect">
            <a:avLst/>
          </a:prstGeom>
        </p:spPr>
        <p:txBody>
          <a:bodyPr vert="horz" wrap="square" lIns="0" tIns="12700" rIns="0" bIns="0" rtlCol="0">
            <a:spAutoFit/>
          </a:bodyPr>
          <a:lstStyle/>
          <a:p>
            <a:pPr marL="191770" marR="6350" algn="just">
              <a:lnSpc>
                <a:spcPct val="143300"/>
              </a:lnSpc>
              <a:spcBef>
                <a:spcPts val="100"/>
              </a:spcBef>
            </a:pPr>
            <a:r>
              <a:rPr lang="en-US" sz="2800" dirty="0">
                <a:latin typeface="+mj-lt"/>
                <a:cs typeface="Times New Roman"/>
              </a:rPr>
              <a:t>A tech startup in Brisbane adopted Agile Development to create a mobile app. Through regular sprints and continuous user feedback, the team was able to adapt quickly to user needs and release new features every two weeks, ensuring the app remained competitive in the market.</a:t>
            </a:r>
            <a:endParaRPr sz="2800" dirty="0">
              <a:latin typeface="+mj-lt"/>
              <a:cs typeface="Times New Roman"/>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extLst>
      <p:ext uri="{BB962C8B-B14F-4D97-AF65-F5344CB8AC3E}">
        <p14:creationId xmlns:p14="http://schemas.microsoft.com/office/powerpoint/2010/main" val="2925307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TotalTime>
  <Words>2782</Words>
  <Application>Microsoft Office PowerPoint</Application>
  <PresentationFormat>Custom</PresentationFormat>
  <Paragraphs>194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Word - HI5030-Tutorial-week 02.docx</dc:title>
  <cp:lastModifiedBy>Farshid Keivanian</cp:lastModifiedBy>
  <cp:revision>16</cp:revision>
  <dcterms:created xsi:type="dcterms:W3CDTF">2024-07-26T23:28:23Z</dcterms:created>
  <dcterms:modified xsi:type="dcterms:W3CDTF">2024-07-27T01:25:01Z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Word</vt:lpwstr>
  </property>
  <property fmtid="{D5CDD505-2E9C-101B-9397-08002B2CF9AE}" pid="4" name="LastSaved">
    <vt:filetime>2024-07-26T00:00:00Z</vt:filetime>
  </property>
  <property fmtid="{D5CDD505-2E9C-101B-9397-08002B2CF9AE}" pid="5" name="Producer">
    <vt:lpwstr>macOS Version 10.15.7 (Build 19H524) Quartz PDFContext</vt:lpwstr>
  </property>
</Properties>
</file>