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5"/>
  </p:notesMasterIdLst>
  <p:handoutMasterIdLst>
    <p:handoutMasterId r:id="rId76"/>
  </p:handoutMasterIdLst>
  <p:sldIdLst>
    <p:sldId id="256" r:id="rId2"/>
    <p:sldId id="533" r:id="rId3"/>
    <p:sldId id="541" r:id="rId4"/>
    <p:sldId id="556" r:id="rId5"/>
    <p:sldId id="557" r:id="rId6"/>
    <p:sldId id="559" r:id="rId7"/>
    <p:sldId id="560" r:id="rId8"/>
    <p:sldId id="561" r:id="rId9"/>
    <p:sldId id="562" r:id="rId10"/>
    <p:sldId id="563" r:id="rId11"/>
    <p:sldId id="564" r:id="rId12"/>
    <p:sldId id="565" r:id="rId13"/>
    <p:sldId id="566" r:id="rId14"/>
    <p:sldId id="567" r:id="rId15"/>
    <p:sldId id="568" r:id="rId16"/>
    <p:sldId id="569" r:id="rId17"/>
    <p:sldId id="570" r:id="rId18"/>
    <p:sldId id="571" r:id="rId19"/>
    <p:sldId id="613" r:id="rId20"/>
    <p:sldId id="614" r:id="rId21"/>
    <p:sldId id="615" r:id="rId22"/>
    <p:sldId id="616" r:id="rId23"/>
    <p:sldId id="617" r:id="rId24"/>
    <p:sldId id="618" r:id="rId25"/>
    <p:sldId id="619" r:id="rId26"/>
    <p:sldId id="620" r:id="rId27"/>
    <p:sldId id="621" r:id="rId28"/>
    <p:sldId id="622" r:id="rId29"/>
    <p:sldId id="623" r:id="rId30"/>
    <p:sldId id="624" r:id="rId31"/>
    <p:sldId id="572" r:id="rId32"/>
    <p:sldId id="542" r:id="rId33"/>
    <p:sldId id="543" r:id="rId34"/>
    <p:sldId id="574" r:id="rId35"/>
    <p:sldId id="575" r:id="rId36"/>
    <p:sldId id="576" r:id="rId37"/>
    <p:sldId id="577" r:id="rId38"/>
    <p:sldId id="578" r:id="rId39"/>
    <p:sldId id="579" r:id="rId40"/>
    <p:sldId id="580" r:id="rId41"/>
    <p:sldId id="581" r:id="rId42"/>
    <p:sldId id="582" r:id="rId43"/>
    <p:sldId id="583" r:id="rId44"/>
    <p:sldId id="584" r:id="rId45"/>
    <p:sldId id="585" r:id="rId46"/>
    <p:sldId id="586" r:id="rId47"/>
    <p:sldId id="589" r:id="rId48"/>
    <p:sldId id="590" r:id="rId49"/>
    <p:sldId id="591" r:id="rId50"/>
    <p:sldId id="592" r:id="rId51"/>
    <p:sldId id="593" r:id="rId52"/>
    <p:sldId id="594" r:id="rId53"/>
    <p:sldId id="595" r:id="rId54"/>
    <p:sldId id="596" r:id="rId55"/>
    <p:sldId id="597" r:id="rId56"/>
    <p:sldId id="598" r:id="rId57"/>
    <p:sldId id="599" r:id="rId58"/>
    <p:sldId id="600" r:id="rId59"/>
    <p:sldId id="601" r:id="rId60"/>
    <p:sldId id="602" r:id="rId61"/>
    <p:sldId id="603" r:id="rId62"/>
    <p:sldId id="604" r:id="rId63"/>
    <p:sldId id="552" r:id="rId64"/>
    <p:sldId id="606" r:id="rId65"/>
    <p:sldId id="607" r:id="rId66"/>
    <p:sldId id="608" r:id="rId67"/>
    <p:sldId id="609" r:id="rId68"/>
    <p:sldId id="610" r:id="rId69"/>
    <p:sldId id="611" r:id="rId70"/>
    <p:sldId id="553" r:id="rId71"/>
    <p:sldId id="334" r:id="rId72"/>
    <p:sldId id="335" r:id="rId73"/>
    <p:sldId id="612"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0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2AEFE-51C4-4A8E-8477-C7038DA490E7}" v="28" dt="2024-01-22T02:01:52.593"/>
    <p1510:client id="{5194F420-6369-4607-AE3F-5D77A36603C8}" v="9" dt="2024-01-22T01:31:01.461"/>
    <p1510:client id="{734AE280-35C5-416A-AFC6-FBE68C5A30DE}" v="35" dt="2024-01-23T22:14:22.992"/>
    <p1510:client id="{92A785DF-1430-4F70-B37C-09DBC63C894E}" v="36" dt="2024-01-22T02:11:43.386"/>
    <p1510:client id="{D19C1491-EC21-40FF-8F84-658BFBE838BB}" v="347" dt="2024-01-22T01:59:44.891"/>
    <p1510:client id="{D9EBAE66-E1FB-43DF-B713-447F17D53AB1}" v="11" dt="2024-01-22T01:26:45.429"/>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825" y="2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ass Ghanbary" userId="1b4679d4531ad3aa" providerId="Windows Live" clId="Web-{34764FFF-9293-4694-863C-78A4E050069D}"/>
    <pc:docChg chg="addSld modSld">
      <pc:chgData name="Abbass Ghanbary" userId="1b4679d4531ad3aa" providerId="Windows Live" clId="Web-{34764FFF-9293-4694-863C-78A4E050069D}" dt="2023-12-04T03:53:36.730" v="244" actId="20577"/>
      <pc:docMkLst>
        <pc:docMk/>
      </pc:docMkLst>
      <pc:sldChg chg="modSp new">
        <pc:chgData name="Abbass Ghanbary" userId="1b4679d4531ad3aa" providerId="Windows Live" clId="Web-{34764FFF-9293-4694-863C-78A4E050069D}" dt="2023-12-04T03:52:15.087" v="126" actId="20577"/>
        <pc:sldMkLst>
          <pc:docMk/>
          <pc:sldMk cId="2980573946" sldId="533"/>
        </pc:sldMkLst>
        <pc:spChg chg="mod">
          <ac:chgData name="Abbass Ghanbary" userId="1b4679d4531ad3aa" providerId="Windows Live" clId="Web-{34764FFF-9293-4694-863C-78A4E050069D}" dt="2023-12-04T03:50:37.710" v="14" actId="20577"/>
          <ac:spMkLst>
            <pc:docMk/>
            <pc:sldMk cId="2980573946" sldId="533"/>
            <ac:spMk id="2" creationId="{4DAD7285-AC4B-884F-CF84-C8B7022CC0CE}"/>
          </ac:spMkLst>
        </pc:spChg>
        <pc:spChg chg="mod">
          <ac:chgData name="Abbass Ghanbary" userId="1b4679d4531ad3aa" providerId="Windows Live" clId="Web-{34764FFF-9293-4694-863C-78A4E050069D}" dt="2023-12-04T03:52:15.087" v="126" actId="20577"/>
          <ac:spMkLst>
            <pc:docMk/>
            <pc:sldMk cId="2980573946" sldId="533"/>
            <ac:spMk id="3" creationId="{665453C8-077F-2FAC-5C3B-A53C0D88BBDF}"/>
          </ac:spMkLst>
        </pc:spChg>
      </pc:sldChg>
      <pc:sldChg chg="modSp new">
        <pc:chgData name="Abbass Ghanbary" userId="1b4679d4531ad3aa" providerId="Windows Live" clId="Web-{34764FFF-9293-4694-863C-78A4E050069D}" dt="2023-12-04T03:53:36.730" v="244" actId="20577"/>
        <pc:sldMkLst>
          <pc:docMk/>
          <pc:sldMk cId="553244553" sldId="534"/>
        </pc:sldMkLst>
        <pc:spChg chg="mod">
          <ac:chgData name="Abbass Ghanbary" userId="1b4679d4531ad3aa" providerId="Windows Live" clId="Web-{34764FFF-9293-4694-863C-78A4E050069D}" dt="2023-12-04T03:52:32.275" v="134" actId="20577"/>
          <ac:spMkLst>
            <pc:docMk/>
            <pc:sldMk cId="553244553" sldId="534"/>
            <ac:spMk id="2" creationId="{F8870422-5919-FECF-CF05-00D0BA75BCDB}"/>
          </ac:spMkLst>
        </pc:spChg>
        <pc:spChg chg="mod">
          <ac:chgData name="Abbass Ghanbary" userId="1b4679d4531ad3aa" providerId="Windows Live" clId="Web-{34764FFF-9293-4694-863C-78A4E050069D}" dt="2023-12-04T03:53:36.730" v="244" actId="20577"/>
          <ac:spMkLst>
            <pc:docMk/>
            <pc:sldMk cId="553244553" sldId="534"/>
            <ac:spMk id="3" creationId="{9CE86679-9B87-4A5D-A8AA-E82337CC0952}"/>
          </ac:spMkLst>
        </pc:spChg>
      </pc:sldChg>
    </pc:docChg>
  </pc:docChgLst>
  <pc:docChgLst>
    <pc:chgData name="Abbass Ghanbary" userId="1b4679d4531ad3aa" providerId="Windows Live" clId="Web-{8CDC9B95-8261-4B68-9DD5-21BA23B32EF9}"/>
    <pc:docChg chg="addSld modSld">
      <pc:chgData name="Abbass Ghanbary" userId="1b4679d4531ad3aa" providerId="Windows Live" clId="Web-{8CDC9B95-8261-4B68-9DD5-21BA23B32EF9}" dt="2024-01-20T21:10:30.407" v="66" actId="20577"/>
      <pc:docMkLst>
        <pc:docMk/>
      </pc:docMkLst>
      <pc:sldChg chg="modSp new">
        <pc:chgData name="Abbass Ghanbary" userId="1b4679d4531ad3aa" providerId="Windows Live" clId="Web-{8CDC9B95-8261-4B68-9DD5-21BA23B32EF9}" dt="2024-01-20T21:10:30.407" v="66" actId="20577"/>
        <pc:sldMkLst>
          <pc:docMk/>
          <pc:sldMk cId="2681287734" sldId="545"/>
        </pc:sldMkLst>
        <pc:spChg chg="mod">
          <ac:chgData name="Abbass Ghanbary" userId="1b4679d4531ad3aa" providerId="Windows Live" clId="Web-{8CDC9B95-8261-4B68-9DD5-21BA23B32EF9}" dt="2024-01-20T21:09:17.249" v="4" actId="20577"/>
          <ac:spMkLst>
            <pc:docMk/>
            <pc:sldMk cId="2681287734" sldId="545"/>
            <ac:spMk id="2" creationId="{91B090E9-C090-E15D-C8AA-BA25A10D8F91}"/>
          </ac:spMkLst>
        </pc:spChg>
        <pc:spChg chg="mod">
          <ac:chgData name="Abbass Ghanbary" userId="1b4679d4531ad3aa" providerId="Windows Live" clId="Web-{8CDC9B95-8261-4B68-9DD5-21BA23B32EF9}" dt="2024-01-20T21:10:30.407" v="66" actId="20577"/>
          <ac:spMkLst>
            <pc:docMk/>
            <pc:sldMk cId="2681287734" sldId="545"/>
            <ac:spMk id="3" creationId="{65D3F20E-86B6-85BE-95AB-E48BA1EFCB1E}"/>
          </ac:spMkLst>
        </pc:spChg>
      </pc:sldChg>
    </pc:docChg>
  </pc:docChgLst>
  <pc:docChgLst>
    <pc:chgData name="Abbass Ghanbary" userId="1b4679d4531ad3aa" providerId="Windows Live" clId="Web-{92A785DF-1430-4F70-B37C-09DBC63C894E}"/>
    <pc:docChg chg="modSld">
      <pc:chgData name="Abbass Ghanbary" userId="1b4679d4531ad3aa" providerId="Windows Live" clId="Web-{92A785DF-1430-4F70-B37C-09DBC63C894E}" dt="2024-01-22T02:11:43.386" v="35" actId="14100"/>
      <pc:docMkLst>
        <pc:docMk/>
      </pc:docMkLst>
      <pc:sldChg chg="modSp">
        <pc:chgData name="Abbass Ghanbary" userId="1b4679d4531ad3aa" providerId="Windows Live" clId="Web-{92A785DF-1430-4F70-B37C-09DBC63C894E}" dt="2024-01-22T02:11:43.386" v="35" actId="14100"/>
        <pc:sldMkLst>
          <pc:docMk/>
          <pc:sldMk cId="0" sldId="474"/>
        </pc:sldMkLst>
        <pc:spChg chg="mod">
          <ac:chgData name="Abbass Ghanbary" userId="1b4679d4531ad3aa" providerId="Windows Live" clId="Web-{92A785DF-1430-4F70-B37C-09DBC63C894E}" dt="2024-01-22T02:11:43.386" v="35" actId="14100"/>
          <ac:spMkLst>
            <pc:docMk/>
            <pc:sldMk cId="0" sldId="474"/>
            <ac:spMk id="146435" creationId="{D71D539C-EB32-4559-F81A-F72A2B8BBE02}"/>
          </ac:spMkLst>
        </pc:spChg>
      </pc:sldChg>
      <pc:sldChg chg="modSp">
        <pc:chgData name="Abbass Ghanbary" userId="1b4679d4531ad3aa" providerId="Windows Live" clId="Web-{92A785DF-1430-4F70-B37C-09DBC63C894E}" dt="2024-01-22T02:10:59.040" v="32"/>
        <pc:sldMkLst>
          <pc:docMk/>
          <pc:sldMk cId="3420649651" sldId="537"/>
        </pc:sldMkLst>
        <pc:graphicFrameChg chg="mod modGraphic">
          <ac:chgData name="Abbass Ghanbary" userId="1b4679d4531ad3aa" providerId="Windows Live" clId="Web-{92A785DF-1430-4F70-B37C-09DBC63C894E}" dt="2024-01-22T02:10:59.040" v="32"/>
          <ac:graphicFrameMkLst>
            <pc:docMk/>
            <pc:sldMk cId="3420649651" sldId="537"/>
            <ac:graphicFrameMk id="5" creationId="{C399267C-423E-F1B9-54B5-47FC28E50BD9}"/>
          </ac:graphicFrameMkLst>
        </pc:graphicFrameChg>
      </pc:sldChg>
    </pc:docChg>
  </pc:docChgLst>
  <pc:docChgLst>
    <pc:chgData name="Abbass Ghanbary" userId="1b4679d4531ad3aa" providerId="Windows Live" clId="Web-{D19C1491-EC21-40FF-8F84-658BFBE838BB}"/>
    <pc:docChg chg="addSld modSld">
      <pc:chgData name="Abbass Ghanbary" userId="1b4679d4531ad3aa" providerId="Windows Live" clId="Web-{D19C1491-EC21-40FF-8F84-658BFBE838BB}" dt="2024-01-22T01:59:44.891" v="321" actId="20577"/>
      <pc:docMkLst>
        <pc:docMk/>
      </pc:docMkLst>
      <pc:sldChg chg="delSp modSp">
        <pc:chgData name="Abbass Ghanbary" userId="1b4679d4531ad3aa" providerId="Windows Live" clId="Web-{D19C1491-EC21-40FF-8F84-658BFBE838BB}" dt="2024-01-22T01:59:44.891" v="321" actId="20577"/>
        <pc:sldMkLst>
          <pc:docMk/>
          <pc:sldMk cId="2681287734" sldId="545"/>
        </pc:sldMkLst>
        <pc:spChg chg="mod">
          <ac:chgData name="Abbass Ghanbary" userId="1b4679d4531ad3aa" providerId="Windows Live" clId="Web-{D19C1491-EC21-40FF-8F84-658BFBE838BB}" dt="2024-01-22T01:53:11.024" v="65" actId="20577"/>
          <ac:spMkLst>
            <pc:docMk/>
            <pc:sldMk cId="2681287734" sldId="545"/>
            <ac:spMk id="2" creationId="{91B090E9-C090-E15D-C8AA-BA25A10D8F91}"/>
          </ac:spMkLst>
        </pc:spChg>
        <pc:spChg chg="mod">
          <ac:chgData name="Abbass Ghanbary" userId="1b4679d4531ad3aa" providerId="Windows Live" clId="Web-{D19C1491-EC21-40FF-8F84-658BFBE838BB}" dt="2024-01-22T01:59:44.891" v="321" actId="20577"/>
          <ac:spMkLst>
            <pc:docMk/>
            <pc:sldMk cId="2681287734" sldId="545"/>
            <ac:spMk id="3" creationId="{65D3F20E-86B6-85BE-95AB-E48BA1EFCB1E}"/>
          </ac:spMkLst>
        </pc:spChg>
        <pc:picChg chg="del">
          <ac:chgData name="Abbass Ghanbary" userId="1b4679d4531ad3aa" providerId="Windows Live" clId="Web-{D19C1491-EC21-40FF-8F84-658BFBE838BB}" dt="2024-01-22T01:45:49.609" v="3"/>
          <ac:picMkLst>
            <pc:docMk/>
            <pc:sldMk cId="2681287734" sldId="545"/>
            <ac:picMk id="4" creationId="{74C38302-279E-1031-72B0-9C2785222B38}"/>
          </ac:picMkLst>
        </pc:picChg>
      </pc:sldChg>
      <pc:sldChg chg="addSp delSp modSp new">
        <pc:chgData name="Abbass Ghanbary" userId="1b4679d4531ad3aa" providerId="Windows Live" clId="Web-{D19C1491-EC21-40FF-8F84-658BFBE838BB}" dt="2024-01-22T01:51:56.101" v="56"/>
        <pc:sldMkLst>
          <pc:docMk/>
          <pc:sldMk cId="2584958910" sldId="547"/>
        </pc:sldMkLst>
        <pc:spChg chg="del">
          <ac:chgData name="Abbass Ghanbary" userId="1b4679d4531ad3aa" providerId="Windows Live" clId="Web-{D19C1491-EC21-40FF-8F84-658BFBE838BB}" dt="2024-01-22T01:45:33.562" v="1"/>
          <ac:spMkLst>
            <pc:docMk/>
            <pc:sldMk cId="2584958910" sldId="547"/>
            <ac:spMk id="2" creationId="{75881379-3428-91B1-5811-0364402A7863}"/>
          </ac:spMkLst>
        </pc:spChg>
        <pc:spChg chg="del">
          <ac:chgData name="Abbass Ghanbary" userId="1b4679d4531ad3aa" providerId="Windows Live" clId="Web-{D19C1491-EC21-40FF-8F84-658BFBE838BB}" dt="2024-01-22T01:45:37.625" v="2"/>
          <ac:spMkLst>
            <pc:docMk/>
            <pc:sldMk cId="2584958910" sldId="547"/>
            <ac:spMk id="3" creationId="{3F6AF0D5-8595-74E1-D841-668ECDA4A821}"/>
          </ac:spMkLst>
        </pc:spChg>
        <pc:spChg chg="add del mod">
          <ac:chgData name="Abbass Ghanbary" userId="1b4679d4531ad3aa" providerId="Windows Live" clId="Web-{D19C1491-EC21-40FF-8F84-658BFBE838BB}" dt="2024-01-22T01:49:15.457" v="40"/>
          <ac:spMkLst>
            <pc:docMk/>
            <pc:sldMk cId="2584958910" sldId="547"/>
            <ac:spMk id="5" creationId="{0F88B0EF-0EF1-B89C-CA09-9EF9D093D438}"/>
          </ac:spMkLst>
        </pc:spChg>
        <pc:spChg chg="add del mod">
          <ac:chgData name="Abbass Ghanbary" userId="1b4679d4531ad3aa" providerId="Windows Live" clId="Web-{D19C1491-EC21-40FF-8F84-658BFBE838BB}" dt="2024-01-22T01:51:56.101" v="56"/>
          <ac:spMkLst>
            <pc:docMk/>
            <pc:sldMk cId="2584958910" sldId="547"/>
            <ac:spMk id="6" creationId="{3811641F-F9D9-BB7A-51CA-EA6F02C38000}"/>
          </ac:spMkLst>
        </pc:spChg>
        <pc:picChg chg="add mod">
          <ac:chgData name="Abbass Ghanbary" userId="1b4679d4531ad3aa" providerId="Windows Live" clId="Web-{D19C1491-EC21-40FF-8F84-658BFBE838BB}" dt="2024-01-22T01:47:05.986" v="33" actId="14100"/>
          <ac:picMkLst>
            <pc:docMk/>
            <pc:sldMk cId="2584958910" sldId="547"/>
            <ac:picMk id="4" creationId="{AB1C0D3F-0610-B0E4-5219-81CDE52E1F04}"/>
          </ac:picMkLst>
        </pc:picChg>
      </pc:sldChg>
    </pc:docChg>
  </pc:docChgLst>
  <pc:docChgLst>
    <pc:chgData name="Abbass Ghanbary" userId="1b4679d4531ad3aa" providerId="Windows Live" clId="Web-{734AE280-35C5-416A-AFC6-FBE68C5A30DE}"/>
    <pc:docChg chg="addSld delSld modSld">
      <pc:chgData name="Abbass Ghanbary" userId="1b4679d4531ad3aa" providerId="Windows Live" clId="Web-{734AE280-35C5-416A-AFC6-FBE68C5A30DE}" dt="2024-01-23T22:14:22.992" v="27" actId="20577"/>
      <pc:docMkLst>
        <pc:docMk/>
      </pc:docMkLst>
      <pc:sldChg chg="add">
        <pc:chgData name="Abbass Ghanbary" userId="1b4679d4531ad3aa" providerId="Windows Live" clId="Web-{734AE280-35C5-416A-AFC6-FBE68C5A30DE}" dt="2024-01-23T22:11:09.269" v="6"/>
        <pc:sldMkLst>
          <pc:docMk/>
          <pc:sldMk cId="750643998" sldId="334"/>
        </pc:sldMkLst>
      </pc:sldChg>
      <pc:sldChg chg="modSp add">
        <pc:chgData name="Abbass Ghanbary" userId="1b4679d4531ad3aa" providerId="Windows Live" clId="Web-{734AE280-35C5-416A-AFC6-FBE68C5A30DE}" dt="2024-01-23T22:13:35.944" v="16" actId="20577"/>
        <pc:sldMkLst>
          <pc:docMk/>
          <pc:sldMk cId="1644343706" sldId="335"/>
        </pc:sldMkLst>
        <pc:spChg chg="mod">
          <ac:chgData name="Abbass Ghanbary" userId="1b4679d4531ad3aa" providerId="Windows Live" clId="Web-{734AE280-35C5-416A-AFC6-FBE68C5A30DE}" dt="2024-01-23T22:13:35.944" v="16" actId="20577"/>
          <ac:spMkLst>
            <pc:docMk/>
            <pc:sldMk cId="1644343706" sldId="335"/>
            <ac:spMk id="3" creationId="{E4449113-AA8E-9A73-AAC6-BF633B381553}"/>
          </ac:spMkLst>
        </pc:spChg>
      </pc:sldChg>
      <pc:sldChg chg="modSp add">
        <pc:chgData name="Abbass Ghanbary" userId="1b4679d4531ad3aa" providerId="Windows Live" clId="Web-{734AE280-35C5-416A-AFC6-FBE68C5A30DE}" dt="2024-01-23T22:14:22.992" v="27" actId="20577"/>
        <pc:sldMkLst>
          <pc:docMk/>
          <pc:sldMk cId="2557620124" sldId="336"/>
        </pc:sldMkLst>
        <pc:spChg chg="mod">
          <ac:chgData name="Abbass Ghanbary" userId="1b4679d4531ad3aa" providerId="Windows Live" clId="Web-{734AE280-35C5-416A-AFC6-FBE68C5A30DE}" dt="2024-01-23T22:14:22.992" v="27" actId="20577"/>
          <ac:spMkLst>
            <pc:docMk/>
            <pc:sldMk cId="2557620124" sldId="336"/>
            <ac:spMk id="3" creationId="{D0218711-F877-9302-9CC9-D5DAF3301986}"/>
          </ac:spMkLst>
        </pc:spChg>
      </pc:sldChg>
      <pc:sldChg chg="addSp delSp modSp">
        <pc:chgData name="Abbass Ghanbary" userId="1b4679d4531ad3aa" providerId="Windows Live" clId="Web-{734AE280-35C5-416A-AFC6-FBE68C5A30DE}" dt="2024-01-23T22:10:58.440" v="3"/>
        <pc:sldMkLst>
          <pc:docMk/>
          <pc:sldMk cId="553244553" sldId="534"/>
        </pc:sldMkLst>
        <pc:spChg chg="add del mod">
          <ac:chgData name="Abbass Ghanbary" userId="1b4679d4531ad3aa" providerId="Windows Live" clId="Web-{734AE280-35C5-416A-AFC6-FBE68C5A30DE}" dt="2024-01-23T22:10:58.440" v="3"/>
          <ac:spMkLst>
            <pc:docMk/>
            <pc:sldMk cId="553244553" sldId="534"/>
            <ac:spMk id="4" creationId="{76A626E0-0636-EEEB-F965-50AA9B3D9CF1}"/>
          </ac:spMkLst>
        </pc:spChg>
      </pc:sldChg>
      <pc:sldChg chg="del">
        <pc:chgData name="Abbass Ghanbary" userId="1b4679d4531ad3aa" providerId="Windows Live" clId="Web-{734AE280-35C5-416A-AFC6-FBE68C5A30DE}" dt="2024-01-23T22:13:41.772" v="17"/>
        <pc:sldMkLst>
          <pc:docMk/>
          <pc:sldMk cId="1083863323" sldId="546"/>
        </pc:sldMkLst>
      </pc:sldChg>
    </pc:docChg>
  </pc:docChgLst>
  <pc:docChgLst>
    <pc:chgData name="Abbass Ghanbary" userId="1b4679d4531ad3aa" providerId="Windows Live" clId="Web-{87493DCB-11C4-4B8E-9556-1AAB25726A8E}"/>
    <pc:docChg chg="addSld delSld modSld">
      <pc:chgData name="Abbass Ghanbary" userId="1b4679d4531ad3aa" providerId="Windows Live" clId="Web-{87493DCB-11C4-4B8E-9556-1AAB25726A8E}" dt="2024-01-13T22:08:10.189" v="64" actId="20577"/>
      <pc:docMkLst>
        <pc:docMk/>
      </pc:docMkLst>
      <pc:sldChg chg="del">
        <pc:chgData name="Abbass Ghanbary" userId="1b4679d4531ad3aa" providerId="Windows Live" clId="Web-{87493DCB-11C4-4B8E-9556-1AAB25726A8E}" dt="2024-01-13T22:07:22.197" v="45"/>
        <pc:sldMkLst>
          <pc:docMk/>
          <pc:sldMk cId="1666693661" sldId="536"/>
        </pc:sldMkLst>
      </pc:sldChg>
      <pc:sldChg chg="addSp delSp modSp new">
        <pc:chgData name="Abbass Ghanbary" userId="1b4679d4531ad3aa" providerId="Windows Live" clId="Web-{87493DCB-11C4-4B8E-9556-1AAB25726A8E}" dt="2024-01-13T22:08:10.189" v="64" actId="20577"/>
        <pc:sldMkLst>
          <pc:docMk/>
          <pc:sldMk cId="1394852511" sldId="541"/>
        </pc:sldMkLst>
        <pc:spChg chg="del mod">
          <ac:chgData name="Abbass Ghanbary" userId="1b4679d4531ad3aa" providerId="Windows Live" clId="Web-{87493DCB-11C4-4B8E-9556-1AAB25726A8E}" dt="2024-01-13T22:07:40.573" v="49"/>
          <ac:spMkLst>
            <pc:docMk/>
            <pc:sldMk cId="1394852511" sldId="541"/>
            <ac:spMk id="2" creationId="{EF38B6B7-AE1D-AE7F-5E74-42D191FAC312}"/>
          </ac:spMkLst>
        </pc:spChg>
        <pc:spChg chg="add mod">
          <ac:chgData name="Abbass Ghanbary" userId="1b4679d4531ad3aa" providerId="Windows Live" clId="Web-{87493DCB-11C4-4B8E-9556-1AAB25726A8E}" dt="2024-01-13T22:07:29.666" v="48" actId="1076"/>
          <ac:spMkLst>
            <pc:docMk/>
            <pc:sldMk cId="1394852511" sldId="541"/>
            <ac:spMk id="4" creationId="{9E61011D-821C-C065-0AD6-E1ADA4339533}"/>
          </ac:spMkLst>
        </pc:spChg>
        <pc:spChg chg="add mod">
          <ac:chgData name="Abbass Ghanbary" userId="1b4679d4531ad3aa" providerId="Windows Live" clId="Web-{87493DCB-11C4-4B8E-9556-1AAB25726A8E}" dt="2024-01-13T22:08:10.189" v="64" actId="20577"/>
          <ac:spMkLst>
            <pc:docMk/>
            <pc:sldMk cId="1394852511" sldId="541"/>
            <ac:spMk id="6" creationId="{610A6D7E-CEFF-40F1-E0EE-6A80CBECA576}"/>
          </ac:spMkLst>
        </pc:spChg>
        <pc:spChg chg="add del mod">
          <ac:chgData name="Abbass Ghanbary" userId="1b4679d4531ad3aa" providerId="Windows Live" clId="Web-{87493DCB-11C4-4B8E-9556-1AAB25726A8E}" dt="2024-01-13T22:07:46.839" v="50"/>
          <ac:spMkLst>
            <pc:docMk/>
            <pc:sldMk cId="1394852511" sldId="541"/>
            <ac:spMk id="8" creationId="{FC2EA2BB-CD0D-9F6C-B82E-7ABB6180383E}"/>
          </ac:spMkLst>
        </pc:spChg>
      </pc:sldChg>
    </pc:docChg>
  </pc:docChgLst>
  <pc:docChgLst>
    <pc:chgData name="Abbass Ghanbary" userId="1b4679d4531ad3aa" providerId="Windows Live" clId="Web-{E2E8D4A4-E523-4A74-BD9E-83CD174ADBFC}"/>
    <pc:docChg chg="addSld modSld sldOrd">
      <pc:chgData name="Abbass Ghanbary" userId="1b4679d4531ad3aa" providerId="Windows Live" clId="Web-{E2E8D4A4-E523-4A74-BD9E-83CD174ADBFC}" dt="2024-01-16T20:55:22.105" v="77" actId="1076"/>
      <pc:docMkLst>
        <pc:docMk/>
      </pc:docMkLst>
      <pc:sldChg chg="modSp">
        <pc:chgData name="Abbass Ghanbary" userId="1b4679d4531ad3aa" providerId="Windows Live" clId="Web-{E2E8D4A4-E523-4A74-BD9E-83CD174ADBFC}" dt="2024-01-16T20:40:57.169" v="13" actId="1076"/>
        <pc:sldMkLst>
          <pc:docMk/>
          <pc:sldMk cId="0" sldId="457"/>
        </pc:sldMkLst>
        <pc:spChg chg="mod">
          <ac:chgData name="Abbass Ghanbary" userId="1b4679d4531ad3aa" providerId="Windows Live" clId="Web-{E2E8D4A4-E523-4A74-BD9E-83CD174ADBFC}" dt="2024-01-16T20:40:57.076" v="1" actId="1076"/>
          <ac:spMkLst>
            <pc:docMk/>
            <pc:sldMk cId="0" sldId="457"/>
            <ac:spMk id="4" creationId="{7797EAB9-AB92-139C-99E1-40F52ED55144}"/>
          </ac:spMkLst>
        </pc:spChg>
        <pc:spChg chg="mod">
          <ac:chgData name="Abbass Ghanbary" userId="1b4679d4531ad3aa" providerId="Windows Live" clId="Web-{E2E8D4A4-E523-4A74-BD9E-83CD174ADBFC}" dt="2024-01-16T20:40:57.076" v="2" actId="1076"/>
          <ac:spMkLst>
            <pc:docMk/>
            <pc:sldMk cId="0" sldId="457"/>
            <ac:spMk id="5" creationId="{0BA39C8D-4406-664A-80FA-0F62E560A1C4}"/>
          </ac:spMkLst>
        </pc:spChg>
        <pc:spChg chg="mod">
          <ac:chgData name="Abbass Ghanbary" userId="1b4679d4531ad3aa" providerId="Windows Live" clId="Web-{E2E8D4A4-E523-4A74-BD9E-83CD174ADBFC}" dt="2024-01-16T20:40:57.091" v="4" actId="1076"/>
          <ac:spMkLst>
            <pc:docMk/>
            <pc:sldMk cId="0" sldId="457"/>
            <ac:spMk id="7" creationId="{611BB4DD-3058-6916-DED5-DBCC802CB5B4}"/>
          </ac:spMkLst>
        </pc:spChg>
        <pc:spChg chg="mod">
          <ac:chgData name="Abbass Ghanbary" userId="1b4679d4531ad3aa" providerId="Windows Live" clId="Web-{E2E8D4A4-E523-4A74-BD9E-83CD174ADBFC}" dt="2024-01-16T20:40:57.107" v="5" actId="1076"/>
          <ac:spMkLst>
            <pc:docMk/>
            <pc:sldMk cId="0" sldId="457"/>
            <ac:spMk id="8" creationId="{61C1606A-B24B-9580-0A6D-CCB166897AC2}"/>
          </ac:spMkLst>
        </pc:spChg>
        <pc:spChg chg="mod">
          <ac:chgData name="Abbass Ghanbary" userId="1b4679d4531ad3aa" providerId="Windows Live" clId="Web-{E2E8D4A4-E523-4A74-BD9E-83CD174ADBFC}" dt="2024-01-16T20:40:57.107" v="7" actId="1076"/>
          <ac:spMkLst>
            <pc:docMk/>
            <pc:sldMk cId="0" sldId="457"/>
            <ac:spMk id="11" creationId="{CD8AB8FB-A7FE-A377-A0C9-2F5B5819B6B6}"/>
          </ac:spMkLst>
        </pc:spChg>
        <pc:spChg chg="mod">
          <ac:chgData name="Abbass Ghanbary" userId="1b4679d4531ad3aa" providerId="Windows Live" clId="Web-{E2E8D4A4-E523-4A74-BD9E-83CD174ADBFC}" dt="2024-01-16T20:40:57.123" v="8" actId="1076"/>
          <ac:spMkLst>
            <pc:docMk/>
            <pc:sldMk cId="0" sldId="457"/>
            <ac:spMk id="12" creationId="{DC3DA0B8-A957-1BF1-C1CB-23EAC9F55CDC}"/>
          </ac:spMkLst>
        </pc:spChg>
        <pc:spChg chg="mod">
          <ac:chgData name="Abbass Ghanbary" userId="1b4679d4531ad3aa" providerId="Windows Live" clId="Web-{E2E8D4A4-E523-4A74-BD9E-83CD174ADBFC}" dt="2024-01-16T20:40:57.138" v="9" actId="1076"/>
          <ac:spMkLst>
            <pc:docMk/>
            <pc:sldMk cId="0" sldId="457"/>
            <ac:spMk id="13" creationId="{26CDADEE-FFF7-3542-6500-6187E798E649}"/>
          </ac:spMkLst>
        </pc:spChg>
        <pc:spChg chg="mod">
          <ac:chgData name="Abbass Ghanbary" userId="1b4679d4531ad3aa" providerId="Windows Live" clId="Web-{E2E8D4A4-E523-4A74-BD9E-83CD174ADBFC}" dt="2024-01-16T20:40:57.138" v="10" actId="1076"/>
          <ac:spMkLst>
            <pc:docMk/>
            <pc:sldMk cId="0" sldId="457"/>
            <ac:spMk id="14" creationId="{F9516236-E9DE-1720-8F92-6B75BF9F6089}"/>
          </ac:spMkLst>
        </pc:spChg>
        <pc:spChg chg="mod">
          <ac:chgData name="Abbass Ghanbary" userId="1b4679d4531ad3aa" providerId="Windows Live" clId="Web-{E2E8D4A4-E523-4A74-BD9E-83CD174ADBFC}" dt="2024-01-16T20:40:57.169" v="13" actId="1076"/>
          <ac:spMkLst>
            <pc:docMk/>
            <pc:sldMk cId="0" sldId="457"/>
            <ac:spMk id="17" creationId="{EC376CEA-5345-0917-8D16-121231872D99}"/>
          </ac:spMkLst>
        </pc:spChg>
        <pc:cxnChg chg="mod">
          <ac:chgData name="Abbass Ghanbary" userId="1b4679d4531ad3aa" providerId="Windows Live" clId="Web-{E2E8D4A4-E523-4A74-BD9E-83CD174ADBFC}" dt="2024-01-16T20:40:57.091" v="3" actId="1076"/>
          <ac:cxnSpMkLst>
            <pc:docMk/>
            <pc:sldMk cId="0" sldId="457"/>
            <ac:cxnSpMk id="6" creationId="{AE638DBB-F5DA-24D3-7463-C67868597810}"/>
          </ac:cxnSpMkLst>
        </pc:cxnChg>
        <pc:cxnChg chg="mod">
          <ac:chgData name="Abbass Ghanbary" userId="1b4679d4531ad3aa" providerId="Windows Live" clId="Web-{E2E8D4A4-E523-4A74-BD9E-83CD174ADBFC}" dt="2024-01-16T20:40:57.107" v="6" actId="1076"/>
          <ac:cxnSpMkLst>
            <pc:docMk/>
            <pc:sldMk cId="0" sldId="457"/>
            <ac:cxnSpMk id="9" creationId="{15C16A71-58F5-7B7A-086C-FD66E883726C}"/>
          </ac:cxnSpMkLst>
        </pc:cxnChg>
        <pc:cxnChg chg="mod">
          <ac:chgData name="Abbass Ghanbary" userId="1b4679d4531ad3aa" providerId="Windows Live" clId="Web-{E2E8D4A4-E523-4A74-BD9E-83CD174ADBFC}" dt="2024-01-16T20:40:57.154" v="11" actId="1076"/>
          <ac:cxnSpMkLst>
            <pc:docMk/>
            <pc:sldMk cId="0" sldId="457"/>
            <ac:cxnSpMk id="15" creationId="{4E4493D3-6FBE-424E-293F-8FD9F17F9AD3}"/>
          </ac:cxnSpMkLst>
        </pc:cxnChg>
        <pc:cxnChg chg="mod">
          <ac:chgData name="Abbass Ghanbary" userId="1b4679d4531ad3aa" providerId="Windows Live" clId="Web-{E2E8D4A4-E523-4A74-BD9E-83CD174ADBFC}" dt="2024-01-16T20:40:57.154" v="12" actId="1076"/>
          <ac:cxnSpMkLst>
            <pc:docMk/>
            <pc:sldMk cId="0" sldId="457"/>
            <ac:cxnSpMk id="16" creationId="{F58369E6-AACB-C163-FE20-D1DEFFEC38D0}"/>
          </ac:cxnSpMkLst>
        </pc:cxnChg>
      </pc:sldChg>
      <pc:sldChg chg="ord">
        <pc:chgData name="Abbass Ghanbary" userId="1b4679d4531ad3aa" providerId="Windows Live" clId="Web-{E2E8D4A4-E523-4A74-BD9E-83CD174ADBFC}" dt="2024-01-16T20:40:34.325" v="0"/>
        <pc:sldMkLst>
          <pc:docMk/>
          <pc:sldMk cId="1394852511" sldId="541"/>
        </pc:sldMkLst>
      </pc:sldChg>
      <pc:sldChg chg="addSp modSp new">
        <pc:chgData name="Abbass Ghanbary" userId="1b4679d4531ad3aa" providerId="Windows Live" clId="Web-{E2E8D4A4-E523-4A74-BD9E-83CD174ADBFC}" dt="2024-01-16T20:46:45.712" v="35" actId="20577"/>
        <pc:sldMkLst>
          <pc:docMk/>
          <pc:sldMk cId="1584132845" sldId="542"/>
        </pc:sldMkLst>
        <pc:spChg chg="mod">
          <ac:chgData name="Abbass Ghanbary" userId="1b4679d4531ad3aa" providerId="Windows Live" clId="Web-{E2E8D4A4-E523-4A74-BD9E-83CD174ADBFC}" dt="2024-01-16T20:46:45.712" v="35" actId="20577"/>
          <ac:spMkLst>
            <pc:docMk/>
            <pc:sldMk cId="1584132845" sldId="542"/>
            <ac:spMk id="2" creationId="{9414E9A0-32F7-6ABC-3AFE-DEA45242DC03}"/>
          </ac:spMkLst>
        </pc:spChg>
        <pc:spChg chg="add mod">
          <ac:chgData name="Abbass Ghanbary" userId="1b4679d4531ad3aa" providerId="Windows Live" clId="Web-{E2E8D4A4-E523-4A74-BD9E-83CD174ADBFC}" dt="2024-01-16T20:46:22.149" v="30" actId="1076"/>
          <ac:spMkLst>
            <pc:docMk/>
            <pc:sldMk cId="1584132845" sldId="542"/>
            <ac:spMk id="4" creationId="{04FC9B6E-A934-84AA-5425-4D192BC507A9}"/>
          </ac:spMkLst>
        </pc:spChg>
        <pc:picChg chg="add mod">
          <ac:chgData name="Abbass Ghanbary" userId="1b4679d4531ad3aa" providerId="Windows Live" clId="Web-{E2E8D4A4-E523-4A74-BD9E-83CD174ADBFC}" dt="2024-01-16T20:46:28.930" v="32" actId="1076"/>
          <ac:picMkLst>
            <pc:docMk/>
            <pc:sldMk cId="1584132845" sldId="542"/>
            <ac:picMk id="3" creationId="{28CD0193-4078-A35D-9561-10139D872659}"/>
          </ac:picMkLst>
        </pc:picChg>
      </pc:sldChg>
      <pc:sldChg chg="addSp modSp new">
        <pc:chgData name="Abbass Ghanbary" userId="1b4679d4531ad3aa" providerId="Windows Live" clId="Web-{E2E8D4A4-E523-4A74-BD9E-83CD174ADBFC}" dt="2024-01-16T20:49:57.781" v="50" actId="1076"/>
        <pc:sldMkLst>
          <pc:docMk/>
          <pc:sldMk cId="182446176" sldId="543"/>
        </pc:sldMkLst>
        <pc:spChg chg="mod">
          <ac:chgData name="Abbass Ghanbary" userId="1b4679d4531ad3aa" providerId="Windows Live" clId="Web-{E2E8D4A4-E523-4A74-BD9E-83CD174ADBFC}" dt="2024-01-16T20:49:22.014" v="40" actId="20577"/>
          <ac:spMkLst>
            <pc:docMk/>
            <pc:sldMk cId="182446176" sldId="543"/>
            <ac:spMk id="2" creationId="{E6907678-5CE7-8D15-5CFC-7F6D4FEE77CC}"/>
          </ac:spMkLst>
        </pc:spChg>
        <pc:spChg chg="add mod">
          <ac:chgData name="Abbass Ghanbary" userId="1b4679d4531ad3aa" providerId="Windows Live" clId="Web-{E2E8D4A4-E523-4A74-BD9E-83CD174ADBFC}" dt="2024-01-16T20:49:57.781" v="50" actId="1076"/>
          <ac:spMkLst>
            <pc:docMk/>
            <pc:sldMk cId="182446176" sldId="543"/>
            <ac:spMk id="4" creationId="{876857BE-E561-D3E5-36F7-2928AF515A13}"/>
          </ac:spMkLst>
        </pc:spChg>
        <pc:picChg chg="add mod">
          <ac:chgData name="Abbass Ghanbary" userId="1b4679d4531ad3aa" providerId="Windows Live" clId="Web-{E2E8D4A4-E523-4A74-BD9E-83CD174ADBFC}" dt="2024-01-16T20:49:38.765" v="46" actId="14100"/>
          <ac:picMkLst>
            <pc:docMk/>
            <pc:sldMk cId="182446176" sldId="543"/>
            <ac:picMk id="3" creationId="{83866C50-A94F-A3A5-330C-83F5D2AA96FD}"/>
          </ac:picMkLst>
        </pc:picChg>
      </pc:sldChg>
      <pc:sldChg chg="addSp delSp modSp new">
        <pc:chgData name="Abbass Ghanbary" userId="1b4679d4531ad3aa" providerId="Windows Live" clId="Web-{E2E8D4A4-E523-4A74-BD9E-83CD174ADBFC}" dt="2024-01-16T20:55:22.105" v="77" actId="1076"/>
        <pc:sldMkLst>
          <pc:docMk/>
          <pc:sldMk cId="731879527" sldId="544"/>
        </pc:sldMkLst>
        <pc:spChg chg="mod">
          <ac:chgData name="Abbass Ghanbary" userId="1b4679d4531ad3aa" providerId="Windows Live" clId="Web-{E2E8D4A4-E523-4A74-BD9E-83CD174ADBFC}" dt="2024-01-16T20:55:22.105" v="77" actId="1076"/>
          <ac:spMkLst>
            <pc:docMk/>
            <pc:sldMk cId="731879527" sldId="544"/>
            <ac:spMk id="2" creationId="{AC7A55BD-14C5-8999-1631-94E3113C8AFA}"/>
          </ac:spMkLst>
        </pc:spChg>
        <pc:spChg chg="del">
          <ac:chgData name="Abbass Ghanbary" userId="1b4679d4531ad3aa" providerId="Windows Live" clId="Web-{E2E8D4A4-E523-4A74-BD9E-83CD174ADBFC}" dt="2024-01-16T20:54:02.164" v="57"/>
          <ac:spMkLst>
            <pc:docMk/>
            <pc:sldMk cId="731879527" sldId="544"/>
            <ac:spMk id="3" creationId="{052E4DEB-00B8-4C64-380A-85BA9C81FE88}"/>
          </ac:spMkLst>
        </pc:spChg>
        <pc:spChg chg="add mod">
          <ac:chgData name="Abbass Ghanbary" userId="1b4679d4531ad3aa" providerId="Windows Live" clId="Web-{E2E8D4A4-E523-4A74-BD9E-83CD174ADBFC}" dt="2024-01-16T20:55:13.807" v="74" actId="1076"/>
          <ac:spMkLst>
            <pc:docMk/>
            <pc:sldMk cId="731879527" sldId="544"/>
            <ac:spMk id="5" creationId="{194DAC76-5632-76C5-5806-40EBF39B9374}"/>
          </ac:spMkLst>
        </pc:spChg>
        <pc:picChg chg="add mod">
          <ac:chgData name="Abbass Ghanbary" userId="1b4679d4531ad3aa" providerId="Windows Live" clId="Web-{E2E8D4A4-E523-4A74-BD9E-83CD174ADBFC}" dt="2024-01-16T20:55:18.589" v="76" actId="14100"/>
          <ac:picMkLst>
            <pc:docMk/>
            <pc:sldMk cId="731879527" sldId="544"/>
            <ac:picMk id="4" creationId="{31316C3E-2452-7CAE-25F9-79E907981CB4}"/>
          </ac:picMkLst>
        </pc:picChg>
      </pc:sldChg>
    </pc:docChg>
  </pc:docChgLst>
  <pc:docChgLst>
    <pc:chgData name="Abbass Ghanbary" userId="1b4679d4531ad3aa" providerId="Windows Live" clId="Web-{8FC608C4-946F-40C1-B855-01B1070F70EE}"/>
    <pc:docChg chg="addSld delSld modSld">
      <pc:chgData name="Abbass Ghanbary" userId="1b4679d4531ad3aa" providerId="Windows Live" clId="Web-{8FC608C4-946F-40C1-B855-01B1070F70EE}" dt="2023-12-03T00:00:47.784" v="288"/>
      <pc:docMkLst>
        <pc:docMk/>
      </pc:docMkLst>
      <pc:sldChg chg="modSp">
        <pc:chgData name="Abbass Ghanbary" userId="1b4679d4531ad3aa" providerId="Windows Live" clId="Web-{8FC608C4-946F-40C1-B855-01B1070F70EE}" dt="2023-12-02T23:09:59.556" v="13" actId="20577"/>
        <pc:sldMkLst>
          <pc:docMk/>
          <pc:sldMk cId="4214247233" sldId="256"/>
        </pc:sldMkLst>
        <pc:spChg chg="mod">
          <ac:chgData name="Abbass Ghanbary" userId="1b4679d4531ad3aa" providerId="Windows Live" clId="Web-{8FC608C4-946F-40C1-B855-01B1070F70EE}" dt="2023-12-02T23:09:59.556" v="13" actId="20577"/>
          <ac:spMkLst>
            <pc:docMk/>
            <pc:sldMk cId="4214247233" sldId="256"/>
            <ac:spMk id="2" creationId="{00000000-0000-0000-0000-000000000000}"/>
          </ac:spMkLst>
        </pc:spChg>
      </pc:sldChg>
      <pc:sldChg chg="new del">
        <pc:chgData name="Abbass Ghanbary" userId="1b4679d4531ad3aa" providerId="Windows Live" clId="Web-{8FC608C4-946F-40C1-B855-01B1070F70EE}" dt="2023-12-02T23:45:33.518" v="122"/>
        <pc:sldMkLst>
          <pc:docMk/>
          <pc:sldMk cId="172597896" sldId="257"/>
        </pc:sldMkLst>
      </pc:sldChg>
      <pc:sldChg chg="del">
        <pc:chgData name="Abbass Ghanbary" userId="1b4679d4531ad3aa" providerId="Windows Live" clId="Web-{8FC608C4-946F-40C1-B855-01B1070F70EE}" dt="2023-12-02T23:10:05.807" v="30"/>
        <pc:sldMkLst>
          <pc:docMk/>
          <pc:sldMk cId="2562619942" sldId="261"/>
        </pc:sldMkLst>
      </pc:sldChg>
      <pc:sldChg chg="del">
        <pc:chgData name="Abbass Ghanbary" userId="1b4679d4531ad3aa" providerId="Windows Live" clId="Web-{8FC608C4-946F-40C1-B855-01B1070F70EE}" dt="2023-12-02T23:10:05.807" v="31"/>
        <pc:sldMkLst>
          <pc:docMk/>
          <pc:sldMk cId="2474874146" sldId="263"/>
        </pc:sldMkLst>
      </pc:sldChg>
      <pc:sldChg chg="del">
        <pc:chgData name="Abbass Ghanbary" userId="1b4679d4531ad3aa" providerId="Windows Live" clId="Web-{8FC608C4-946F-40C1-B855-01B1070F70EE}" dt="2023-12-02T23:10:05.807" v="32"/>
        <pc:sldMkLst>
          <pc:docMk/>
          <pc:sldMk cId="2771828930" sldId="276"/>
        </pc:sldMkLst>
      </pc:sldChg>
      <pc:sldChg chg="del">
        <pc:chgData name="Abbass Ghanbary" userId="1b4679d4531ad3aa" providerId="Windows Live" clId="Web-{8FC608C4-946F-40C1-B855-01B1070F70EE}" dt="2023-12-02T23:10:05.822" v="39"/>
        <pc:sldMkLst>
          <pc:docMk/>
          <pc:sldMk cId="3052387297" sldId="278"/>
        </pc:sldMkLst>
      </pc:sldChg>
      <pc:sldChg chg="del">
        <pc:chgData name="Abbass Ghanbary" userId="1b4679d4531ad3aa" providerId="Windows Live" clId="Web-{8FC608C4-946F-40C1-B855-01B1070F70EE}" dt="2023-12-02T23:10:05.822" v="37"/>
        <pc:sldMkLst>
          <pc:docMk/>
          <pc:sldMk cId="1150991208" sldId="279"/>
        </pc:sldMkLst>
      </pc:sldChg>
      <pc:sldChg chg="del">
        <pc:chgData name="Abbass Ghanbary" userId="1b4679d4531ad3aa" providerId="Windows Live" clId="Web-{8FC608C4-946F-40C1-B855-01B1070F70EE}" dt="2023-12-02T23:10:05.822" v="36"/>
        <pc:sldMkLst>
          <pc:docMk/>
          <pc:sldMk cId="800404192" sldId="280"/>
        </pc:sldMkLst>
      </pc:sldChg>
      <pc:sldChg chg="del">
        <pc:chgData name="Abbass Ghanbary" userId="1b4679d4531ad3aa" providerId="Windows Live" clId="Web-{8FC608C4-946F-40C1-B855-01B1070F70EE}" dt="2023-12-02T23:10:05.822" v="35"/>
        <pc:sldMkLst>
          <pc:docMk/>
          <pc:sldMk cId="1328011520" sldId="281"/>
        </pc:sldMkLst>
      </pc:sldChg>
      <pc:sldChg chg="del">
        <pc:chgData name="Abbass Ghanbary" userId="1b4679d4531ad3aa" providerId="Windows Live" clId="Web-{8FC608C4-946F-40C1-B855-01B1070F70EE}" dt="2023-12-02T23:10:05.807" v="34"/>
        <pc:sldMkLst>
          <pc:docMk/>
          <pc:sldMk cId="2963111888" sldId="282"/>
        </pc:sldMkLst>
      </pc:sldChg>
      <pc:sldChg chg="del">
        <pc:chgData name="Abbass Ghanbary" userId="1b4679d4531ad3aa" providerId="Windows Live" clId="Web-{8FC608C4-946F-40C1-B855-01B1070F70EE}" dt="2023-12-02T23:10:05.807" v="33"/>
        <pc:sldMkLst>
          <pc:docMk/>
          <pc:sldMk cId="2882296090" sldId="283"/>
        </pc:sldMkLst>
      </pc:sldChg>
      <pc:sldChg chg="del">
        <pc:chgData name="Abbass Ghanbary" userId="1b4679d4531ad3aa" providerId="Windows Live" clId="Web-{8FC608C4-946F-40C1-B855-01B1070F70EE}" dt="2023-12-02T23:10:05.807" v="28"/>
        <pc:sldMkLst>
          <pc:docMk/>
          <pc:sldMk cId="1962639822" sldId="288"/>
        </pc:sldMkLst>
      </pc:sldChg>
      <pc:sldChg chg="del">
        <pc:chgData name="Abbass Ghanbary" userId="1b4679d4531ad3aa" providerId="Windows Live" clId="Web-{8FC608C4-946F-40C1-B855-01B1070F70EE}" dt="2023-12-02T23:10:05.791" v="27"/>
        <pc:sldMkLst>
          <pc:docMk/>
          <pc:sldMk cId="2337712941" sldId="289"/>
        </pc:sldMkLst>
      </pc:sldChg>
      <pc:sldChg chg="del">
        <pc:chgData name="Abbass Ghanbary" userId="1b4679d4531ad3aa" providerId="Windows Live" clId="Web-{8FC608C4-946F-40C1-B855-01B1070F70EE}" dt="2023-12-02T23:10:05.791" v="26"/>
        <pc:sldMkLst>
          <pc:docMk/>
          <pc:sldMk cId="1169282086" sldId="290"/>
        </pc:sldMkLst>
      </pc:sldChg>
      <pc:sldChg chg="del">
        <pc:chgData name="Abbass Ghanbary" userId="1b4679d4531ad3aa" providerId="Windows Live" clId="Web-{8FC608C4-946F-40C1-B855-01B1070F70EE}" dt="2023-12-02T23:10:05.791" v="25"/>
        <pc:sldMkLst>
          <pc:docMk/>
          <pc:sldMk cId="947340484" sldId="291"/>
        </pc:sldMkLst>
      </pc:sldChg>
      <pc:sldChg chg="del">
        <pc:chgData name="Abbass Ghanbary" userId="1b4679d4531ad3aa" providerId="Windows Live" clId="Web-{8FC608C4-946F-40C1-B855-01B1070F70EE}" dt="2023-12-02T23:10:05.791" v="24"/>
        <pc:sldMkLst>
          <pc:docMk/>
          <pc:sldMk cId="2932432921" sldId="292"/>
        </pc:sldMkLst>
      </pc:sldChg>
      <pc:sldChg chg="del">
        <pc:chgData name="Abbass Ghanbary" userId="1b4679d4531ad3aa" providerId="Windows Live" clId="Web-{8FC608C4-946F-40C1-B855-01B1070F70EE}" dt="2023-12-02T23:10:05.791" v="23"/>
        <pc:sldMkLst>
          <pc:docMk/>
          <pc:sldMk cId="83878052" sldId="293"/>
        </pc:sldMkLst>
      </pc:sldChg>
      <pc:sldChg chg="del">
        <pc:chgData name="Abbass Ghanbary" userId="1b4679d4531ad3aa" providerId="Windows Live" clId="Web-{8FC608C4-946F-40C1-B855-01B1070F70EE}" dt="2023-12-02T23:10:05.791" v="22"/>
        <pc:sldMkLst>
          <pc:docMk/>
          <pc:sldMk cId="2223536875" sldId="294"/>
        </pc:sldMkLst>
      </pc:sldChg>
      <pc:sldChg chg="del">
        <pc:chgData name="Abbass Ghanbary" userId="1b4679d4531ad3aa" providerId="Windows Live" clId="Web-{8FC608C4-946F-40C1-B855-01B1070F70EE}" dt="2023-12-02T23:10:05.791" v="21"/>
        <pc:sldMkLst>
          <pc:docMk/>
          <pc:sldMk cId="3706485737" sldId="295"/>
        </pc:sldMkLst>
      </pc:sldChg>
      <pc:sldChg chg="del">
        <pc:chgData name="Abbass Ghanbary" userId="1b4679d4531ad3aa" providerId="Windows Live" clId="Web-{8FC608C4-946F-40C1-B855-01B1070F70EE}" dt="2023-12-02T23:10:05.791" v="20"/>
        <pc:sldMkLst>
          <pc:docMk/>
          <pc:sldMk cId="4149768854" sldId="296"/>
        </pc:sldMkLst>
      </pc:sldChg>
      <pc:sldChg chg="del">
        <pc:chgData name="Abbass Ghanbary" userId="1b4679d4531ad3aa" providerId="Windows Live" clId="Web-{8FC608C4-946F-40C1-B855-01B1070F70EE}" dt="2023-12-02T23:10:05.791" v="19"/>
        <pc:sldMkLst>
          <pc:docMk/>
          <pc:sldMk cId="1072755384" sldId="297"/>
        </pc:sldMkLst>
      </pc:sldChg>
      <pc:sldChg chg="del">
        <pc:chgData name="Abbass Ghanbary" userId="1b4679d4531ad3aa" providerId="Windows Live" clId="Web-{8FC608C4-946F-40C1-B855-01B1070F70EE}" dt="2023-12-02T23:10:05.791" v="18"/>
        <pc:sldMkLst>
          <pc:docMk/>
          <pc:sldMk cId="1254953160" sldId="298"/>
        </pc:sldMkLst>
      </pc:sldChg>
      <pc:sldChg chg="del">
        <pc:chgData name="Abbass Ghanbary" userId="1b4679d4531ad3aa" providerId="Windows Live" clId="Web-{8FC608C4-946F-40C1-B855-01B1070F70EE}" dt="2023-12-02T23:10:05.775" v="15"/>
        <pc:sldMkLst>
          <pc:docMk/>
          <pc:sldMk cId="299677131" sldId="299"/>
        </pc:sldMkLst>
      </pc:sldChg>
      <pc:sldChg chg="del">
        <pc:chgData name="Abbass Ghanbary" userId="1b4679d4531ad3aa" providerId="Windows Live" clId="Web-{8FC608C4-946F-40C1-B855-01B1070F70EE}" dt="2023-12-02T23:10:05.775" v="17"/>
        <pc:sldMkLst>
          <pc:docMk/>
          <pc:sldMk cId="1057725754" sldId="300"/>
        </pc:sldMkLst>
      </pc:sldChg>
      <pc:sldChg chg="del">
        <pc:chgData name="Abbass Ghanbary" userId="1b4679d4531ad3aa" providerId="Windows Live" clId="Web-{8FC608C4-946F-40C1-B855-01B1070F70EE}" dt="2023-12-02T23:10:05.807" v="29"/>
        <pc:sldMkLst>
          <pc:docMk/>
          <pc:sldMk cId="3020900244" sldId="310"/>
        </pc:sldMkLst>
      </pc:sldChg>
      <pc:sldChg chg="del">
        <pc:chgData name="Abbass Ghanbary" userId="1b4679d4531ad3aa" providerId="Windows Live" clId="Web-{8FC608C4-946F-40C1-B855-01B1070F70EE}" dt="2023-12-02T23:10:05.775" v="16"/>
        <pc:sldMkLst>
          <pc:docMk/>
          <pc:sldMk cId="1338739884" sldId="315"/>
        </pc:sldMkLst>
      </pc:sldChg>
      <pc:sldChg chg="del">
        <pc:chgData name="Abbass Ghanbary" userId="1b4679d4531ad3aa" providerId="Windows Live" clId="Web-{8FC608C4-946F-40C1-B855-01B1070F70EE}" dt="2023-12-02T23:10:05.775" v="14"/>
        <pc:sldMkLst>
          <pc:docMk/>
          <pc:sldMk cId="2015883906" sldId="320"/>
        </pc:sldMkLst>
      </pc:sldChg>
      <pc:sldChg chg="del">
        <pc:chgData name="Abbass Ghanbary" userId="1b4679d4531ad3aa" providerId="Windows Live" clId="Web-{8FC608C4-946F-40C1-B855-01B1070F70EE}" dt="2023-12-02T23:10:05.822" v="38"/>
        <pc:sldMkLst>
          <pc:docMk/>
          <pc:sldMk cId="1462888314" sldId="321"/>
        </pc:sldMkLst>
      </pc:sldChg>
      <pc:sldChg chg="modSp add">
        <pc:chgData name="Abbass Ghanbary" userId="1b4679d4531ad3aa" providerId="Windows Live" clId="Web-{8FC608C4-946F-40C1-B855-01B1070F70EE}" dt="2023-12-02T23:54:07.036" v="196" actId="14100"/>
        <pc:sldMkLst>
          <pc:docMk/>
          <pc:sldMk cId="0" sldId="397"/>
        </pc:sldMkLst>
        <pc:spChg chg="mod">
          <ac:chgData name="Abbass Ghanbary" userId="1b4679d4531ad3aa" providerId="Windows Live" clId="Web-{8FC608C4-946F-40C1-B855-01B1070F70EE}" dt="2023-12-02T23:54:07.036" v="196" actId="14100"/>
          <ac:spMkLst>
            <pc:docMk/>
            <pc:sldMk cId="0" sldId="397"/>
            <ac:spMk id="99331" creationId="{FE1EDD2B-08AB-D914-BA7E-104DA19CEB60}"/>
          </ac:spMkLst>
        </pc:spChg>
        <pc:spChg chg="mod">
          <ac:chgData name="Abbass Ghanbary" userId="1b4679d4531ad3aa" providerId="Windows Live" clId="Web-{8FC608C4-946F-40C1-B855-01B1070F70EE}" dt="2023-12-02T23:53:48.739" v="192" actId="1076"/>
          <ac:spMkLst>
            <pc:docMk/>
            <pc:sldMk cId="0" sldId="397"/>
            <ac:spMk id="533506" creationId="{48891D5C-5D4F-580A-776D-ABDBF3D8A9E0}"/>
          </ac:spMkLst>
        </pc:spChg>
      </pc:sldChg>
      <pc:sldChg chg="add">
        <pc:chgData name="Abbass Ghanbary" userId="1b4679d4531ad3aa" providerId="Windows Live" clId="Web-{8FC608C4-946F-40C1-B855-01B1070F70EE}" dt="2023-12-02T23:45:21.909" v="104"/>
        <pc:sldMkLst>
          <pc:docMk/>
          <pc:sldMk cId="0" sldId="398"/>
        </pc:sldMkLst>
      </pc:sldChg>
      <pc:sldChg chg="modSp add">
        <pc:chgData name="Abbass Ghanbary" userId="1b4679d4531ad3aa" providerId="Windows Live" clId="Web-{8FC608C4-946F-40C1-B855-01B1070F70EE}" dt="2023-12-02T23:55:11.585" v="204" actId="20577"/>
        <pc:sldMkLst>
          <pc:docMk/>
          <pc:sldMk cId="0" sldId="399"/>
        </pc:sldMkLst>
        <pc:spChg chg="mod">
          <ac:chgData name="Abbass Ghanbary" userId="1b4679d4531ad3aa" providerId="Windows Live" clId="Web-{8FC608C4-946F-40C1-B855-01B1070F70EE}" dt="2023-12-02T23:55:11.585" v="204" actId="20577"/>
          <ac:spMkLst>
            <pc:docMk/>
            <pc:sldMk cId="0" sldId="399"/>
            <ac:spMk id="103427" creationId="{9121A9B0-DCFE-0398-F4D6-504A5E7A8F5A}"/>
          </ac:spMkLst>
        </pc:spChg>
        <pc:spChg chg="mod">
          <ac:chgData name="Abbass Ghanbary" userId="1b4679d4531ad3aa" providerId="Windows Live" clId="Web-{8FC608C4-946F-40C1-B855-01B1070F70EE}" dt="2023-12-02T23:54:34.147" v="198" actId="1076"/>
          <ac:spMkLst>
            <pc:docMk/>
            <pc:sldMk cId="0" sldId="399"/>
            <ac:spMk id="537602" creationId="{DE8040B7-80A3-986C-35A0-AE5648431585}"/>
          </ac:spMkLst>
        </pc:spChg>
      </pc:sldChg>
      <pc:sldChg chg="modSp add del">
        <pc:chgData name="Abbass Ghanbary" userId="1b4679d4531ad3aa" providerId="Windows Live" clId="Web-{8FC608C4-946F-40C1-B855-01B1070F70EE}" dt="2023-12-02T23:56:01.931" v="218"/>
        <pc:sldMkLst>
          <pc:docMk/>
          <pc:sldMk cId="0" sldId="400"/>
        </pc:sldMkLst>
        <pc:spChg chg="mod">
          <ac:chgData name="Abbass Ghanbary" userId="1b4679d4531ad3aa" providerId="Windows Live" clId="Web-{8FC608C4-946F-40C1-B855-01B1070F70EE}" dt="2023-12-02T23:56:00.712" v="217" actId="20577"/>
          <ac:spMkLst>
            <pc:docMk/>
            <pc:sldMk cId="0" sldId="400"/>
            <ac:spMk id="105475" creationId="{583ED59E-71BD-5576-42E7-340466379F7C}"/>
          </ac:spMkLst>
        </pc:spChg>
        <pc:spChg chg="mod">
          <ac:chgData name="Abbass Ghanbary" userId="1b4679d4531ad3aa" providerId="Windows Live" clId="Web-{8FC608C4-946F-40C1-B855-01B1070F70EE}" dt="2023-12-02T23:55:20.679" v="205" actId="1076"/>
          <ac:spMkLst>
            <pc:docMk/>
            <pc:sldMk cId="0" sldId="400"/>
            <ac:spMk id="539650" creationId="{1933D320-F827-5EEF-794B-D64C2C6535F8}"/>
          </ac:spMkLst>
        </pc:spChg>
      </pc:sldChg>
      <pc:sldChg chg="modSp add">
        <pc:chgData name="Abbass Ghanbary" userId="1b4679d4531ad3aa" providerId="Windows Live" clId="Web-{8FC608C4-946F-40C1-B855-01B1070F70EE}" dt="2023-12-02T23:56:12.947" v="220" actId="14100"/>
        <pc:sldMkLst>
          <pc:docMk/>
          <pc:sldMk cId="0" sldId="401"/>
        </pc:sldMkLst>
        <pc:spChg chg="mod">
          <ac:chgData name="Abbass Ghanbary" userId="1b4679d4531ad3aa" providerId="Windows Live" clId="Web-{8FC608C4-946F-40C1-B855-01B1070F70EE}" dt="2023-12-02T23:56:12.947" v="220" actId="14100"/>
          <ac:spMkLst>
            <pc:docMk/>
            <pc:sldMk cId="0" sldId="401"/>
            <ac:spMk id="107523" creationId="{5CF36099-6537-F2F1-C05E-47B0871F5358}"/>
          </ac:spMkLst>
        </pc:spChg>
      </pc:sldChg>
      <pc:sldChg chg="modSp add">
        <pc:chgData name="Abbass Ghanbary" userId="1b4679d4531ad3aa" providerId="Windows Live" clId="Web-{8FC608C4-946F-40C1-B855-01B1070F70EE}" dt="2023-12-02T23:56:29.166" v="223" actId="1076"/>
        <pc:sldMkLst>
          <pc:docMk/>
          <pc:sldMk cId="0" sldId="402"/>
        </pc:sldMkLst>
        <pc:spChg chg="mod">
          <ac:chgData name="Abbass Ghanbary" userId="1b4679d4531ad3aa" providerId="Windows Live" clId="Web-{8FC608C4-946F-40C1-B855-01B1070F70EE}" dt="2023-12-02T23:56:29.166" v="223" actId="1076"/>
          <ac:spMkLst>
            <pc:docMk/>
            <pc:sldMk cId="0" sldId="402"/>
            <ac:spMk id="543746" creationId="{E365C402-879D-0E68-C684-4D7606F65543}"/>
          </ac:spMkLst>
        </pc:spChg>
      </pc:sldChg>
      <pc:sldChg chg="modSp add">
        <pc:chgData name="Abbass Ghanbary" userId="1b4679d4531ad3aa" providerId="Windows Live" clId="Web-{8FC608C4-946F-40C1-B855-01B1070F70EE}" dt="2023-12-02T23:56:45.260" v="226" actId="14100"/>
        <pc:sldMkLst>
          <pc:docMk/>
          <pc:sldMk cId="0" sldId="403"/>
        </pc:sldMkLst>
        <pc:spChg chg="mod">
          <ac:chgData name="Abbass Ghanbary" userId="1b4679d4531ad3aa" providerId="Windows Live" clId="Web-{8FC608C4-946F-40C1-B855-01B1070F70EE}" dt="2023-12-02T23:56:45.260" v="226" actId="14100"/>
          <ac:spMkLst>
            <pc:docMk/>
            <pc:sldMk cId="0" sldId="403"/>
            <ac:spMk id="111619" creationId="{0F5BE524-B9C7-CCEC-F925-888A8CAC5F45}"/>
          </ac:spMkLst>
        </pc:spChg>
      </pc:sldChg>
      <pc:sldChg chg="modSp add">
        <pc:chgData name="Abbass Ghanbary" userId="1b4679d4531ad3aa" providerId="Windows Live" clId="Web-{8FC608C4-946F-40C1-B855-01B1070F70EE}" dt="2023-12-02T23:56:56.386" v="228" actId="14100"/>
        <pc:sldMkLst>
          <pc:docMk/>
          <pc:sldMk cId="0" sldId="404"/>
        </pc:sldMkLst>
        <pc:spChg chg="mod">
          <ac:chgData name="Abbass Ghanbary" userId="1b4679d4531ad3aa" providerId="Windows Live" clId="Web-{8FC608C4-946F-40C1-B855-01B1070F70EE}" dt="2023-12-02T23:56:56.386" v="228" actId="14100"/>
          <ac:spMkLst>
            <pc:docMk/>
            <pc:sldMk cId="0" sldId="404"/>
            <ac:spMk id="113667" creationId="{1533A5A7-BEBA-0A30-FC6E-7BEEDC5FC4DE}"/>
          </ac:spMkLst>
        </pc:spChg>
      </pc:sldChg>
      <pc:sldChg chg="modSp add">
        <pc:chgData name="Abbass Ghanbary" userId="1b4679d4531ad3aa" providerId="Windows Live" clId="Web-{8FC608C4-946F-40C1-B855-01B1070F70EE}" dt="2023-12-02T23:58:37.748" v="247" actId="14100"/>
        <pc:sldMkLst>
          <pc:docMk/>
          <pc:sldMk cId="0" sldId="406"/>
        </pc:sldMkLst>
        <pc:spChg chg="mod">
          <ac:chgData name="Abbass Ghanbary" userId="1b4679d4531ad3aa" providerId="Windows Live" clId="Web-{8FC608C4-946F-40C1-B855-01B1070F70EE}" dt="2023-12-02T23:58:37.748" v="247" actId="14100"/>
          <ac:spMkLst>
            <pc:docMk/>
            <pc:sldMk cId="0" sldId="406"/>
            <ac:spMk id="125955" creationId="{CB7DC3A8-14F8-AE5B-BBAD-7275F5E39A27}"/>
          </ac:spMkLst>
        </pc:spChg>
      </pc:sldChg>
      <pc:sldChg chg="add">
        <pc:chgData name="Abbass Ghanbary" userId="1b4679d4531ad3aa" providerId="Windows Live" clId="Web-{8FC608C4-946F-40C1-B855-01B1070F70EE}" dt="2023-12-02T23:45:21.487" v="91"/>
        <pc:sldMkLst>
          <pc:docMk/>
          <pc:sldMk cId="0" sldId="408"/>
        </pc:sldMkLst>
      </pc:sldChg>
      <pc:sldChg chg="modSp add">
        <pc:chgData name="Abbass Ghanbary" userId="1b4679d4531ad3aa" providerId="Windows Live" clId="Web-{8FC608C4-946F-40C1-B855-01B1070F70EE}" dt="2023-12-02T23:18:44.132" v="47" actId="14100"/>
        <pc:sldMkLst>
          <pc:docMk/>
          <pc:sldMk cId="0" sldId="457"/>
        </pc:sldMkLst>
        <pc:spChg chg="mod">
          <ac:chgData name="Abbass Ghanbary" userId="1b4679d4531ad3aa" providerId="Windows Live" clId="Web-{8FC608C4-946F-40C1-B855-01B1070F70EE}" dt="2023-12-02T23:18:44.132" v="47" actId="14100"/>
          <ac:spMkLst>
            <pc:docMk/>
            <pc:sldMk cId="0" sldId="457"/>
            <ac:spMk id="656386" creationId="{9256A66B-96CF-5834-1729-A9D60749562A}"/>
          </ac:spMkLst>
        </pc:spChg>
        <pc:picChg chg="mod">
          <ac:chgData name="Abbass Ghanbary" userId="1b4679d4531ad3aa" providerId="Windows Live" clId="Web-{8FC608C4-946F-40C1-B855-01B1070F70EE}" dt="2023-12-02T23:18:24.490" v="44" actId="14100"/>
          <ac:picMkLst>
            <pc:docMk/>
            <pc:sldMk cId="0" sldId="457"/>
            <ac:picMk id="84996" creationId="{AA764F56-692C-CEAD-CE73-1E5A2A0F3D38}"/>
          </ac:picMkLst>
        </pc:picChg>
      </pc:sldChg>
      <pc:sldChg chg="modSp add">
        <pc:chgData name="Abbass Ghanbary" userId="1b4679d4531ad3aa" providerId="Windows Live" clId="Web-{8FC608C4-946F-40C1-B855-01B1070F70EE}" dt="2023-12-02T23:46:16.082" v="127" actId="14100"/>
        <pc:sldMkLst>
          <pc:docMk/>
          <pc:sldMk cId="0" sldId="458"/>
        </pc:sldMkLst>
        <pc:spChg chg="mod">
          <ac:chgData name="Abbass Ghanbary" userId="1b4679d4531ad3aa" providerId="Windows Live" clId="Web-{8FC608C4-946F-40C1-B855-01B1070F70EE}" dt="2023-12-02T23:46:16.082" v="127" actId="14100"/>
          <ac:spMkLst>
            <pc:docMk/>
            <pc:sldMk cId="0" sldId="458"/>
            <ac:spMk id="87043" creationId="{17FC6139-2062-2553-CDC4-1878D41E85E2}"/>
          </ac:spMkLst>
        </pc:spChg>
      </pc:sldChg>
      <pc:sldChg chg="add del">
        <pc:chgData name="Abbass Ghanbary" userId="1b4679d4531ad3aa" providerId="Windows Live" clId="Web-{8FC608C4-946F-40C1-B855-01B1070F70EE}" dt="2023-12-02T23:21:29.623" v="53"/>
        <pc:sldMkLst>
          <pc:docMk/>
          <pc:sldMk cId="71944729" sldId="458"/>
        </pc:sldMkLst>
      </pc:sldChg>
      <pc:sldChg chg="add del">
        <pc:chgData name="Abbass Ghanbary" userId="1b4679d4531ad3aa" providerId="Windows Live" clId="Web-{8FC608C4-946F-40C1-B855-01B1070F70EE}" dt="2023-12-02T23:20:41.386" v="51"/>
        <pc:sldMkLst>
          <pc:docMk/>
          <pc:sldMk cId="1696792700" sldId="458"/>
        </pc:sldMkLst>
      </pc:sldChg>
      <pc:sldChg chg="add del">
        <pc:chgData name="Abbass Ghanbary" userId="1b4679d4531ad3aa" providerId="Windows Live" clId="Web-{8FC608C4-946F-40C1-B855-01B1070F70EE}" dt="2023-12-02T23:20:02.119" v="49"/>
        <pc:sldMkLst>
          <pc:docMk/>
          <pc:sldMk cId="2869036367" sldId="458"/>
        </pc:sldMkLst>
      </pc:sldChg>
      <pc:sldChg chg="modSp add">
        <pc:chgData name="Abbass Ghanbary" userId="1b4679d4531ad3aa" providerId="Windows Live" clId="Web-{8FC608C4-946F-40C1-B855-01B1070F70EE}" dt="2023-12-02T23:47:00.099" v="134" actId="1076"/>
        <pc:sldMkLst>
          <pc:docMk/>
          <pc:sldMk cId="0" sldId="459"/>
        </pc:sldMkLst>
        <pc:spChg chg="mod">
          <ac:chgData name="Abbass Ghanbary" userId="1b4679d4531ad3aa" providerId="Windows Live" clId="Web-{8FC608C4-946F-40C1-B855-01B1070F70EE}" dt="2023-12-02T23:46:52.865" v="133"/>
          <ac:spMkLst>
            <pc:docMk/>
            <pc:sldMk cId="0" sldId="459"/>
            <ac:spMk id="82947" creationId="{CFE23929-A5E8-0A8F-09DD-3428662862E0}"/>
          </ac:spMkLst>
        </pc:spChg>
        <pc:spChg chg="mod">
          <ac:chgData name="Abbass Ghanbary" userId="1b4679d4531ad3aa" providerId="Windows Live" clId="Web-{8FC608C4-946F-40C1-B855-01B1070F70EE}" dt="2023-12-02T23:46:42.755" v="131" actId="14100"/>
          <ac:spMkLst>
            <pc:docMk/>
            <pc:sldMk cId="0" sldId="459"/>
            <ac:spMk id="660482" creationId="{9968D7FC-3D68-0EE0-F9B0-98C525E5550E}"/>
          </ac:spMkLst>
        </pc:spChg>
        <pc:picChg chg="mod">
          <ac:chgData name="Abbass Ghanbary" userId="1b4679d4531ad3aa" providerId="Windows Live" clId="Web-{8FC608C4-946F-40C1-B855-01B1070F70EE}" dt="2023-12-02T23:47:00.099" v="134" actId="1076"/>
          <ac:picMkLst>
            <pc:docMk/>
            <pc:sldMk cId="0" sldId="459"/>
            <ac:picMk id="82948" creationId="{87D78CDB-0275-CE34-C985-D879AC798390}"/>
          </ac:picMkLst>
        </pc:picChg>
      </pc:sldChg>
      <pc:sldChg chg="delSp modSp add">
        <pc:chgData name="Abbass Ghanbary" userId="1b4679d4531ad3aa" providerId="Windows Live" clId="Web-{8FC608C4-946F-40C1-B855-01B1070F70EE}" dt="2023-12-02T23:47:50.679" v="138"/>
        <pc:sldMkLst>
          <pc:docMk/>
          <pc:sldMk cId="0" sldId="460"/>
        </pc:sldMkLst>
        <pc:spChg chg="mod">
          <ac:chgData name="Abbass Ghanbary" userId="1b4679d4531ad3aa" providerId="Windows Live" clId="Web-{8FC608C4-946F-40C1-B855-01B1070F70EE}" dt="2023-12-02T23:47:18.787" v="136"/>
          <ac:spMkLst>
            <pc:docMk/>
            <pc:sldMk cId="0" sldId="460"/>
            <ac:spMk id="89091" creationId="{930D546B-3EEA-2B04-B344-CA47D17B944B}"/>
          </ac:spMkLst>
        </pc:spChg>
        <pc:spChg chg="del">
          <ac:chgData name="Abbass Ghanbary" userId="1b4679d4531ad3aa" providerId="Windows Live" clId="Web-{8FC608C4-946F-40C1-B855-01B1070F70EE}" dt="2023-12-02T23:47:50.679" v="138"/>
          <ac:spMkLst>
            <pc:docMk/>
            <pc:sldMk cId="0" sldId="460"/>
            <ac:spMk id="89093" creationId="{8825E69A-79FC-DAB6-667F-4515E29EBD8C}"/>
          </ac:spMkLst>
        </pc:spChg>
        <pc:picChg chg="mod">
          <ac:chgData name="Abbass Ghanbary" userId="1b4679d4531ad3aa" providerId="Windows Live" clId="Web-{8FC608C4-946F-40C1-B855-01B1070F70EE}" dt="2023-12-02T23:47:23.819" v="137" actId="1076"/>
          <ac:picMkLst>
            <pc:docMk/>
            <pc:sldMk cId="0" sldId="460"/>
            <ac:picMk id="89098" creationId="{817BD660-8490-4470-7D98-E866027C8E01}"/>
          </ac:picMkLst>
        </pc:picChg>
      </pc:sldChg>
      <pc:sldChg chg="delSp modSp add">
        <pc:chgData name="Abbass Ghanbary" userId="1b4679d4531ad3aa" providerId="Windows Live" clId="Web-{8FC608C4-946F-40C1-B855-01B1070F70EE}" dt="2023-12-02T23:49:19.244" v="154" actId="20577"/>
        <pc:sldMkLst>
          <pc:docMk/>
          <pc:sldMk cId="0" sldId="461"/>
        </pc:sldMkLst>
        <pc:spChg chg="mod">
          <ac:chgData name="Abbass Ghanbary" userId="1b4679d4531ad3aa" providerId="Windows Live" clId="Web-{8FC608C4-946F-40C1-B855-01B1070F70EE}" dt="2023-12-02T23:49:19.244" v="154" actId="20577"/>
          <ac:spMkLst>
            <pc:docMk/>
            <pc:sldMk cId="0" sldId="461"/>
            <ac:spMk id="91139" creationId="{165CF59F-4B3B-38E6-BEF0-B299326348A7}"/>
          </ac:spMkLst>
        </pc:spChg>
        <pc:spChg chg="del">
          <ac:chgData name="Abbass Ghanbary" userId="1b4679d4531ad3aa" providerId="Windows Live" clId="Web-{8FC608C4-946F-40C1-B855-01B1070F70EE}" dt="2023-12-02T23:48:16.508" v="141"/>
          <ac:spMkLst>
            <pc:docMk/>
            <pc:sldMk cId="0" sldId="461"/>
            <ac:spMk id="91141" creationId="{A3F70690-A102-1248-A814-D60BD22506AD}"/>
          </ac:spMkLst>
        </pc:spChg>
        <pc:spChg chg="del">
          <ac:chgData name="Abbass Ghanbary" userId="1b4679d4531ad3aa" providerId="Windows Live" clId="Web-{8FC608C4-946F-40C1-B855-01B1070F70EE}" dt="2023-12-02T23:48:09.992" v="139"/>
          <ac:spMkLst>
            <pc:docMk/>
            <pc:sldMk cId="0" sldId="461"/>
            <ac:spMk id="91147" creationId="{CFF4BD3F-D2A0-86FC-B9CA-A476A753F42B}"/>
          </ac:spMkLst>
        </pc:spChg>
        <pc:spChg chg="del topLvl">
          <ac:chgData name="Abbass Ghanbary" userId="1b4679d4531ad3aa" providerId="Windows Live" clId="Web-{8FC608C4-946F-40C1-B855-01B1070F70EE}" dt="2023-12-02T23:48:29.868" v="143"/>
          <ac:spMkLst>
            <pc:docMk/>
            <pc:sldMk cId="0" sldId="461"/>
            <ac:spMk id="91148" creationId="{E810D545-9C63-2E7B-54C5-6C23F1EDB72D}"/>
          </ac:spMkLst>
        </pc:spChg>
        <pc:spChg chg="mod">
          <ac:chgData name="Abbass Ghanbary" userId="1b4679d4531ad3aa" providerId="Windows Live" clId="Web-{8FC608C4-946F-40C1-B855-01B1070F70EE}" dt="2023-12-02T23:48:53.790" v="148" actId="1076"/>
          <ac:spMkLst>
            <pc:docMk/>
            <pc:sldMk cId="0" sldId="461"/>
            <ac:spMk id="664578" creationId="{AF0189AC-FCC1-5403-58B9-CD918FD8FCE0}"/>
          </ac:spMkLst>
        </pc:spChg>
        <pc:grpChg chg="del mod">
          <ac:chgData name="Abbass Ghanbary" userId="1b4679d4531ad3aa" providerId="Windows Live" clId="Web-{8FC608C4-946F-40C1-B855-01B1070F70EE}" dt="2023-12-02T23:48:29.868" v="143"/>
          <ac:grpSpMkLst>
            <pc:docMk/>
            <pc:sldMk cId="0" sldId="461"/>
            <ac:grpSpMk id="91149" creationId="{B82964D8-A7E9-84A8-4E4C-29BADCA640D5}"/>
          </ac:grpSpMkLst>
        </pc:grpChg>
        <pc:picChg chg="mod topLvl">
          <ac:chgData name="Abbass Ghanbary" userId="1b4679d4531ad3aa" providerId="Windows Live" clId="Web-{8FC608C4-946F-40C1-B855-01B1070F70EE}" dt="2023-12-02T23:48:34.540" v="144" actId="1076"/>
          <ac:picMkLst>
            <pc:docMk/>
            <pc:sldMk cId="0" sldId="461"/>
            <ac:picMk id="91144" creationId="{4374EC6D-1DE1-7769-E6A8-CF0899FE0023}"/>
          </ac:picMkLst>
        </pc:picChg>
      </pc:sldChg>
      <pc:sldChg chg="add del">
        <pc:chgData name="Abbass Ghanbary" userId="1b4679d4531ad3aa" providerId="Windows Live" clId="Web-{8FC608C4-946F-40C1-B855-01B1070F70EE}" dt="2023-12-02T23:57:04.839" v="229"/>
        <pc:sldMkLst>
          <pc:docMk/>
          <pc:sldMk cId="0" sldId="464"/>
        </pc:sldMkLst>
      </pc:sldChg>
      <pc:sldChg chg="add del">
        <pc:chgData name="Abbass Ghanbary" userId="1b4679d4531ad3aa" providerId="Windows Live" clId="Web-{8FC608C4-946F-40C1-B855-01B1070F70EE}" dt="2023-12-02T23:57:15.089" v="230"/>
        <pc:sldMkLst>
          <pc:docMk/>
          <pc:sldMk cId="0" sldId="465"/>
        </pc:sldMkLst>
      </pc:sldChg>
      <pc:sldChg chg="modSp add del">
        <pc:chgData name="Abbass Ghanbary" userId="1b4679d4531ad3aa" providerId="Windows Live" clId="Web-{8FC608C4-946F-40C1-B855-01B1070F70EE}" dt="2023-12-02T23:57:42.168" v="234"/>
        <pc:sldMkLst>
          <pc:docMk/>
          <pc:sldMk cId="0" sldId="466"/>
        </pc:sldMkLst>
        <pc:spChg chg="mod">
          <ac:chgData name="Abbass Ghanbary" userId="1b4679d4531ad3aa" providerId="Windows Live" clId="Web-{8FC608C4-946F-40C1-B855-01B1070F70EE}" dt="2023-12-02T23:57:32.246" v="233" actId="1076"/>
          <ac:spMkLst>
            <pc:docMk/>
            <pc:sldMk cId="0" sldId="466"/>
            <ac:spMk id="121859" creationId="{DCC0E1B1-3049-5428-EE88-FF1D626FA028}"/>
          </ac:spMkLst>
        </pc:spChg>
        <pc:spChg chg="mod">
          <ac:chgData name="Abbass Ghanbary" userId="1b4679d4531ad3aa" providerId="Windows Live" clId="Web-{8FC608C4-946F-40C1-B855-01B1070F70EE}" dt="2023-12-02T23:57:23.871" v="231" actId="1076"/>
          <ac:spMkLst>
            <pc:docMk/>
            <pc:sldMk cId="0" sldId="466"/>
            <ac:spMk id="674818" creationId="{2DEED6B6-B01F-6306-011E-2505E6D1A24A}"/>
          </ac:spMkLst>
        </pc:spChg>
      </pc:sldChg>
      <pc:sldChg chg="modSp add">
        <pc:chgData name="Abbass Ghanbary" userId="1b4679d4531ad3aa" providerId="Windows Live" clId="Web-{8FC608C4-946F-40C1-B855-01B1070F70EE}" dt="2023-12-02T23:58:26.279" v="245" actId="20577"/>
        <pc:sldMkLst>
          <pc:docMk/>
          <pc:sldMk cId="0" sldId="467"/>
        </pc:sldMkLst>
        <pc:spChg chg="mod">
          <ac:chgData name="Abbass Ghanbary" userId="1b4679d4531ad3aa" providerId="Windows Live" clId="Web-{8FC608C4-946F-40C1-B855-01B1070F70EE}" dt="2023-12-02T23:58:26.279" v="245" actId="20577"/>
          <ac:spMkLst>
            <pc:docMk/>
            <pc:sldMk cId="0" sldId="467"/>
            <ac:spMk id="123907" creationId="{66FE8BCA-1535-8479-3AA2-32E988514756}"/>
          </ac:spMkLst>
        </pc:spChg>
        <pc:spChg chg="mod">
          <ac:chgData name="Abbass Ghanbary" userId="1b4679d4531ad3aa" providerId="Windows Live" clId="Web-{8FC608C4-946F-40C1-B855-01B1070F70EE}" dt="2023-12-02T23:58:05.872" v="238" actId="14100"/>
          <ac:spMkLst>
            <pc:docMk/>
            <pc:sldMk cId="0" sldId="467"/>
            <ac:spMk id="676866" creationId="{24690441-84C8-1950-105D-BB83FEE99E1E}"/>
          </ac:spMkLst>
        </pc:spChg>
        <pc:picChg chg="mod">
          <ac:chgData name="Abbass Ghanbary" userId="1b4679d4531ad3aa" providerId="Windows Live" clId="Web-{8FC608C4-946F-40C1-B855-01B1070F70EE}" dt="2023-12-02T23:57:58.903" v="236" actId="1076"/>
          <ac:picMkLst>
            <pc:docMk/>
            <pc:sldMk cId="0" sldId="467"/>
            <ac:picMk id="123909" creationId="{29CA3C42-0846-205D-4718-5F17D81DA9BC}"/>
          </ac:picMkLst>
        </pc:picChg>
      </pc:sldChg>
      <pc:sldChg chg="modSp add">
        <pc:chgData name="Abbass Ghanbary" userId="1b4679d4531ad3aa" providerId="Windows Live" clId="Web-{8FC608C4-946F-40C1-B855-01B1070F70EE}" dt="2023-12-02T23:59:24.031" v="250" actId="1076"/>
        <pc:sldMkLst>
          <pc:docMk/>
          <pc:sldMk cId="0" sldId="472"/>
        </pc:sldMkLst>
        <pc:spChg chg="mod">
          <ac:chgData name="Abbass Ghanbary" userId="1b4679d4531ad3aa" providerId="Windows Live" clId="Web-{8FC608C4-946F-40C1-B855-01B1070F70EE}" dt="2023-12-02T23:59:24.031" v="250" actId="1076"/>
          <ac:spMkLst>
            <pc:docMk/>
            <pc:sldMk cId="0" sldId="472"/>
            <ac:spMk id="684034" creationId="{806980EC-99E7-18B4-17FF-79541402964C}"/>
          </ac:spMkLst>
        </pc:spChg>
      </pc:sldChg>
      <pc:sldChg chg="add">
        <pc:chgData name="Abbass Ghanbary" userId="1b4679d4531ad3aa" providerId="Windows Live" clId="Web-{8FC608C4-946F-40C1-B855-01B1070F70EE}" dt="2023-12-02T23:45:21.362" v="88"/>
        <pc:sldMkLst>
          <pc:docMk/>
          <pc:sldMk cId="0" sldId="473"/>
        </pc:sldMkLst>
      </pc:sldChg>
      <pc:sldChg chg="add">
        <pc:chgData name="Abbass Ghanbary" userId="1b4679d4531ad3aa" providerId="Windows Live" clId="Web-{8FC608C4-946F-40C1-B855-01B1070F70EE}" dt="2023-12-02T23:45:21.252" v="86"/>
        <pc:sldMkLst>
          <pc:docMk/>
          <pc:sldMk cId="0" sldId="474"/>
        </pc:sldMkLst>
      </pc:sldChg>
      <pc:sldChg chg="modSp add">
        <pc:chgData name="Abbass Ghanbary" userId="1b4679d4531ad3aa" providerId="Windows Live" clId="Web-{8FC608C4-946F-40C1-B855-01B1070F70EE}" dt="2023-12-03T00:00:30.533" v="259" actId="14100"/>
        <pc:sldMkLst>
          <pc:docMk/>
          <pc:sldMk cId="0" sldId="476"/>
        </pc:sldMkLst>
        <pc:spChg chg="mod">
          <ac:chgData name="Abbass Ghanbary" userId="1b4679d4531ad3aa" providerId="Windows Live" clId="Web-{8FC608C4-946F-40C1-B855-01B1070F70EE}" dt="2023-12-03T00:00:30.533" v="259" actId="14100"/>
          <ac:spMkLst>
            <pc:docMk/>
            <pc:sldMk cId="0" sldId="476"/>
            <ac:spMk id="152579" creationId="{1C61028C-7899-FF67-A39B-F34527785C6C}"/>
          </ac:spMkLst>
        </pc:spChg>
        <pc:spChg chg="mod">
          <ac:chgData name="Abbass Ghanbary" userId="1b4679d4531ad3aa" providerId="Windows Live" clId="Web-{8FC608C4-946F-40C1-B855-01B1070F70EE}" dt="2023-12-03T00:00:21.799" v="256" actId="1076"/>
          <ac:spMkLst>
            <pc:docMk/>
            <pc:sldMk cId="0" sldId="476"/>
            <ac:spMk id="692226" creationId="{64B3AB1C-A7A1-7421-A114-50214B2437DA}"/>
          </ac:spMkLst>
        </pc:spChg>
      </pc:sldChg>
      <pc:sldChg chg="add del">
        <pc:chgData name="Abbass Ghanbary" userId="1b4679d4531ad3aa" providerId="Windows Live" clId="Web-{8FC608C4-946F-40C1-B855-01B1070F70EE}" dt="2023-12-03T00:00:35.080" v="260"/>
        <pc:sldMkLst>
          <pc:docMk/>
          <pc:sldMk cId="0" sldId="479"/>
        </pc:sldMkLst>
      </pc:sldChg>
      <pc:sldChg chg="add del">
        <pc:chgData name="Abbass Ghanbary" userId="1b4679d4531ad3aa" providerId="Windows Live" clId="Web-{8FC608C4-946F-40C1-B855-01B1070F70EE}" dt="2023-12-03T00:00:39.252" v="261"/>
        <pc:sldMkLst>
          <pc:docMk/>
          <pc:sldMk cId="0" sldId="481"/>
        </pc:sldMkLst>
      </pc:sldChg>
      <pc:sldChg chg="add del">
        <pc:chgData name="Abbass Ghanbary" userId="1b4679d4531ad3aa" providerId="Windows Live" clId="Web-{8FC608C4-946F-40C1-B855-01B1070F70EE}" dt="2023-12-03T00:00:47.784" v="288"/>
        <pc:sldMkLst>
          <pc:docMk/>
          <pc:sldMk cId="0" sldId="482"/>
        </pc:sldMkLst>
      </pc:sldChg>
      <pc:sldChg chg="add del">
        <pc:chgData name="Abbass Ghanbary" userId="1b4679d4531ad3aa" providerId="Windows Live" clId="Web-{8FC608C4-946F-40C1-B855-01B1070F70EE}" dt="2023-12-03T00:00:47.784" v="287"/>
        <pc:sldMkLst>
          <pc:docMk/>
          <pc:sldMk cId="0" sldId="483"/>
        </pc:sldMkLst>
      </pc:sldChg>
      <pc:sldChg chg="add del">
        <pc:chgData name="Abbass Ghanbary" userId="1b4679d4531ad3aa" providerId="Windows Live" clId="Web-{8FC608C4-946F-40C1-B855-01B1070F70EE}" dt="2023-12-03T00:00:47.784" v="285"/>
        <pc:sldMkLst>
          <pc:docMk/>
          <pc:sldMk cId="0" sldId="484"/>
        </pc:sldMkLst>
      </pc:sldChg>
      <pc:sldChg chg="add del">
        <pc:chgData name="Abbass Ghanbary" userId="1b4679d4531ad3aa" providerId="Windows Live" clId="Web-{8FC608C4-946F-40C1-B855-01B1070F70EE}" dt="2023-12-03T00:00:47.784" v="284"/>
        <pc:sldMkLst>
          <pc:docMk/>
          <pc:sldMk cId="0" sldId="485"/>
        </pc:sldMkLst>
      </pc:sldChg>
      <pc:sldChg chg="add del">
        <pc:chgData name="Abbass Ghanbary" userId="1b4679d4531ad3aa" providerId="Windows Live" clId="Web-{8FC608C4-946F-40C1-B855-01B1070F70EE}" dt="2023-12-03T00:00:47.784" v="283"/>
        <pc:sldMkLst>
          <pc:docMk/>
          <pc:sldMk cId="0" sldId="486"/>
        </pc:sldMkLst>
      </pc:sldChg>
      <pc:sldChg chg="add del">
        <pc:chgData name="Abbass Ghanbary" userId="1b4679d4531ad3aa" providerId="Windows Live" clId="Web-{8FC608C4-946F-40C1-B855-01B1070F70EE}" dt="2023-12-03T00:00:47.784" v="282"/>
        <pc:sldMkLst>
          <pc:docMk/>
          <pc:sldMk cId="0" sldId="487"/>
        </pc:sldMkLst>
      </pc:sldChg>
      <pc:sldChg chg="add del">
        <pc:chgData name="Abbass Ghanbary" userId="1b4679d4531ad3aa" providerId="Windows Live" clId="Web-{8FC608C4-946F-40C1-B855-01B1070F70EE}" dt="2023-12-03T00:00:47.784" v="281"/>
        <pc:sldMkLst>
          <pc:docMk/>
          <pc:sldMk cId="0" sldId="488"/>
        </pc:sldMkLst>
      </pc:sldChg>
      <pc:sldChg chg="add del">
        <pc:chgData name="Abbass Ghanbary" userId="1b4679d4531ad3aa" providerId="Windows Live" clId="Web-{8FC608C4-946F-40C1-B855-01B1070F70EE}" dt="2023-12-03T00:00:47.784" v="280"/>
        <pc:sldMkLst>
          <pc:docMk/>
          <pc:sldMk cId="0" sldId="489"/>
        </pc:sldMkLst>
      </pc:sldChg>
      <pc:sldChg chg="add del">
        <pc:chgData name="Abbass Ghanbary" userId="1b4679d4531ad3aa" providerId="Windows Live" clId="Web-{8FC608C4-946F-40C1-B855-01B1070F70EE}" dt="2023-12-03T00:00:47.784" v="279"/>
        <pc:sldMkLst>
          <pc:docMk/>
          <pc:sldMk cId="0" sldId="491"/>
        </pc:sldMkLst>
      </pc:sldChg>
      <pc:sldChg chg="add del">
        <pc:chgData name="Abbass Ghanbary" userId="1b4679d4531ad3aa" providerId="Windows Live" clId="Web-{8FC608C4-946F-40C1-B855-01B1070F70EE}" dt="2023-12-03T00:00:47.768" v="275"/>
        <pc:sldMkLst>
          <pc:docMk/>
          <pc:sldMk cId="0" sldId="494"/>
        </pc:sldMkLst>
      </pc:sldChg>
      <pc:sldChg chg="add del">
        <pc:chgData name="Abbass Ghanbary" userId="1b4679d4531ad3aa" providerId="Windows Live" clId="Web-{8FC608C4-946F-40C1-B855-01B1070F70EE}" dt="2023-12-03T00:00:47.768" v="274"/>
        <pc:sldMkLst>
          <pc:docMk/>
          <pc:sldMk cId="0" sldId="495"/>
        </pc:sldMkLst>
      </pc:sldChg>
      <pc:sldChg chg="add del">
        <pc:chgData name="Abbass Ghanbary" userId="1b4679d4531ad3aa" providerId="Windows Live" clId="Web-{8FC608C4-946F-40C1-B855-01B1070F70EE}" dt="2023-12-03T00:00:47.768" v="272"/>
        <pc:sldMkLst>
          <pc:docMk/>
          <pc:sldMk cId="0" sldId="497"/>
        </pc:sldMkLst>
      </pc:sldChg>
      <pc:sldChg chg="add del">
        <pc:chgData name="Abbass Ghanbary" userId="1b4679d4531ad3aa" providerId="Windows Live" clId="Web-{8FC608C4-946F-40C1-B855-01B1070F70EE}" dt="2023-12-03T00:00:47.768" v="271"/>
        <pc:sldMkLst>
          <pc:docMk/>
          <pc:sldMk cId="0" sldId="498"/>
        </pc:sldMkLst>
      </pc:sldChg>
      <pc:sldChg chg="add del">
        <pc:chgData name="Abbass Ghanbary" userId="1b4679d4531ad3aa" providerId="Windows Live" clId="Web-{8FC608C4-946F-40C1-B855-01B1070F70EE}" dt="2023-12-03T00:00:47.768" v="267"/>
        <pc:sldMkLst>
          <pc:docMk/>
          <pc:sldMk cId="0" sldId="502"/>
        </pc:sldMkLst>
      </pc:sldChg>
      <pc:sldChg chg="add del">
        <pc:chgData name="Abbass Ghanbary" userId="1b4679d4531ad3aa" providerId="Windows Live" clId="Web-{8FC608C4-946F-40C1-B855-01B1070F70EE}" dt="2023-12-03T00:00:47.753" v="266"/>
        <pc:sldMkLst>
          <pc:docMk/>
          <pc:sldMk cId="0" sldId="503"/>
        </pc:sldMkLst>
      </pc:sldChg>
      <pc:sldChg chg="add del">
        <pc:chgData name="Abbass Ghanbary" userId="1b4679d4531ad3aa" providerId="Windows Live" clId="Web-{8FC608C4-946F-40C1-B855-01B1070F70EE}" dt="2023-12-03T00:00:47.753" v="265"/>
        <pc:sldMkLst>
          <pc:docMk/>
          <pc:sldMk cId="0" sldId="504"/>
        </pc:sldMkLst>
      </pc:sldChg>
      <pc:sldChg chg="add">
        <pc:chgData name="Abbass Ghanbary" userId="1b4679d4531ad3aa" providerId="Windows Live" clId="Web-{8FC608C4-946F-40C1-B855-01B1070F70EE}" dt="2023-12-02T23:45:21.237" v="85"/>
        <pc:sldMkLst>
          <pc:docMk/>
          <pc:sldMk cId="0" sldId="505"/>
        </pc:sldMkLst>
      </pc:sldChg>
      <pc:sldChg chg="modSp add">
        <pc:chgData name="Abbass Ghanbary" userId="1b4679d4531ad3aa" providerId="Windows Live" clId="Web-{8FC608C4-946F-40C1-B855-01B1070F70EE}" dt="2023-12-03T00:00:15.783" v="255" actId="1076"/>
        <pc:sldMkLst>
          <pc:docMk/>
          <pc:sldMk cId="0" sldId="506"/>
        </pc:sldMkLst>
        <pc:spChg chg="mod">
          <ac:chgData name="Abbass Ghanbary" userId="1b4679d4531ad3aa" providerId="Windows Live" clId="Web-{8FC608C4-946F-40C1-B855-01B1070F70EE}" dt="2023-12-03T00:00:15.783" v="255" actId="1076"/>
          <ac:spMkLst>
            <pc:docMk/>
            <pc:sldMk cId="0" sldId="506"/>
            <ac:spMk id="752642" creationId="{C5C1C06B-63D9-5AF8-D625-DDD46DC4C826}"/>
          </ac:spMkLst>
        </pc:spChg>
      </pc:sldChg>
      <pc:sldChg chg="modSp add">
        <pc:chgData name="Abbass Ghanbary" userId="1b4679d4531ad3aa" providerId="Windows Live" clId="Web-{8FC608C4-946F-40C1-B855-01B1070F70EE}" dt="2023-12-02T23:59:59.767" v="254" actId="14100"/>
        <pc:sldMkLst>
          <pc:docMk/>
          <pc:sldMk cId="0" sldId="507"/>
        </pc:sldMkLst>
        <pc:spChg chg="mod">
          <ac:chgData name="Abbass Ghanbary" userId="1b4679d4531ad3aa" providerId="Windows Live" clId="Web-{8FC608C4-946F-40C1-B855-01B1070F70EE}" dt="2023-12-02T23:59:59.767" v="254" actId="14100"/>
          <ac:spMkLst>
            <pc:docMk/>
            <pc:sldMk cId="0" sldId="507"/>
            <ac:spMk id="753666" creationId="{61A745E2-A2FB-53E1-AAC4-395DE8BDC0D4}"/>
          </ac:spMkLst>
        </pc:spChg>
      </pc:sldChg>
      <pc:sldChg chg="modSp add">
        <pc:chgData name="Abbass Ghanbary" userId="1b4679d4531ad3aa" providerId="Windows Live" clId="Web-{8FC608C4-946F-40C1-B855-01B1070F70EE}" dt="2023-12-02T23:59:36.485" v="252" actId="1076"/>
        <pc:sldMkLst>
          <pc:docMk/>
          <pc:sldMk cId="0" sldId="508"/>
        </pc:sldMkLst>
        <pc:spChg chg="mod">
          <ac:chgData name="Abbass Ghanbary" userId="1b4679d4531ad3aa" providerId="Windows Live" clId="Web-{8FC608C4-946F-40C1-B855-01B1070F70EE}" dt="2023-12-02T23:59:36.485" v="252" actId="1076"/>
          <ac:spMkLst>
            <pc:docMk/>
            <pc:sldMk cId="0" sldId="508"/>
            <ac:spMk id="754690" creationId="{4475E714-BA0E-A724-32C9-F0C9F1357235}"/>
          </ac:spMkLst>
        </pc:spChg>
      </pc:sldChg>
      <pc:sldChg chg="add del">
        <pc:chgData name="Abbass Ghanbary" userId="1b4679d4531ad3aa" providerId="Windows Live" clId="Web-{8FC608C4-946F-40C1-B855-01B1070F70EE}" dt="2023-12-03T00:00:47.784" v="286"/>
        <pc:sldMkLst>
          <pc:docMk/>
          <pc:sldMk cId="0" sldId="509"/>
        </pc:sldMkLst>
      </pc:sldChg>
      <pc:sldChg chg="add del">
        <pc:chgData name="Abbass Ghanbary" userId="1b4679d4531ad3aa" providerId="Windows Live" clId="Web-{8FC608C4-946F-40C1-B855-01B1070F70EE}" dt="2023-12-03T00:00:47.768" v="278"/>
        <pc:sldMkLst>
          <pc:docMk/>
          <pc:sldMk cId="0" sldId="510"/>
        </pc:sldMkLst>
      </pc:sldChg>
      <pc:sldChg chg="add del">
        <pc:chgData name="Abbass Ghanbary" userId="1b4679d4531ad3aa" providerId="Windows Live" clId="Web-{8FC608C4-946F-40C1-B855-01B1070F70EE}" dt="2023-12-03T00:00:47.768" v="277"/>
        <pc:sldMkLst>
          <pc:docMk/>
          <pc:sldMk cId="0" sldId="511"/>
        </pc:sldMkLst>
      </pc:sldChg>
      <pc:sldChg chg="add del">
        <pc:chgData name="Abbass Ghanbary" userId="1b4679d4531ad3aa" providerId="Windows Live" clId="Web-{8FC608C4-946F-40C1-B855-01B1070F70EE}" dt="2023-12-03T00:00:47.768" v="276"/>
        <pc:sldMkLst>
          <pc:docMk/>
          <pc:sldMk cId="0" sldId="512"/>
        </pc:sldMkLst>
      </pc:sldChg>
      <pc:sldChg chg="add del">
        <pc:chgData name="Abbass Ghanbary" userId="1b4679d4531ad3aa" providerId="Windows Live" clId="Web-{8FC608C4-946F-40C1-B855-01B1070F70EE}" dt="2023-12-03T00:00:47.768" v="273"/>
        <pc:sldMkLst>
          <pc:docMk/>
          <pc:sldMk cId="0" sldId="513"/>
        </pc:sldMkLst>
      </pc:sldChg>
      <pc:sldChg chg="add del">
        <pc:chgData name="Abbass Ghanbary" userId="1b4679d4531ad3aa" providerId="Windows Live" clId="Web-{8FC608C4-946F-40C1-B855-01B1070F70EE}" dt="2023-12-03T00:00:47.768" v="270"/>
        <pc:sldMkLst>
          <pc:docMk/>
          <pc:sldMk cId="0" sldId="514"/>
        </pc:sldMkLst>
      </pc:sldChg>
      <pc:sldChg chg="add del">
        <pc:chgData name="Abbass Ghanbary" userId="1b4679d4531ad3aa" providerId="Windows Live" clId="Web-{8FC608C4-946F-40C1-B855-01B1070F70EE}" dt="2023-12-03T00:00:47.768" v="269"/>
        <pc:sldMkLst>
          <pc:docMk/>
          <pc:sldMk cId="0" sldId="515"/>
        </pc:sldMkLst>
      </pc:sldChg>
      <pc:sldChg chg="add del">
        <pc:chgData name="Abbass Ghanbary" userId="1b4679d4531ad3aa" providerId="Windows Live" clId="Web-{8FC608C4-946F-40C1-B855-01B1070F70EE}" dt="2023-12-03T00:00:47.768" v="268"/>
        <pc:sldMkLst>
          <pc:docMk/>
          <pc:sldMk cId="0" sldId="516"/>
        </pc:sldMkLst>
      </pc:sldChg>
      <pc:sldChg chg="add del">
        <pc:chgData name="Abbass Ghanbary" userId="1b4679d4531ad3aa" providerId="Windows Live" clId="Web-{8FC608C4-946F-40C1-B855-01B1070F70EE}" dt="2023-12-03T00:00:47.753" v="264"/>
        <pc:sldMkLst>
          <pc:docMk/>
          <pc:sldMk cId="0" sldId="517"/>
        </pc:sldMkLst>
      </pc:sldChg>
      <pc:sldChg chg="add del">
        <pc:chgData name="Abbass Ghanbary" userId="1b4679d4531ad3aa" providerId="Windows Live" clId="Web-{8FC608C4-946F-40C1-B855-01B1070F70EE}" dt="2023-12-03T00:00:47.753" v="263"/>
        <pc:sldMkLst>
          <pc:docMk/>
          <pc:sldMk cId="0" sldId="518"/>
        </pc:sldMkLst>
      </pc:sldChg>
      <pc:sldChg chg="add del">
        <pc:chgData name="Abbass Ghanbary" userId="1b4679d4531ad3aa" providerId="Windows Live" clId="Web-{8FC608C4-946F-40C1-B855-01B1070F70EE}" dt="2023-12-03T00:00:47.753" v="262"/>
        <pc:sldMkLst>
          <pc:docMk/>
          <pc:sldMk cId="0" sldId="519"/>
        </pc:sldMkLst>
      </pc:sldChg>
      <pc:sldChg chg="add del">
        <pc:chgData name="Abbass Ghanbary" userId="1b4679d4531ad3aa" providerId="Windows Live" clId="Web-{8FC608C4-946F-40C1-B855-01B1070F70EE}" dt="2023-12-02T23:45:53.925" v="123"/>
        <pc:sldMkLst>
          <pc:docMk/>
          <pc:sldMk cId="0" sldId="520"/>
        </pc:sldMkLst>
      </pc:sldChg>
      <pc:sldChg chg="modSp add del">
        <pc:chgData name="Abbass Ghanbary" userId="1b4679d4531ad3aa" providerId="Windows Live" clId="Web-{8FC608C4-946F-40C1-B855-01B1070F70EE}" dt="2023-12-02T23:50:30.247" v="163"/>
        <pc:sldMkLst>
          <pc:docMk/>
          <pc:sldMk cId="0" sldId="521"/>
        </pc:sldMkLst>
        <pc:spChg chg="mod">
          <ac:chgData name="Abbass Ghanbary" userId="1b4679d4531ad3aa" providerId="Windows Live" clId="Web-{8FC608C4-946F-40C1-B855-01B1070F70EE}" dt="2023-12-02T23:50:07.621" v="162" actId="20577"/>
          <ac:spMkLst>
            <pc:docMk/>
            <pc:sldMk cId="0" sldId="521"/>
            <ac:spMk id="225283" creationId="{0AA45524-6ED7-264E-893C-5BDF4DFF4120}"/>
          </ac:spMkLst>
        </pc:spChg>
        <pc:spChg chg="mod">
          <ac:chgData name="Abbass Ghanbary" userId="1b4679d4531ad3aa" providerId="Windows Live" clId="Web-{8FC608C4-946F-40C1-B855-01B1070F70EE}" dt="2023-12-02T23:49:47.448" v="159" actId="14100"/>
          <ac:spMkLst>
            <pc:docMk/>
            <pc:sldMk cId="0" sldId="521"/>
            <ac:spMk id="668674" creationId="{07821978-5D2B-CE09-4F90-BFE3165EE5C2}"/>
          </ac:spMkLst>
        </pc:spChg>
      </pc:sldChg>
      <pc:sldChg chg="modSp add">
        <pc:chgData name="Abbass Ghanbary" userId="1b4679d4531ad3aa" providerId="Windows Live" clId="Web-{8FC608C4-946F-40C1-B855-01B1070F70EE}" dt="2023-12-02T23:50:48.700" v="167" actId="1076"/>
        <pc:sldMkLst>
          <pc:docMk/>
          <pc:sldMk cId="0" sldId="522"/>
        </pc:sldMkLst>
        <pc:spChg chg="mod">
          <ac:chgData name="Abbass Ghanbary" userId="1b4679d4531ad3aa" providerId="Windows Live" clId="Web-{8FC608C4-946F-40C1-B855-01B1070F70EE}" dt="2023-12-02T23:50:48.700" v="167" actId="1076"/>
          <ac:spMkLst>
            <pc:docMk/>
            <pc:sldMk cId="0" sldId="522"/>
            <ac:spMk id="227331" creationId="{45B2F074-1BEF-1023-FF58-FEE903924649}"/>
          </ac:spMkLst>
        </pc:spChg>
        <pc:spChg chg="mod">
          <ac:chgData name="Abbass Ghanbary" userId="1b4679d4531ad3aa" providerId="Windows Live" clId="Web-{8FC608C4-946F-40C1-B855-01B1070F70EE}" dt="2023-12-02T23:50:38.169" v="164" actId="14100"/>
          <ac:spMkLst>
            <pc:docMk/>
            <pc:sldMk cId="0" sldId="522"/>
            <ac:spMk id="668674" creationId="{2654C1DC-6415-76CD-B0DB-BCE0A5131784}"/>
          </ac:spMkLst>
        </pc:spChg>
      </pc:sldChg>
      <pc:sldChg chg="delSp modSp add">
        <pc:chgData name="Abbass Ghanbary" userId="1b4679d4531ad3aa" providerId="Windows Live" clId="Web-{8FC608C4-946F-40C1-B855-01B1070F70EE}" dt="2023-12-02T23:51:45.687" v="176"/>
        <pc:sldMkLst>
          <pc:docMk/>
          <pc:sldMk cId="0" sldId="523"/>
        </pc:sldMkLst>
        <pc:spChg chg="mod">
          <ac:chgData name="Abbass Ghanbary" userId="1b4679d4531ad3aa" providerId="Windows Live" clId="Web-{8FC608C4-946F-40C1-B855-01B1070F70EE}" dt="2023-12-02T23:51:32.108" v="174" actId="14100"/>
          <ac:spMkLst>
            <pc:docMk/>
            <pc:sldMk cId="0" sldId="523"/>
            <ac:spMk id="229379" creationId="{DD2BE61C-1DEB-D1BC-99F4-F11F6F154228}"/>
          </ac:spMkLst>
        </pc:spChg>
        <pc:spChg chg="del">
          <ac:chgData name="Abbass Ghanbary" userId="1b4679d4531ad3aa" providerId="Windows Live" clId="Web-{8FC608C4-946F-40C1-B855-01B1070F70EE}" dt="2023-12-02T23:51:21.248" v="173"/>
          <ac:spMkLst>
            <pc:docMk/>
            <pc:sldMk cId="0" sldId="523"/>
            <ac:spMk id="229382" creationId="{98F34816-D613-001D-646A-AC722E15CCFA}"/>
          </ac:spMkLst>
        </pc:spChg>
        <pc:spChg chg="del">
          <ac:chgData name="Abbass Ghanbary" userId="1b4679d4531ad3aa" providerId="Windows Live" clId="Web-{8FC608C4-946F-40C1-B855-01B1070F70EE}" dt="2023-12-02T23:51:14.107" v="172"/>
          <ac:spMkLst>
            <pc:docMk/>
            <pc:sldMk cId="0" sldId="523"/>
            <ac:spMk id="229384" creationId="{25983E8B-7F86-6664-DA10-39A6DEF596C9}"/>
          </ac:spMkLst>
        </pc:spChg>
        <pc:spChg chg="mod">
          <ac:chgData name="Abbass Ghanbary" userId="1b4679d4531ad3aa" providerId="Windows Live" clId="Web-{8FC608C4-946F-40C1-B855-01B1070F70EE}" dt="2023-12-02T23:50:57.419" v="168" actId="1076"/>
          <ac:spMkLst>
            <pc:docMk/>
            <pc:sldMk cId="0" sldId="523"/>
            <ac:spMk id="680962" creationId="{57D6D3B5-07EC-F6E5-5066-07CD3F181612}"/>
          </ac:spMkLst>
        </pc:spChg>
        <pc:grpChg chg="del mod">
          <ac:chgData name="Abbass Ghanbary" userId="1b4679d4531ad3aa" providerId="Windows Live" clId="Web-{8FC608C4-946F-40C1-B855-01B1070F70EE}" dt="2023-12-02T23:51:45.687" v="176"/>
          <ac:grpSpMkLst>
            <pc:docMk/>
            <pc:sldMk cId="0" sldId="523"/>
            <ac:grpSpMk id="229380" creationId="{39FDF359-717B-5CC4-AE78-53E593485911}"/>
          </ac:grpSpMkLst>
        </pc:grpChg>
      </pc:sldChg>
      <pc:sldChg chg="modSp add">
        <pc:chgData name="Abbass Ghanbary" userId="1b4679d4531ad3aa" providerId="Windows Live" clId="Web-{8FC608C4-946F-40C1-B855-01B1070F70EE}" dt="2023-12-02T23:49:38.745" v="158" actId="14100"/>
        <pc:sldMkLst>
          <pc:docMk/>
          <pc:sldMk cId="0" sldId="524"/>
        </pc:sldMkLst>
        <pc:spChg chg="mod">
          <ac:chgData name="Abbass Ghanbary" userId="1b4679d4531ad3aa" providerId="Windows Live" clId="Web-{8FC608C4-946F-40C1-B855-01B1070F70EE}" dt="2023-12-02T23:49:38.745" v="158" actId="14100"/>
          <ac:spMkLst>
            <pc:docMk/>
            <pc:sldMk cId="0" sldId="524"/>
            <ac:spMk id="231427" creationId="{909D4C65-1E20-694C-F21A-22720ED3C0BA}"/>
          </ac:spMkLst>
        </pc:spChg>
        <pc:spChg chg="mod">
          <ac:chgData name="Abbass Ghanbary" userId="1b4679d4531ad3aa" providerId="Windows Live" clId="Web-{8FC608C4-946F-40C1-B855-01B1070F70EE}" dt="2023-12-02T23:49:27.667" v="155" actId="1076"/>
          <ac:spMkLst>
            <pc:docMk/>
            <pc:sldMk cId="0" sldId="524"/>
            <ac:spMk id="666626" creationId="{09C0EE60-8F43-D200-E2A5-D0D016E3811E}"/>
          </ac:spMkLst>
        </pc:spChg>
      </pc:sldChg>
      <pc:sldChg chg="modSp add">
        <pc:chgData name="Abbass Ghanbary" userId="1b4679d4531ad3aa" providerId="Windows Live" clId="Web-{8FC608C4-946F-40C1-B855-01B1070F70EE}" dt="2023-12-02T23:52:06.328" v="178" actId="1076"/>
        <pc:sldMkLst>
          <pc:docMk/>
          <pc:sldMk cId="0" sldId="525"/>
        </pc:sldMkLst>
        <pc:spChg chg="mod">
          <ac:chgData name="Abbass Ghanbary" userId="1b4679d4531ad3aa" providerId="Windows Live" clId="Web-{8FC608C4-946F-40C1-B855-01B1070F70EE}" dt="2023-12-02T23:51:58.640" v="177" actId="14100"/>
          <ac:spMkLst>
            <pc:docMk/>
            <pc:sldMk cId="0" sldId="525"/>
            <ac:spMk id="233475" creationId="{0824A7CC-7438-E3F2-B335-A4A16397687B}"/>
          </ac:spMkLst>
        </pc:spChg>
        <pc:spChg chg="mod">
          <ac:chgData name="Abbass Ghanbary" userId="1b4679d4531ad3aa" providerId="Windows Live" clId="Web-{8FC608C4-946F-40C1-B855-01B1070F70EE}" dt="2023-12-02T23:52:06.328" v="178" actId="1076"/>
          <ac:spMkLst>
            <pc:docMk/>
            <pc:sldMk cId="0" sldId="525"/>
            <ac:spMk id="646146" creationId="{80DD474E-B1B1-2AD9-69FF-2E2B1C177DBB}"/>
          </ac:spMkLst>
        </pc:spChg>
      </pc:sldChg>
      <pc:sldChg chg="modSp add del">
        <pc:chgData name="Abbass Ghanbary" userId="1b4679d4531ad3aa" providerId="Windows Live" clId="Web-{8FC608C4-946F-40C1-B855-01B1070F70EE}" dt="2023-12-02T23:53:14.128" v="186"/>
        <pc:sldMkLst>
          <pc:docMk/>
          <pc:sldMk cId="0" sldId="526"/>
        </pc:sldMkLst>
        <pc:spChg chg="mod">
          <ac:chgData name="Abbass Ghanbary" userId="1b4679d4531ad3aa" providerId="Windows Live" clId="Web-{8FC608C4-946F-40C1-B855-01B1070F70EE}" dt="2023-12-02T23:53:00.987" v="185" actId="14100"/>
          <ac:spMkLst>
            <pc:docMk/>
            <pc:sldMk cId="0" sldId="526"/>
            <ac:spMk id="235523" creationId="{D52B7F4C-7485-8AF7-CA40-029C85FDB989}"/>
          </ac:spMkLst>
        </pc:spChg>
        <pc:spChg chg="mod">
          <ac:chgData name="Abbass Ghanbary" userId="1b4679d4531ad3aa" providerId="Windows Live" clId="Web-{8FC608C4-946F-40C1-B855-01B1070F70EE}" dt="2023-12-02T23:52:48.096" v="183" actId="14100"/>
          <ac:spMkLst>
            <pc:docMk/>
            <pc:sldMk cId="0" sldId="526"/>
            <ac:spMk id="648194" creationId="{4A807513-A623-59D7-BC51-57D0353FF562}"/>
          </ac:spMkLst>
        </pc:spChg>
      </pc:sldChg>
      <pc:sldChg chg="add del">
        <pc:chgData name="Abbass Ghanbary" userId="1b4679d4531ad3aa" providerId="Windows Live" clId="Web-{8FC608C4-946F-40C1-B855-01B1070F70EE}" dt="2023-12-02T23:53:14.941" v="187"/>
        <pc:sldMkLst>
          <pc:docMk/>
          <pc:sldMk cId="0" sldId="527"/>
        </pc:sldMkLst>
      </pc:sldChg>
      <pc:sldChg chg="add del">
        <pc:chgData name="Abbass Ghanbary" userId="1b4679d4531ad3aa" providerId="Windows Live" clId="Web-{8FC608C4-946F-40C1-B855-01B1070F70EE}" dt="2023-12-02T23:53:16.925" v="188"/>
        <pc:sldMkLst>
          <pc:docMk/>
          <pc:sldMk cId="0" sldId="528"/>
        </pc:sldMkLst>
      </pc:sldChg>
      <pc:sldChg chg="modSp add del">
        <pc:chgData name="Abbass Ghanbary" userId="1b4679d4531ad3aa" providerId="Windows Live" clId="Web-{8FC608C4-946F-40C1-B855-01B1070F70EE}" dt="2023-12-02T23:52:40.674" v="182"/>
        <pc:sldMkLst>
          <pc:docMk/>
          <pc:sldMk cId="0" sldId="529"/>
        </pc:sldMkLst>
        <pc:spChg chg="mod">
          <ac:chgData name="Abbass Ghanbary" userId="1b4679d4531ad3aa" providerId="Windows Live" clId="Web-{8FC608C4-946F-40C1-B855-01B1070F70EE}" dt="2023-12-02T23:52:29.766" v="181" actId="1076"/>
          <ac:spMkLst>
            <pc:docMk/>
            <pc:sldMk cId="0" sldId="529"/>
            <ac:spMk id="646146" creationId="{A77DC130-9708-8D13-2565-B5855FCAA0BF}"/>
          </ac:spMkLst>
        </pc:spChg>
      </pc:sldChg>
      <pc:sldChg chg="modSp add">
        <pc:chgData name="Abbass Ghanbary" userId="1b4679d4531ad3aa" providerId="Windows Live" clId="Web-{8FC608C4-946F-40C1-B855-01B1070F70EE}" dt="2023-12-02T23:52:17.031" v="180" actId="1076"/>
        <pc:sldMkLst>
          <pc:docMk/>
          <pc:sldMk cId="0" sldId="530"/>
        </pc:sldMkLst>
        <pc:spChg chg="mod">
          <ac:chgData name="Abbass Ghanbary" userId="1b4679d4531ad3aa" providerId="Windows Live" clId="Web-{8FC608C4-946F-40C1-B855-01B1070F70EE}" dt="2023-12-02T23:52:12.969" v="179" actId="1076"/>
          <ac:spMkLst>
            <pc:docMk/>
            <pc:sldMk cId="0" sldId="530"/>
            <ac:spMk id="646146" creationId="{61CE5277-706B-AA34-EEC4-8C10C0C0DAC2}"/>
          </ac:spMkLst>
        </pc:spChg>
        <pc:picChg chg="mod">
          <ac:chgData name="Abbass Ghanbary" userId="1b4679d4531ad3aa" providerId="Windows Live" clId="Web-{8FC608C4-946F-40C1-B855-01B1070F70EE}" dt="2023-12-02T23:52:17.031" v="180" actId="1076"/>
          <ac:picMkLst>
            <pc:docMk/>
            <pc:sldMk cId="0" sldId="530"/>
            <ac:picMk id="243717" creationId="{AB3EE21D-AC60-3EEC-D926-FC515815E04D}"/>
          </ac:picMkLst>
        </pc:picChg>
      </pc:sldChg>
      <pc:sldChg chg="modSp add">
        <pc:chgData name="Abbass Ghanbary" userId="1b4679d4531ad3aa" providerId="Windows Live" clId="Web-{8FC608C4-946F-40C1-B855-01B1070F70EE}" dt="2023-12-02T23:53:39.020" v="190" actId="20577"/>
        <pc:sldMkLst>
          <pc:docMk/>
          <pc:sldMk cId="0" sldId="531"/>
        </pc:sldMkLst>
        <pc:spChg chg="mod">
          <ac:chgData name="Abbass Ghanbary" userId="1b4679d4531ad3aa" providerId="Windows Live" clId="Web-{8FC608C4-946F-40C1-B855-01B1070F70EE}" dt="2023-12-02T23:53:39.020" v="190" actId="20577"/>
          <ac:spMkLst>
            <pc:docMk/>
            <pc:sldMk cId="0" sldId="531"/>
            <ac:spMk id="245764" creationId="{7E69BE84-EECC-A290-01B0-ADAB63EEF0C4}"/>
          </ac:spMkLst>
        </pc:spChg>
      </pc:sldChg>
      <pc:sldChg chg="add">
        <pc:chgData name="Abbass Ghanbary" userId="1b4679d4531ad3aa" providerId="Windows Live" clId="Web-{8FC608C4-946F-40C1-B855-01B1070F70EE}" dt="2023-12-02T23:45:21.705" v="97"/>
        <pc:sldMkLst>
          <pc:docMk/>
          <pc:sldMk cId="0" sldId="532"/>
        </pc:sldMkLst>
      </pc:sldChg>
    </pc:docChg>
  </pc:docChgLst>
  <pc:docChgLst>
    <pc:chgData name="Abbass Ghanbary" userId="1b4679d4531ad3aa" providerId="Windows Live" clId="Web-{E8CE2700-556F-4B66-B9D7-972334EAC4A2}"/>
    <pc:docChg chg="modSld">
      <pc:chgData name="Abbass Ghanbary" userId="1b4679d4531ad3aa" providerId="Windows Live" clId="Web-{E8CE2700-556F-4B66-B9D7-972334EAC4A2}" dt="2024-01-19T22:25:28.812" v="11" actId="1076"/>
      <pc:docMkLst>
        <pc:docMk/>
      </pc:docMkLst>
      <pc:sldChg chg="modSp">
        <pc:chgData name="Abbass Ghanbary" userId="1b4679d4531ad3aa" providerId="Windows Live" clId="Web-{E8CE2700-556F-4B66-B9D7-972334EAC4A2}" dt="2024-01-19T22:25:28.812" v="11" actId="1076"/>
        <pc:sldMkLst>
          <pc:docMk/>
          <pc:sldMk cId="3420649651" sldId="537"/>
        </pc:sldMkLst>
        <pc:graphicFrameChg chg="mod modGraphic">
          <ac:chgData name="Abbass Ghanbary" userId="1b4679d4531ad3aa" providerId="Windows Live" clId="Web-{E8CE2700-556F-4B66-B9D7-972334EAC4A2}" dt="2024-01-19T22:25:28.812" v="11" actId="1076"/>
          <ac:graphicFrameMkLst>
            <pc:docMk/>
            <pc:sldMk cId="3420649651" sldId="537"/>
            <ac:graphicFrameMk id="5" creationId="{C399267C-423E-F1B9-54B5-47FC28E50BD9}"/>
          </ac:graphicFrameMkLst>
        </pc:graphicFrameChg>
      </pc:sldChg>
    </pc:docChg>
  </pc:docChgLst>
  <pc:docChgLst>
    <pc:chgData name="Abbass Ghanbary" userId="1b4679d4531ad3aa" providerId="Windows Live" clId="Web-{8F4D0A7D-C1CD-4893-88C6-F91101EE89B5}"/>
    <pc:docChg chg="addSld delSld modSld sldOrd">
      <pc:chgData name="Abbass Ghanbary" userId="1b4679d4531ad3aa" providerId="Windows Live" clId="Web-{8F4D0A7D-C1CD-4893-88C6-F91101EE89B5}" dt="2024-01-13T21:49:04.656" v="1532"/>
      <pc:docMkLst>
        <pc:docMk/>
      </pc:docMkLst>
      <pc:sldChg chg="addSp delSp modSp">
        <pc:chgData name="Abbass Ghanbary" userId="1b4679d4531ad3aa" providerId="Windows Live" clId="Web-{8F4D0A7D-C1CD-4893-88C6-F91101EE89B5}" dt="2024-01-13T21:20:25.085" v="957" actId="20577"/>
        <pc:sldMkLst>
          <pc:docMk/>
          <pc:sldMk cId="0" sldId="397"/>
        </pc:sldMkLst>
        <pc:spChg chg="del mod">
          <ac:chgData name="Abbass Ghanbary" userId="1b4679d4531ad3aa" providerId="Windows Live" clId="Web-{8F4D0A7D-C1CD-4893-88C6-F91101EE89B5}" dt="2024-01-13T21:14:26.624" v="846"/>
          <ac:spMkLst>
            <pc:docMk/>
            <pc:sldMk cId="0" sldId="397"/>
            <ac:spMk id="4" creationId="{385C5624-1979-F026-AA86-3E418275E9DD}"/>
          </ac:spMkLst>
        </pc:spChg>
        <pc:spChg chg="add del mod">
          <ac:chgData name="Abbass Ghanbary" userId="1b4679d4531ad3aa" providerId="Windows Live" clId="Web-{8F4D0A7D-C1CD-4893-88C6-F91101EE89B5}" dt="2024-01-13T21:14:19.670" v="843"/>
          <ac:spMkLst>
            <pc:docMk/>
            <pc:sldMk cId="0" sldId="397"/>
            <ac:spMk id="5" creationId="{8124CD66-000C-0DC1-5ACC-01681444D02D}"/>
          </ac:spMkLst>
        </pc:spChg>
        <pc:spChg chg="add mod">
          <ac:chgData name="Abbass Ghanbary" userId="1b4679d4531ad3aa" providerId="Windows Live" clId="Web-{8F4D0A7D-C1CD-4893-88C6-F91101EE89B5}" dt="2024-01-13T21:14:45.640" v="853" actId="20577"/>
          <ac:spMkLst>
            <pc:docMk/>
            <pc:sldMk cId="0" sldId="397"/>
            <ac:spMk id="6" creationId="{C86603A0-3BBC-81DF-5DDF-F9F523600ECA}"/>
          </ac:spMkLst>
        </pc:spChg>
        <pc:spChg chg="add mod">
          <ac:chgData name="Abbass Ghanbary" userId="1b4679d4531ad3aa" providerId="Windows Live" clId="Web-{8F4D0A7D-C1CD-4893-88C6-F91101EE89B5}" dt="2024-01-13T21:15:18.125" v="864" actId="20577"/>
          <ac:spMkLst>
            <pc:docMk/>
            <pc:sldMk cId="0" sldId="397"/>
            <ac:spMk id="7" creationId="{B303438B-5875-9243-845D-045B26DD9220}"/>
          </ac:spMkLst>
        </pc:spChg>
        <pc:spChg chg="add mod">
          <ac:chgData name="Abbass Ghanbary" userId="1b4679d4531ad3aa" providerId="Windows Live" clId="Web-{8F4D0A7D-C1CD-4893-88C6-F91101EE89B5}" dt="2024-01-13T21:15:25.266" v="869" actId="20577"/>
          <ac:spMkLst>
            <pc:docMk/>
            <pc:sldMk cId="0" sldId="397"/>
            <ac:spMk id="8" creationId="{62A11E2E-6DE7-95B4-12F2-140C85625407}"/>
          </ac:spMkLst>
        </pc:spChg>
        <pc:spChg chg="add del mod">
          <ac:chgData name="Abbass Ghanbary" userId="1b4679d4531ad3aa" providerId="Windows Live" clId="Web-{8F4D0A7D-C1CD-4893-88C6-F91101EE89B5}" dt="2024-01-13T21:15:50.204" v="874"/>
          <ac:spMkLst>
            <pc:docMk/>
            <pc:sldMk cId="0" sldId="397"/>
            <ac:spMk id="9" creationId="{302B0157-7776-3755-685E-BC3990120C36}"/>
          </ac:spMkLst>
        </pc:spChg>
        <pc:spChg chg="add mod">
          <ac:chgData name="Abbass Ghanbary" userId="1b4679d4531ad3aa" providerId="Windows Live" clId="Web-{8F4D0A7D-C1CD-4893-88C6-F91101EE89B5}" dt="2024-01-13T21:16:15.767" v="882" actId="20577"/>
          <ac:spMkLst>
            <pc:docMk/>
            <pc:sldMk cId="0" sldId="397"/>
            <ac:spMk id="10" creationId="{0FBFEE1C-68CC-2D1C-0749-7EEDB00EE5C8}"/>
          </ac:spMkLst>
        </pc:spChg>
        <pc:spChg chg="add mod">
          <ac:chgData name="Abbass Ghanbary" userId="1b4679d4531ad3aa" providerId="Windows Live" clId="Web-{8F4D0A7D-C1CD-4893-88C6-F91101EE89B5}" dt="2024-01-13T21:16:32.111" v="890" actId="20577"/>
          <ac:spMkLst>
            <pc:docMk/>
            <pc:sldMk cId="0" sldId="397"/>
            <ac:spMk id="11" creationId="{50807A91-B8F5-01BD-7987-625DB0B25ADB}"/>
          </ac:spMkLst>
        </pc:spChg>
        <pc:spChg chg="del mod">
          <ac:chgData name="Abbass Ghanbary" userId="1b4679d4531ad3aa" providerId="Windows Live" clId="Web-{8F4D0A7D-C1CD-4893-88C6-F91101EE89B5}" dt="2024-01-13T21:14:16.889" v="842"/>
          <ac:spMkLst>
            <pc:docMk/>
            <pc:sldMk cId="0" sldId="397"/>
            <ac:spMk id="99331" creationId="{FE1EDD2B-08AB-D914-BA7E-104DA19CEB60}"/>
          </ac:spMkLst>
        </pc:spChg>
        <pc:spChg chg="mod">
          <ac:chgData name="Abbass Ghanbary" userId="1b4679d4531ad3aa" providerId="Windows Live" clId="Web-{8F4D0A7D-C1CD-4893-88C6-F91101EE89B5}" dt="2024-01-13T21:20:25.085" v="957" actId="20577"/>
          <ac:spMkLst>
            <pc:docMk/>
            <pc:sldMk cId="0" sldId="397"/>
            <ac:spMk id="533506" creationId="{48891D5C-5D4F-580A-776D-ABDBF3D8A9E0}"/>
          </ac:spMkLst>
        </pc:spChg>
        <pc:picChg chg="add del mod">
          <ac:chgData name="Abbass Ghanbary" userId="1b4679d4531ad3aa" providerId="Windows Live" clId="Web-{8F4D0A7D-C1CD-4893-88C6-F91101EE89B5}" dt="2024-01-13T21:15:56.688" v="876"/>
          <ac:picMkLst>
            <pc:docMk/>
            <pc:sldMk cId="0" sldId="397"/>
            <ac:picMk id="3" creationId="{403662C3-6F0C-D528-0409-B363E00BEC65}"/>
          </ac:picMkLst>
        </pc:picChg>
        <pc:cxnChg chg="add mod">
          <ac:chgData name="Abbass Ghanbary" userId="1b4679d4531ad3aa" providerId="Windows Live" clId="Web-{8F4D0A7D-C1CD-4893-88C6-F91101EE89B5}" dt="2024-01-13T21:17:26.878" v="900" actId="14100"/>
          <ac:cxnSpMkLst>
            <pc:docMk/>
            <pc:sldMk cId="0" sldId="397"/>
            <ac:cxnSpMk id="12" creationId="{A8238DBD-AC3D-07E3-585C-C37B7ACA915A}"/>
          </ac:cxnSpMkLst>
        </pc:cxnChg>
        <pc:cxnChg chg="add mod">
          <ac:chgData name="Abbass Ghanbary" userId="1b4679d4531ad3aa" providerId="Windows Live" clId="Web-{8F4D0A7D-C1CD-4893-88C6-F91101EE89B5}" dt="2024-01-13T21:17:17.174" v="899" actId="14100"/>
          <ac:cxnSpMkLst>
            <pc:docMk/>
            <pc:sldMk cId="0" sldId="397"/>
            <ac:cxnSpMk id="13" creationId="{F77F8DC9-79AE-2951-D34F-D36B50447CCC}"/>
          </ac:cxnSpMkLst>
        </pc:cxnChg>
        <pc:cxnChg chg="add mod">
          <ac:chgData name="Abbass Ghanbary" userId="1b4679d4531ad3aa" providerId="Windows Live" clId="Web-{8F4D0A7D-C1CD-4893-88C6-F91101EE89B5}" dt="2024-01-13T21:17:41.612" v="903" actId="14100"/>
          <ac:cxnSpMkLst>
            <pc:docMk/>
            <pc:sldMk cId="0" sldId="397"/>
            <ac:cxnSpMk id="14" creationId="{E9A21982-6749-7B83-2B7B-C7A0D7002763}"/>
          </ac:cxnSpMkLst>
        </pc:cxnChg>
        <pc:cxnChg chg="add mod">
          <ac:chgData name="Abbass Ghanbary" userId="1b4679d4531ad3aa" providerId="Windows Live" clId="Web-{8F4D0A7D-C1CD-4893-88C6-F91101EE89B5}" dt="2024-01-13T21:17:55.956" v="906" actId="14100"/>
          <ac:cxnSpMkLst>
            <pc:docMk/>
            <pc:sldMk cId="0" sldId="397"/>
            <ac:cxnSpMk id="15" creationId="{09065D39-1222-08AA-B5BC-BDDD0C1DB469}"/>
          </ac:cxnSpMkLst>
        </pc:cxnChg>
      </pc:sldChg>
      <pc:sldChg chg="addSp delSp modSp">
        <pc:chgData name="Abbass Ghanbary" userId="1b4679d4531ad3aa" providerId="Windows Live" clId="Web-{8F4D0A7D-C1CD-4893-88C6-F91101EE89B5}" dt="2024-01-13T21:25:14.685" v="1031" actId="1076"/>
        <pc:sldMkLst>
          <pc:docMk/>
          <pc:sldMk cId="0" sldId="399"/>
        </pc:sldMkLst>
        <pc:spChg chg="del">
          <ac:chgData name="Abbass Ghanbary" userId="1b4679d4531ad3aa" providerId="Windows Live" clId="Web-{8F4D0A7D-C1CD-4893-88C6-F91101EE89B5}" dt="2024-01-13T21:20:37.475" v="961"/>
          <ac:spMkLst>
            <pc:docMk/>
            <pc:sldMk cId="0" sldId="399"/>
            <ac:spMk id="4" creationId="{AC263039-C8C4-6A23-1E89-8B720432506D}"/>
          </ac:spMkLst>
        </pc:spChg>
        <pc:spChg chg="add del mod">
          <ac:chgData name="Abbass Ghanbary" userId="1b4679d4531ad3aa" providerId="Windows Live" clId="Web-{8F4D0A7D-C1CD-4893-88C6-F91101EE89B5}" dt="2024-01-13T21:18:56.942" v="924"/>
          <ac:spMkLst>
            <pc:docMk/>
            <pc:sldMk cId="0" sldId="399"/>
            <ac:spMk id="5" creationId="{4453725F-4EC7-32AA-80A0-E19A1C57E1FA}"/>
          </ac:spMkLst>
        </pc:spChg>
        <pc:spChg chg="add mod">
          <ac:chgData name="Abbass Ghanbary" userId="1b4679d4531ad3aa" providerId="Windows Live" clId="Web-{8F4D0A7D-C1CD-4893-88C6-F91101EE89B5}" dt="2024-01-13T21:25:14.669" v="1025" actId="1076"/>
          <ac:spMkLst>
            <pc:docMk/>
            <pc:sldMk cId="0" sldId="399"/>
            <ac:spMk id="7" creationId="{3E4B79B1-7979-C39F-545B-182BC424427E}"/>
          </ac:spMkLst>
        </pc:spChg>
        <pc:spChg chg="add mod">
          <ac:chgData name="Abbass Ghanbary" userId="1b4679d4531ad3aa" providerId="Windows Live" clId="Web-{8F4D0A7D-C1CD-4893-88C6-F91101EE89B5}" dt="2024-01-13T21:25:14.669" v="1026" actId="1076"/>
          <ac:spMkLst>
            <pc:docMk/>
            <pc:sldMk cId="0" sldId="399"/>
            <ac:spMk id="9" creationId="{E8D683AC-B33D-FD52-5D8F-20DEC90A30CC}"/>
          </ac:spMkLst>
        </pc:spChg>
        <pc:spChg chg="add mod">
          <ac:chgData name="Abbass Ghanbary" userId="1b4679d4531ad3aa" providerId="Windows Live" clId="Web-{8F4D0A7D-C1CD-4893-88C6-F91101EE89B5}" dt="2024-01-13T21:25:14.685" v="1027" actId="1076"/>
          <ac:spMkLst>
            <pc:docMk/>
            <pc:sldMk cId="0" sldId="399"/>
            <ac:spMk id="11" creationId="{3C78D02B-7080-6DA6-8FA9-7CB41D79B3B6}"/>
          </ac:spMkLst>
        </pc:spChg>
        <pc:spChg chg="add del mod">
          <ac:chgData name="Abbass Ghanbary" userId="1b4679d4531ad3aa" providerId="Windows Live" clId="Web-{8F4D0A7D-C1CD-4893-88C6-F91101EE89B5}" dt="2024-01-13T21:21:27.227" v="982"/>
          <ac:spMkLst>
            <pc:docMk/>
            <pc:sldMk cId="0" sldId="399"/>
            <ac:spMk id="17" creationId="{FB6E1C51-F649-4430-9E7A-D56C3307041D}"/>
          </ac:spMkLst>
        </pc:spChg>
        <pc:spChg chg="add mod">
          <ac:chgData name="Abbass Ghanbary" userId="1b4679d4531ad3aa" providerId="Windows Live" clId="Web-{8F4D0A7D-C1CD-4893-88C6-F91101EE89B5}" dt="2024-01-13T21:25:14.685" v="1030" actId="1076"/>
          <ac:spMkLst>
            <pc:docMk/>
            <pc:sldMk cId="0" sldId="399"/>
            <ac:spMk id="19" creationId="{C1925EE5-9B62-B51B-E1CA-F4549FDD32C2}"/>
          </ac:spMkLst>
        </pc:spChg>
        <pc:spChg chg="add del mod">
          <ac:chgData name="Abbass Ghanbary" userId="1b4679d4531ad3aa" providerId="Windows Live" clId="Web-{8F4D0A7D-C1CD-4893-88C6-F91101EE89B5}" dt="2024-01-13T21:21:42.586" v="988"/>
          <ac:spMkLst>
            <pc:docMk/>
            <pc:sldMk cId="0" sldId="399"/>
            <ac:spMk id="21" creationId="{0D3045D7-1B39-36D5-70A0-436308C9B90E}"/>
          </ac:spMkLst>
        </pc:spChg>
        <pc:spChg chg="del mod">
          <ac:chgData name="Abbass Ghanbary" userId="1b4679d4531ad3aa" providerId="Windows Live" clId="Web-{8F4D0A7D-C1CD-4893-88C6-F91101EE89B5}" dt="2024-01-13T21:18:53.458" v="923"/>
          <ac:spMkLst>
            <pc:docMk/>
            <pc:sldMk cId="0" sldId="399"/>
            <ac:spMk id="103427" creationId="{9121A9B0-DCFE-0398-F4D6-504A5E7A8F5A}"/>
          </ac:spMkLst>
        </pc:spChg>
        <pc:spChg chg="mod">
          <ac:chgData name="Abbass Ghanbary" userId="1b4679d4531ad3aa" providerId="Windows Live" clId="Web-{8F4D0A7D-C1CD-4893-88C6-F91101EE89B5}" dt="2024-01-13T21:20:32.303" v="959" actId="20577"/>
          <ac:spMkLst>
            <pc:docMk/>
            <pc:sldMk cId="0" sldId="399"/>
            <ac:spMk id="537602" creationId="{DE8040B7-80A3-986C-35A0-AE5648431585}"/>
          </ac:spMkLst>
        </pc:spChg>
        <pc:picChg chg="del mod">
          <ac:chgData name="Abbass Ghanbary" userId="1b4679d4531ad3aa" providerId="Windows Live" clId="Web-{8F4D0A7D-C1CD-4893-88C6-F91101EE89B5}" dt="2024-01-13T21:21:07.273" v="969"/>
          <ac:picMkLst>
            <pc:docMk/>
            <pc:sldMk cId="0" sldId="399"/>
            <ac:picMk id="3" creationId="{E2AAF422-1292-B39D-4316-863D0F6FD393}"/>
          </ac:picMkLst>
        </pc:picChg>
        <pc:cxnChg chg="add mod">
          <ac:chgData name="Abbass Ghanbary" userId="1b4679d4531ad3aa" providerId="Windows Live" clId="Web-{8F4D0A7D-C1CD-4893-88C6-F91101EE89B5}" dt="2024-01-13T21:25:14.685" v="1028" actId="1076"/>
          <ac:cxnSpMkLst>
            <pc:docMk/>
            <pc:sldMk cId="0" sldId="399"/>
            <ac:cxnSpMk id="13" creationId="{B138B950-361B-71B8-8653-B2AFE3D55242}"/>
          </ac:cxnSpMkLst>
        </pc:cxnChg>
        <pc:cxnChg chg="add mod">
          <ac:chgData name="Abbass Ghanbary" userId="1b4679d4531ad3aa" providerId="Windows Live" clId="Web-{8F4D0A7D-C1CD-4893-88C6-F91101EE89B5}" dt="2024-01-13T21:25:14.685" v="1029" actId="1076"/>
          <ac:cxnSpMkLst>
            <pc:docMk/>
            <pc:sldMk cId="0" sldId="399"/>
            <ac:cxnSpMk id="15" creationId="{634E8A9B-ED60-E688-C7FE-AACF4D70EE8F}"/>
          </ac:cxnSpMkLst>
        </pc:cxnChg>
        <pc:cxnChg chg="add del mod">
          <ac:chgData name="Abbass Ghanbary" userId="1b4679d4531ad3aa" providerId="Windows Live" clId="Web-{8F4D0A7D-C1CD-4893-88C6-F91101EE89B5}" dt="2024-01-13T21:21:28.180" v="983"/>
          <ac:cxnSpMkLst>
            <pc:docMk/>
            <pc:sldMk cId="0" sldId="399"/>
            <ac:cxnSpMk id="23" creationId="{16909594-B061-B8EC-0270-E9F029939F96}"/>
          </ac:cxnSpMkLst>
        </pc:cxnChg>
        <pc:cxnChg chg="add del mod">
          <ac:chgData name="Abbass Ghanbary" userId="1b4679d4531ad3aa" providerId="Windows Live" clId="Web-{8F4D0A7D-C1CD-4893-88C6-F91101EE89B5}" dt="2024-01-13T21:21:29.008" v="984"/>
          <ac:cxnSpMkLst>
            <pc:docMk/>
            <pc:sldMk cId="0" sldId="399"/>
            <ac:cxnSpMk id="25" creationId="{A159AED9-6728-8686-8989-98075E182609}"/>
          </ac:cxnSpMkLst>
        </pc:cxnChg>
        <pc:cxnChg chg="add mod">
          <ac:chgData name="Abbass Ghanbary" userId="1b4679d4531ad3aa" providerId="Windows Live" clId="Web-{8F4D0A7D-C1CD-4893-88C6-F91101EE89B5}" dt="2024-01-13T21:25:14.685" v="1031" actId="1076"/>
          <ac:cxnSpMkLst>
            <pc:docMk/>
            <pc:sldMk cId="0" sldId="399"/>
            <ac:cxnSpMk id="26" creationId="{5C83DE4D-B38E-8CE0-6A94-FA586273182D}"/>
          </ac:cxnSpMkLst>
        </pc:cxnChg>
      </pc:sldChg>
      <pc:sldChg chg="del ord">
        <pc:chgData name="Abbass Ghanbary" userId="1b4679d4531ad3aa" providerId="Windows Live" clId="Web-{8F4D0A7D-C1CD-4893-88C6-F91101EE89B5}" dt="2024-01-13T21:23:35.526" v="1012"/>
        <pc:sldMkLst>
          <pc:docMk/>
          <pc:sldMk cId="0" sldId="403"/>
        </pc:sldMkLst>
      </pc:sldChg>
      <pc:sldChg chg="del">
        <pc:chgData name="Abbass Ghanbary" userId="1b4679d4531ad3aa" providerId="Windows Live" clId="Web-{8F4D0A7D-C1CD-4893-88C6-F91101EE89B5}" dt="2024-01-13T21:23:33.307" v="1011"/>
        <pc:sldMkLst>
          <pc:docMk/>
          <pc:sldMk cId="0" sldId="404"/>
        </pc:sldMkLst>
      </pc:sldChg>
      <pc:sldChg chg="add del">
        <pc:chgData name="Abbass Ghanbary" userId="1b4679d4531ad3aa" providerId="Windows Live" clId="Web-{8F4D0A7D-C1CD-4893-88C6-F91101EE89B5}" dt="2024-01-13T20:37:39.564" v="61"/>
        <pc:sldMkLst>
          <pc:docMk/>
          <pc:sldMk cId="0" sldId="408"/>
        </pc:sldMkLst>
      </pc:sldChg>
      <pc:sldChg chg="addSp delSp modSp">
        <pc:chgData name="Abbass Ghanbary" userId="1b4679d4531ad3aa" providerId="Windows Live" clId="Web-{8F4D0A7D-C1CD-4893-88C6-F91101EE89B5}" dt="2024-01-13T20:57:39.611" v="366" actId="20577"/>
        <pc:sldMkLst>
          <pc:docMk/>
          <pc:sldMk cId="0" sldId="457"/>
        </pc:sldMkLst>
        <pc:spChg chg="add del">
          <ac:chgData name="Abbass Ghanbary" userId="1b4679d4531ad3aa" providerId="Windows Live" clId="Web-{8F4D0A7D-C1CD-4893-88C6-F91101EE89B5}" dt="2024-01-13T20:50:29.348" v="261"/>
          <ac:spMkLst>
            <pc:docMk/>
            <pc:sldMk cId="0" sldId="457"/>
            <ac:spMk id="3" creationId="{FCDA1F41-6447-0BDF-E79C-DFE6C84A0D46}"/>
          </ac:spMkLst>
        </pc:spChg>
        <pc:spChg chg="add mod">
          <ac:chgData name="Abbass Ghanbary" userId="1b4679d4531ad3aa" providerId="Windows Live" clId="Web-{8F4D0A7D-C1CD-4893-88C6-F91101EE89B5}" dt="2024-01-13T20:56:27.029" v="338" actId="1076"/>
          <ac:spMkLst>
            <pc:docMk/>
            <pc:sldMk cId="0" sldId="457"/>
            <ac:spMk id="4" creationId="{7797EAB9-AB92-139C-99E1-40F52ED55144}"/>
          </ac:spMkLst>
        </pc:spChg>
        <pc:spChg chg="add mod">
          <ac:chgData name="Abbass Ghanbary" userId="1b4679d4531ad3aa" providerId="Windows Live" clId="Web-{8F4D0A7D-C1CD-4893-88C6-F91101EE89B5}" dt="2024-01-13T20:56:27.044" v="339" actId="1076"/>
          <ac:spMkLst>
            <pc:docMk/>
            <pc:sldMk cId="0" sldId="457"/>
            <ac:spMk id="5" creationId="{0BA39C8D-4406-664A-80FA-0F62E560A1C4}"/>
          </ac:spMkLst>
        </pc:spChg>
        <pc:spChg chg="add mod">
          <ac:chgData name="Abbass Ghanbary" userId="1b4679d4531ad3aa" providerId="Windows Live" clId="Web-{8F4D0A7D-C1CD-4893-88C6-F91101EE89B5}" dt="2024-01-13T20:56:27.060" v="341" actId="1076"/>
          <ac:spMkLst>
            <pc:docMk/>
            <pc:sldMk cId="0" sldId="457"/>
            <ac:spMk id="7" creationId="{611BB4DD-3058-6916-DED5-DBCC802CB5B4}"/>
          </ac:spMkLst>
        </pc:spChg>
        <pc:spChg chg="add mod">
          <ac:chgData name="Abbass Ghanbary" userId="1b4679d4531ad3aa" providerId="Windows Live" clId="Web-{8F4D0A7D-C1CD-4893-88C6-F91101EE89B5}" dt="2024-01-13T20:56:27.060" v="342" actId="1076"/>
          <ac:spMkLst>
            <pc:docMk/>
            <pc:sldMk cId="0" sldId="457"/>
            <ac:spMk id="8" creationId="{61C1606A-B24B-9580-0A6D-CCB166897AC2}"/>
          </ac:spMkLst>
        </pc:spChg>
        <pc:spChg chg="add mod">
          <ac:chgData name="Abbass Ghanbary" userId="1b4679d4531ad3aa" providerId="Windows Live" clId="Web-{8F4D0A7D-C1CD-4893-88C6-F91101EE89B5}" dt="2024-01-13T20:56:27.076" v="344" actId="1076"/>
          <ac:spMkLst>
            <pc:docMk/>
            <pc:sldMk cId="0" sldId="457"/>
            <ac:spMk id="11" creationId="{CD8AB8FB-A7FE-A377-A0C9-2F5B5819B6B6}"/>
          </ac:spMkLst>
        </pc:spChg>
        <pc:spChg chg="add mod">
          <ac:chgData name="Abbass Ghanbary" userId="1b4679d4531ad3aa" providerId="Windows Live" clId="Web-{8F4D0A7D-C1CD-4893-88C6-F91101EE89B5}" dt="2024-01-13T20:56:31.123" v="348" actId="1076"/>
          <ac:spMkLst>
            <pc:docMk/>
            <pc:sldMk cId="0" sldId="457"/>
            <ac:spMk id="12" creationId="{DC3DA0B8-A957-1BF1-C1CB-23EAC9F55CDC}"/>
          </ac:spMkLst>
        </pc:spChg>
        <pc:spChg chg="add mod">
          <ac:chgData name="Abbass Ghanbary" userId="1b4679d4531ad3aa" providerId="Windows Live" clId="Web-{8F4D0A7D-C1CD-4893-88C6-F91101EE89B5}" dt="2024-01-13T20:57:10.094" v="357" actId="1076"/>
          <ac:spMkLst>
            <pc:docMk/>
            <pc:sldMk cId="0" sldId="457"/>
            <ac:spMk id="13" creationId="{26CDADEE-FFF7-3542-6500-6187E798E649}"/>
          </ac:spMkLst>
        </pc:spChg>
        <pc:spChg chg="add mod">
          <ac:chgData name="Abbass Ghanbary" userId="1b4679d4531ad3aa" providerId="Windows Live" clId="Web-{8F4D0A7D-C1CD-4893-88C6-F91101EE89B5}" dt="2024-01-13T20:56:39.638" v="350" actId="14100"/>
          <ac:spMkLst>
            <pc:docMk/>
            <pc:sldMk cId="0" sldId="457"/>
            <ac:spMk id="14" creationId="{F9516236-E9DE-1720-8F92-6B75BF9F6089}"/>
          </ac:spMkLst>
        </pc:spChg>
        <pc:spChg chg="add mod">
          <ac:chgData name="Abbass Ghanbary" userId="1b4679d4531ad3aa" providerId="Windows Live" clId="Web-{8F4D0A7D-C1CD-4893-88C6-F91101EE89B5}" dt="2024-01-13T20:57:39.611" v="366" actId="20577"/>
          <ac:spMkLst>
            <pc:docMk/>
            <pc:sldMk cId="0" sldId="457"/>
            <ac:spMk id="17" creationId="{EC376CEA-5345-0917-8D16-121231872D99}"/>
          </ac:spMkLst>
        </pc:spChg>
        <pc:spChg chg="mod">
          <ac:chgData name="Abbass Ghanbary" userId="1b4679d4531ad3aa" providerId="Windows Live" clId="Web-{8F4D0A7D-C1CD-4893-88C6-F91101EE89B5}" dt="2024-01-13T20:50:23.301" v="259" actId="20577"/>
          <ac:spMkLst>
            <pc:docMk/>
            <pc:sldMk cId="0" sldId="457"/>
            <ac:spMk id="656386" creationId="{9256A66B-96CF-5834-1729-A9D60749562A}"/>
          </ac:spMkLst>
        </pc:spChg>
        <pc:picChg chg="add del mod">
          <ac:chgData name="Abbass Ghanbary" userId="1b4679d4531ad3aa" providerId="Windows Live" clId="Web-{8F4D0A7D-C1CD-4893-88C6-F91101EE89B5}" dt="2024-01-13T20:57:05.217" v="356"/>
          <ac:picMkLst>
            <pc:docMk/>
            <pc:sldMk cId="0" sldId="457"/>
            <ac:picMk id="2" creationId="{1CF054A6-AD34-E089-DC9C-3D549E36A462}"/>
          </ac:picMkLst>
        </pc:picChg>
        <pc:cxnChg chg="add mod">
          <ac:chgData name="Abbass Ghanbary" userId="1b4679d4531ad3aa" providerId="Windows Live" clId="Web-{8F4D0A7D-C1CD-4893-88C6-F91101EE89B5}" dt="2024-01-13T20:56:27.044" v="340" actId="1076"/>
          <ac:cxnSpMkLst>
            <pc:docMk/>
            <pc:sldMk cId="0" sldId="457"/>
            <ac:cxnSpMk id="6" creationId="{AE638DBB-F5DA-24D3-7463-C67868597810}"/>
          </ac:cxnSpMkLst>
        </pc:cxnChg>
        <pc:cxnChg chg="add mod">
          <ac:chgData name="Abbass Ghanbary" userId="1b4679d4531ad3aa" providerId="Windows Live" clId="Web-{8F4D0A7D-C1CD-4893-88C6-F91101EE89B5}" dt="2024-01-13T20:56:27.076" v="343" actId="1076"/>
          <ac:cxnSpMkLst>
            <pc:docMk/>
            <pc:sldMk cId="0" sldId="457"/>
            <ac:cxnSpMk id="9" creationId="{15C16A71-58F5-7B7A-086C-FD66E883726C}"/>
          </ac:cxnSpMkLst>
        </pc:cxnChg>
        <pc:cxnChg chg="add del mod">
          <ac:chgData name="Abbass Ghanbary" userId="1b4679d4531ad3aa" providerId="Windows Live" clId="Web-{8F4D0A7D-C1CD-4893-88C6-F91101EE89B5}" dt="2024-01-13T20:54:42.745" v="311"/>
          <ac:cxnSpMkLst>
            <pc:docMk/>
            <pc:sldMk cId="0" sldId="457"/>
            <ac:cxnSpMk id="10" creationId="{473E6B4C-5D3E-9437-5D71-A0E0DE827351}"/>
          </ac:cxnSpMkLst>
        </pc:cxnChg>
        <pc:cxnChg chg="add mod">
          <ac:chgData name="Abbass Ghanbary" userId="1b4679d4531ad3aa" providerId="Windows Live" clId="Web-{8F4D0A7D-C1CD-4893-88C6-F91101EE89B5}" dt="2024-01-13T20:57:02.373" v="355" actId="14100"/>
          <ac:cxnSpMkLst>
            <pc:docMk/>
            <pc:sldMk cId="0" sldId="457"/>
            <ac:cxnSpMk id="15" creationId="{4E4493D3-6FBE-424E-293F-8FD9F17F9AD3}"/>
          </ac:cxnSpMkLst>
        </pc:cxnChg>
        <pc:cxnChg chg="add mod">
          <ac:chgData name="Abbass Ghanbary" userId="1b4679d4531ad3aa" providerId="Windows Live" clId="Web-{8F4D0A7D-C1CD-4893-88C6-F91101EE89B5}" dt="2024-01-13T20:57:18.657" v="359" actId="1076"/>
          <ac:cxnSpMkLst>
            <pc:docMk/>
            <pc:sldMk cId="0" sldId="457"/>
            <ac:cxnSpMk id="16" creationId="{F58369E6-AACB-C163-FE20-D1DEFFEC38D0}"/>
          </ac:cxnSpMkLst>
        </pc:cxnChg>
      </pc:sldChg>
      <pc:sldChg chg="del">
        <pc:chgData name="Abbass Ghanbary" userId="1b4679d4531ad3aa" providerId="Windows Live" clId="Web-{8F4D0A7D-C1CD-4893-88C6-F91101EE89B5}" dt="2024-01-13T21:10:19.415" v="739"/>
        <pc:sldMkLst>
          <pc:docMk/>
          <pc:sldMk cId="0" sldId="460"/>
        </pc:sldMkLst>
      </pc:sldChg>
      <pc:sldChg chg="modSp add del">
        <pc:chgData name="Abbass Ghanbary" userId="1b4679d4531ad3aa" providerId="Windows Live" clId="Web-{8F4D0A7D-C1CD-4893-88C6-F91101EE89B5}" dt="2024-01-13T21:10:12.556" v="735"/>
        <pc:sldMkLst>
          <pc:docMk/>
          <pc:sldMk cId="0" sldId="472"/>
        </pc:sldMkLst>
        <pc:picChg chg="mod">
          <ac:chgData name="Abbass Ghanbary" userId="1b4679d4531ad3aa" providerId="Windows Live" clId="Web-{8F4D0A7D-C1CD-4893-88C6-F91101EE89B5}" dt="2024-01-13T20:37:45.846" v="62" actId="1076"/>
          <ac:picMkLst>
            <pc:docMk/>
            <pc:sldMk cId="0" sldId="472"/>
            <ac:picMk id="138274" creationId="{5AE8F5F0-34AF-4E6F-8FFD-ADD8F7DF7E64}"/>
          </ac:picMkLst>
        </pc:picChg>
      </pc:sldChg>
      <pc:sldChg chg="del">
        <pc:chgData name="Abbass Ghanbary" userId="1b4679d4531ad3aa" providerId="Windows Live" clId="Web-{8F4D0A7D-C1CD-4893-88C6-F91101EE89B5}" dt="2024-01-13T21:10:14.134" v="737"/>
        <pc:sldMkLst>
          <pc:docMk/>
          <pc:sldMk cId="0" sldId="473"/>
        </pc:sldMkLst>
      </pc:sldChg>
      <pc:sldChg chg="modSp">
        <pc:chgData name="Abbass Ghanbary" userId="1b4679d4531ad3aa" providerId="Windows Live" clId="Web-{8F4D0A7D-C1CD-4893-88C6-F91101EE89B5}" dt="2024-01-13T03:08:45.992" v="53" actId="20577"/>
        <pc:sldMkLst>
          <pc:docMk/>
          <pc:sldMk cId="0" sldId="474"/>
        </pc:sldMkLst>
        <pc:spChg chg="mod">
          <ac:chgData name="Abbass Ghanbary" userId="1b4679d4531ad3aa" providerId="Windows Live" clId="Web-{8F4D0A7D-C1CD-4893-88C6-F91101EE89B5}" dt="2024-01-13T03:08:45.992" v="53" actId="20577"/>
          <ac:spMkLst>
            <pc:docMk/>
            <pc:sldMk cId="0" sldId="474"/>
            <ac:spMk id="146435" creationId="{D71D539C-EB32-4559-F81A-F72A2B8BBE02}"/>
          </ac:spMkLst>
        </pc:spChg>
      </pc:sldChg>
      <pc:sldChg chg="del">
        <pc:chgData name="Abbass Ghanbary" userId="1b4679d4531ad3aa" providerId="Windows Live" clId="Web-{8F4D0A7D-C1CD-4893-88C6-F91101EE89B5}" dt="2024-01-13T21:10:14.837" v="738"/>
        <pc:sldMkLst>
          <pc:docMk/>
          <pc:sldMk cId="0" sldId="507"/>
        </pc:sldMkLst>
      </pc:sldChg>
      <pc:sldChg chg="add del">
        <pc:chgData name="Abbass Ghanbary" userId="1b4679d4531ad3aa" providerId="Windows Live" clId="Web-{8F4D0A7D-C1CD-4893-88C6-F91101EE89B5}" dt="2024-01-13T21:10:13.228" v="736"/>
        <pc:sldMkLst>
          <pc:docMk/>
          <pc:sldMk cId="0" sldId="508"/>
        </pc:sldMkLst>
      </pc:sldChg>
      <pc:sldChg chg="modSp">
        <pc:chgData name="Abbass Ghanbary" userId="1b4679d4531ad3aa" providerId="Windows Live" clId="Web-{8F4D0A7D-C1CD-4893-88C6-F91101EE89B5}" dt="2024-01-13T21:12:19.090" v="793" actId="20577"/>
        <pc:sldMkLst>
          <pc:docMk/>
          <pc:sldMk cId="0" sldId="522"/>
        </pc:sldMkLst>
        <pc:spChg chg="mod">
          <ac:chgData name="Abbass Ghanbary" userId="1b4679d4531ad3aa" providerId="Windows Live" clId="Web-{8F4D0A7D-C1CD-4893-88C6-F91101EE89B5}" dt="2024-01-13T21:12:19.090" v="793" actId="20577"/>
          <ac:spMkLst>
            <pc:docMk/>
            <pc:sldMk cId="0" sldId="522"/>
            <ac:spMk id="227331" creationId="{45B2F074-1BEF-1023-FF58-FEE903924649}"/>
          </ac:spMkLst>
        </pc:spChg>
      </pc:sldChg>
      <pc:sldChg chg="modSp ord">
        <pc:chgData name="Abbass Ghanbary" userId="1b4679d4531ad3aa" providerId="Windows Live" clId="Web-{8F4D0A7D-C1CD-4893-88C6-F91101EE89B5}" dt="2024-01-13T21:12:35.153" v="796" actId="20577"/>
        <pc:sldMkLst>
          <pc:docMk/>
          <pc:sldMk cId="0" sldId="531"/>
        </pc:sldMkLst>
        <pc:spChg chg="mod">
          <ac:chgData name="Abbass Ghanbary" userId="1b4679d4531ad3aa" providerId="Windows Live" clId="Web-{8F4D0A7D-C1CD-4893-88C6-F91101EE89B5}" dt="2024-01-13T21:12:35.153" v="796" actId="20577"/>
          <ac:spMkLst>
            <pc:docMk/>
            <pc:sldMk cId="0" sldId="531"/>
            <ac:spMk id="245764" creationId="{7E69BE84-EECC-A290-01B0-ADAB63EEF0C4}"/>
          </ac:spMkLst>
        </pc:spChg>
      </pc:sldChg>
      <pc:sldChg chg="modSp">
        <pc:chgData name="Abbass Ghanbary" userId="1b4679d4531ad3aa" providerId="Windows Live" clId="Web-{8F4D0A7D-C1CD-4893-88C6-F91101EE89B5}" dt="2024-01-13T21:24:46.934" v="1023" actId="20577"/>
        <pc:sldMkLst>
          <pc:docMk/>
          <pc:sldMk cId="553244553" sldId="534"/>
        </pc:sldMkLst>
        <pc:spChg chg="mod">
          <ac:chgData name="Abbass Ghanbary" userId="1b4679d4531ad3aa" providerId="Windows Live" clId="Web-{8F4D0A7D-C1CD-4893-88C6-F91101EE89B5}" dt="2024-01-13T21:24:46.934" v="1023" actId="20577"/>
          <ac:spMkLst>
            <pc:docMk/>
            <pc:sldMk cId="553244553" sldId="534"/>
            <ac:spMk id="3" creationId="{9CE86679-9B87-4A5D-A8AA-E82337CC0952}"/>
          </ac:spMkLst>
        </pc:spChg>
      </pc:sldChg>
      <pc:sldChg chg="delSp del">
        <pc:chgData name="Abbass Ghanbary" userId="1b4679d4531ad3aa" providerId="Windows Live" clId="Web-{8F4D0A7D-C1CD-4893-88C6-F91101EE89B5}" dt="2024-01-13T21:24:47.762" v="1024"/>
        <pc:sldMkLst>
          <pc:docMk/>
          <pc:sldMk cId="1261335463" sldId="535"/>
        </pc:sldMkLst>
        <pc:picChg chg="del">
          <ac:chgData name="Abbass Ghanbary" userId="1b4679d4531ad3aa" providerId="Windows Live" clId="Web-{8F4D0A7D-C1CD-4893-88C6-F91101EE89B5}" dt="2024-01-13T21:23:42.698" v="1013"/>
          <ac:picMkLst>
            <pc:docMk/>
            <pc:sldMk cId="1261335463" sldId="535"/>
            <ac:picMk id="6" creationId="{86F68D80-84D9-CD7F-027B-25A4A7922E30}"/>
          </ac:picMkLst>
        </pc:picChg>
      </pc:sldChg>
      <pc:sldChg chg="addSp modSp new ord">
        <pc:chgData name="Abbass Ghanbary" userId="1b4679d4531ad3aa" providerId="Windows Live" clId="Web-{8F4D0A7D-C1CD-4893-88C6-F91101EE89B5}" dt="2024-01-13T21:05:09.596" v="582"/>
        <pc:sldMkLst>
          <pc:docMk/>
          <pc:sldMk cId="1666693661" sldId="536"/>
        </pc:sldMkLst>
        <pc:spChg chg="mod">
          <ac:chgData name="Abbass Ghanbary" userId="1b4679d4531ad3aa" providerId="Windows Live" clId="Web-{8F4D0A7D-C1CD-4893-88C6-F91101EE89B5}" dt="2024-01-13T20:41:06.006" v="68" actId="20577"/>
          <ac:spMkLst>
            <pc:docMk/>
            <pc:sldMk cId="1666693661" sldId="536"/>
            <ac:spMk id="2" creationId="{E9D04588-3ABA-6EF7-F054-29D3418E70FB}"/>
          </ac:spMkLst>
        </pc:spChg>
        <pc:spChg chg="add mod">
          <ac:chgData name="Abbass Ghanbary" userId="1b4679d4531ad3aa" providerId="Windows Live" clId="Web-{8F4D0A7D-C1CD-4893-88C6-F91101EE89B5}" dt="2024-01-13T21:05:09.596" v="582"/>
          <ac:spMkLst>
            <pc:docMk/>
            <pc:sldMk cId="1666693661" sldId="536"/>
            <ac:spMk id="4" creationId="{5C1EC82A-1A74-998A-8EDE-DDBEF47FDE5C}"/>
          </ac:spMkLst>
        </pc:spChg>
      </pc:sldChg>
      <pc:sldChg chg="addSp delSp modSp new ord">
        <pc:chgData name="Abbass Ghanbary" userId="1b4679d4531ad3aa" providerId="Windows Live" clId="Web-{8F4D0A7D-C1CD-4893-88C6-F91101EE89B5}" dt="2024-01-13T21:07:36.834" v="734"/>
        <pc:sldMkLst>
          <pc:docMk/>
          <pc:sldMk cId="3420649651" sldId="537"/>
        </pc:sldMkLst>
        <pc:spChg chg="mod">
          <ac:chgData name="Abbass Ghanbary" userId="1b4679d4531ad3aa" providerId="Windows Live" clId="Web-{8F4D0A7D-C1CD-4893-88C6-F91101EE89B5}" dt="2024-01-13T20:58:41.925" v="372" actId="20577"/>
          <ac:spMkLst>
            <pc:docMk/>
            <pc:sldMk cId="3420649651" sldId="537"/>
            <ac:spMk id="2" creationId="{A6F6B8C1-DE1A-8F6F-AB9C-F36E19A7C784}"/>
          </ac:spMkLst>
        </pc:spChg>
        <pc:spChg chg="del">
          <ac:chgData name="Abbass Ghanbary" userId="1b4679d4531ad3aa" providerId="Windows Live" clId="Web-{8F4D0A7D-C1CD-4893-88C6-F91101EE89B5}" dt="2024-01-13T20:58:45.815" v="373"/>
          <ac:spMkLst>
            <pc:docMk/>
            <pc:sldMk cId="3420649651" sldId="537"/>
            <ac:spMk id="3" creationId="{E6A1B253-0DE3-382C-EDE0-61C55BD8C4D1}"/>
          </ac:spMkLst>
        </pc:spChg>
        <pc:graphicFrameChg chg="add del mod modGraphic">
          <ac:chgData name="Abbass Ghanbary" userId="1b4679d4531ad3aa" providerId="Windows Live" clId="Web-{8F4D0A7D-C1CD-4893-88C6-F91101EE89B5}" dt="2024-01-13T21:02:21.586" v="475"/>
          <ac:graphicFrameMkLst>
            <pc:docMk/>
            <pc:sldMk cId="3420649651" sldId="537"/>
            <ac:graphicFrameMk id="4" creationId="{59E75942-D10C-B23C-B57F-97EA91528FD8}"/>
          </ac:graphicFrameMkLst>
        </pc:graphicFrameChg>
        <pc:graphicFrameChg chg="add mod modGraphic">
          <ac:chgData name="Abbass Ghanbary" userId="1b4679d4531ad3aa" providerId="Windows Live" clId="Web-{8F4D0A7D-C1CD-4893-88C6-F91101EE89B5}" dt="2024-01-13T21:07:36.834" v="734"/>
          <ac:graphicFrameMkLst>
            <pc:docMk/>
            <pc:sldMk cId="3420649651" sldId="537"/>
            <ac:graphicFrameMk id="5" creationId="{C399267C-423E-F1B9-54B5-47FC28E50BD9}"/>
          </ac:graphicFrameMkLst>
        </pc:graphicFrameChg>
      </pc:sldChg>
      <pc:sldChg chg="addSp delSp modSp new">
        <pc:chgData name="Abbass Ghanbary" userId="1b4679d4531ad3aa" providerId="Windows Live" clId="Web-{8F4D0A7D-C1CD-4893-88C6-F91101EE89B5}" dt="2024-01-13T21:31:48.008" v="1160" actId="20577"/>
        <pc:sldMkLst>
          <pc:docMk/>
          <pc:sldMk cId="2013113691" sldId="538"/>
        </pc:sldMkLst>
        <pc:spChg chg="mod">
          <ac:chgData name="Abbass Ghanbary" userId="1b4679d4531ad3aa" providerId="Windows Live" clId="Web-{8F4D0A7D-C1CD-4893-88C6-F91101EE89B5}" dt="2024-01-13T21:28:21.004" v="1040" actId="20577"/>
          <ac:spMkLst>
            <pc:docMk/>
            <pc:sldMk cId="2013113691" sldId="538"/>
            <ac:spMk id="2" creationId="{EF5F0903-22CE-9BB2-FA6E-AA4B9099234F}"/>
          </ac:spMkLst>
        </pc:spChg>
        <pc:spChg chg="add del mod">
          <ac:chgData name="Abbass Ghanbary" userId="1b4679d4531ad3aa" providerId="Windows Live" clId="Web-{8F4D0A7D-C1CD-4893-88C6-F91101EE89B5}" dt="2024-01-13T21:31:48.008" v="1160" actId="20577"/>
          <ac:spMkLst>
            <pc:docMk/>
            <pc:sldMk cId="2013113691" sldId="538"/>
            <ac:spMk id="3" creationId="{22123999-05D5-B35E-48BF-A05CC31E8C3F}"/>
          </ac:spMkLst>
        </pc:spChg>
      </pc:sldChg>
      <pc:sldChg chg="addSp delSp modSp new">
        <pc:chgData name="Abbass Ghanbary" userId="1b4679d4531ad3aa" providerId="Windows Live" clId="Web-{8F4D0A7D-C1CD-4893-88C6-F91101EE89B5}" dt="2024-01-13T21:36:43.202" v="1243" actId="20577"/>
        <pc:sldMkLst>
          <pc:docMk/>
          <pc:sldMk cId="1089042768" sldId="539"/>
        </pc:sldMkLst>
        <pc:spChg chg="mod">
          <ac:chgData name="Abbass Ghanbary" userId="1b4679d4531ad3aa" providerId="Windows Live" clId="Web-{8F4D0A7D-C1CD-4893-88C6-F91101EE89B5}" dt="2024-01-13T21:32:48.447" v="1179" actId="20577"/>
          <ac:spMkLst>
            <pc:docMk/>
            <pc:sldMk cId="1089042768" sldId="539"/>
            <ac:spMk id="2" creationId="{2D7A6EFC-AB04-5E05-3DE8-311F60D8990D}"/>
          </ac:spMkLst>
        </pc:spChg>
        <pc:spChg chg="del">
          <ac:chgData name="Abbass Ghanbary" userId="1b4679d4531ad3aa" providerId="Windows Live" clId="Web-{8F4D0A7D-C1CD-4893-88C6-F91101EE89B5}" dt="2024-01-13T21:32:51.775" v="1180"/>
          <ac:spMkLst>
            <pc:docMk/>
            <pc:sldMk cId="1089042768" sldId="539"/>
            <ac:spMk id="3" creationId="{2C24C94C-47A9-FB46-4B0C-E04D77B5C0B9}"/>
          </ac:spMkLst>
        </pc:spChg>
        <pc:spChg chg="add mod">
          <ac:chgData name="Abbass Ghanbary" userId="1b4679d4531ad3aa" providerId="Windows Live" clId="Web-{8F4D0A7D-C1CD-4893-88C6-F91101EE89B5}" dt="2024-01-13T21:36:25.874" v="1239"/>
          <ac:spMkLst>
            <pc:docMk/>
            <pc:sldMk cId="1089042768" sldId="539"/>
            <ac:spMk id="5" creationId="{0EF4DC6F-3EB1-2AC8-C649-28CAB5256034}"/>
          </ac:spMkLst>
        </pc:spChg>
        <pc:spChg chg="add mod">
          <ac:chgData name="Abbass Ghanbary" userId="1b4679d4531ad3aa" providerId="Windows Live" clId="Web-{8F4D0A7D-C1CD-4893-88C6-F91101EE89B5}" dt="2024-01-13T21:36:25.889" v="1240"/>
          <ac:spMkLst>
            <pc:docMk/>
            <pc:sldMk cId="1089042768" sldId="539"/>
            <ac:spMk id="7" creationId="{7598F812-B1BB-A5F0-0408-F44455F852E8}"/>
          </ac:spMkLst>
        </pc:spChg>
        <pc:spChg chg="add mod">
          <ac:chgData name="Abbass Ghanbary" userId="1b4679d4531ad3aa" providerId="Windows Live" clId="Web-{8F4D0A7D-C1CD-4893-88C6-F91101EE89B5}" dt="2024-01-13T21:35:52.435" v="1229" actId="1076"/>
          <ac:spMkLst>
            <pc:docMk/>
            <pc:sldMk cId="1089042768" sldId="539"/>
            <ac:spMk id="11" creationId="{40F2E25A-4425-E0A0-A2DE-89D9903A5246}"/>
          </ac:spMkLst>
        </pc:spChg>
        <pc:spChg chg="add del">
          <ac:chgData name="Abbass Ghanbary" userId="1b4679d4531ad3aa" providerId="Windows Live" clId="Web-{8F4D0A7D-C1CD-4893-88C6-F91101EE89B5}" dt="2024-01-13T21:33:45.464" v="1197"/>
          <ac:spMkLst>
            <pc:docMk/>
            <pc:sldMk cId="1089042768" sldId="539"/>
            <ac:spMk id="13" creationId="{F6AA6BA0-FC00-93CB-6EF5-F3F2C3C5948D}"/>
          </ac:spMkLst>
        </pc:spChg>
        <pc:spChg chg="add del mod">
          <ac:chgData name="Abbass Ghanbary" userId="1b4679d4531ad3aa" providerId="Windows Live" clId="Web-{8F4D0A7D-C1CD-4893-88C6-F91101EE89B5}" dt="2024-01-13T21:33:43.948" v="1195"/>
          <ac:spMkLst>
            <pc:docMk/>
            <pc:sldMk cId="1089042768" sldId="539"/>
            <ac:spMk id="17" creationId="{51C51BFB-7AEC-5D47-3B1A-39A159DE97F5}"/>
          </ac:spMkLst>
        </pc:spChg>
        <pc:spChg chg="add del">
          <ac:chgData name="Abbass Ghanbary" userId="1b4679d4531ad3aa" providerId="Windows Live" clId="Web-{8F4D0A7D-C1CD-4893-88C6-F91101EE89B5}" dt="2024-01-13T21:33:52.714" v="1200"/>
          <ac:spMkLst>
            <pc:docMk/>
            <pc:sldMk cId="1089042768" sldId="539"/>
            <ac:spMk id="19" creationId="{C2CB3C08-3A05-7D80-BD02-FE731B8F3E12}"/>
          </ac:spMkLst>
        </pc:spChg>
        <pc:spChg chg="add del">
          <ac:chgData name="Abbass Ghanbary" userId="1b4679d4531ad3aa" providerId="Windows Live" clId="Web-{8F4D0A7D-C1CD-4893-88C6-F91101EE89B5}" dt="2024-01-13T21:34:00.089" v="1204"/>
          <ac:spMkLst>
            <pc:docMk/>
            <pc:sldMk cId="1089042768" sldId="539"/>
            <ac:spMk id="21" creationId="{17D9836F-CBE3-8CC4-E361-49CF23F7B62D}"/>
          </ac:spMkLst>
        </pc:spChg>
        <pc:spChg chg="add del">
          <ac:chgData name="Abbass Ghanbary" userId="1b4679d4531ad3aa" providerId="Windows Live" clId="Web-{8F4D0A7D-C1CD-4893-88C6-F91101EE89B5}" dt="2024-01-13T21:33:51.761" v="1199"/>
          <ac:spMkLst>
            <pc:docMk/>
            <pc:sldMk cId="1089042768" sldId="539"/>
            <ac:spMk id="23" creationId="{371D1FD8-BBF4-F2F1-68D6-1C6C904C0382}"/>
          </ac:spMkLst>
        </pc:spChg>
        <pc:spChg chg="add del">
          <ac:chgData name="Abbass Ghanbary" userId="1b4679d4531ad3aa" providerId="Windows Live" clId="Web-{8F4D0A7D-C1CD-4893-88C6-F91101EE89B5}" dt="2024-01-13T21:33:56.448" v="1203"/>
          <ac:spMkLst>
            <pc:docMk/>
            <pc:sldMk cId="1089042768" sldId="539"/>
            <ac:spMk id="29" creationId="{53F0A8D4-C821-BA27-993F-3242C0B5DD65}"/>
          </ac:spMkLst>
        </pc:spChg>
        <pc:spChg chg="add mod">
          <ac:chgData name="Abbass Ghanbary" userId="1b4679d4531ad3aa" providerId="Windows Live" clId="Web-{8F4D0A7D-C1CD-4893-88C6-F91101EE89B5}" dt="2024-01-13T21:36:43.202" v="1243" actId="20577"/>
          <ac:spMkLst>
            <pc:docMk/>
            <pc:sldMk cId="1089042768" sldId="539"/>
            <ac:spMk id="30" creationId="{12BB69C3-FB91-27B9-5CD9-CF84C17D0E1D}"/>
          </ac:spMkLst>
        </pc:spChg>
        <pc:spChg chg="add mod">
          <ac:chgData name="Abbass Ghanbary" userId="1b4679d4531ad3aa" providerId="Windows Live" clId="Web-{8F4D0A7D-C1CD-4893-88C6-F91101EE89B5}" dt="2024-01-13T21:36:11.795" v="1238" actId="20577"/>
          <ac:spMkLst>
            <pc:docMk/>
            <pc:sldMk cId="1089042768" sldId="539"/>
            <ac:spMk id="32" creationId="{BE4A2ECE-426E-D42D-EE8C-686A8C319B80}"/>
          </ac:spMkLst>
        </pc:spChg>
        <pc:cxnChg chg="add mod">
          <ac:chgData name="Abbass Ghanbary" userId="1b4679d4531ad3aa" providerId="Windows Live" clId="Web-{8F4D0A7D-C1CD-4893-88C6-F91101EE89B5}" dt="2024-01-13T21:35:52.420" v="1228" actId="1076"/>
          <ac:cxnSpMkLst>
            <pc:docMk/>
            <pc:sldMk cId="1089042768" sldId="539"/>
            <ac:cxnSpMk id="9" creationId="{902D8240-0D1A-3734-58D2-9E04A8F261C4}"/>
          </ac:cxnSpMkLst>
        </pc:cxnChg>
        <pc:cxnChg chg="add del">
          <ac:chgData name="Abbass Ghanbary" userId="1b4679d4531ad3aa" providerId="Windows Live" clId="Web-{8F4D0A7D-C1CD-4893-88C6-F91101EE89B5}" dt="2024-01-13T21:33:44.854" v="1196"/>
          <ac:cxnSpMkLst>
            <pc:docMk/>
            <pc:sldMk cId="1089042768" sldId="539"/>
            <ac:cxnSpMk id="15" creationId="{A43493DD-D38C-843A-1119-CB8C77346091}"/>
          </ac:cxnSpMkLst>
        </pc:cxnChg>
        <pc:cxnChg chg="add del">
          <ac:chgData name="Abbass Ghanbary" userId="1b4679d4531ad3aa" providerId="Windows Live" clId="Web-{8F4D0A7D-C1CD-4893-88C6-F91101EE89B5}" dt="2024-01-13T21:33:46.292" v="1198"/>
          <ac:cxnSpMkLst>
            <pc:docMk/>
            <pc:sldMk cId="1089042768" sldId="539"/>
            <ac:cxnSpMk id="25" creationId="{A0558CBF-6C7D-E017-F71E-A37D96411709}"/>
          </ac:cxnSpMkLst>
        </pc:cxnChg>
        <pc:cxnChg chg="add del mod">
          <ac:chgData name="Abbass Ghanbary" userId="1b4679d4531ad3aa" providerId="Windows Live" clId="Web-{8F4D0A7D-C1CD-4893-88C6-F91101EE89B5}" dt="2024-01-13T21:33:54.386" v="1202"/>
          <ac:cxnSpMkLst>
            <pc:docMk/>
            <pc:sldMk cId="1089042768" sldId="539"/>
            <ac:cxnSpMk id="27" creationId="{7272E951-15B8-BD4D-BA08-243BF46F6322}"/>
          </ac:cxnSpMkLst>
        </pc:cxnChg>
        <pc:cxnChg chg="add mod">
          <ac:chgData name="Abbass Ghanbary" userId="1b4679d4531ad3aa" providerId="Windows Live" clId="Web-{8F4D0A7D-C1CD-4893-88C6-F91101EE89B5}" dt="2024-01-13T21:35:58.295" v="1231" actId="14100"/>
          <ac:cxnSpMkLst>
            <pc:docMk/>
            <pc:sldMk cId="1089042768" sldId="539"/>
            <ac:cxnSpMk id="31" creationId="{FEBBB40D-856A-501D-23E3-A5CB587CBBED}"/>
          </ac:cxnSpMkLst>
        </pc:cxnChg>
      </pc:sldChg>
      <pc:sldChg chg="modSp new">
        <pc:chgData name="Abbass Ghanbary" userId="1b4679d4531ad3aa" providerId="Windows Live" clId="Web-{8F4D0A7D-C1CD-4893-88C6-F91101EE89B5}" dt="2024-01-13T21:47:44.544" v="1529" actId="20577"/>
        <pc:sldMkLst>
          <pc:docMk/>
          <pc:sldMk cId="1437966748" sldId="540"/>
        </pc:sldMkLst>
        <pc:spChg chg="mod">
          <ac:chgData name="Abbass Ghanbary" userId="1b4679d4531ad3aa" providerId="Windows Live" clId="Web-{8F4D0A7D-C1CD-4893-88C6-F91101EE89B5}" dt="2024-01-13T21:37:26.375" v="1251" actId="20577"/>
          <ac:spMkLst>
            <pc:docMk/>
            <pc:sldMk cId="1437966748" sldId="540"/>
            <ac:spMk id="2" creationId="{AE2B9720-AD7E-FA13-E375-9521233347FC}"/>
          </ac:spMkLst>
        </pc:spChg>
        <pc:spChg chg="mod">
          <ac:chgData name="Abbass Ghanbary" userId="1b4679d4531ad3aa" providerId="Windows Live" clId="Web-{8F4D0A7D-C1CD-4893-88C6-F91101EE89B5}" dt="2024-01-13T21:47:44.544" v="1529" actId="20577"/>
          <ac:spMkLst>
            <pc:docMk/>
            <pc:sldMk cId="1437966748" sldId="540"/>
            <ac:spMk id="3" creationId="{82E7BF43-BE2D-8C30-FFD8-2010C9908DF8}"/>
          </ac:spMkLst>
        </pc:spChg>
      </pc:sldChg>
      <pc:sldChg chg="new del">
        <pc:chgData name="Abbass Ghanbary" userId="1b4679d4531ad3aa" providerId="Windows Live" clId="Web-{8F4D0A7D-C1CD-4893-88C6-F91101EE89B5}" dt="2024-01-13T21:49:04.656" v="1532"/>
        <pc:sldMkLst>
          <pc:docMk/>
          <pc:sldMk cId="1038421177" sldId="541"/>
        </pc:sldMkLst>
      </pc:sldChg>
      <pc:sldChg chg="new del">
        <pc:chgData name="Abbass Ghanbary" userId="1b4679d4531ad3aa" providerId="Windows Live" clId="Web-{8F4D0A7D-C1CD-4893-88C6-F91101EE89B5}" dt="2024-01-13T21:48:55.312" v="1530"/>
        <pc:sldMkLst>
          <pc:docMk/>
          <pc:sldMk cId="2216552668" sldId="541"/>
        </pc:sldMkLst>
      </pc:sldChg>
    </pc:docChg>
  </pc:docChgLst>
  <pc:docChgLst>
    <pc:chgData name="Abbass Ghanbary" userId="1b4679d4531ad3aa" providerId="Windows Live" clId="Web-{3D46AF09-1A92-4642-A5E5-8A554F907E58}"/>
    <pc:docChg chg="modSld">
      <pc:chgData name="Abbass Ghanbary" userId="1b4679d4531ad3aa" providerId="Windows Live" clId="Web-{3D46AF09-1A92-4642-A5E5-8A554F907E58}" dt="2024-01-20T21:12:56.361" v="12" actId="20577"/>
      <pc:docMkLst>
        <pc:docMk/>
      </pc:docMkLst>
      <pc:sldChg chg="modSp">
        <pc:chgData name="Abbass Ghanbary" userId="1b4679d4531ad3aa" providerId="Windows Live" clId="Web-{3D46AF09-1A92-4642-A5E5-8A554F907E58}" dt="2024-01-20T21:12:56.361" v="12" actId="20577"/>
        <pc:sldMkLst>
          <pc:docMk/>
          <pc:sldMk cId="2681287734" sldId="545"/>
        </pc:sldMkLst>
        <pc:spChg chg="mod">
          <ac:chgData name="Abbass Ghanbary" userId="1b4679d4531ad3aa" providerId="Windows Live" clId="Web-{3D46AF09-1A92-4642-A5E5-8A554F907E58}" dt="2024-01-20T21:12:56.361" v="12" actId="20577"/>
          <ac:spMkLst>
            <pc:docMk/>
            <pc:sldMk cId="2681287734" sldId="545"/>
            <ac:spMk id="3" creationId="{65D3F20E-86B6-85BE-95AB-E48BA1EFCB1E}"/>
          </ac:spMkLst>
        </pc:spChg>
      </pc:sldChg>
    </pc:docChg>
  </pc:docChgLst>
  <pc:docChgLst>
    <pc:chgData name="Abbass Ghanbary" userId="1b4679d4531ad3aa" providerId="Windows Live" clId="Web-{9C651716-FB3F-4485-8429-389216F9808B}"/>
    <pc:docChg chg="modSld">
      <pc:chgData name="Abbass Ghanbary" userId="1b4679d4531ad3aa" providerId="Windows Live" clId="Web-{9C651716-FB3F-4485-8429-389216F9808B}" dt="2023-11-27T01:11:21.623" v="9" actId="20577"/>
      <pc:docMkLst>
        <pc:docMk/>
      </pc:docMkLst>
      <pc:sldChg chg="modSp">
        <pc:chgData name="Abbass Ghanbary" userId="1b4679d4531ad3aa" providerId="Windows Live" clId="Web-{9C651716-FB3F-4485-8429-389216F9808B}" dt="2023-11-27T01:11:21.623" v="9" actId="20577"/>
        <pc:sldMkLst>
          <pc:docMk/>
          <pc:sldMk cId="4214247233" sldId="256"/>
        </pc:sldMkLst>
        <pc:spChg chg="mod">
          <ac:chgData name="Abbass Ghanbary" userId="1b4679d4531ad3aa" providerId="Windows Live" clId="Web-{9C651716-FB3F-4485-8429-389216F9808B}" dt="2023-11-27T01:11:21.623" v="9" actId="20577"/>
          <ac:spMkLst>
            <pc:docMk/>
            <pc:sldMk cId="4214247233" sldId="256"/>
            <ac:spMk id="3" creationId="{00000000-0000-0000-0000-000000000000}"/>
          </ac:spMkLst>
        </pc:spChg>
      </pc:sldChg>
    </pc:docChg>
  </pc:docChgLst>
  <pc:docChgLst>
    <pc:chgData name="Abbass Ghanbary" userId="1b4679d4531ad3aa" providerId="Windows Live" clId="Web-{01348C94-B9FC-4D26-A026-126C2C356239}"/>
    <pc:docChg chg="delSld modSld sldOrd">
      <pc:chgData name="Abbass Ghanbary" userId="1b4679d4531ad3aa" providerId="Windows Live" clId="Web-{01348C94-B9FC-4D26-A026-126C2C356239}" dt="2023-12-16T06:15:19.444" v="267"/>
      <pc:docMkLst>
        <pc:docMk/>
      </pc:docMkLst>
      <pc:sldChg chg="addSp modSp">
        <pc:chgData name="Abbass Ghanbary" userId="1b4679d4531ad3aa" providerId="Windows Live" clId="Web-{01348C94-B9FC-4D26-A026-126C2C356239}" dt="2023-12-16T05:54:05.301" v="30" actId="1076"/>
        <pc:sldMkLst>
          <pc:docMk/>
          <pc:sldMk cId="0" sldId="397"/>
        </pc:sldMkLst>
        <pc:spChg chg="add mod">
          <ac:chgData name="Abbass Ghanbary" userId="1b4679d4531ad3aa" providerId="Windows Live" clId="Web-{01348C94-B9FC-4D26-A026-126C2C356239}" dt="2023-12-16T05:54:05.301" v="30" actId="1076"/>
          <ac:spMkLst>
            <pc:docMk/>
            <pc:sldMk cId="0" sldId="397"/>
            <ac:spMk id="4" creationId="{385C5624-1979-F026-AA86-3E418275E9DD}"/>
          </ac:spMkLst>
        </pc:spChg>
      </pc:sldChg>
      <pc:sldChg chg="addSp delSp modSp">
        <pc:chgData name="Abbass Ghanbary" userId="1b4679d4531ad3aa" providerId="Windows Live" clId="Web-{01348C94-B9FC-4D26-A026-126C2C356239}" dt="2023-12-16T05:55:29.475" v="38" actId="1076"/>
        <pc:sldMkLst>
          <pc:docMk/>
          <pc:sldMk cId="0" sldId="399"/>
        </pc:sldMkLst>
        <pc:spChg chg="add mod">
          <ac:chgData name="Abbass Ghanbary" userId="1b4679d4531ad3aa" providerId="Windows Live" clId="Web-{01348C94-B9FC-4D26-A026-126C2C356239}" dt="2023-12-16T05:55:29.475" v="38" actId="1076"/>
          <ac:spMkLst>
            <pc:docMk/>
            <pc:sldMk cId="0" sldId="399"/>
            <ac:spMk id="4" creationId="{AC263039-C8C4-6A23-1E89-8B720432506D}"/>
          </ac:spMkLst>
        </pc:spChg>
        <pc:picChg chg="del">
          <ac:chgData name="Abbass Ghanbary" userId="1b4679d4531ad3aa" providerId="Windows Live" clId="Web-{01348C94-B9FC-4D26-A026-126C2C356239}" dt="2023-12-16T05:55:03.521" v="31"/>
          <ac:picMkLst>
            <pc:docMk/>
            <pc:sldMk cId="0" sldId="399"/>
            <ac:picMk id="2" creationId="{4D6BF427-4CF7-36CB-1575-40642E14702B}"/>
          </ac:picMkLst>
        </pc:picChg>
        <pc:picChg chg="add mod">
          <ac:chgData name="Abbass Ghanbary" userId="1b4679d4531ad3aa" providerId="Windows Live" clId="Web-{01348C94-B9FC-4D26-A026-126C2C356239}" dt="2023-12-16T05:55:11.944" v="34" actId="1076"/>
          <ac:picMkLst>
            <pc:docMk/>
            <pc:sldMk cId="0" sldId="399"/>
            <ac:picMk id="3" creationId="{E2AAF422-1292-B39D-4316-863D0F6FD393}"/>
          </ac:picMkLst>
        </pc:picChg>
      </pc:sldChg>
      <pc:sldChg chg="addSp delSp modSp">
        <pc:chgData name="Abbass Ghanbary" userId="1b4679d4531ad3aa" providerId="Windows Live" clId="Web-{01348C94-B9FC-4D26-A026-126C2C356239}" dt="2023-12-16T06:14:59.084" v="265" actId="1076"/>
        <pc:sldMkLst>
          <pc:docMk/>
          <pc:sldMk cId="0" sldId="403"/>
        </pc:sldMkLst>
        <pc:spChg chg="add del mod">
          <ac:chgData name="Abbass Ghanbary" userId="1b4679d4531ad3aa" providerId="Windows Live" clId="Web-{01348C94-B9FC-4D26-A026-126C2C356239}" dt="2023-12-16T06:09:14.215" v="234"/>
          <ac:spMkLst>
            <pc:docMk/>
            <pc:sldMk cId="0" sldId="403"/>
            <ac:spMk id="2" creationId="{131FAD19-DBAC-69EB-103A-54A6ACE4ABC2}"/>
          </ac:spMkLst>
        </pc:spChg>
        <pc:spChg chg="add del mod">
          <ac:chgData name="Abbass Ghanbary" userId="1b4679d4531ad3aa" providerId="Windows Live" clId="Web-{01348C94-B9FC-4D26-A026-126C2C356239}" dt="2023-12-16T06:09:14.215" v="233"/>
          <ac:spMkLst>
            <pc:docMk/>
            <pc:sldMk cId="0" sldId="403"/>
            <ac:spMk id="3" creationId="{CEF76AAB-50EB-C58D-FED6-9874ABA50874}"/>
          </ac:spMkLst>
        </pc:spChg>
        <pc:spChg chg="add del mod">
          <ac:chgData name="Abbass Ghanbary" userId="1b4679d4531ad3aa" providerId="Windows Live" clId="Web-{01348C94-B9FC-4D26-A026-126C2C356239}" dt="2023-12-16T06:09:14.215" v="232"/>
          <ac:spMkLst>
            <pc:docMk/>
            <pc:sldMk cId="0" sldId="403"/>
            <ac:spMk id="4" creationId="{17800E75-6A0D-5557-5D17-38BFFF1AC4B7}"/>
          </ac:spMkLst>
        </pc:spChg>
        <pc:spChg chg="add del mod">
          <ac:chgData name="Abbass Ghanbary" userId="1b4679d4531ad3aa" providerId="Windows Live" clId="Web-{01348C94-B9FC-4D26-A026-126C2C356239}" dt="2023-12-16T06:09:14.215" v="231"/>
          <ac:spMkLst>
            <pc:docMk/>
            <pc:sldMk cId="0" sldId="403"/>
            <ac:spMk id="5" creationId="{3D52F9C2-E295-5DD1-7703-9D80D9A0D6A3}"/>
          </ac:spMkLst>
        </pc:spChg>
        <pc:spChg chg="add del mod">
          <ac:chgData name="Abbass Ghanbary" userId="1b4679d4531ad3aa" providerId="Windows Live" clId="Web-{01348C94-B9FC-4D26-A026-126C2C356239}" dt="2023-12-16T06:09:14.215" v="230"/>
          <ac:spMkLst>
            <pc:docMk/>
            <pc:sldMk cId="0" sldId="403"/>
            <ac:spMk id="6" creationId="{CD89B82E-C191-E8A5-3249-5DF83D720DFF}"/>
          </ac:spMkLst>
        </pc:spChg>
        <pc:spChg chg="add del mod">
          <ac:chgData name="Abbass Ghanbary" userId="1b4679d4531ad3aa" providerId="Windows Live" clId="Web-{01348C94-B9FC-4D26-A026-126C2C356239}" dt="2023-12-16T06:09:14.215" v="229"/>
          <ac:spMkLst>
            <pc:docMk/>
            <pc:sldMk cId="0" sldId="403"/>
            <ac:spMk id="7" creationId="{630EAE0F-E33B-61CF-2F0A-0056F974FA13}"/>
          </ac:spMkLst>
        </pc:spChg>
        <pc:spChg chg="add del mod">
          <ac:chgData name="Abbass Ghanbary" userId="1b4679d4531ad3aa" providerId="Windows Live" clId="Web-{01348C94-B9FC-4D26-A026-126C2C356239}" dt="2023-12-16T06:14:08.159" v="253"/>
          <ac:spMkLst>
            <pc:docMk/>
            <pc:sldMk cId="0" sldId="403"/>
            <ac:spMk id="16" creationId="{6B7D3C61-02B5-4305-917B-7703E66DE703}"/>
          </ac:spMkLst>
        </pc:spChg>
        <pc:spChg chg="add mod">
          <ac:chgData name="Abbass Ghanbary" userId="1b4679d4531ad3aa" providerId="Windows Live" clId="Web-{01348C94-B9FC-4D26-A026-126C2C356239}" dt="2023-12-16T06:14:59.084" v="265" actId="1076"/>
          <ac:spMkLst>
            <pc:docMk/>
            <pc:sldMk cId="0" sldId="403"/>
            <ac:spMk id="17" creationId="{757733B6-A399-98ED-D4E7-FD30318F0249}"/>
          </ac:spMkLst>
        </pc:spChg>
        <pc:spChg chg="add del">
          <ac:chgData name="Abbass Ghanbary" userId="1b4679d4531ad3aa" providerId="Windows Live" clId="Web-{01348C94-B9FC-4D26-A026-126C2C356239}" dt="2023-12-16T06:09:14.215" v="235"/>
          <ac:spMkLst>
            <pc:docMk/>
            <pc:sldMk cId="0" sldId="403"/>
            <ac:spMk id="111619" creationId="{0F5BE524-B9C7-CCEC-F925-888A8CAC5F45}"/>
          </ac:spMkLst>
        </pc:spChg>
        <pc:spChg chg="mod">
          <ac:chgData name="Abbass Ghanbary" userId="1b4679d4531ad3aa" providerId="Windows Live" clId="Web-{01348C94-B9FC-4D26-A026-126C2C356239}" dt="2023-12-16T06:04:15.988" v="155" actId="20577"/>
          <ac:spMkLst>
            <pc:docMk/>
            <pc:sldMk cId="0" sldId="403"/>
            <ac:spMk id="545794" creationId="{7B7674D2-BE67-7300-B7CF-ECB7F9E71046}"/>
          </ac:spMkLst>
        </pc:spChg>
        <pc:picChg chg="add del mod">
          <ac:chgData name="Abbass Ghanbary" userId="1b4679d4531ad3aa" providerId="Windows Live" clId="Web-{01348C94-B9FC-4D26-A026-126C2C356239}" dt="2023-12-16T06:09:58.872" v="240"/>
          <ac:picMkLst>
            <pc:docMk/>
            <pc:sldMk cId="0" sldId="403"/>
            <ac:picMk id="14" creationId="{EA3B99F3-6B0E-18AC-BAC3-8EE5C94FFC0F}"/>
          </ac:picMkLst>
        </pc:picChg>
        <pc:picChg chg="add del mod">
          <ac:chgData name="Abbass Ghanbary" userId="1b4679d4531ad3aa" providerId="Windows Live" clId="Web-{01348C94-B9FC-4D26-A026-126C2C356239}" dt="2023-12-16T06:14:36.490" v="260"/>
          <ac:picMkLst>
            <pc:docMk/>
            <pc:sldMk cId="0" sldId="403"/>
            <ac:picMk id="15" creationId="{2B62C6D4-D4B7-A4C8-9328-17CE3225C912}"/>
          </ac:picMkLst>
        </pc:picChg>
        <pc:picChg chg="add mod">
          <ac:chgData name="Abbass Ghanbary" userId="1b4679d4531ad3aa" providerId="Windows Live" clId="Web-{01348C94-B9FC-4D26-A026-126C2C356239}" dt="2023-12-16T06:14:48.787" v="264" actId="14100"/>
          <ac:picMkLst>
            <pc:docMk/>
            <pc:sldMk cId="0" sldId="403"/>
            <ac:picMk id="18" creationId="{24BB0217-7771-198E-7DF3-7B51512DF243}"/>
          </ac:picMkLst>
        </pc:picChg>
        <pc:picChg chg="del mod">
          <ac:chgData name="Abbass Ghanbary" userId="1b4679d4531ad3aa" providerId="Windows Live" clId="Web-{01348C94-B9FC-4D26-A026-126C2C356239}" dt="2023-12-16T06:03:49.831" v="148"/>
          <ac:picMkLst>
            <pc:docMk/>
            <pc:sldMk cId="0" sldId="403"/>
            <ac:picMk id="111620" creationId="{F380C43D-162B-27C9-5A59-AED119B5D4C8}"/>
          </ac:picMkLst>
        </pc:picChg>
        <pc:cxnChg chg="add del mod">
          <ac:chgData name="Abbass Ghanbary" userId="1b4679d4531ad3aa" providerId="Windows Live" clId="Web-{01348C94-B9FC-4D26-A026-126C2C356239}" dt="2023-12-16T06:09:14.215" v="228"/>
          <ac:cxnSpMkLst>
            <pc:docMk/>
            <pc:sldMk cId="0" sldId="403"/>
            <ac:cxnSpMk id="8" creationId="{70040BA9-B169-A8DC-99A3-4B75F91F41E6}"/>
          </ac:cxnSpMkLst>
        </pc:cxnChg>
        <pc:cxnChg chg="add del mod">
          <ac:chgData name="Abbass Ghanbary" userId="1b4679d4531ad3aa" providerId="Windows Live" clId="Web-{01348C94-B9FC-4D26-A026-126C2C356239}" dt="2023-12-16T06:09:14.215" v="227"/>
          <ac:cxnSpMkLst>
            <pc:docMk/>
            <pc:sldMk cId="0" sldId="403"/>
            <ac:cxnSpMk id="9" creationId="{19CE3CF5-A667-261B-B2B5-1EC1FE777C72}"/>
          </ac:cxnSpMkLst>
        </pc:cxnChg>
        <pc:cxnChg chg="add del mod">
          <ac:chgData name="Abbass Ghanbary" userId="1b4679d4531ad3aa" providerId="Windows Live" clId="Web-{01348C94-B9FC-4D26-A026-126C2C356239}" dt="2023-12-16T06:09:14.215" v="226"/>
          <ac:cxnSpMkLst>
            <pc:docMk/>
            <pc:sldMk cId="0" sldId="403"/>
            <ac:cxnSpMk id="10" creationId="{BF60BEBE-1108-FBE5-3858-1C1B22223C11}"/>
          </ac:cxnSpMkLst>
        </pc:cxnChg>
        <pc:cxnChg chg="add del mod">
          <ac:chgData name="Abbass Ghanbary" userId="1b4679d4531ad3aa" providerId="Windows Live" clId="Web-{01348C94-B9FC-4D26-A026-126C2C356239}" dt="2023-12-16T06:09:14.215" v="225"/>
          <ac:cxnSpMkLst>
            <pc:docMk/>
            <pc:sldMk cId="0" sldId="403"/>
            <ac:cxnSpMk id="11" creationId="{9E895803-F66D-EFFB-DF82-BDAF5A5774A6}"/>
          </ac:cxnSpMkLst>
        </pc:cxnChg>
        <pc:cxnChg chg="add del mod">
          <ac:chgData name="Abbass Ghanbary" userId="1b4679d4531ad3aa" providerId="Windows Live" clId="Web-{01348C94-B9FC-4D26-A026-126C2C356239}" dt="2023-12-16T06:09:14.215" v="224"/>
          <ac:cxnSpMkLst>
            <pc:docMk/>
            <pc:sldMk cId="0" sldId="403"/>
            <ac:cxnSpMk id="12" creationId="{B7859B5A-CB5D-FE77-AF55-D39C443A4423}"/>
          </ac:cxnSpMkLst>
        </pc:cxnChg>
        <pc:cxnChg chg="add del mod">
          <ac:chgData name="Abbass Ghanbary" userId="1b4679d4531ad3aa" providerId="Windows Live" clId="Web-{01348C94-B9FC-4D26-A026-126C2C356239}" dt="2023-12-16T06:09:14.215" v="223"/>
          <ac:cxnSpMkLst>
            <pc:docMk/>
            <pc:sldMk cId="0" sldId="403"/>
            <ac:cxnSpMk id="13" creationId="{90D4C8B4-8848-B047-8AF6-29222B7BFA03}"/>
          </ac:cxnSpMkLst>
        </pc:cxnChg>
      </pc:sldChg>
      <pc:sldChg chg="modSp ord">
        <pc:chgData name="Abbass Ghanbary" userId="1b4679d4531ad3aa" providerId="Windows Live" clId="Web-{01348C94-B9FC-4D26-A026-126C2C356239}" dt="2023-12-16T06:08:51.043" v="192" actId="20577"/>
        <pc:sldMkLst>
          <pc:docMk/>
          <pc:sldMk cId="0" sldId="404"/>
        </pc:sldMkLst>
        <pc:spChg chg="mod">
          <ac:chgData name="Abbass Ghanbary" userId="1b4679d4531ad3aa" providerId="Windows Live" clId="Web-{01348C94-B9FC-4D26-A026-126C2C356239}" dt="2023-12-16T06:08:51.043" v="192" actId="20577"/>
          <ac:spMkLst>
            <pc:docMk/>
            <pc:sldMk cId="0" sldId="404"/>
            <ac:spMk id="113667" creationId="{1533A5A7-BEBA-0A30-FC6E-7BEEDC5FC4DE}"/>
          </ac:spMkLst>
        </pc:spChg>
        <pc:spChg chg="mod">
          <ac:chgData name="Abbass Ghanbary" userId="1b4679d4531ad3aa" providerId="Windows Live" clId="Web-{01348C94-B9FC-4D26-A026-126C2C356239}" dt="2023-12-16T06:05:10.255" v="157" actId="20577"/>
          <ac:spMkLst>
            <pc:docMk/>
            <pc:sldMk cId="0" sldId="404"/>
            <ac:spMk id="547842" creationId="{B212EEC4-948E-A4DD-6A4C-CB707BFFF43F}"/>
          </ac:spMkLst>
        </pc:spChg>
      </pc:sldChg>
      <pc:sldChg chg="addSp delSp modSp">
        <pc:chgData name="Abbass Ghanbary" userId="1b4679d4531ad3aa" providerId="Windows Live" clId="Web-{01348C94-B9FC-4D26-A026-126C2C356239}" dt="2023-12-16T05:52:12.752" v="17" actId="1076"/>
        <pc:sldMkLst>
          <pc:docMk/>
          <pc:sldMk cId="0" sldId="457"/>
        </pc:sldMkLst>
        <pc:spChg chg="add mod">
          <ac:chgData name="Abbass Ghanbary" userId="1b4679d4531ad3aa" providerId="Windows Live" clId="Web-{01348C94-B9FC-4D26-A026-126C2C356239}" dt="2023-12-16T05:52:12.752" v="17" actId="1076"/>
          <ac:spMkLst>
            <pc:docMk/>
            <pc:sldMk cId="0" sldId="457"/>
            <ac:spMk id="3" creationId="{FCDA1F41-6447-0BDF-E79C-DFE6C84A0D46}"/>
          </ac:spMkLst>
        </pc:spChg>
        <pc:spChg chg="add del">
          <ac:chgData name="Abbass Ghanbary" userId="1b4679d4531ad3aa" providerId="Windows Live" clId="Web-{01348C94-B9FC-4D26-A026-126C2C356239}" dt="2023-12-16T05:51:32.048" v="3"/>
          <ac:spMkLst>
            <pc:docMk/>
            <pc:sldMk cId="0" sldId="457"/>
            <ac:spMk id="84995" creationId="{CD8EF2A1-CE9B-072F-24D8-E5AFA167CC6C}"/>
          </ac:spMkLst>
        </pc:spChg>
        <pc:spChg chg="mod">
          <ac:chgData name="Abbass Ghanbary" userId="1b4679d4531ad3aa" providerId="Windows Live" clId="Web-{01348C94-B9FC-4D26-A026-126C2C356239}" dt="2023-12-16T05:51:49.564" v="10" actId="20577"/>
          <ac:spMkLst>
            <pc:docMk/>
            <pc:sldMk cId="0" sldId="457"/>
            <ac:spMk id="656386" creationId="{9256A66B-96CF-5834-1729-A9D60749562A}"/>
          </ac:spMkLst>
        </pc:spChg>
        <pc:picChg chg="add mod">
          <ac:chgData name="Abbass Ghanbary" userId="1b4679d4531ad3aa" providerId="Windows Live" clId="Web-{01348C94-B9FC-4D26-A026-126C2C356239}" dt="2023-12-16T05:51:57.611" v="13" actId="1076"/>
          <ac:picMkLst>
            <pc:docMk/>
            <pc:sldMk cId="0" sldId="457"/>
            <ac:picMk id="2" creationId="{1CF054A6-AD34-E089-DC9C-3D549E36A462}"/>
          </ac:picMkLst>
        </pc:picChg>
        <pc:picChg chg="del">
          <ac:chgData name="Abbass Ghanbary" userId="1b4679d4531ad3aa" providerId="Windows Live" clId="Web-{01348C94-B9FC-4D26-A026-126C2C356239}" dt="2023-12-16T05:49:17.405" v="0"/>
          <ac:picMkLst>
            <pc:docMk/>
            <pc:sldMk cId="0" sldId="457"/>
            <ac:picMk id="84996" creationId="{AA764F56-692C-CEAD-CE73-1E5A2A0F3D38}"/>
          </ac:picMkLst>
        </pc:picChg>
      </pc:sldChg>
      <pc:sldChg chg="addSp">
        <pc:chgData name="Abbass Ghanbary" userId="1b4679d4531ad3aa" providerId="Windows Live" clId="Web-{01348C94-B9FC-4D26-A026-126C2C356239}" dt="2023-12-16T05:53:57.114" v="28"/>
        <pc:sldMkLst>
          <pc:docMk/>
          <pc:sldMk cId="0" sldId="460"/>
        </pc:sldMkLst>
        <pc:spChg chg="add">
          <ac:chgData name="Abbass Ghanbary" userId="1b4679d4531ad3aa" providerId="Windows Live" clId="Web-{01348C94-B9FC-4D26-A026-126C2C356239}" dt="2023-12-16T05:53:57.114" v="28"/>
          <ac:spMkLst>
            <pc:docMk/>
            <pc:sldMk cId="0" sldId="460"/>
            <ac:spMk id="3" creationId="{97BE47E3-85BE-249C-C469-EA606AB5DF1A}"/>
          </ac:spMkLst>
        </pc:spChg>
      </pc:sldChg>
      <pc:sldChg chg="addSp modSp">
        <pc:chgData name="Abbass Ghanbary" userId="1b4679d4531ad3aa" providerId="Windows Live" clId="Web-{01348C94-B9FC-4D26-A026-126C2C356239}" dt="2023-12-16T05:53:19.582" v="21" actId="1076"/>
        <pc:sldMkLst>
          <pc:docMk/>
          <pc:sldMk cId="0" sldId="472"/>
        </pc:sldMkLst>
        <pc:spChg chg="add mod">
          <ac:chgData name="Abbass Ghanbary" userId="1b4679d4531ad3aa" providerId="Windows Live" clId="Web-{01348C94-B9FC-4D26-A026-126C2C356239}" dt="2023-12-16T05:53:19.582" v="21" actId="1076"/>
          <ac:spMkLst>
            <pc:docMk/>
            <pc:sldMk cId="0" sldId="472"/>
            <ac:spMk id="2" creationId="{99D7FDF3-FA3A-10B9-6D8F-C9DC46CDF89E}"/>
          </ac:spMkLst>
        </pc:spChg>
      </pc:sldChg>
      <pc:sldChg chg="addSp">
        <pc:chgData name="Abbass Ghanbary" userId="1b4679d4531ad3aa" providerId="Windows Live" clId="Web-{01348C94-B9FC-4D26-A026-126C2C356239}" dt="2023-12-16T05:53:36.691" v="24"/>
        <pc:sldMkLst>
          <pc:docMk/>
          <pc:sldMk cId="0" sldId="473"/>
        </pc:sldMkLst>
        <pc:spChg chg="add">
          <ac:chgData name="Abbass Ghanbary" userId="1b4679d4531ad3aa" providerId="Windows Live" clId="Web-{01348C94-B9FC-4D26-A026-126C2C356239}" dt="2023-12-16T05:53:36.691" v="24"/>
          <ac:spMkLst>
            <pc:docMk/>
            <pc:sldMk cId="0" sldId="473"/>
            <ac:spMk id="3" creationId="{02015B52-1B06-6B89-9CFF-1CC3BA5E3D6C}"/>
          </ac:spMkLst>
        </pc:spChg>
      </pc:sldChg>
      <pc:sldChg chg="addSp modSp">
        <pc:chgData name="Abbass Ghanbary" userId="1b4679d4531ad3aa" providerId="Windows Live" clId="Web-{01348C94-B9FC-4D26-A026-126C2C356239}" dt="2023-12-16T05:53:46.582" v="27" actId="1076"/>
        <pc:sldMkLst>
          <pc:docMk/>
          <pc:sldMk cId="0" sldId="507"/>
        </pc:sldMkLst>
        <pc:spChg chg="add">
          <ac:chgData name="Abbass Ghanbary" userId="1b4679d4531ad3aa" providerId="Windows Live" clId="Web-{01348C94-B9FC-4D26-A026-126C2C356239}" dt="2023-12-16T05:53:41.285" v="25"/>
          <ac:spMkLst>
            <pc:docMk/>
            <pc:sldMk cId="0" sldId="507"/>
            <ac:spMk id="3" creationId="{2AC12739-741E-930C-548A-FBCCC842403C}"/>
          </ac:spMkLst>
        </pc:spChg>
        <pc:picChg chg="mod">
          <ac:chgData name="Abbass Ghanbary" userId="1b4679d4531ad3aa" providerId="Windows Live" clId="Web-{01348C94-B9FC-4D26-A026-126C2C356239}" dt="2023-12-16T05:53:46.582" v="27" actId="1076"/>
          <ac:picMkLst>
            <pc:docMk/>
            <pc:sldMk cId="0" sldId="507"/>
            <ac:picMk id="144468" creationId="{B9857DC9-9C07-9D34-43D8-EC7170AD3EE5}"/>
          </ac:picMkLst>
        </pc:picChg>
      </pc:sldChg>
      <pc:sldChg chg="addSp modSp">
        <pc:chgData name="Abbass Ghanbary" userId="1b4679d4531ad3aa" providerId="Windows Live" clId="Web-{01348C94-B9FC-4D26-A026-126C2C356239}" dt="2023-12-16T05:53:27.754" v="23" actId="1076"/>
        <pc:sldMkLst>
          <pc:docMk/>
          <pc:sldMk cId="0" sldId="508"/>
        </pc:sldMkLst>
        <pc:spChg chg="add mod">
          <ac:chgData name="Abbass Ghanbary" userId="1b4679d4531ad3aa" providerId="Windows Live" clId="Web-{01348C94-B9FC-4D26-A026-126C2C356239}" dt="2023-12-16T05:53:27.754" v="23" actId="1076"/>
          <ac:spMkLst>
            <pc:docMk/>
            <pc:sldMk cId="0" sldId="508"/>
            <ac:spMk id="3" creationId="{F2FD391F-58B1-53BE-2C30-9D6A51901142}"/>
          </ac:spMkLst>
        </pc:spChg>
      </pc:sldChg>
      <pc:sldChg chg="delSp del">
        <pc:chgData name="Abbass Ghanbary" userId="1b4679d4531ad3aa" providerId="Windows Live" clId="Web-{01348C94-B9FC-4D26-A026-126C2C356239}" dt="2023-12-16T06:15:19.444" v="267"/>
        <pc:sldMkLst>
          <pc:docMk/>
          <pc:sldMk cId="0" sldId="532"/>
        </pc:sldMkLst>
        <pc:picChg chg="del">
          <ac:chgData name="Abbass Ghanbary" userId="1b4679d4531ad3aa" providerId="Windows Live" clId="Web-{01348C94-B9FC-4D26-A026-126C2C356239}" dt="2023-12-16T06:15:16.053" v="266"/>
          <ac:picMkLst>
            <pc:docMk/>
            <pc:sldMk cId="0" sldId="532"/>
            <ac:picMk id="247812" creationId="{C4A6726E-297E-EFC8-1D0A-1339EEF8C54C}"/>
          </ac:picMkLst>
        </pc:picChg>
      </pc:sldChg>
    </pc:docChg>
  </pc:docChgLst>
  <pc:docChgLst>
    <pc:chgData name="Abbass Ghanbary" userId="1b4679d4531ad3aa" providerId="Windows Live" clId="Web-{5194F420-6369-4607-AE3F-5D77A36603C8}"/>
    <pc:docChg chg="modSld addMainMaster delMainMaster">
      <pc:chgData name="Abbass Ghanbary" userId="1b4679d4531ad3aa" providerId="Windows Live" clId="Web-{5194F420-6369-4607-AE3F-5D77A36603C8}" dt="2024-01-22T01:31:01.461" v="6" actId="14100"/>
      <pc:docMkLst>
        <pc:docMk/>
      </pc:docMkLst>
      <pc:sldChg chg="modSp mod modClrScheme chgLayout">
        <pc:chgData name="Abbass Ghanbary" userId="1b4679d4531ad3aa" providerId="Windows Live" clId="Web-{5194F420-6369-4607-AE3F-5D77A36603C8}" dt="2024-01-22T01:28:09.233" v="1"/>
        <pc:sldMkLst>
          <pc:docMk/>
          <pc:sldMk cId="4214247233" sldId="256"/>
        </pc:sldMkLst>
        <pc:spChg chg="mod ord">
          <ac:chgData name="Abbass Ghanbary" userId="1b4679d4531ad3aa" providerId="Windows Live" clId="Web-{5194F420-6369-4607-AE3F-5D77A36603C8}" dt="2024-01-22T01:28:09.233" v="1"/>
          <ac:spMkLst>
            <pc:docMk/>
            <pc:sldMk cId="4214247233" sldId="256"/>
            <ac:spMk id="2" creationId="{00000000-0000-0000-0000-000000000000}"/>
          </ac:spMkLst>
        </pc:spChg>
        <pc:spChg chg="mod ord">
          <ac:chgData name="Abbass Ghanbary" userId="1b4679d4531ad3aa" providerId="Windows Live" clId="Web-{5194F420-6369-4607-AE3F-5D77A36603C8}" dt="2024-01-22T01:28:09.233" v="1"/>
          <ac:spMkLst>
            <pc:docMk/>
            <pc:sldMk cId="4214247233" sldId="256"/>
            <ac:spMk id="3" creationId="{00000000-0000-0000-0000-000000000000}"/>
          </ac:spMkLst>
        </pc:spChg>
      </pc:sldChg>
      <pc:sldChg chg="modSp mod modClrScheme chgLayout">
        <pc:chgData name="Abbass Ghanbary" userId="1b4679d4531ad3aa" providerId="Windows Live" clId="Web-{5194F420-6369-4607-AE3F-5D77A36603C8}" dt="2024-01-22T01:28:09.233" v="1"/>
        <pc:sldMkLst>
          <pc:docMk/>
          <pc:sldMk cId="0" sldId="397"/>
        </pc:sldMkLst>
        <pc:spChg chg="mod ord">
          <ac:chgData name="Abbass Ghanbary" userId="1b4679d4531ad3aa" providerId="Windows Live" clId="Web-{5194F420-6369-4607-AE3F-5D77A36603C8}" dt="2024-01-22T01:28:09.233" v="1"/>
          <ac:spMkLst>
            <pc:docMk/>
            <pc:sldMk cId="0" sldId="397"/>
            <ac:spMk id="533506" creationId="{48891D5C-5D4F-580A-776D-ABDBF3D8A9E0}"/>
          </ac:spMkLst>
        </pc:spChg>
      </pc:sldChg>
      <pc:sldChg chg="modSp mod modClrScheme chgLayout">
        <pc:chgData name="Abbass Ghanbary" userId="1b4679d4531ad3aa" providerId="Windows Live" clId="Web-{5194F420-6369-4607-AE3F-5D77A36603C8}" dt="2024-01-22T01:28:09.233" v="1"/>
        <pc:sldMkLst>
          <pc:docMk/>
          <pc:sldMk cId="0" sldId="399"/>
        </pc:sldMkLst>
        <pc:spChg chg="mod ord">
          <ac:chgData name="Abbass Ghanbary" userId="1b4679d4531ad3aa" providerId="Windows Live" clId="Web-{5194F420-6369-4607-AE3F-5D77A36603C8}" dt="2024-01-22T01:28:09.233" v="1"/>
          <ac:spMkLst>
            <pc:docMk/>
            <pc:sldMk cId="0" sldId="399"/>
            <ac:spMk id="537602" creationId="{DE8040B7-80A3-986C-35A0-AE5648431585}"/>
          </ac:spMkLst>
        </pc:spChg>
      </pc:sldChg>
      <pc:sldChg chg="modSp mod modClrScheme chgLayout">
        <pc:chgData name="Abbass Ghanbary" userId="1b4679d4531ad3aa" providerId="Windows Live" clId="Web-{5194F420-6369-4607-AE3F-5D77A36603C8}" dt="2024-01-22T01:28:09.233" v="1"/>
        <pc:sldMkLst>
          <pc:docMk/>
          <pc:sldMk cId="0" sldId="457"/>
        </pc:sldMkLst>
        <pc:spChg chg="mod ord">
          <ac:chgData name="Abbass Ghanbary" userId="1b4679d4531ad3aa" providerId="Windows Live" clId="Web-{5194F420-6369-4607-AE3F-5D77A36603C8}" dt="2024-01-22T01:28:09.233" v="1"/>
          <ac:spMkLst>
            <pc:docMk/>
            <pc:sldMk cId="0" sldId="457"/>
            <ac:spMk id="656386" creationId="{9256A66B-96CF-5834-1729-A9D60749562A}"/>
          </ac:spMkLst>
        </pc:spChg>
      </pc:sldChg>
      <pc:sldChg chg="modSp mod modClrScheme chgLayout">
        <pc:chgData name="Abbass Ghanbary" userId="1b4679d4531ad3aa" providerId="Windows Live" clId="Web-{5194F420-6369-4607-AE3F-5D77A36603C8}" dt="2024-01-22T01:28:09.233" v="1"/>
        <pc:sldMkLst>
          <pc:docMk/>
          <pc:sldMk cId="0" sldId="474"/>
        </pc:sldMkLst>
        <pc:spChg chg="mod ord">
          <ac:chgData name="Abbass Ghanbary" userId="1b4679d4531ad3aa" providerId="Windows Live" clId="Web-{5194F420-6369-4607-AE3F-5D77A36603C8}" dt="2024-01-22T01:28:09.233" v="1"/>
          <ac:spMkLst>
            <pc:docMk/>
            <pc:sldMk cId="0" sldId="474"/>
            <ac:spMk id="146435" creationId="{D71D539C-EB32-4559-F81A-F72A2B8BBE02}"/>
          </ac:spMkLst>
        </pc:spChg>
        <pc:spChg chg="mod ord">
          <ac:chgData name="Abbass Ghanbary" userId="1b4679d4531ad3aa" providerId="Windows Live" clId="Web-{5194F420-6369-4607-AE3F-5D77A36603C8}" dt="2024-01-22T01:28:09.233" v="1"/>
          <ac:spMkLst>
            <pc:docMk/>
            <pc:sldMk cId="0" sldId="474"/>
            <ac:spMk id="688130" creationId="{19E6B5B2-10D2-F665-190C-DDE86F603054}"/>
          </ac:spMkLst>
        </pc:spChg>
      </pc:sldChg>
      <pc:sldChg chg="modSp mod modClrScheme chgLayout">
        <pc:chgData name="Abbass Ghanbary" userId="1b4679d4531ad3aa" providerId="Windows Live" clId="Web-{5194F420-6369-4607-AE3F-5D77A36603C8}" dt="2024-01-22T01:28:09.233" v="1"/>
        <pc:sldMkLst>
          <pc:docMk/>
          <pc:sldMk cId="0" sldId="522"/>
        </pc:sldMkLst>
        <pc:spChg chg="mod ord">
          <ac:chgData name="Abbass Ghanbary" userId="1b4679d4531ad3aa" providerId="Windows Live" clId="Web-{5194F420-6369-4607-AE3F-5D77A36603C8}" dt="2024-01-22T01:28:09.233" v="1"/>
          <ac:spMkLst>
            <pc:docMk/>
            <pc:sldMk cId="0" sldId="522"/>
            <ac:spMk id="227331" creationId="{45B2F074-1BEF-1023-FF58-FEE903924649}"/>
          </ac:spMkLst>
        </pc:spChg>
        <pc:spChg chg="mod ord">
          <ac:chgData name="Abbass Ghanbary" userId="1b4679d4531ad3aa" providerId="Windows Live" clId="Web-{5194F420-6369-4607-AE3F-5D77A36603C8}" dt="2024-01-22T01:28:09.233" v="1"/>
          <ac:spMkLst>
            <pc:docMk/>
            <pc:sldMk cId="0" sldId="522"/>
            <ac:spMk id="668674" creationId="{2654C1DC-6415-76CD-B0DB-BCE0A5131784}"/>
          </ac:spMkLst>
        </pc:spChg>
      </pc:sldChg>
      <pc:sldChg chg="modSp mod modClrScheme chgLayout">
        <pc:chgData name="Abbass Ghanbary" userId="1b4679d4531ad3aa" providerId="Windows Live" clId="Web-{5194F420-6369-4607-AE3F-5D77A36603C8}" dt="2024-01-22T01:28:09.233" v="1"/>
        <pc:sldMkLst>
          <pc:docMk/>
          <pc:sldMk cId="0" sldId="531"/>
        </pc:sldMkLst>
        <pc:spChg chg="mod ord">
          <ac:chgData name="Abbass Ghanbary" userId="1b4679d4531ad3aa" providerId="Windows Live" clId="Web-{5194F420-6369-4607-AE3F-5D77A36603C8}" dt="2024-01-22T01:28:09.233" v="1"/>
          <ac:spMkLst>
            <pc:docMk/>
            <pc:sldMk cId="0" sldId="531"/>
            <ac:spMk id="245764" creationId="{7E69BE84-EECC-A290-01B0-ADAB63EEF0C4}"/>
          </ac:spMkLst>
        </pc:spChg>
      </pc:sldChg>
      <pc:sldChg chg="modSp mod modClrScheme chgLayout">
        <pc:chgData name="Abbass Ghanbary" userId="1b4679d4531ad3aa" providerId="Windows Live" clId="Web-{5194F420-6369-4607-AE3F-5D77A36603C8}" dt="2024-01-22T01:28:09.233" v="1"/>
        <pc:sldMkLst>
          <pc:docMk/>
          <pc:sldMk cId="2980573946" sldId="533"/>
        </pc:sldMkLst>
        <pc:spChg chg="mod ord">
          <ac:chgData name="Abbass Ghanbary" userId="1b4679d4531ad3aa" providerId="Windows Live" clId="Web-{5194F420-6369-4607-AE3F-5D77A36603C8}" dt="2024-01-22T01:28:09.233" v="1"/>
          <ac:spMkLst>
            <pc:docMk/>
            <pc:sldMk cId="2980573946" sldId="533"/>
            <ac:spMk id="2" creationId="{4DAD7285-AC4B-884F-CF84-C8B7022CC0CE}"/>
          </ac:spMkLst>
        </pc:spChg>
        <pc:spChg chg="mod ord">
          <ac:chgData name="Abbass Ghanbary" userId="1b4679d4531ad3aa" providerId="Windows Live" clId="Web-{5194F420-6369-4607-AE3F-5D77A36603C8}" dt="2024-01-22T01:28:09.233" v="1"/>
          <ac:spMkLst>
            <pc:docMk/>
            <pc:sldMk cId="2980573946" sldId="533"/>
            <ac:spMk id="3" creationId="{665453C8-077F-2FAC-5C3B-A53C0D88BBDF}"/>
          </ac:spMkLst>
        </pc:spChg>
      </pc:sldChg>
      <pc:sldChg chg="modSp mod modClrScheme chgLayout">
        <pc:chgData name="Abbass Ghanbary" userId="1b4679d4531ad3aa" providerId="Windows Live" clId="Web-{5194F420-6369-4607-AE3F-5D77A36603C8}" dt="2024-01-22T01:28:09.233" v="1"/>
        <pc:sldMkLst>
          <pc:docMk/>
          <pc:sldMk cId="553244553" sldId="534"/>
        </pc:sldMkLst>
        <pc:spChg chg="mod ord">
          <ac:chgData name="Abbass Ghanbary" userId="1b4679d4531ad3aa" providerId="Windows Live" clId="Web-{5194F420-6369-4607-AE3F-5D77A36603C8}" dt="2024-01-22T01:28:09.233" v="1"/>
          <ac:spMkLst>
            <pc:docMk/>
            <pc:sldMk cId="553244553" sldId="534"/>
            <ac:spMk id="2" creationId="{F8870422-5919-FECF-CF05-00D0BA75BCDB}"/>
          </ac:spMkLst>
        </pc:spChg>
        <pc:spChg chg="mod ord">
          <ac:chgData name="Abbass Ghanbary" userId="1b4679d4531ad3aa" providerId="Windows Live" clId="Web-{5194F420-6369-4607-AE3F-5D77A36603C8}" dt="2024-01-22T01:28:09.233" v="1"/>
          <ac:spMkLst>
            <pc:docMk/>
            <pc:sldMk cId="553244553" sldId="534"/>
            <ac:spMk id="3" creationId="{9CE86679-9B87-4A5D-A8AA-E82337CC0952}"/>
          </ac:spMkLst>
        </pc:spChg>
      </pc:sldChg>
      <pc:sldChg chg="modSp mod modClrScheme chgLayout">
        <pc:chgData name="Abbass Ghanbary" userId="1b4679d4531ad3aa" providerId="Windows Live" clId="Web-{5194F420-6369-4607-AE3F-5D77A36603C8}" dt="2024-01-22T01:28:09.233" v="1"/>
        <pc:sldMkLst>
          <pc:docMk/>
          <pc:sldMk cId="3420649651" sldId="537"/>
        </pc:sldMkLst>
        <pc:spChg chg="mod ord">
          <ac:chgData name="Abbass Ghanbary" userId="1b4679d4531ad3aa" providerId="Windows Live" clId="Web-{5194F420-6369-4607-AE3F-5D77A36603C8}" dt="2024-01-22T01:28:09.233" v="1"/>
          <ac:spMkLst>
            <pc:docMk/>
            <pc:sldMk cId="3420649651" sldId="537"/>
            <ac:spMk id="2" creationId="{A6F6B8C1-DE1A-8F6F-AB9C-F36E19A7C784}"/>
          </ac:spMkLst>
        </pc:spChg>
      </pc:sldChg>
      <pc:sldChg chg="modSp mod modClrScheme chgLayout">
        <pc:chgData name="Abbass Ghanbary" userId="1b4679d4531ad3aa" providerId="Windows Live" clId="Web-{5194F420-6369-4607-AE3F-5D77A36603C8}" dt="2024-01-22T01:28:09.233" v="1"/>
        <pc:sldMkLst>
          <pc:docMk/>
          <pc:sldMk cId="2013113691" sldId="538"/>
        </pc:sldMkLst>
        <pc:spChg chg="mod ord">
          <ac:chgData name="Abbass Ghanbary" userId="1b4679d4531ad3aa" providerId="Windows Live" clId="Web-{5194F420-6369-4607-AE3F-5D77A36603C8}" dt="2024-01-22T01:28:09.233" v="1"/>
          <ac:spMkLst>
            <pc:docMk/>
            <pc:sldMk cId="2013113691" sldId="538"/>
            <ac:spMk id="2" creationId="{EF5F0903-22CE-9BB2-FA6E-AA4B9099234F}"/>
          </ac:spMkLst>
        </pc:spChg>
        <pc:spChg chg="mod ord">
          <ac:chgData name="Abbass Ghanbary" userId="1b4679d4531ad3aa" providerId="Windows Live" clId="Web-{5194F420-6369-4607-AE3F-5D77A36603C8}" dt="2024-01-22T01:28:09.233" v="1"/>
          <ac:spMkLst>
            <pc:docMk/>
            <pc:sldMk cId="2013113691" sldId="538"/>
            <ac:spMk id="3" creationId="{22123999-05D5-B35E-48BF-A05CC31E8C3F}"/>
          </ac:spMkLst>
        </pc:spChg>
      </pc:sldChg>
      <pc:sldChg chg="modSp mod modClrScheme chgLayout">
        <pc:chgData name="Abbass Ghanbary" userId="1b4679d4531ad3aa" providerId="Windows Live" clId="Web-{5194F420-6369-4607-AE3F-5D77A36603C8}" dt="2024-01-22T01:28:09.233" v="1"/>
        <pc:sldMkLst>
          <pc:docMk/>
          <pc:sldMk cId="1089042768" sldId="539"/>
        </pc:sldMkLst>
        <pc:spChg chg="mod ord">
          <ac:chgData name="Abbass Ghanbary" userId="1b4679d4531ad3aa" providerId="Windows Live" clId="Web-{5194F420-6369-4607-AE3F-5D77A36603C8}" dt="2024-01-22T01:28:09.233" v="1"/>
          <ac:spMkLst>
            <pc:docMk/>
            <pc:sldMk cId="1089042768" sldId="539"/>
            <ac:spMk id="2" creationId="{2D7A6EFC-AB04-5E05-3DE8-311F60D8990D}"/>
          </ac:spMkLst>
        </pc:spChg>
      </pc:sldChg>
      <pc:sldChg chg="modSp mod modClrScheme chgLayout">
        <pc:chgData name="Abbass Ghanbary" userId="1b4679d4531ad3aa" providerId="Windows Live" clId="Web-{5194F420-6369-4607-AE3F-5D77A36603C8}" dt="2024-01-22T01:28:09.233" v="1"/>
        <pc:sldMkLst>
          <pc:docMk/>
          <pc:sldMk cId="1437966748" sldId="540"/>
        </pc:sldMkLst>
        <pc:spChg chg="mod ord">
          <ac:chgData name="Abbass Ghanbary" userId="1b4679d4531ad3aa" providerId="Windows Live" clId="Web-{5194F420-6369-4607-AE3F-5D77A36603C8}" dt="2024-01-22T01:28:09.233" v="1"/>
          <ac:spMkLst>
            <pc:docMk/>
            <pc:sldMk cId="1437966748" sldId="540"/>
            <ac:spMk id="2" creationId="{AE2B9720-AD7E-FA13-E375-9521233347FC}"/>
          </ac:spMkLst>
        </pc:spChg>
        <pc:spChg chg="mod ord">
          <ac:chgData name="Abbass Ghanbary" userId="1b4679d4531ad3aa" providerId="Windows Live" clId="Web-{5194F420-6369-4607-AE3F-5D77A36603C8}" dt="2024-01-22T01:28:09.233" v="1"/>
          <ac:spMkLst>
            <pc:docMk/>
            <pc:sldMk cId="1437966748" sldId="540"/>
            <ac:spMk id="3" creationId="{82E7BF43-BE2D-8C30-FFD8-2010C9908DF8}"/>
          </ac:spMkLst>
        </pc:spChg>
      </pc:sldChg>
      <pc:sldChg chg="mod modClrScheme chgLayout">
        <pc:chgData name="Abbass Ghanbary" userId="1b4679d4531ad3aa" providerId="Windows Live" clId="Web-{5194F420-6369-4607-AE3F-5D77A36603C8}" dt="2024-01-22T01:28:09.233" v="1"/>
        <pc:sldMkLst>
          <pc:docMk/>
          <pc:sldMk cId="1394852511" sldId="541"/>
        </pc:sldMkLst>
      </pc:sldChg>
      <pc:sldChg chg="modSp mod modClrScheme chgLayout">
        <pc:chgData name="Abbass Ghanbary" userId="1b4679d4531ad3aa" providerId="Windows Live" clId="Web-{5194F420-6369-4607-AE3F-5D77A36603C8}" dt="2024-01-22T01:28:09.233" v="1"/>
        <pc:sldMkLst>
          <pc:docMk/>
          <pc:sldMk cId="1584132845" sldId="542"/>
        </pc:sldMkLst>
        <pc:spChg chg="mod ord">
          <ac:chgData name="Abbass Ghanbary" userId="1b4679d4531ad3aa" providerId="Windows Live" clId="Web-{5194F420-6369-4607-AE3F-5D77A36603C8}" dt="2024-01-22T01:28:09.233" v="1"/>
          <ac:spMkLst>
            <pc:docMk/>
            <pc:sldMk cId="1584132845" sldId="542"/>
            <ac:spMk id="2" creationId="{9414E9A0-32F7-6ABC-3AFE-DEA45242DC03}"/>
          </ac:spMkLst>
        </pc:spChg>
      </pc:sldChg>
      <pc:sldChg chg="modSp mod modClrScheme chgLayout">
        <pc:chgData name="Abbass Ghanbary" userId="1b4679d4531ad3aa" providerId="Windows Live" clId="Web-{5194F420-6369-4607-AE3F-5D77A36603C8}" dt="2024-01-22T01:28:09.233" v="1"/>
        <pc:sldMkLst>
          <pc:docMk/>
          <pc:sldMk cId="182446176" sldId="543"/>
        </pc:sldMkLst>
        <pc:spChg chg="mod ord">
          <ac:chgData name="Abbass Ghanbary" userId="1b4679d4531ad3aa" providerId="Windows Live" clId="Web-{5194F420-6369-4607-AE3F-5D77A36603C8}" dt="2024-01-22T01:28:09.233" v="1"/>
          <ac:spMkLst>
            <pc:docMk/>
            <pc:sldMk cId="182446176" sldId="543"/>
            <ac:spMk id="2" creationId="{E6907678-5CE7-8D15-5CFC-7F6D4FEE77CC}"/>
          </ac:spMkLst>
        </pc:spChg>
      </pc:sldChg>
      <pc:sldChg chg="modSp mod modClrScheme chgLayout">
        <pc:chgData name="Abbass Ghanbary" userId="1b4679d4531ad3aa" providerId="Windows Live" clId="Web-{5194F420-6369-4607-AE3F-5D77A36603C8}" dt="2024-01-22T01:28:09.233" v="1"/>
        <pc:sldMkLst>
          <pc:docMk/>
          <pc:sldMk cId="731879527" sldId="544"/>
        </pc:sldMkLst>
        <pc:spChg chg="mod ord">
          <ac:chgData name="Abbass Ghanbary" userId="1b4679d4531ad3aa" providerId="Windows Live" clId="Web-{5194F420-6369-4607-AE3F-5D77A36603C8}" dt="2024-01-22T01:28:09.233" v="1"/>
          <ac:spMkLst>
            <pc:docMk/>
            <pc:sldMk cId="731879527" sldId="544"/>
            <ac:spMk id="2" creationId="{AC7A55BD-14C5-8999-1631-94E3113C8AFA}"/>
          </ac:spMkLst>
        </pc:spChg>
      </pc:sldChg>
      <pc:sldChg chg="addSp modSp mod modClrScheme chgLayout">
        <pc:chgData name="Abbass Ghanbary" userId="1b4679d4531ad3aa" providerId="Windows Live" clId="Web-{5194F420-6369-4607-AE3F-5D77A36603C8}" dt="2024-01-22T01:31:01.461" v="6" actId="14100"/>
        <pc:sldMkLst>
          <pc:docMk/>
          <pc:sldMk cId="2681287734" sldId="545"/>
        </pc:sldMkLst>
        <pc:spChg chg="mod ord">
          <ac:chgData name="Abbass Ghanbary" userId="1b4679d4531ad3aa" providerId="Windows Live" clId="Web-{5194F420-6369-4607-AE3F-5D77A36603C8}" dt="2024-01-22T01:28:09.233" v="1"/>
          <ac:spMkLst>
            <pc:docMk/>
            <pc:sldMk cId="2681287734" sldId="545"/>
            <ac:spMk id="2" creationId="{91B090E9-C090-E15D-C8AA-BA25A10D8F91}"/>
          </ac:spMkLst>
        </pc:spChg>
        <pc:spChg chg="mod ord">
          <ac:chgData name="Abbass Ghanbary" userId="1b4679d4531ad3aa" providerId="Windows Live" clId="Web-{5194F420-6369-4607-AE3F-5D77A36603C8}" dt="2024-01-22T01:30:42.179" v="2" actId="20577"/>
          <ac:spMkLst>
            <pc:docMk/>
            <pc:sldMk cId="2681287734" sldId="545"/>
            <ac:spMk id="3" creationId="{65D3F20E-86B6-85BE-95AB-E48BA1EFCB1E}"/>
          </ac:spMkLst>
        </pc:spChg>
        <pc:picChg chg="add mod">
          <ac:chgData name="Abbass Ghanbary" userId="1b4679d4531ad3aa" providerId="Windows Live" clId="Web-{5194F420-6369-4607-AE3F-5D77A36603C8}" dt="2024-01-22T01:31:01.461" v="6" actId="14100"/>
          <ac:picMkLst>
            <pc:docMk/>
            <pc:sldMk cId="2681287734" sldId="545"/>
            <ac:picMk id="4" creationId="{74C38302-279E-1031-72B0-9C2785222B38}"/>
          </ac:picMkLst>
        </pc:picChg>
      </pc:sldChg>
      <pc:sldChg chg="modSp mod modClrScheme chgLayout">
        <pc:chgData name="Abbass Ghanbary" userId="1b4679d4531ad3aa" providerId="Windows Live" clId="Web-{5194F420-6369-4607-AE3F-5D77A36603C8}" dt="2024-01-22T01:28:09.233" v="1"/>
        <pc:sldMkLst>
          <pc:docMk/>
          <pc:sldMk cId="1083863323" sldId="546"/>
        </pc:sldMkLst>
        <pc:spChg chg="mod ord">
          <ac:chgData name="Abbass Ghanbary" userId="1b4679d4531ad3aa" providerId="Windows Live" clId="Web-{5194F420-6369-4607-AE3F-5D77A36603C8}" dt="2024-01-22T01:28:09.233" v="1"/>
          <ac:spMkLst>
            <pc:docMk/>
            <pc:sldMk cId="1083863323" sldId="546"/>
            <ac:spMk id="2" creationId="{B4509330-0B46-4709-208E-E1DF8114DF0B}"/>
          </ac:spMkLst>
        </pc:spChg>
        <pc:spChg chg="mod ord">
          <ac:chgData name="Abbass Ghanbary" userId="1b4679d4531ad3aa" providerId="Windows Live" clId="Web-{5194F420-6369-4607-AE3F-5D77A36603C8}" dt="2024-01-22T01:28:09.233" v="1"/>
          <ac:spMkLst>
            <pc:docMk/>
            <pc:sldMk cId="1083863323" sldId="546"/>
            <ac:spMk id="3" creationId="{84E5BC55-3646-0FA5-8B7C-C17650F5FEDC}"/>
          </ac:spMkLst>
        </pc:spChg>
      </pc:sldChg>
      <pc:sldMasterChg chg="add del addSldLayout delSldLayout">
        <pc:chgData name="Abbass Ghanbary" userId="1b4679d4531ad3aa" providerId="Windows Live" clId="Web-{5194F420-6369-4607-AE3F-5D77A36603C8}" dt="2024-01-22T01:28:09.233" v="1"/>
        <pc:sldMasterMkLst>
          <pc:docMk/>
          <pc:sldMasterMk cId="289258655" sldId="2147483648"/>
        </pc:sldMasterMkLst>
        <pc:sldLayoutChg chg="add del">
          <pc:chgData name="Abbass Ghanbary" userId="1b4679d4531ad3aa" providerId="Windows Live" clId="Web-{5194F420-6369-4607-AE3F-5D77A36603C8}" dt="2024-01-22T01:28:09.233" v="1"/>
          <pc:sldLayoutMkLst>
            <pc:docMk/>
            <pc:sldMasterMk cId="289258655" sldId="2147483648"/>
            <pc:sldLayoutMk cId="26629312" sldId="2147483649"/>
          </pc:sldLayoutMkLst>
        </pc:sldLayoutChg>
        <pc:sldLayoutChg chg="add del">
          <pc:chgData name="Abbass Ghanbary" userId="1b4679d4531ad3aa" providerId="Windows Live" clId="Web-{5194F420-6369-4607-AE3F-5D77A36603C8}" dt="2024-01-22T01:28:09.233" v="1"/>
          <pc:sldLayoutMkLst>
            <pc:docMk/>
            <pc:sldMasterMk cId="289258655" sldId="2147483648"/>
            <pc:sldLayoutMk cId="4033389991" sldId="2147483650"/>
          </pc:sldLayoutMkLst>
        </pc:sldLayoutChg>
        <pc:sldLayoutChg chg="add del">
          <pc:chgData name="Abbass Ghanbary" userId="1b4679d4531ad3aa" providerId="Windows Live" clId="Web-{5194F420-6369-4607-AE3F-5D77A36603C8}" dt="2024-01-22T01:28:09.233" v="1"/>
          <pc:sldLayoutMkLst>
            <pc:docMk/>
            <pc:sldMasterMk cId="289258655" sldId="2147483648"/>
            <pc:sldLayoutMk cId="1948539404" sldId="2147483651"/>
          </pc:sldLayoutMkLst>
        </pc:sldLayoutChg>
        <pc:sldLayoutChg chg="add del">
          <pc:chgData name="Abbass Ghanbary" userId="1b4679d4531ad3aa" providerId="Windows Live" clId="Web-{5194F420-6369-4607-AE3F-5D77A36603C8}" dt="2024-01-22T01:28:09.233" v="1"/>
          <pc:sldLayoutMkLst>
            <pc:docMk/>
            <pc:sldMasterMk cId="289258655" sldId="2147483648"/>
            <pc:sldLayoutMk cId="684176679" sldId="2147483652"/>
          </pc:sldLayoutMkLst>
        </pc:sldLayoutChg>
        <pc:sldLayoutChg chg="add del">
          <pc:chgData name="Abbass Ghanbary" userId="1b4679d4531ad3aa" providerId="Windows Live" clId="Web-{5194F420-6369-4607-AE3F-5D77A36603C8}" dt="2024-01-22T01:28:09.233" v="1"/>
          <pc:sldLayoutMkLst>
            <pc:docMk/>
            <pc:sldMasterMk cId="289258655" sldId="2147483648"/>
            <pc:sldLayoutMk cId="4250320437" sldId="2147483653"/>
          </pc:sldLayoutMkLst>
        </pc:sldLayoutChg>
        <pc:sldLayoutChg chg="add del">
          <pc:chgData name="Abbass Ghanbary" userId="1b4679d4531ad3aa" providerId="Windows Live" clId="Web-{5194F420-6369-4607-AE3F-5D77A36603C8}" dt="2024-01-22T01:28:09.233" v="1"/>
          <pc:sldLayoutMkLst>
            <pc:docMk/>
            <pc:sldMasterMk cId="289258655" sldId="2147483648"/>
            <pc:sldLayoutMk cId="708751596" sldId="2147483654"/>
          </pc:sldLayoutMkLst>
        </pc:sldLayoutChg>
        <pc:sldLayoutChg chg="add del">
          <pc:chgData name="Abbass Ghanbary" userId="1b4679d4531ad3aa" providerId="Windows Live" clId="Web-{5194F420-6369-4607-AE3F-5D77A36603C8}" dt="2024-01-22T01:28:09.233" v="1"/>
          <pc:sldLayoutMkLst>
            <pc:docMk/>
            <pc:sldMasterMk cId="289258655" sldId="2147483648"/>
            <pc:sldLayoutMk cId="499859615" sldId="2147483655"/>
          </pc:sldLayoutMkLst>
        </pc:sldLayoutChg>
        <pc:sldLayoutChg chg="add del">
          <pc:chgData name="Abbass Ghanbary" userId="1b4679d4531ad3aa" providerId="Windows Live" clId="Web-{5194F420-6369-4607-AE3F-5D77A36603C8}" dt="2024-01-22T01:28:09.233" v="1"/>
          <pc:sldLayoutMkLst>
            <pc:docMk/>
            <pc:sldMasterMk cId="289258655" sldId="2147483648"/>
            <pc:sldLayoutMk cId="3882052564" sldId="2147483656"/>
          </pc:sldLayoutMkLst>
        </pc:sldLayoutChg>
        <pc:sldLayoutChg chg="add del">
          <pc:chgData name="Abbass Ghanbary" userId="1b4679d4531ad3aa" providerId="Windows Live" clId="Web-{5194F420-6369-4607-AE3F-5D77A36603C8}" dt="2024-01-22T01:28:09.233" v="1"/>
          <pc:sldLayoutMkLst>
            <pc:docMk/>
            <pc:sldMasterMk cId="289258655" sldId="2147483648"/>
            <pc:sldLayoutMk cId="4153370493" sldId="2147483657"/>
          </pc:sldLayoutMkLst>
        </pc:sldLayoutChg>
        <pc:sldLayoutChg chg="add del">
          <pc:chgData name="Abbass Ghanbary" userId="1b4679d4531ad3aa" providerId="Windows Live" clId="Web-{5194F420-6369-4607-AE3F-5D77A36603C8}" dt="2024-01-22T01:28:09.233" v="1"/>
          <pc:sldLayoutMkLst>
            <pc:docMk/>
            <pc:sldMasterMk cId="289258655" sldId="2147483648"/>
            <pc:sldLayoutMk cId="2714814203" sldId="2147483658"/>
          </pc:sldLayoutMkLst>
        </pc:sldLayoutChg>
        <pc:sldLayoutChg chg="add del">
          <pc:chgData name="Abbass Ghanbary" userId="1b4679d4531ad3aa" providerId="Windows Live" clId="Web-{5194F420-6369-4607-AE3F-5D77A36603C8}" dt="2024-01-22T01:28:09.233" v="1"/>
          <pc:sldLayoutMkLst>
            <pc:docMk/>
            <pc:sldMasterMk cId="289258655" sldId="2147483648"/>
            <pc:sldLayoutMk cId="2075556954" sldId="2147483659"/>
          </pc:sldLayoutMkLst>
        </pc:sldLayoutChg>
      </pc:sldMasterChg>
      <pc:sldMasterChg chg="add del addSldLayout delSldLayout modSldLayout">
        <pc:chgData name="Abbass Ghanbary" userId="1b4679d4531ad3aa" providerId="Windows Live" clId="Web-{5194F420-6369-4607-AE3F-5D77A36603C8}" dt="2024-01-22T01:28:09.233" v="1"/>
        <pc:sldMasterMkLst>
          <pc:docMk/>
          <pc:sldMasterMk cId="4095578350" sldId="2147483660"/>
        </pc:sldMasterMkLst>
        <pc:sldLayoutChg chg="add del mod replId">
          <pc:chgData name="Abbass Ghanbary" userId="1b4679d4531ad3aa" providerId="Windows Live" clId="Web-{5194F420-6369-4607-AE3F-5D77A36603C8}" dt="2024-01-22T01:28:09.233" v="1"/>
          <pc:sldLayoutMkLst>
            <pc:docMk/>
            <pc:sldMasterMk cId="4095578350" sldId="2147483660"/>
            <pc:sldLayoutMk cId="2137086346" sldId="2147483661"/>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3316791669" sldId="2147483662"/>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318346994" sldId="2147483663"/>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73410655" sldId="2147483664"/>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2057337970" sldId="2147483665"/>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818957131" sldId="2147483666"/>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2973717733" sldId="2147483667"/>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100968083" sldId="2147483668"/>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2863158542" sldId="2147483669"/>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1563955526" sldId="2147483670"/>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1382753030" sldId="2147483671"/>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665178226" sldId="2147483672"/>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3283512503" sldId="2147483673"/>
          </pc:sldLayoutMkLst>
        </pc:sldLayoutChg>
        <pc:sldLayoutChg chg="add del mod replId">
          <pc:chgData name="Abbass Ghanbary" userId="1b4679d4531ad3aa" providerId="Windows Live" clId="Web-{5194F420-6369-4607-AE3F-5D77A36603C8}" dt="2024-01-22T01:28:09.233" v="1"/>
          <pc:sldLayoutMkLst>
            <pc:docMk/>
            <pc:sldMasterMk cId="4095578350" sldId="2147483660"/>
            <pc:sldLayoutMk cId="2763812927" sldId="2147483674"/>
          </pc:sldLayoutMkLst>
        </pc:sldLayoutChg>
      </pc:sldMasterChg>
    </pc:docChg>
  </pc:docChgLst>
  <pc:docChgLst>
    <pc:chgData name="Abbass Ghanbary" userId="1b4679d4531ad3aa" providerId="Windows Live" clId="Web-{B5BA4F77-5BFA-42D3-BC83-204205BCFE79}"/>
    <pc:docChg chg="addSld modSld">
      <pc:chgData name="Abbass Ghanbary" userId="1b4679d4531ad3aa" providerId="Windows Live" clId="Web-{B5BA4F77-5BFA-42D3-BC83-204205BCFE79}" dt="2024-01-20T22:09:40.030" v="62" actId="20577"/>
      <pc:docMkLst>
        <pc:docMk/>
      </pc:docMkLst>
      <pc:sldChg chg="modSp new">
        <pc:chgData name="Abbass Ghanbary" userId="1b4679d4531ad3aa" providerId="Windows Live" clId="Web-{B5BA4F77-5BFA-42D3-BC83-204205BCFE79}" dt="2024-01-20T22:09:40.030" v="62" actId="20577"/>
        <pc:sldMkLst>
          <pc:docMk/>
          <pc:sldMk cId="1083863323" sldId="546"/>
        </pc:sldMkLst>
        <pc:spChg chg="mod">
          <ac:chgData name="Abbass Ghanbary" userId="1b4679d4531ad3aa" providerId="Windows Live" clId="Web-{B5BA4F77-5BFA-42D3-BC83-204205BCFE79}" dt="2024-01-20T22:06:48.259" v="9" actId="20577"/>
          <ac:spMkLst>
            <pc:docMk/>
            <pc:sldMk cId="1083863323" sldId="546"/>
            <ac:spMk id="2" creationId="{B4509330-0B46-4709-208E-E1DF8114DF0B}"/>
          </ac:spMkLst>
        </pc:spChg>
        <pc:spChg chg="mod">
          <ac:chgData name="Abbass Ghanbary" userId="1b4679d4531ad3aa" providerId="Windows Live" clId="Web-{B5BA4F77-5BFA-42D3-BC83-204205BCFE79}" dt="2024-01-20T22:09:40.030" v="62" actId="20577"/>
          <ac:spMkLst>
            <pc:docMk/>
            <pc:sldMk cId="1083863323" sldId="546"/>
            <ac:spMk id="3" creationId="{84E5BC55-3646-0FA5-8B7C-C17650F5FEDC}"/>
          </ac:spMkLst>
        </pc:spChg>
      </pc:sldChg>
    </pc:docChg>
  </pc:docChgLst>
  <pc:docChgLst>
    <pc:chgData name="Abbass Ghanbary" userId="1b4679d4531ad3aa" providerId="Windows Live" clId="Web-{C482B16F-3C4F-4EED-AE68-214CCA3B67C2}"/>
    <pc:docChg chg="addSld delSld modSld sldOrd">
      <pc:chgData name="Abbass Ghanbary" userId="1b4679d4531ad3aa" providerId="Windows Live" clId="Web-{C482B16F-3C4F-4EED-AE68-214CCA3B67C2}" dt="2024-01-15T20:57:15.078" v="10"/>
      <pc:docMkLst>
        <pc:docMk/>
      </pc:docMkLst>
      <pc:sldChg chg="ord">
        <pc:chgData name="Abbass Ghanbary" userId="1b4679d4531ad3aa" providerId="Windows Live" clId="Web-{C482B16F-3C4F-4EED-AE68-214CCA3B67C2}" dt="2024-01-15T20:57:15.078" v="10"/>
        <pc:sldMkLst>
          <pc:docMk/>
          <pc:sldMk cId="0" sldId="457"/>
        </pc:sldMkLst>
      </pc:sldChg>
      <pc:sldChg chg="modSp">
        <pc:chgData name="Abbass Ghanbary" userId="1b4679d4531ad3aa" providerId="Windows Live" clId="Web-{C482B16F-3C4F-4EED-AE68-214CCA3B67C2}" dt="2024-01-15T20:56:42.873" v="9" actId="20577"/>
        <pc:sldMkLst>
          <pc:docMk/>
          <pc:sldMk cId="1394852511" sldId="541"/>
        </pc:sldMkLst>
        <pc:spChg chg="mod">
          <ac:chgData name="Abbass Ghanbary" userId="1b4679d4531ad3aa" providerId="Windows Live" clId="Web-{C482B16F-3C4F-4EED-AE68-214CCA3B67C2}" dt="2024-01-15T20:56:42.873" v="9" actId="20577"/>
          <ac:spMkLst>
            <pc:docMk/>
            <pc:sldMk cId="1394852511" sldId="541"/>
            <ac:spMk id="4" creationId="{9E61011D-821C-C065-0AD6-E1ADA4339533}"/>
          </ac:spMkLst>
        </pc:spChg>
      </pc:sldChg>
      <pc:sldChg chg="new del">
        <pc:chgData name="Abbass Ghanbary" userId="1b4679d4531ad3aa" providerId="Windows Live" clId="Web-{C482B16F-3C4F-4EED-AE68-214CCA3B67C2}" dt="2024-01-15T20:56:10.575" v="1"/>
        <pc:sldMkLst>
          <pc:docMk/>
          <pc:sldMk cId="1349008981" sldId="542"/>
        </pc:sldMkLst>
      </pc:sldChg>
    </pc:docChg>
  </pc:docChgLst>
  <pc:docChgLst>
    <pc:chgData name="Abbass Ghanbary" userId="1b4679d4531ad3aa" providerId="Windows Live" clId="Web-{AF2687F2-0917-4FFD-89DE-C4744597A10B}"/>
    <pc:docChg chg="addSld delSld modSld">
      <pc:chgData name="Abbass Ghanbary" userId="1b4679d4531ad3aa" providerId="Windows Live" clId="Web-{AF2687F2-0917-4FFD-89DE-C4744597A10B}" dt="2023-12-13T00:37:42.094" v="237"/>
      <pc:docMkLst>
        <pc:docMk/>
      </pc:docMkLst>
      <pc:sldChg chg="addSp modSp">
        <pc:chgData name="Abbass Ghanbary" userId="1b4679d4531ad3aa" providerId="Windows Live" clId="Web-{AF2687F2-0917-4FFD-89DE-C4744597A10B}" dt="2023-12-13T00:25:21.629" v="167" actId="14100"/>
        <pc:sldMkLst>
          <pc:docMk/>
          <pc:sldMk cId="0" sldId="397"/>
        </pc:sldMkLst>
        <pc:spChg chg="mod">
          <ac:chgData name="Abbass Ghanbary" userId="1b4679d4531ad3aa" providerId="Windows Live" clId="Web-{AF2687F2-0917-4FFD-89DE-C4744597A10B}" dt="2023-12-13T00:24:52.097" v="163" actId="20577"/>
          <ac:spMkLst>
            <pc:docMk/>
            <pc:sldMk cId="0" sldId="397"/>
            <ac:spMk id="99331" creationId="{FE1EDD2B-08AB-D914-BA7E-104DA19CEB60}"/>
          </ac:spMkLst>
        </pc:spChg>
        <pc:picChg chg="add mod">
          <ac:chgData name="Abbass Ghanbary" userId="1b4679d4531ad3aa" providerId="Windows Live" clId="Web-{AF2687F2-0917-4FFD-89DE-C4744597A10B}" dt="2023-12-13T00:25:21.629" v="167" actId="14100"/>
          <ac:picMkLst>
            <pc:docMk/>
            <pc:sldMk cId="0" sldId="397"/>
            <ac:picMk id="3" creationId="{403662C3-6F0C-D528-0409-B363E00BEC65}"/>
          </ac:picMkLst>
        </pc:picChg>
      </pc:sldChg>
      <pc:sldChg chg="del">
        <pc:chgData name="Abbass Ghanbary" userId="1b4679d4531ad3aa" providerId="Windows Live" clId="Web-{AF2687F2-0917-4FFD-89DE-C4744597A10B}" dt="2023-12-13T00:25:32.286" v="168"/>
        <pc:sldMkLst>
          <pc:docMk/>
          <pc:sldMk cId="0" sldId="398"/>
        </pc:sldMkLst>
      </pc:sldChg>
      <pc:sldChg chg="addSp modSp">
        <pc:chgData name="Abbass Ghanbary" userId="1b4679d4531ad3aa" providerId="Windows Live" clId="Web-{AF2687F2-0917-4FFD-89DE-C4744597A10B}" dt="2023-12-13T00:27:48.447" v="186" actId="14100"/>
        <pc:sldMkLst>
          <pc:docMk/>
          <pc:sldMk cId="0" sldId="399"/>
        </pc:sldMkLst>
        <pc:spChg chg="mod">
          <ac:chgData name="Abbass Ghanbary" userId="1b4679d4531ad3aa" providerId="Windows Live" clId="Web-{AF2687F2-0917-4FFD-89DE-C4744597A10B}" dt="2023-12-13T00:27:37.665" v="182" actId="20577"/>
          <ac:spMkLst>
            <pc:docMk/>
            <pc:sldMk cId="0" sldId="399"/>
            <ac:spMk id="103427" creationId="{9121A9B0-DCFE-0398-F4D6-504A5E7A8F5A}"/>
          </ac:spMkLst>
        </pc:spChg>
        <pc:picChg chg="add mod">
          <ac:chgData name="Abbass Ghanbary" userId="1b4679d4531ad3aa" providerId="Windows Live" clId="Web-{AF2687F2-0917-4FFD-89DE-C4744597A10B}" dt="2023-12-13T00:27:48.447" v="186" actId="14100"/>
          <ac:picMkLst>
            <pc:docMk/>
            <pc:sldMk cId="0" sldId="399"/>
            <ac:picMk id="2" creationId="{4D6BF427-4CF7-36CB-1575-40642E14702B}"/>
          </ac:picMkLst>
        </pc:picChg>
      </pc:sldChg>
      <pc:sldChg chg="del">
        <pc:chgData name="Abbass Ghanbary" userId="1b4679d4531ad3aa" providerId="Windows Live" clId="Web-{AF2687F2-0917-4FFD-89DE-C4744597A10B}" dt="2023-12-13T00:28:11.932" v="187"/>
        <pc:sldMkLst>
          <pc:docMk/>
          <pc:sldMk cId="0" sldId="401"/>
        </pc:sldMkLst>
      </pc:sldChg>
      <pc:sldChg chg="del">
        <pc:chgData name="Abbass Ghanbary" userId="1b4679d4531ad3aa" providerId="Windows Live" clId="Web-{AF2687F2-0917-4FFD-89DE-C4744597A10B}" dt="2023-12-13T00:28:14.323" v="188"/>
        <pc:sldMkLst>
          <pc:docMk/>
          <pc:sldMk cId="0" sldId="402"/>
        </pc:sldMkLst>
      </pc:sldChg>
      <pc:sldChg chg="modSp">
        <pc:chgData name="Abbass Ghanbary" userId="1b4679d4531ad3aa" providerId="Windows Live" clId="Web-{AF2687F2-0917-4FFD-89DE-C4744597A10B}" dt="2023-12-13T00:28:22.511" v="190" actId="20577"/>
        <pc:sldMkLst>
          <pc:docMk/>
          <pc:sldMk cId="0" sldId="403"/>
        </pc:sldMkLst>
        <pc:spChg chg="mod">
          <ac:chgData name="Abbass Ghanbary" userId="1b4679d4531ad3aa" providerId="Windows Live" clId="Web-{AF2687F2-0917-4FFD-89DE-C4744597A10B}" dt="2023-12-13T00:28:22.511" v="190" actId="20577"/>
          <ac:spMkLst>
            <pc:docMk/>
            <pc:sldMk cId="0" sldId="403"/>
            <ac:spMk id="111619" creationId="{0F5BE524-B9C7-CCEC-F925-888A8CAC5F45}"/>
          </ac:spMkLst>
        </pc:spChg>
      </pc:sldChg>
      <pc:sldChg chg="modSp">
        <pc:chgData name="Abbass Ghanbary" userId="1b4679d4531ad3aa" providerId="Windows Live" clId="Web-{AF2687F2-0917-4FFD-89DE-C4744597A10B}" dt="2023-12-13T00:29:11.341" v="194" actId="20577"/>
        <pc:sldMkLst>
          <pc:docMk/>
          <pc:sldMk cId="0" sldId="404"/>
        </pc:sldMkLst>
        <pc:spChg chg="mod">
          <ac:chgData name="Abbass Ghanbary" userId="1b4679d4531ad3aa" providerId="Windows Live" clId="Web-{AF2687F2-0917-4FFD-89DE-C4744597A10B}" dt="2023-12-13T00:29:11.341" v="194" actId="20577"/>
          <ac:spMkLst>
            <pc:docMk/>
            <pc:sldMk cId="0" sldId="404"/>
            <ac:spMk id="113667" creationId="{1533A5A7-BEBA-0A30-FC6E-7BEEDC5FC4DE}"/>
          </ac:spMkLst>
        </pc:spChg>
      </pc:sldChg>
      <pc:sldChg chg="del">
        <pc:chgData name="Abbass Ghanbary" userId="1b4679d4531ad3aa" providerId="Windows Live" clId="Web-{AF2687F2-0917-4FFD-89DE-C4744597A10B}" dt="2023-12-13T00:29:39.733" v="196"/>
        <pc:sldMkLst>
          <pc:docMk/>
          <pc:sldMk cId="0" sldId="406"/>
        </pc:sldMkLst>
      </pc:sldChg>
      <pc:sldChg chg="del">
        <pc:chgData name="Abbass Ghanbary" userId="1b4679d4531ad3aa" providerId="Windows Live" clId="Web-{AF2687F2-0917-4FFD-89DE-C4744597A10B}" dt="2023-12-13T00:15:33.045" v="0"/>
        <pc:sldMkLst>
          <pc:docMk/>
          <pc:sldMk cId="0" sldId="458"/>
        </pc:sldMkLst>
      </pc:sldChg>
      <pc:sldChg chg="modSp del">
        <pc:chgData name="Abbass Ghanbary" userId="1b4679d4531ad3aa" providerId="Windows Live" clId="Web-{AF2687F2-0917-4FFD-89DE-C4744597A10B}" dt="2023-12-13T00:16:19.140" v="7"/>
        <pc:sldMkLst>
          <pc:docMk/>
          <pc:sldMk cId="0" sldId="459"/>
        </pc:sldMkLst>
        <pc:spChg chg="mod">
          <ac:chgData name="Abbass Ghanbary" userId="1b4679d4531ad3aa" providerId="Windows Live" clId="Web-{AF2687F2-0917-4FFD-89DE-C4744597A10B}" dt="2023-12-13T00:16:17.843" v="6" actId="20577"/>
          <ac:spMkLst>
            <pc:docMk/>
            <pc:sldMk cId="0" sldId="459"/>
            <ac:spMk id="82947" creationId="{CFE23929-A5E8-0A8F-09DD-3428662862E0}"/>
          </ac:spMkLst>
        </pc:spChg>
      </pc:sldChg>
      <pc:sldChg chg="addSp delSp modSp">
        <pc:chgData name="Abbass Ghanbary" userId="1b4679d4531ad3aa" providerId="Windows Live" clId="Web-{AF2687F2-0917-4FFD-89DE-C4744597A10B}" dt="2023-12-13T00:16:54.829" v="12" actId="1076"/>
        <pc:sldMkLst>
          <pc:docMk/>
          <pc:sldMk cId="0" sldId="460"/>
        </pc:sldMkLst>
        <pc:spChg chg="add del mod">
          <ac:chgData name="Abbass Ghanbary" userId="1b4679d4531ad3aa" providerId="Windows Live" clId="Web-{AF2687F2-0917-4FFD-89DE-C4744597A10B}" dt="2023-12-13T00:16:43.688" v="9"/>
          <ac:spMkLst>
            <pc:docMk/>
            <pc:sldMk cId="0" sldId="460"/>
            <ac:spMk id="3" creationId="{FB40A2DE-F96A-CE49-CB8E-9F00B1D98132}"/>
          </ac:spMkLst>
        </pc:spChg>
        <pc:spChg chg="del">
          <ac:chgData name="Abbass Ghanbary" userId="1b4679d4531ad3aa" providerId="Windows Live" clId="Web-{AF2687F2-0917-4FFD-89DE-C4744597A10B}" dt="2023-12-13T00:16:40.203" v="8"/>
          <ac:spMkLst>
            <pc:docMk/>
            <pc:sldMk cId="0" sldId="460"/>
            <ac:spMk id="89091" creationId="{930D546B-3EEA-2B04-B344-CA47D17B944B}"/>
          </ac:spMkLst>
        </pc:spChg>
        <pc:spChg chg="mod">
          <ac:chgData name="Abbass Ghanbary" userId="1b4679d4531ad3aa" providerId="Windows Live" clId="Web-{AF2687F2-0917-4FFD-89DE-C4744597A10B}" dt="2023-12-13T00:16:54.829" v="12" actId="1076"/>
          <ac:spMkLst>
            <pc:docMk/>
            <pc:sldMk cId="0" sldId="460"/>
            <ac:spMk id="662530" creationId="{15D63AF0-42C6-7776-583F-28BA71F185A2}"/>
          </ac:spMkLst>
        </pc:spChg>
        <pc:picChg chg="mod">
          <ac:chgData name="Abbass Ghanbary" userId="1b4679d4531ad3aa" providerId="Windows Live" clId="Web-{AF2687F2-0917-4FFD-89DE-C4744597A10B}" dt="2023-12-13T00:16:48.516" v="11" actId="1076"/>
          <ac:picMkLst>
            <pc:docMk/>
            <pc:sldMk cId="0" sldId="460"/>
            <ac:picMk id="89098" creationId="{817BD660-8490-4470-7D98-E866027C8E01}"/>
          </ac:picMkLst>
        </pc:picChg>
      </pc:sldChg>
      <pc:sldChg chg="del">
        <pc:chgData name="Abbass Ghanbary" userId="1b4679d4531ad3aa" providerId="Windows Live" clId="Web-{AF2687F2-0917-4FFD-89DE-C4744597A10B}" dt="2023-12-13T00:17:33.299" v="13"/>
        <pc:sldMkLst>
          <pc:docMk/>
          <pc:sldMk cId="0" sldId="461"/>
        </pc:sldMkLst>
      </pc:sldChg>
      <pc:sldChg chg="del">
        <pc:chgData name="Abbass Ghanbary" userId="1b4679d4531ad3aa" providerId="Windows Live" clId="Web-{AF2687F2-0917-4FFD-89DE-C4744597A10B}" dt="2023-12-13T00:29:34.967" v="195"/>
        <pc:sldMkLst>
          <pc:docMk/>
          <pc:sldMk cId="0" sldId="467"/>
        </pc:sldMkLst>
      </pc:sldChg>
      <pc:sldChg chg="modSp">
        <pc:chgData name="Abbass Ghanbary" userId="1b4679d4531ad3aa" providerId="Windows Live" clId="Web-{AF2687F2-0917-4FFD-89DE-C4744597A10B}" dt="2023-12-13T00:36:56.858" v="231" actId="20577"/>
        <pc:sldMkLst>
          <pc:docMk/>
          <pc:sldMk cId="0" sldId="474"/>
        </pc:sldMkLst>
        <pc:spChg chg="mod">
          <ac:chgData name="Abbass Ghanbary" userId="1b4679d4531ad3aa" providerId="Windows Live" clId="Web-{AF2687F2-0917-4FFD-89DE-C4744597A10B}" dt="2023-12-13T00:36:56.858" v="231" actId="20577"/>
          <ac:spMkLst>
            <pc:docMk/>
            <pc:sldMk cId="0" sldId="474"/>
            <ac:spMk id="146435" creationId="{D71D539C-EB32-4559-F81A-F72A2B8BBE02}"/>
          </ac:spMkLst>
        </pc:spChg>
      </pc:sldChg>
      <pc:sldChg chg="modSp del">
        <pc:chgData name="Abbass Ghanbary" userId="1b4679d4531ad3aa" providerId="Windows Live" clId="Web-{AF2687F2-0917-4FFD-89DE-C4744597A10B}" dt="2023-12-13T00:37:42.094" v="237"/>
        <pc:sldMkLst>
          <pc:docMk/>
          <pc:sldMk cId="0" sldId="476"/>
        </pc:sldMkLst>
        <pc:spChg chg="mod">
          <ac:chgData name="Abbass Ghanbary" userId="1b4679d4531ad3aa" providerId="Windows Live" clId="Web-{AF2687F2-0917-4FFD-89DE-C4744597A10B}" dt="2023-12-13T00:37:39.610" v="236" actId="20577"/>
          <ac:spMkLst>
            <pc:docMk/>
            <pc:sldMk cId="0" sldId="476"/>
            <ac:spMk id="692226" creationId="{64B3AB1C-A7A1-7421-A114-50214B2437DA}"/>
          </ac:spMkLst>
        </pc:spChg>
      </pc:sldChg>
      <pc:sldChg chg="del">
        <pc:chgData name="Abbass Ghanbary" userId="1b4679d4531ad3aa" providerId="Windows Live" clId="Web-{AF2687F2-0917-4FFD-89DE-C4744597A10B}" dt="2023-12-13T00:37:14.499" v="232"/>
        <pc:sldMkLst>
          <pc:docMk/>
          <pc:sldMk cId="0" sldId="505"/>
        </pc:sldMkLst>
      </pc:sldChg>
      <pc:sldChg chg="del">
        <pc:chgData name="Abbass Ghanbary" userId="1b4679d4531ad3aa" providerId="Windows Live" clId="Web-{AF2687F2-0917-4FFD-89DE-C4744597A10B}" dt="2023-12-13T00:37:25.531" v="233"/>
        <pc:sldMkLst>
          <pc:docMk/>
          <pc:sldMk cId="0" sldId="506"/>
        </pc:sldMkLst>
      </pc:sldChg>
      <pc:sldChg chg="modSp">
        <pc:chgData name="Abbass Ghanbary" userId="1b4679d4531ad3aa" providerId="Windows Live" clId="Web-{AF2687F2-0917-4FFD-89DE-C4744597A10B}" dt="2023-12-13T00:22:58.593" v="143" actId="20577"/>
        <pc:sldMkLst>
          <pc:docMk/>
          <pc:sldMk cId="0" sldId="522"/>
        </pc:sldMkLst>
        <pc:spChg chg="mod">
          <ac:chgData name="Abbass Ghanbary" userId="1b4679d4531ad3aa" providerId="Windows Live" clId="Web-{AF2687F2-0917-4FFD-89DE-C4744597A10B}" dt="2023-12-13T00:22:58.593" v="143" actId="20577"/>
          <ac:spMkLst>
            <pc:docMk/>
            <pc:sldMk cId="0" sldId="522"/>
            <ac:spMk id="227331" creationId="{45B2F074-1BEF-1023-FF58-FEE903924649}"/>
          </ac:spMkLst>
        </pc:spChg>
      </pc:sldChg>
      <pc:sldChg chg="del">
        <pc:chgData name="Abbass Ghanbary" userId="1b4679d4531ad3aa" providerId="Windows Live" clId="Web-{AF2687F2-0917-4FFD-89DE-C4744597A10B}" dt="2023-12-13T00:23:03.859" v="144"/>
        <pc:sldMkLst>
          <pc:docMk/>
          <pc:sldMk cId="0" sldId="523"/>
        </pc:sldMkLst>
      </pc:sldChg>
      <pc:sldChg chg="del">
        <pc:chgData name="Abbass Ghanbary" userId="1b4679d4531ad3aa" providerId="Windows Live" clId="Web-{AF2687F2-0917-4FFD-89DE-C4744597A10B}" dt="2023-12-13T00:17:34.440" v="14"/>
        <pc:sldMkLst>
          <pc:docMk/>
          <pc:sldMk cId="0" sldId="524"/>
        </pc:sldMkLst>
      </pc:sldChg>
      <pc:sldChg chg="modSp add del">
        <pc:chgData name="Abbass Ghanbary" userId="1b4679d4531ad3aa" providerId="Windows Live" clId="Web-{AF2687F2-0917-4FFD-89DE-C4744597A10B}" dt="2023-12-13T00:24:30.409" v="160"/>
        <pc:sldMkLst>
          <pc:docMk/>
          <pc:sldMk cId="0" sldId="525"/>
        </pc:sldMkLst>
        <pc:spChg chg="mod">
          <ac:chgData name="Abbass Ghanbary" userId="1b4679d4531ad3aa" providerId="Windows Live" clId="Web-{AF2687F2-0917-4FFD-89DE-C4744597A10B}" dt="2023-12-13T00:24:21.690" v="159" actId="20577"/>
          <ac:spMkLst>
            <pc:docMk/>
            <pc:sldMk cId="0" sldId="525"/>
            <ac:spMk id="233475" creationId="{0824A7CC-7438-E3F2-B335-A4A16397687B}"/>
          </ac:spMkLst>
        </pc:spChg>
      </pc:sldChg>
      <pc:sldChg chg="del">
        <pc:chgData name="Abbass Ghanbary" userId="1b4679d4531ad3aa" providerId="Windows Live" clId="Web-{AF2687F2-0917-4FFD-89DE-C4744597A10B}" dt="2023-12-13T00:24:31.049" v="161"/>
        <pc:sldMkLst>
          <pc:docMk/>
          <pc:sldMk cId="0" sldId="530"/>
        </pc:sldMkLst>
      </pc:sldChg>
      <pc:sldChg chg="addSp delSp modSp new">
        <pc:chgData name="Abbass Ghanbary" userId="1b4679d4531ad3aa" providerId="Windows Live" clId="Web-{AF2687F2-0917-4FFD-89DE-C4744597A10B}" dt="2023-12-13T00:36:25.513" v="223" actId="14100"/>
        <pc:sldMkLst>
          <pc:docMk/>
          <pc:sldMk cId="1261335463" sldId="535"/>
        </pc:sldMkLst>
        <pc:spChg chg="mod">
          <ac:chgData name="Abbass Ghanbary" userId="1b4679d4531ad3aa" providerId="Windows Live" clId="Web-{AF2687F2-0917-4FFD-89DE-C4744597A10B}" dt="2023-12-13T00:33:13.944" v="202" actId="20577"/>
          <ac:spMkLst>
            <pc:docMk/>
            <pc:sldMk cId="1261335463" sldId="535"/>
            <ac:spMk id="2" creationId="{729AF517-7691-8DC3-2CBE-C008A3B5DED2}"/>
          </ac:spMkLst>
        </pc:spChg>
        <pc:spChg chg="del">
          <ac:chgData name="Abbass Ghanbary" userId="1b4679d4531ad3aa" providerId="Windows Live" clId="Web-{AF2687F2-0917-4FFD-89DE-C4744597A10B}" dt="2023-12-13T00:33:16.116" v="203"/>
          <ac:spMkLst>
            <pc:docMk/>
            <pc:sldMk cId="1261335463" sldId="535"/>
            <ac:spMk id="3" creationId="{67C27769-4E21-0AFD-3638-CB69A89AC891}"/>
          </ac:spMkLst>
        </pc:spChg>
        <pc:picChg chg="add del mod">
          <ac:chgData name="Abbass Ghanbary" userId="1b4679d4531ad3aa" providerId="Windows Live" clId="Web-{AF2687F2-0917-4FFD-89DE-C4744597A10B}" dt="2023-12-13T00:33:45.695" v="209"/>
          <ac:picMkLst>
            <pc:docMk/>
            <pc:sldMk cId="1261335463" sldId="535"/>
            <ac:picMk id="4" creationId="{92A57792-AAA0-DE33-03E2-6C5D9DDC8085}"/>
          </ac:picMkLst>
        </pc:picChg>
        <pc:picChg chg="add del mod">
          <ac:chgData name="Abbass Ghanbary" userId="1b4679d4531ad3aa" providerId="Windows Live" clId="Web-{AF2687F2-0917-4FFD-89DE-C4744597A10B}" dt="2023-12-13T00:34:51.182" v="216"/>
          <ac:picMkLst>
            <pc:docMk/>
            <pc:sldMk cId="1261335463" sldId="535"/>
            <ac:picMk id="5" creationId="{6705FAD9-577A-F1DA-294C-5988882CC1D4}"/>
          </ac:picMkLst>
        </pc:picChg>
        <pc:picChg chg="add mod">
          <ac:chgData name="Abbass Ghanbary" userId="1b4679d4531ad3aa" providerId="Windows Live" clId="Web-{AF2687F2-0917-4FFD-89DE-C4744597A10B}" dt="2023-12-13T00:36:25.513" v="223" actId="14100"/>
          <ac:picMkLst>
            <pc:docMk/>
            <pc:sldMk cId="1261335463" sldId="535"/>
            <ac:picMk id="6" creationId="{86F68D80-84D9-CD7F-027B-25A4A7922E30}"/>
          </ac:picMkLst>
        </pc:picChg>
      </pc:sldChg>
    </pc:docChg>
  </pc:docChgLst>
  <pc:docChgLst>
    <pc:chgData name="Abbass Ghanbary" userId="1b4679d4531ad3aa" providerId="Windows Live" clId="Web-{897A9E39-A98C-4947-ADBC-6289445E9126}"/>
    <pc:docChg chg="modSld">
      <pc:chgData name="Abbass Ghanbary" userId="1b4679d4531ad3aa" providerId="Windows Live" clId="Web-{897A9E39-A98C-4947-ADBC-6289445E9126}" dt="2023-12-06T01:55:31.188" v="0"/>
      <pc:docMkLst>
        <pc:docMk/>
      </pc:docMkLst>
      <pc:sldChg chg="delSp">
        <pc:chgData name="Abbass Ghanbary" userId="1b4679d4531ad3aa" providerId="Windows Live" clId="Web-{897A9E39-A98C-4947-ADBC-6289445E9126}" dt="2023-12-06T01:55:31.188" v="0"/>
        <pc:sldMkLst>
          <pc:docMk/>
          <pc:sldMk cId="4214247233" sldId="256"/>
        </pc:sldMkLst>
        <pc:picChg chg="del">
          <ac:chgData name="Abbass Ghanbary" userId="1b4679d4531ad3aa" providerId="Windows Live" clId="Web-{897A9E39-A98C-4947-ADBC-6289445E9126}" dt="2023-12-06T01:55:31.188" v="0"/>
          <ac:picMkLst>
            <pc:docMk/>
            <pc:sldMk cId="4214247233" sldId="256"/>
            <ac:picMk id="9" creationId="{00000000-0000-0000-0000-000000000000}"/>
          </ac:picMkLst>
        </pc:picChg>
      </pc:sldChg>
    </pc:docChg>
  </pc:docChgLst>
  <pc:docChgLst>
    <pc:chgData name="Abbass Ghanbary" userId="1b4679d4531ad3aa" providerId="Windows Live" clId="Web-{2F99E17C-C642-4E64-AEFD-276984C25B30}"/>
    <pc:docChg chg="addSld delSld modSld sldOrd">
      <pc:chgData name="Abbass Ghanbary" userId="1b4679d4531ad3aa" providerId="Windows Live" clId="Web-{2F99E17C-C642-4E64-AEFD-276984C25B30}" dt="2023-12-05T23:00:44.031" v="57" actId="20577"/>
      <pc:docMkLst>
        <pc:docMk/>
      </pc:docMkLst>
      <pc:sldChg chg="modSp">
        <pc:chgData name="Abbass Ghanbary" userId="1b4679d4531ad3aa" providerId="Windows Live" clId="Web-{2F99E17C-C642-4E64-AEFD-276984C25B30}" dt="2023-12-05T23:00:05.546" v="55" actId="20577"/>
        <pc:sldMkLst>
          <pc:docMk/>
          <pc:sldMk cId="4214247233" sldId="256"/>
        </pc:sldMkLst>
        <pc:spChg chg="mod">
          <ac:chgData name="Abbass Ghanbary" userId="1b4679d4531ad3aa" providerId="Windows Live" clId="Web-{2F99E17C-C642-4E64-AEFD-276984C25B30}" dt="2023-12-05T23:00:05.546" v="55" actId="20577"/>
          <ac:spMkLst>
            <pc:docMk/>
            <pc:sldMk cId="4214247233" sldId="256"/>
            <ac:spMk id="2" creationId="{00000000-0000-0000-0000-000000000000}"/>
          </ac:spMkLst>
        </pc:spChg>
      </pc:sldChg>
      <pc:sldChg chg="modSp">
        <pc:chgData name="Abbass Ghanbary" userId="1b4679d4531ad3aa" providerId="Windows Live" clId="Web-{2F99E17C-C642-4E64-AEFD-276984C25B30}" dt="2023-12-05T22:53:47.569" v="33" actId="20577"/>
        <pc:sldMkLst>
          <pc:docMk/>
          <pc:sldMk cId="0" sldId="403"/>
        </pc:sldMkLst>
        <pc:spChg chg="mod">
          <ac:chgData name="Abbass Ghanbary" userId="1b4679d4531ad3aa" providerId="Windows Live" clId="Web-{2F99E17C-C642-4E64-AEFD-276984C25B30}" dt="2023-12-05T22:53:47.569" v="33" actId="20577"/>
          <ac:spMkLst>
            <pc:docMk/>
            <pc:sldMk cId="0" sldId="403"/>
            <ac:spMk id="111619" creationId="{0F5BE524-B9C7-CCEC-F925-888A8CAC5F45}"/>
          </ac:spMkLst>
        </pc:spChg>
      </pc:sldChg>
      <pc:sldChg chg="modSp add del">
        <pc:chgData name="Abbass Ghanbary" userId="1b4679d4531ad3aa" providerId="Windows Live" clId="Web-{2F99E17C-C642-4E64-AEFD-276984C25B30}" dt="2023-12-05T22:50:46.877" v="22"/>
        <pc:sldMkLst>
          <pc:docMk/>
          <pc:sldMk cId="0" sldId="408"/>
        </pc:sldMkLst>
        <pc:spChg chg="mod">
          <ac:chgData name="Abbass Ghanbary" userId="1b4679d4531ad3aa" providerId="Windows Live" clId="Web-{2F99E17C-C642-4E64-AEFD-276984C25B30}" dt="2023-12-05T22:50:20.189" v="12" actId="20577"/>
          <ac:spMkLst>
            <pc:docMk/>
            <pc:sldMk cId="0" sldId="408"/>
            <ac:spMk id="556034" creationId="{346BDA5A-27B0-0CF2-B16C-15A5AE367D42}"/>
          </ac:spMkLst>
        </pc:spChg>
      </pc:sldChg>
      <pc:sldChg chg="ord">
        <pc:chgData name="Abbass Ghanbary" userId="1b4679d4531ad3aa" providerId="Windows Live" clId="Web-{2F99E17C-C642-4E64-AEFD-276984C25B30}" dt="2023-12-05T22:51:58.004" v="25"/>
        <pc:sldMkLst>
          <pc:docMk/>
          <pc:sldMk cId="0" sldId="457"/>
        </pc:sldMkLst>
      </pc:sldChg>
      <pc:sldChg chg="modSp">
        <pc:chgData name="Abbass Ghanbary" userId="1b4679d4531ad3aa" providerId="Windows Live" clId="Web-{2F99E17C-C642-4E64-AEFD-276984C25B30}" dt="2023-12-05T22:48:51.546" v="1" actId="20577"/>
        <pc:sldMkLst>
          <pc:docMk/>
          <pc:sldMk cId="0" sldId="461"/>
        </pc:sldMkLst>
        <pc:spChg chg="mod">
          <ac:chgData name="Abbass Ghanbary" userId="1b4679d4531ad3aa" providerId="Windows Live" clId="Web-{2F99E17C-C642-4E64-AEFD-276984C25B30}" dt="2023-12-05T22:48:51.546" v="1" actId="20577"/>
          <ac:spMkLst>
            <pc:docMk/>
            <pc:sldMk cId="0" sldId="461"/>
            <ac:spMk id="91139" creationId="{165CF59F-4B3B-38E6-BEF0-B299326348A7}"/>
          </ac:spMkLst>
        </pc:spChg>
      </pc:sldChg>
      <pc:sldChg chg="modSp">
        <pc:chgData name="Abbass Ghanbary" userId="1b4679d4531ad3aa" providerId="Windows Live" clId="Web-{2F99E17C-C642-4E64-AEFD-276984C25B30}" dt="2023-12-05T22:55:56.728" v="49" actId="20577"/>
        <pc:sldMkLst>
          <pc:docMk/>
          <pc:sldMk cId="0" sldId="467"/>
        </pc:sldMkLst>
        <pc:spChg chg="mod">
          <ac:chgData name="Abbass Ghanbary" userId="1b4679d4531ad3aa" providerId="Windows Live" clId="Web-{2F99E17C-C642-4E64-AEFD-276984C25B30}" dt="2023-12-05T22:55:56.728" v="49" actId="20577"/>
          <ac:spMkLst>
            <pc:docMk/>
            <pc:sldMk cId="0" sldId="467"/>
            <ac:spMk id="123907" creationId="{66FE8BCA-1535-8479-3AA2-32E988514756}"/>
          </ac:spMkLst>
        </pc:spChg>
      </pc:sldChg>
      <pc:sldChg chg="add del">
        <pc:chgData name="Abbass Ghanbary" userId="1b4679d4531ad3aa" providerId="Windows Live" clId="Web-{2F99E17C-C642-4E64-AEFD-276984C25B30}" dt="2023-12-05T22:50:46.877" v="21"/>
        <pc:sldMkLst>
          <pc:docMk/>
          <pc:sldMk cId="0" sldId="472"/>
        </pc:sldMkLst>
      </pc:sldChg>
      <pc:sldChg chg="add del">
        <pc:chgData name="Abbass Ghanbary" userId="1b4679d4531ad3aa" providerId="Windows Live" clId="Web-{2F99E17C-C642-4E64-AEFD-276984C25B30}" dt="2023-12-05T22:50:46.783" v="19"/>
        <pc:sldMkLst>
          <pc:docMk/>
          <pc:sldMk cId="0" sldId="473"/>
        </pc:sldMkLst>
      </pc:sldChg>
      <pc:sldChg chg="modSp">
        <pc:chgData name="Abbass Ghanbary" userId="1b4679d4531ad3aa" providerId="Windows Live" clId="Web-{2F99E17C-C642-4E64-AEFD-276984C25B30}" dt="2023-12-05T23:00:44.031" v="57" actId="20577"/>
        <pc:sldMkLst>
          <pc:docMk/>
          <pc:sldMk cId="0" sldId="505"/>
        </pc:sldMkLst>
        <pc:spChg chg="mod">
          <ac:chgData name="Abbass Ghanbary" userId="1b4679d4531ad3aa" providerId="Windows Live" clId="Web-{2F99E17C-C642-4E64-AEFD-276984C25B30}" dt="2023-12-05T23:00:44.031" v="57" actId="20577"/>
          <ac:spMkLst>
            <pc:docMk/>
            <pc:sldMk cId="0" sldId="505"/>
            <ac:spMk id="148564" creationId="{192E24DF-CB71-FD15-8B98-F4FDA549A3A1}"/>
          </ac:spMkLst>
        </pc:spChg>
      </pc:sldChg>
      <pc:sldChg chg="modSp">
        <pc:chgData name="Abbass Ghanbary" userId="1b4679d4531ad3aa" providerId="Windows Live" clId="Web-{2F99E17C-C642-4E64-AEFD-276984C25B30}" dt="2023-12-05T23:00:39.219" v="56" actId="20577"/>
        <pc:sldMkLst>
          <pc:docMk/>
          <pc:sldMk cId="0" sldId="506"/>
        </pc:sldMkLst>
        <pc:spChg chg="mod">
          <ac:chgData name="Abbass Ghanbary" userId="1b4679d4531ad3aa" providerId="Windows Live" clId="Web-{2F99E17C-C642-4E64-AEFD-276984C25B30}" dt="2023-12-05T23:00:39.219" v="56" actId="20577"/>
          <ac:spMkLst>
            <pc:docMk/>
            <pc:sldMk cId="0" sldId="506"/>
            <ac:spMk id="150611" creationId="{10293E83-2D59-B966-F2E3-927B877AFA1B}"/>
          </ac:spMkLst>
        </pc:spChg>
      </pc:sldChg>
      <pc:sldChg chg="modSp add del">
        <pc:chgData name="Abbass Ghanbary" userId="1b4679d4531ad3aa" providerId="Windows Live" clId="Web-{2F99E17C-C642-4E64-AEFD-276984C25B30}" dt="2023-12-05T22:51:33.987" v="24" actId="20577"/>
        <pc:sldMkLst>
          <pc:docMk/>
          <pc:sldMk cId="0" sldId="507"/>
        </pc:sldMkLst>
        <pc:spChg chg="mod">
          <ac:chgData name="Abbass Ghanbary" userId="1b4679d4531ad3aa" providerId="Windows Live" clId="Web-{2F99E17C-C642-4E64-AEFD-276984C25B30}" dt="2023-12-05T22:51:33.987" v="24" actId="20577"/>
          <ac:spMkLst>
            <pc:docMk/>
            <pc:sldMk cId="0" sldId="507"/>
            <ac:spMk id="144387" creationId="{D1494868-44C6-6C0F-AEEF-6137C5975379}"/>
          </ac:spMkLst>
        </pc:spChg>
      </pc:sldChg>
      <pc:sldChg chg="add del">
        <pc:chgData name="Abbass Ghanbary" userId="1b4679d4531ad3aa" providerId="Windows Live" clId="Web-{2F99E17C-C642-4E64-AEFD-276984C25B30}" dt="2023-12-05T22:50:46.830" v="20"/>
        <pc:sldMkLst>
          <pc:docMk/>
          <pc:sldMk cId="0" sldId="508"/>
        </pc:sldMkLst>
      </pc:sldChg>
      <pc:sldChg chg="modSp">
        <pc:chgData name="Abbass Ghanbary" userId="1b4679d4531ad3aa" providerId="Windows Live" clId="Web-{2F99E17C-C642-4E64-AEFD-276984C25B30}" dt="2023-12-05T22:53:14.302" v="30" actId="20577"/>
        <pc:sldMkLst>
          <pc:docMk/>
          <pc:sldMk cId="0" sldId="530"/>
        </pc:sldMkLst>
        <pc:spChg chg="mod">
          <ac:chgData name="Abbass Ghanbary" userId="1b4679d4531ad3aa" providerId="Windows Live" clId="Web-{2F99E17C-C642-4E64-AEFD-276984C25B30}" dt="2023-12-05T22:53:14.302" v="30" actId="20577"/>
          <ac:spMkLst>
            <pc:docMk/>
            <pc:sldMk cId="0" sldId="530"/>
            <ac:spMk id="646146" creationId="{61CE5277-706B-AA34-EEC4-8C10C0C0DAC2}"/>
          </ac:spMkLst>
        </pc:spChg>
      </pc:sldChg>
      <pc:sldChg chg="modSp">
        <pc:chgData name="Abbass Ghanbary" userId="1b4679d4531ad3aa" providerId="Windows Live" clId="Web-{2F99E17C-C642-4E64-AEFD-276984C25B30}" dt="2023-12-05T22:55:32.821" v="47" actId="14100"/>
        <pc:sldMkLst>
          <pc:docMk/>
          <pc:sldMk cId="0" sldId="532"/>
        </pc:sldMkLst>
        <pc:spChg chg="mod">
          <ac:chgData name="Abbass Ghanbary" userId="1b4679d4531ad3aa" providerId="Windows Live" clId="Web-{2F99E17C-C642-4E64-AEFD-276984C25B30}" dt="2023-12-05T22:55:15.211" v="42" actId="20577"/>
          <ac:spMkLst>
            <pc:docMk/>
            <pc:sldMk cId="0" sldId="532"/>
            <ac:spMk id="247811" creationId="{5CF21B22-5151-7AA0-5682-1CCF28E2B02A}"/>
          </ac:spMkLst>
        </pc:spChg>
        <pc:spChg chg="mod">
          <ac:chgData name="Abbass Ghanbary" userId="1b4679d4531ad3aa" providerId="Windows Live" clId="Web-{2F99E17C-C642-4E64-AEFD-276984C25B30}" dt="2023-12-05T22:54:33.835" v="36" actId="1076"/>
          <ac:spMkLst>
            <pc:docMk/>
            <pc:sldMk cId="0" sldId="532"/>
            <ac:spMk id="547842" creationId="{EDAA5814-E5BB-2D4A-426E-0002504847BD}"/>
          </ac:spMkLst>
        </pc:spChg>
        <pc:picChg chg="mod">
          <ac:chgData name="Abbass Ghanbary" userId="1b4679d4531ad3aa" providerId="Windows Live" clId="Web-{2F99E17C-C642-4E64-AEFD-276984C25B30}" dt="2023-12-05T22:55:32.821" v="47" actId="14100"/>
          <ac:picMkLst>
            <pc:docMk/>
            <pc:sldMk cId="0" sldId="532"/>
            <ac:picMk id="247812" creationId="{C4A6726E-297E-EFC8-1D0A-1339EEF8C54C}"/>
          </ac:picMkLst>
        </pc:picChg>
      </pc:sldChg>
    </pc:docChg>
  </pc:docChgLst>
  <pc:docChgLst>
    <pc:chgData name="Abbass Ghanbary" userId="1b4679d4531ad3aa" providerId="Windows Live" clId="Web-{CA656D09-2689-4EB0-A3E6-3C607CB3D8B6}"/>
    <pc:docChg chg="delSld modSld">
      <pc:chgData name="Abbass Ghanbary" userId="1b4679d4531ad3aa" providerId="Windows Live" clId="Web-{CA656D09-2689-4EB0-A3E6-3C607CB3D8B6}" dt="2023-10-23T01:04:32.325" v="51"/>
      <pc:docMkLst>
        <pc:docMk/>
      </pc:docMkLst>
      <pc:sldChg chg="addSp modSp">
        <pc:chgData name="Abbass Ghanbary" userId="1b4679d4531ad3aa" providerId="Windows Live" clId="Web-{CA656D09-2689-4EB0-A3E6-3C607CB3D8B6}" dt="2023-10-23T01:03:27.307" v="47" actId="20577"/>
        <pc:sldMkLst>
          <pc:docMk/>
          <pc:sldMk cId="4214247233" sldId="256"/>
        </pc:sldMkLst>
        <pc:spChg chg="mod">
          <ac:chgData name="Abbass Ghanbary" userId="1b4679d4531ad3aa" providerId="Windows Live" clId="Web-{CA656D09-2689-4EB0-A3E6-3C607CB3D8B6}" dt="2023-10-23T01:02:33.352" v="43" actId="20577"/>
          <ac:spMkLst>
            <pc:docMk/>
            <pc:sldMk cId="4214247233" sldId="256"/>
            <ac:spMk id="2" creationId="{00000000-0000-0000-0000-000000000000}"/>
          </ac:spMkLst>
        </pc:spChg>
        <pc:spChg chg="mod">
          <ac:chgData name="Abbass Ghanbary" userId="1b4679d4531ad3aa" providerId="Windows Live" clId="Web-{CA656D09-2689-4EB0-A3E6-3C607CB3D8B6}" dt="2023-10-23T01:03:27.307" v="47" actId="20577"/>
          <ac:spMkLst>
            <pc:docMk/>
            <pc:sldMk cId="4214247233" sldId="256"/>
            <ac:spMk id="3" creationId="{00000000-0000-0000-0000-000000000000}"/>
          </ac:spMkLst>
        </pc:spChg>
        <pc:picChg chg="add mod">
          <ac:chgData name="Abbass Ghanbary" userId="1b4679d4531ad3aa" providerId="Windows Live" clId="Web-{CA656D09-2689-4EB0-A3E6-3C607CB3D8B6}" dt="2023-10-23T01:02:47.134" v="45" actId="1076"/>
          <ac:picMkLst>
            <pc:docMk/>
            <pc:sldMk cId="4214247233" sldId="256"/>
            <ac:picMk id="4" creationId="{606CD999-815E-8713-EB28-FD53384FC64E}"/>
          </ac:picMkLst>
        </pc:picChg>
      </pc:sldChg>
      <pc:sldChg chg="delSp">
        <pc:chgData name="Abbass Ghanbary" userId="1b4679d4531ad3aa" providerId="Windows Live" clId="Web-{CA656D09-2689-4EB0-A3E6-3C607CB3D8B6}" dt="2023-10-23T01:03:57.964" v="50"/>
        <pc:sldMkLst>
          <pc:docMk/>
          <pc:sldMk cId="3052387297" sldId="278"/>
        </pc:sldMkLst>
        <pc:picChg chg="del">
          <ac:chgData name="Abbass Ghanbary" userId="1b4679d4531ad3aa" providerId="Windows Live" clId="Web-{CA656D09-2689-4EB0-A3E6-3C607CB3D8B6}" dt="2023-10-23T01:03:57.964" v="50"/>
          <ac:picMkLst>
            <pc:docMk/>
            <pc:sldMk cId="3052387297" sldId="278"/>
            <ac:picMk id="24" creationId="{00000000-0000-0000-0000-000000000000}"/>
          </ac:picMkLst>
        </pc:picChg>
      </pc:sldChg>
      <pc:sldChg chg="delSp">
        <pc:chgData name="Abbass Ghanbary" userId="1b4679d4531ad3aa" providerId="Windows Live" clId="Web-{CA656D09-2689-4EB0-A3E6-3C607CB3D8B6}" dt="2023-10-23T01:04:32.325" v="51"/>
        <pc:sldMkLst>
          <pc:docMk/>
          <pc:sldMk cId="800404192" sldId="280"/>
        </pc:sldMkLst>
        <pc:picChg chg="del">
          <ac:chgData name="Abbass Ghanbary" userId="1b4679d4531ad3aa" providerId="Windows Live" clId="Web-{CA656D09-2689-4EB0-A3E6-3C607CB3D8B6}" dt="2023-10-23T01:04:32.325" v="51"/>
          <ac:picMkLst>
            <pc:docMk/>
            <pc:sldMk cId="800404192" sldId="280"/>
            <ac:picMk id="9" creationId="{00000000-0000-0000-0000-000000000000}"/>
          </ac:picMkLst>
        </pc:picChg>
      </pc:sldChg>
      <pc:sldChg chg="del">
        <pc:chgData name="Abbass Ghanbary" userId="1b4679d4531ad3aa" providerId="Windows Live" clId="Web-{CA656D09-2689-4EB0-A3E6-3C607CB3D8B6}" dt="2023-10-23T01:03:48.730" v="49"/>
        <pc:sldMkLst>
          <pc:docMk/>
          <pc:sldMk cId="1404655094" sldId="312"/>
        </pc:sldMkLst>
      </pc:sldChg>
      <pc:sldChg chg="del">
        <pc:chgData name="Abbass Ghanbary" userId="1b4679d4531ad3aa" providerId="Windows Live" clId="Web-{CA656D09-2689-4EB0-A3E6-3C607CB3D8B6}" dt="2023-10-23T01:03:43.073" v="48"/>
        <pc:sldMkLst>
          <pc:docMk/>
          <pc:sldMk cId="2558268053" sldId="316"/>
        </pc:sldMkLst>
      </pc:sldChg>
    </pc:docChg>
  </pc:docChgLst>
  <pc:docChgLst>
    <pc:chgData name="Abbass Ghanbary" userId="1b4679d4531ad3aa" providerId="Windows Live" clId="Web-{0612AEFE-51C4-4A8E-8477-C7038DA490E7}"/>
    <pc:docChg chg="modSld">
      <pc:chgData name="Abbass Ghanbary" userId="1b4679d4531ad3aa" providerId="Windows Live" clId="Web-{0612AEFE-51C4-4A8E-8477-C7038DA490E7}" dt="2024-01-22T02:01:52.281" v="13" actId="20577"/>
      <pc:docMkLst>
        <pc:docMk/>
      </pc:docMkLst>
      <pc:sldChg chg="addSp modSp">
        <pc:chgData name="Abbass Ghanbary" userId="1b4679d4531ad3aa" providerId="Windows Live" clId="Web-{0612AEFE-51C4-4A8E-8477-C7038DA490E7}" dt="2024-01-22T02:01:52.281" v="13" actId="20577"/>
        <pc:sldMkLst>
          <pc:docMk/>
          <pc:sldMk cId="2584958910" sldId="547"/>
        </pc:sldMkLst>
        <pc:spChg chg="add mod">
          <ac:chgData name="Abbass Ghanbary" userId="1b4679d4531ad3aa" providerId="Windows Live" clId="Web-{0612AEFE-51C4-4A8E-8477-C7038DA490E7}" dt="2024-01-22T02:01:52.281" v="13" actId="20577"/>
          <ac:spMkLst>
            <pc:docMk/>
            <pc:sldMk cId="2584958910" sldId="547"/>
            <ac:spMk id="2" creationId="{9DC4BACC-9780-904C-DC87-6D305B42EF47}"/>
          </ac:spMkLst>
        </pc:spChg>
      </pc:sldChg>
    </pc:docChg>
  </pc:docChgLst>
  <pc:docChgLst>
    <pc:chgData name="Abbass Ghanbary" userId="1b4679d4531ad3aa" providerId="Windows Live" clId="Web-{945C2370-CCC1-470C-8EE8-22970E57D6E7}"/>
    <pc:docChg chg="addSld delSld modSld">
      <pc:chgData name="Abbass Ghanbary" userId="1b4679d4531ad3aa" providerId="Windows Live" clId="Web-{945C2370-CCC1-470C-8EE8-22970E57D6E7}" dt="2023-10-23T01:51:10.604" v="665"/>
      <pc:docMkLst>
        <pc:docMk/>
      </pc:docMkLst>
      <pc:sldChg chg="addSp delSp modSp delAnim">
        <pc:chgData name="Abbass Ghanbary" userId="1b4679d4531ad3aa" providerId="Windows Live" clId="Web-{945C2370-CCC1-470C-8EE8-22970E57D6E7}" dt="2023-10-23T01:39:31.299" v="436"/>
        <pc:sldMkLst>
          <pc:docMk/>
          <pc:sldMk cId="2562619942" sldId="261"/>
        </pc:sldMkLst>
        <pc:spChg chg="del">
          <ac:chgData name="Abbass Ghanbary" userId="1b4679d4531ad3aa" providerId="Windows Live" clId="Web-{945C2370-CCC1-470C-8EE8-22970E57D6E7}" dt="2023-10-23T01:32:05.867" v="314"/>
          <ac:spMkLst>
            <pc:docMk/>
            <pc:sldMk cId="2562619942" sldId="261"/>
            <ac:spMk id="5" creationId="{00000000-0000-0000-0000-000000000000}"/>
          </ac:spMkLst>
        </pc:spChg>
        <pc:spChg chg="del">
          <ac:chgData name="Abbass Ghanbary" userId="1b4679d4531ad3aa" providerId="Windows Live" clId="Web-{945C2370-CCC1-470C-8EE8-22970E57D6E7}" dt="2023-10-23T01:32:05.851" v="306"/>
          <ac:spMkLst>
            <pc:docMk/>
            <pc:sldMk cId="2562619942" sldId="261"/>
            <ac:spMk id="6" creationId="{00000000-0000-0000-0000-000000000000}"/>
          </ac:spMkLst>
        </pc:spChg>
        <pc:spChg chg="del">
          <ac:chgData name="Abbass Ghanbary" userId="1b4679d4531ad3aa" providerId="Windows Live" clId="Web-{945C2370-CCC1-470C-8EE8-22970E57D6E7}" dt="2023-10-23T01:32:05.851" v="305"/>
          <ac:spMkLst>
            <pc:docMk/>
            <pc:sldMk cId="2562619942" sldId="261"/>
            <ac:spMk id="7" creationId="{00000000-0000-0000-0000-000000000000}"/>
          </ac:spMkLst>
        </pc:spChg>
        <pc:spChg chg="del">
          <ac:chgData name="Abbass Ghanbary" userId="1b4679d4531ad3aa" providerId="Windows Live" clId="Web-{945C2370-CCC1-470C-8EE8-22970E57D6E7}" dt="2023-10-23T01:32:05.836" v="304"/>
          <ac:spMkLst>
            <pc:docMk/>
            <pc:sldMk cId="2562619942" sldId="261"/>
            <ac:spMk id="8" creationId="{00000000-0000-0000-0000-000000000000}"/>
          </ac:spMkLst>
        </pc:spChg>
        <pc:spChg chg="del">
          <ac:chgData name="Abbass Ghanbary" userId="1b4679d4531ad3aa" providerId="Windows Live" clId="Web-{945C2370-CCC1-470C-8EE8-22970E57D6E7}" dt="2023-10-23T01:32:05.836" v="303"/>
          <ac:spMkLst>
            <pc:docMk/>
            <pc:sldMk cId="2562619942" sldId="261"/>
            <ac:spMk id="9" creationId="{00000000-0000-0000-0000-000000000000}"/>
          </ac:spMkLst>
        </pc:spChg>
        <pc:spChg chg="del">
          <ac:chgData name="Abbass Ghanbary" userId="1b4679d4531ad3aa" providerId="Windows Live" clId="Web-{945C2370-CCC1-470C-8EE8-22970E57D6E7}" dt="2023-10-23T01:32:05.836" v="302"/>
          <ac:spMkLst>
            <pc:docMk/>
            <pc:sldMk cId="2562619942" sldId="261"/>
            <ac:spMk id="11" creationId="{00000000-0000-0000-0000-000000000000}"/>
          </ac:spMkLst>
        </pc:spChg>
        <pc:spChg chg="del">
          <ac:chgData name="Abbass Ghanbary" userId="1b4679d4531ad3aa" providerId="Windows Live" clId="Web-{945C2370-CCC1-470C-8EE8-22970E57D6E7}" dt="2023-10-23T01:32:05.836" v="301"/>
          <ac:spMkLst>
            <pc:docMk/>
            <pc:sldMk cId="2562619942" sldId="261"/>
            <ac:spMk id="12" creationId="{00000000-0000-0000-0000-000000000000}"/>
          </ac:spMkLst>
        </pc:spChg>
        <pc:spChg chg="del">
          <ac:chgData name="Abbass Ghanbary" userId="1b4679d4531ad3aa" providerId="Windows Live" clId="Web-{945C2370-CCC1-470C-8EE8-22970E57D6E7}" dt="2023-10-23T01:32:05.820" v="300"/>
          <ac:spMkLst>
            <pc:docMk/>
            <pc:sldMk cId="2562619942" sldId="261"/>
            <ac:spMk id="13" creationId="{00000000-0000-0000-0000-000000000000}"/>
          </ac:spMkLst>
        </pc:spChg>
        <pc:spChg chg="del">
          <ac:chgData name="Abbass Ghanbary" userId="1b4679d4531ad3aa" providerId="Windows Live" clId="Web-{945C2370-CCC1-470C-8EE8-22970E57D6E7}" dt="2023-10-23T01:32:05.820" v="299"/>
          <ac:spMkLst>
            <pc:docMk/>
            <pc:sldMk cId="2562619942" sldId="261"/>
            <ac:spMk id="14" creationId="{00000000-0000-0000-0000-000000000000}"/>
          </ac:spMkLst>
        </pc:spChg>
        <pc:spChg chg="del">
          <ac:chgData name="Abbass Ghanbary" userId="1b4679d4531ad3aa" providerId="Windows Live" clId="Web-{945C2370-CCC1-470C-8EE8-22970E57D6E7}" dt="2023-10-23T01:32:05.867" v="313"/>
          <ac:spMkLst>
            <pc:docMk/>
            <pc:sldMk cId="2562619942" sldId="261"/>
            <ac:spMk id="23" creationId="{00000000-0000-0000-0000-000000000000}"/>
          </ac:spMkLst>
        </pc:spChg>
        <pc:spChg chg="del">
          <ac:chgData name="Abbass Ghanbary" userId="1b4679d4531ad3aa" providerId="Windows Live" clId="Web-{945C2370-CCC1-470C-8EE8-22970E57D6E7}" dt="2023-10-23T01:32:05.851" v="312"/>
          <ac:spMkLst>
            <pc:docMk/>
            <pc:sldMk cId="2562619942" sldId="261"/>
            <ac:spMk id="24" creationId="{00000000-0000-0000-0000-000000000000}"/>
          </ac:spMkLst>
        </pc:spChg>
        <pc:spChg chg="del">
          <ac:chgData name="Abbass Ghanbary" userId="1b4679d4531ad3aa" providerId="Windows Live" clId="Web-{945C2370-CCC1-470C-8EE8-22970E57D6E7}" dt="2023-10-23T01:32:05.851" v="311"/>
          <ac:spMkLst>
            <pc:docMk/>
            <pc:sldMk cId="2562619942" sldId="261"/>
            <ac:spMk id="25" creationId="{00000000-0000-0000-0000-000000000000}"/>
          </ac:spMkLst>
        </pc:spChg>
        <pc:spChg chg="del">
          <ac:chgData name="Abbass Ghanbary" userId="1b4679d4531ad3aa" providerId="Windows Live" clId="Web-{945C2370-CCC1-470C-8EE8-22970E57D6E7}" dt="2023-10-23T01:32:05.851" v="310"/>
          <ac:spMkLst>
            <pc:docMk/>
            <pc:sldMk cId="2562619942" sldId="261"/>
            <ac:spMk id="26" creationId="{00000000-0000-0000-0000-000000000000}"/>
          </ac:spMkLst>
        </pc:spChg>
        <pc:spChg chg="del">
          <ac:chgData name="Abbass Ghanbary" userId="1b4679d4531ad3aa" providerId="Windows Live" clId="Web-{945C2370-CCC1-470C-8EE8-22970E57D6E7}" dt="2023-10-23T01:32:05.851" v="309"/>
          <ac:spMkLst>
            <pc:docMk/>
            <pc:sldMk cId="2562619942" sldId="261"/>
            <ac:spMk id="27" creationId="{00000000-0000-0000-0000-000000000000}"/>
          </ac:spMkLst>
        </pc:spChg>
        <pc:spChg chg="del">
          <ac:chgData name="Abbass Ghanbary" userId="1b4679d4531ad3aa" providerId="Windows Live" clId="Web-{945C2370-CCC1-470C-8EE8-22970E57D6E7}" dt="2023-10-23T01:32:05.851" v="308"/>
          <ac:spMkLst>
            <pc:docMk/>
            <pc:sldMk cId="2562619942" sldId="261"/>
            <ac:spMk id="28" creationId="{00000000-0000-0000-0000-000000000000}"/>
          </ac:spMkLst>
        </pc:spChg>
        <pc:spChg chg="del">
          <ac:chgData name="Abbass Ghanbary" userId="1b4679d4531ad3aa" providerId="Windows Live" clId="Web-{945C2370-CCC1-470C-8EE8-22970E57D6E7}" dt="2023-10-23T01:32:05.851" v="307"/>
          <ac:spMkLst>
            <pc:docMk/>
            <pc:sldMk cId="2562619942" sldId="261"/>
            <ac:spMk id="29" creationId="{00000000-0000-0000-0000-000000000000}"/>
          </ac:spMkLst>
        </pc:spChg>
        <pc:spChg chg="del">
          <ac:chgData name="Abbass Ghanbary" userId="1b4679d4531ad3aa" providerId="Windows Live" clId="Web-{945C2370-CCC1-470C-8EE8-22970E57D6E7}" dt="2023-10-23T01:32:05.820" v="298"/>
          <ac:spMkLst>
            <pc:docMk/>
            <pc:sldMk cId="2562619942" sldId="261"/>
            <ac:spMk id="31" creationId="{00000000-0000-0000-0000-000000000000}"/>
          </ac:spMkLst>
        </pc:spChg>
        <pc:spChg chg="del">
          <ac:chgData name="Abbass Ghanbary" userId="1b4679d4531ad3aa" providerId="Windows Live" clId="Web-{945C2370-CCC1-470C-8EE8-22970E57D6E7}" dt="2023-10-23T01:32:05.820" v="297"/>
          <ac:spMkLst>
            <pc:docMk/>
            <pc:sldMk cId="2562619942" sldId="261"/>
            <ac:spMk id="32" creationId="{00000000-0000-0000-0000-000000000000}"/>
          </ac:spMkLst>
        </pc:spChg>
        <pc:spChg chg="del">
          <ac:chgData name="Abbass Ghanbary" userId="1b4679d4531ad3aa" providerId="Windows Live" clId="Web-{945C2370-CCC1-470C-8EE8-22970E57D6E7}" dt="2023-10-23T01:32:05.820" v="296"/>
          <ac:spMkLst>
            <pc:docMk/>
            <pc:sldMk cId="2562619942" sldId="261"/>
            <ac:spMk id="33" creationId="{00000000-0000-0000-0000-000000000000}"/>
          </ac:spMkLst>
        </pc:spChg>
        <pc:spChg chg="del">
          <ac:chgData name="Abbass Ghanbary" userId="1b4679d4531ad3aa" providerId="Windows Live" clId="Web-{945C2370-CCC1-470C-8EE8-22970E57D6E7}" dt="2023-10-23T01:32:05.820" v="295"/>
          <ac:spMkLst>
            <pc:docMk/>
            <pc:sldMk cId="2562619942" sldId="261"/>
            <ac:spMk id="34" creationId="{00000000-0000-0000-0000-000000000000}"/>
          </ac:spMkLst>
        </pc:spChg>
        <pc:spChg chg="del">
          <ac:chgData name="Abbass Ghanbary" userId="1b4679d4531ad3aa" providerId="Windows Live" clId="Web-{945C2370-CCC1-470C-8EE8-22970E57D6E7}" dt="2023-10-23T01:32:05.820" v="294"/>
          <ac:spMkLst>
            <pc:docMk/>
            <pc:sldMk cId="2562619942" sldId="261"/>
            <ac:spMk id="35" creationId="{00000000-0000-0000-0000-000000000000}"/>
          </ac:spMkLst>
        </pc:spChg>
        <pc:spChg chg="del">
          <ac:chgData name="Abbass Ghanbary" userId="1b4679d4531ad3aa" providerId="Windows Live" clId="Web-{945C2370-CCC1-470C-8EE8-22970E57D6E7}" dt="2023-10-23T01:32:05.804" v="293"/>
          <ac:spMkLst>
            <pc:docMk/>
            <pc:sldMk cId="2562619942" sldId="261"/>
            <ac:spMk id="36" creationId="{00000000-0000-0000-0000-000000000000}"/>
          </ac:spMkLst>
        </pc:spChg>
        <pc:spChg chg="del">
          <ac:chgData name="Abbass Ghanbary" userId="1b4679d4531ad3aa" providerId="Windows Live" clId="Web-{945C2370-CCC1-470C-8EE8-22970E57D6E7}" dt="2023-10-23T01:32:05.804" v="292"/>
          <ac:spMkLst>
            <pc:docMk/>
            <pc:sldMk cId="2562619942" sldId="261"/>
            <ac:spMk id="38" creationId="{00000000-0000-0000-0000-000000000000}"/>
          </ac:spMkLst>
        </pc:spChg>
        <pc:graphicFrameChg chg="add mod modGraphic">
          <ac:chgData name="Abbass Ghanbary" userId="1b4679d4531ad3aa" providerId="Windows Live" clId="Web-{945C2370-CCC1-470C-8EE8-22970E57D6E7}" dt="2023-10-23T01:39:31.299" v="436"/>
          <ac:graphicFrameMkLst>
            <pc:docMk/>
            <pc:sldMk cId="2562619942" sldId="261"/>
            <ac:graphicFrameMk id="4" creationId="{10372674-386A-9691-6EEF-F71EEF42605A}"/>
          </ac:graphicFrameMkLst>
        </pc:graphicFrameChg>
        <pc:picChg chg="del">
          <ac:chgData name="Abbass Ghanbary" userId="1b4679d4531ad3aa" providerId="Windows Live" clId="Web-{945C2370-CCC1-470C-8EE8-22970E57D6E7}" dt="2023-10-23T01:32:05.867" v="315"/>
          <ac:picMkLst>
            <pc:docMk/>
            <pc:sldMk cId="2562619942" sldId="261"/>
            <ac:picMk id="39" creationId="{00000000-0000-0000-0000-000000000000}"/>
          </ac:picMkLst>
        </pc:picChg>
      </pc:sldChg>
      <pc:sldChg chg="addSp delSp modSp delAnim">
        <pc:chgData name="Abbass Ghanbary" userId="1b4679d4531ad3aa" providerId="Windows Live" clId="Web-{945C2370-CCC1-470C-8EE8-22970E57D6E7}" dt="2023-10-23T01:39:49.112" v="450"/>
        <pc:sldMkLst>
          <pc:docMk/>
          <pc:sldMk cId="2474874146" sldId="263"/>
        </pc:sldMkLst>
        <pc:spChg chg="del">
          <ac:chgData name="Abbass Ghanbary" userId="1b4679d4531ad3aa" providerId="Windows Live" clId="Web-{945C2370-CCC1-470C-8EE8-22970E57D6E7}" dt="2023-10-23T01:31:04.410" v="272"/>
          <ac:spMkLst>
            <pc:docMk/>
            <pc:sldMk cId="2474874146" sldId="263"/>
            <ac:spMk id="2" creationId="{00000000-0000-0000-0000-000000000000}"/>
          </ac:spMkLst>
        </pc:spChg>
        <pc:spChg chg="del">
          <ac:chgData name="Abbass Ghanbary" userId="1b4679d4531ad3aa" providerId="Windows Live" clId="Web-{945C2370-CCC1-470C-8EE8-22970E57D6E7}" dt="2023-10-23T01:30:46.456" v="265"/>
          <ac:spMkLst>
            <pc:docMk/>
            <pc:sldMk cId="2474874146" sldId="263"/>
            <ac:spMk id="3" creationId="{00000000-0000-0000-0000-000000000000}"/>
          </ac:spMkLst>
        </pc:spChg>
        <pc:spChg chg="del">
          <ac:chgData name="Abbass Ghanbary" userId="1b4679d4531ad3aa" providerId="Windows Live" clId="Web-{945C2370-CCC1-470C-8EE8-22970E57D6E7}" dt="2023-10-23T01:30:49.034" v="266"/>
          <ac:spMkLst>
            <pc:docMk/>
            <pc:sldMk cId="2474874146" sldId="263"/>
            <ac:spMk id="4" creationId="{00000000-0000-0000-0000-000000000000}"/>
          </ac:spMkLst>
        </pc:spChg>
        <pc:spChg chg="del">
          <ac:chgData name="Abbass Ghanbary" userId="1b4679d4531ad3aa" providerId="Windows Live" clId="Web-{945C2370-CCC1-470C-8EE8-22970E57D6E7}" dt="2023-10-23T01:31:04.410" v="271"/>
          <ac:spMkLst>
            <pc:docMk/>
            <pc:sldMk cId="2474874146" sldId="263"/>
            <ac:spMk id="5" creationId="{00000000-0000-0000-0000-000000000000}"/>
          </ac:spMkLst>
        </pc:spChg>
        <pc:spChg chg="add del mod">
          <ac:chgData name="Abbass Ghanbary" userId="1b4679d4531ad3aa" providerId="Windows Live" clId="Web-{945C2370-CCC1-470C-8EE8-22970E57D6E7}" dt="2023-10-23T01:31:21.724" v="289"/>
          <ac:spMkLst>
            <pc:docMk/>
            <pc:sldMk cId="2474874146" sldId="263"/>
            <ac:spMk id="7" creationId="{E2ACE5F3-25D8-ED85-5EB6-38C3E2A0DCEE}"/>
          </ac:spMkLst>
        </pc:spChg>
        <pc:spChg chg="del">
          <ac:chgData name="Abbass Ghanbary" userId="1b4679d4531ad3aa" providerId="Windows Live" clId="Web-{945C2370-CCC1-470C-8EE8-22970E57D6E7}" dt="2023-10-23T01:31:04.410" v="275"/>
          <ac:spMkLst>
            <pc:docMk/>
            <pc:sldMk cId="2474874146" sldId="263"/>
            <ac:spMk id="18" creationId="{00000000-0000-0000-0000-000000000000}"/>
          </ac:spMkLst>
        </pc:spChg>
        <pc:spChg chg="del">
          <ac:chgData name="Abbass Ghanbary" userId="1b4679d4531ad3aa" providerId="Windows Live" clId="Web-{945C2370-CCC1-470C-8EE8-22970E57D6E7}" dt="2023-10-23T01:31:04.410" v="274"/>
          <ac:spMkLst>
            <pc:docMk/>
            <pc:sldMk cId="2474874146" sldId="263"/>
            <ac:spMk id="19" creationId="{00000000-0000-0000-0000-000000000000}"/>
          </ac:spMkLst>
        </pc:spChg>
        <pc:spChg chg="del">
          <ac:chgData name="Abbass Ghanbary" userId="1b4679d4531ad3aa" providerId="Windows Live" clId="Web-{945C2370-CCC1-470C-8EE8-22970E57D6E7}" dt="2023-10-23T01:31:04.442" v="287"/>
          <ac:spMkLst>
            <pc:docMk/>
            <pc:sldMk cId="2474874146" sldId="263"/>
            <ac:spMk id="20" creationId="{00000000-0000-0000-0000-000000000000}"/>
          </ac:spMkLst>
        </pc:spChg>
        <pc:spChg chg="del">
          <ac:chgData name="Abbass Ghanbary" userId="1b4679d4531ad3aa" providerId="Windows Live" clId="Web-{945C2370-CCC1-470C-8EE8-22970E57D6E7}" dt="2023-10-23T01:31:04.426" v="286"/>
          <ac:spMkLst>
            <pc:docMk/>
            <pc:sldMk cId="2474874146" sldId="263"/>
            <ac:spMk id="21" creationId="{00000000-0000-0000-0000-000000000000}"/>
          </ac:spMkLst>
        </pc:spChg>
        <pc:spChg chg="del">
          <ac:chgData name="Abbass Ghanbary" userId="1b4679d4531ad3aa" providerId="Windows Live" clId="Web-{945C2370-CCC1-470C-8EE8-22970E57D6E7}" dt="2023-10-23T01:31:04.426" v="285"/>
          <ac:spMkLst>
            <pc:docMk/>
            <pc:sldMk cId="2474874146" sldId="263"/>
            <ac:spMk id="22" creationId="{00000000-0000-0000-0000-000000000000}"/>
          </ac:spMkLst>
        </pc:spChg>
        <pc:spChg chg="del">
          <ac:chgData name="Abbass Ghanbary" userId="1b4679d4531ad3aa" providerId="Windows Live" clId="Web-{945C2370-CCC1-470C-8EE8-22970E57D6E7}" dt="2023-10-23T01:31:04.426" v="284"/>
          <ac:spMkLst>
            <pc:docMk/>
            <pc:sldMk cId="2474874146" sldId="263"/>
            <ac:spMk id="23" creationId="{00000000-0000-0000-0000-000000000000}"/>
          </ac:spMkLst>
        </pc:spChg>
        <pc:spChg chg="del">
          <ac:chgData name="Abbass Ghanbary" userId="1b4679d4531ad3aa" providerId="Windows Live" clId="Web-{945C2370-CCC1-470C-8EE8-22970E57D6E7}" dt="2023-10-23T01:31:04.426" v="283"/>
          <ac:spMkLst>
            <pc:docMk/>
            <pc:sldMk cId="2474874146" sldId="263"/>
            <ac:spMk id="24" creationId="{00000000-0000-0000-0000-000000000000}"/>
          </ac:spMkLst>
        </pc:spChg>
        <pc:spChg chg="del">
          <ac:chgData name="Abbass Ghanbary" userId="1b4679d4531ad3aa" providerId="Windows Live" clId="Web-{945C2370-CCC1-470C-8EE8-22970E57D6E7}" dt="2023-10-23T01:31:04.426" v="282"/>
          <ac:spMkLst>
            <pc:docMk/>
            <pc:sldMk cId="2474874146" sldId="263"/>
            <ac:spMk id="25" creationId="{00000000-0000-0000-0000-000000000000}"/>
          </ac:spMkLst>
        </pc:spChg>
        <pc:spChg chg="del">
          <ac:chgData name="Abbass Ghanbary" userId="1b4679d4531ad3aa" providerId="Windows Live" clId="Web-{945C2370-CCC1-470C-8EE8-22970E57D6E7}" dt="2023-10-23T01:31:04.426" v="281"/>
          <ac:spMkLst>
            <pc:docMk/>
            <pc:sldMk cId="2474874146" sldId="263"/>
            <ac:spMk id="26" creationId="{00000000-0000-0000-0000-000000000000}"/>
          </ac:spMkLst>
        </pc:spChg>
        <pc:spChg chg="del">
          <ac:chgData name="Abbass Ghanbary" userId="1b4679d4531ad3aa" providerId="Windows Live" clId="Web-{945C2370-CCC1-470C-8EE8-22970E57D6E7}" dt="2023-10-23T01:31:04.426" v="280"/>
          <ac:spMkLst>
            <pc:docMk/>
            <pc:sldMk cId="2474874146" sldId="263"/>
            <ac:spMk id="27" creationId="{00000000-0000-0000-0000-000000000000}"/>
          </ac:spMkLst>
        </pc:spChg>
        <pc:spChg chg="del">
          <ac:chgData name="Abbass Ghanbary" userId="1b4679d4531ad3aa" providerId="Windows Live" clId="Web-{945C2370-CCC1-470C-8EE8-22970E57D6E7}" dt="2023-10-23T01:31:04.426" v="279"/>
          <ac:spMkLst>
            <pc:docMk/>
            <pc:sldMk cId="2474874146" sldId="263"/>
            <ac:spMk id="28" creationId="{00000000-0000-0000-0000-000000000000}"/>
          </ac:spMkLst>
        </pc:spChg>
        <pc:spChg chg="del">
          <ac:chgData name="Abbass Ghanbary" userId="1b4679d4531ad3aa" providerId="Windows Live" clId="Web-{945C2370-CCC1-470C-8EE8-22970E57D6E7}" dt="2023-10-23T01:31:04.426" v="278"/>
          <ac:spMkLst>
            <pc:docMk/>
            <pc:sldMk cId="2474874146" sldId="263"/>
            <ac:spMk id="29" creationId="{00000000-0000-0000-0000-000000000000}"/>
          </ac:spMkLst>
        </pc:spChg>
        <pc:spChg chg="del">
          <ac:chgData name="Abbass Ghanbary" userId="1b4679d4531ad3aa" providerId="Windows Live" clId="Web-{945C2370-CCC1-470C-8EE8-22970E57D6E7}" dt="2023-10-23T01:31:04.426" v="277"/>
          <ac:spMkLst>
            <pc:docMk/>
            <pc:sldMk cId="2474874146" sldId="263"/>
            <ac:spMk id="30" creationId="{00000000-0000-0000-0000-000000000000}"/>
          </ac:spMkLst>
        </pc:spChg>
        <pc:spChg chg="del">
          <ac:chgData name="Abbass Ghanbary" userId="1b4679d4531ad3aa" providerId="Windows Live" clId="Web-{945C2370-CCC1-470C-8EE8-22970E57D6E7}" dt="2023-10-23T01:31:04.410" v="276"/>
          <ac:spMkLst>
            <pc:docMk/>
            <pc:sldMk cId="2474874146" sldId="263"/>
            <ac:spMk id="31" creationId="{00000000-0000-0000-0000-000000000000}"/>
          </ac:spMkLst>
        </pc:spChg>
        <pc:spChg chg="del">
          <ac:chgData name="Abbass Ghanbary" userId="1b4679d4531ad3aa" providerId="Windows Live" clId="Web-{945C2370-CCC1-470C-8EE8-22970E57D6E7}" dt="2023-10-23T01:31:04.410" v="273"/>
          <ac:spMkLst>
            <pc:docMk/>
            <pc:sldMk cId="2474874146" sldId="263"/>
            <ac:spMk id="32" creationId="{00000000-0000-0000-0000-000000000000}"/>
          </ac:spMkLst>
        </pc:spChg>
        <pc:spChg chg="del">
          <ac:chgData name="Abbass Ghanbary" userId="1b4679d4531ad3aa" providerId="Windows Live" clId="Web-{945C2370-CCC1-470C-8EE8-22970E57D6E7}" dt="2023-10-23T01:31:04.410" v="270"/>
          <ac:spMkLst>
            <pc:docMk/>
            <pc:sldMk cId="2474874146" sldId="263"/>
            <ac:spMk id="33" creationId="{00000000-0000-0000-0000-000000000000}"/>
          </ac:spMkLst>
        </pc:spChg>
        <pc:spChg chg="del">
          <ac:chgData name="Abbass Ghanbary" userId="1b4679d4531ad3aa" providerId="Windows Live" clId="Web-{945C2370-CCC1-470C-8EE8-22970E57D6E7}" dt="2023-10-23T01:31:04.410" v="269"/>
          <ac:spMkLst>
            <pc:docMk/>
            <pc:sldMk cId="2474874146" sldId="263"/>
            <ac:spMk id="34" creationId="{00000000-0000-0000-0000-000000000000}"/>
          </ac:spMkLst>
        </pc:spChg>
        <pc:spChg chg="del">
          <ac:chgData name="Abbass Ghanbary" userId="1b4679d4531ad3aa" providerId="Windows Live" clId="Web-{945C2370-CCC1-470C-8EE8-22970E57D6E7}" dt="2023-10-23T01:31:04.410" v="268"/>
          <ac:spMkLst>
            <pc:docMk/>
            <pc:sldMk cId="2474874146" sldId="263"/>
            <ac:spMk id="35" creationId="{00000000-0000-0000-0000-000000000000}"/>
          </ac:spMkLst>
        </pc:spChg>
        <pc:spChg chg="del">
          <ac:chgData name="Abbass Ghanbary" userId="1b4679d4531ad3aa" providerId="Windows Live" clId="Web-{945C2370-CCC1-470C-8EE8-22970E57D6E7}" dt="2023-10-23T01:31:04.395" v="267"/>
          <ac:spMkLst>
            <pc:docMk/>
            <pc:sldMk cId="2474874146" sldId="263"/>
            <ac:spMk id="36" creationId="{00000000-0000-0000-0000-000000000000}"/>
          </ac:spMkLst>
        </pc:spChg>
        <pc:spChg chg="del">
          <ac:chgData name="Abbass Ghanbary" userId="1b4679d4531ad3aa" providerId="Windows Live" clId="Web-{945C2370-CCC1-470C-8EE8-22970E57D6E7}" dt="2023-10-23T01:31:04.457" v="288"/>
          <ac:spMkLst>
            <pc:docMk/>
            <pc:sldMk cId="2474874146" sldId="263"/>
            <ac:spMk id="3075" creationId="{00000000-0000-0000-0000-000000000000}"/>
          </ac:spMkLst>
        </pc:spChg>
        <pc:graphicFrameChg chg="add mod ord modGraphic">
          <ac:chgData name="Abbass Ghanbary" userId="1b4679d4531ad3aa" providerId="Windows Live" clId="Web-{945C2370-CCC1-470C-8EE8-22970E57D6E7}" dt="2023-10-23T01:39:49.112" v="450"/>
          <ac:graphicFrameMkLst>
            <pc:docMk/>
            <pc:sldMk cId="2474874146" sldId="263"/>
            <ac:graphicFrameMk id="9" creationId="{C0880FD9-4557-F10B-5171-A2F8FB55A28F}"/>
          </ac:graphicFrameMkLst>
        </pc:graphicFrameChg>
      </pc:sldChg>
      <pc:sldChg chg="delSp modSp delAnim">
        <pc:chgData name="Abbass Ghanbary" userId="1b4679d4531ad3aa" providerId="Windows Live" clId="Web-{945C2370-CCC1-470C-8EE8-22970E57D6E7}" dt="2023-10-23T01:29:31.249" v="263"/>
        <pc:sldMkLst>
          <pc:docMk/>
          <pc:sldMk cId="2771828930" sldId="276"/>
        </pc:sldMkLst>
        <pc:spChg chg="mod">
          <ac:chgData name="Abbass Ghanbary" userId="1b4679d4531ad3aa" providerId="Windows Live" clId="Web-{945C2370-CCC1-470C-8EE8-22970E57D6E7}" dt="2023-10-23T01:29:18.185" v="261" actId="20577"/>
          <ac:spMkLst>
            <pc:docMk/>
            <pc:sldMk cId="2771828930" sldId="276"/>
            <ac:spMk id="3" creationId="{00000000-0000-0000-0000-000000000000}"/>
          </ac:spMkLst>
        </pc:spChg>
        <pc:spChg chg="del mod">
          <ac:chgData name="Abbass Ghanbary" userId="1b4679d4531ad3aa" providerId="Windows Live" clId="Web-{945C2370-CCC1-470C-8EE8-22970E57D6E7}" dt="2023-10-23T01:29:31.249" v="263"/>
          <ac:spMkLst>
            <pc:docMk/>
            <pc:sldMk cId="2771828930" sldId="276"/>
            <ac:spMk id="5" creationId="{00000000-0000-0000-0000-000000000000}"/>
          </ac:spMkLst>
        </pc:spChg>
        <pc:picChg chg="del">
          <ac:chgData name="Abbass Ghanbary" userId="1b4679d4531ad3aa" providerId="Windows Live" clId="Web-{945C2370-CCC1-470C-8EE8-22970E57D6E7}" dt="2023-10-23T01:26:26.426" v="162"/>
          <ac:picMkLst>
            <pc:docMk/>
            <pc:sldMk cId="2771828930" sldId="276"/>
            <ac:picMk id="10" creationId="{00000000-0000-0000-0000-000000000000}"/>
          </ac:picMkLst>
        </pc:picChg>
      </pc:sldChg>
      <pc:sldChg chg="addSp delSp modSp delAnim">
        <pc:chgData name="Abbass Ghanbary" userId="1b4679d4531ad3aa" providerId="Windows Live" clId="Web-{945C2370-CCC1-470C-8EE8-22970E57D6E7}" dt="2023-10-23T01:16:31.454" v="66" actId="1076"/>
        <pc:sldMkLst>
          <pc:docMk/>
          <pc:sldMk cId="3052387297" sldId="278"/>
        </pc:sldMkLst>
        <pc:spChg chg="mod">
          <ac:chgData name="Abbass Ghanbary" userId="1b4679d4531ad3aa" providerId="Windows Live" clId="Web-{945C2370-CCC1-470C-8EE8-22970E57D6E7}" dt="2023-10-23T01:15:24.013" v="55" actId="20577"/>
          <ac:spMkLst>
            <pc:docMk/>
            <pc:sldMk cId="3052387297" sldId="278"/>
            <ac:spMk id="2" creationId="{00000000-0000-0000-0000-000000000000}"/>
          </ac:spMkLst>
        </pc:spChg>
        <pc:spChg chg="add mod">
          <ac:chgData name="Abbass Ghanbary" userId="1b4679d4531ad3aa" providerId="Windows Live" clId="Web-{945C2370-CCC1-470C-8EE8-22970E57D6E7}" dt="2023-10-23T01:16:31.454" v="66" actId="1076"/>
          <ac:spMkLst>
            <pc:docMk/>
            <pc:sldMk cId="3052387297" sldId="278"/>
            <ac:spMk id="4" creationId="{76398642-A2C1-BB52-1081-7D66CD13C352}"/>
          </ac:spMkLst>
        </pc:spChg>
        <pc:spChg chg="del">
          <ac:chgData name="Abbass Ghanbary" userId="1b4679d4531ad3aa" providerId="Windows Live" clId="Web-{945C2370-CCC1-470C-8EE8-22970E57D6E7}" dt="2023-10-23T01:12:59.473" v="27"/>
          <ac:spMkLst>
            <pc:docMk/>
            <pc:sldMk cId="3052387297" sldId="278"/>
            <ac:spMk id="5" creationId="{00000000-0000-0000-0000-000000000000}"/>
          </ac:spMkLst>
        </pc:spChg>
        <pc:spChg chg="del">
          <ac:chgData name="Abbass Ghanbary" userId="1b4679d4531ad3aa" providerId="Windows Live" clId="Web-{945C2370-CCC1-470C-8EE8-22970E57D6E7}" dt="2023-10-23T01:12:59.473" v="26"/>
          <ac:spMkLst>
            <pc:docMk/>
            <pc:sldMk cId="3052387297" sldId="278"/>
            <ac:spMk id="6" creationId="{00000000-0000-0000-0000-000000000000}"/>
          </ac:spMkLst>
        </pc:spChg>
        <pc:spChg chg="del">
          <ac:chgData name="Abbass Ghanbary" userId="1b4679d4531ad3aa" providerId="Windows Live" clId="Web-{945C2370-CCC1-470C-8EE8-22970E57D6E7}" dt="2023-10-23T01:12:59.473" v="25"/>
          <ac:spMkLst>
            <pc:docMk/>
            <pc:sldMk cId="3052387297" sldId="278"/>
            <ac:spMk id="7" creationId="{00000000-0000-0000-0000-000000000000}"/>
          </ac:spMkLst>
        </pc:spChg>
        <pc:spChg chg="del">
          <ac:chgData name="Abbass Ghanbary" userId="1b4679d4531ad3aa" providerId="Windows Live" clId="Web-{945C2370-CCC1-470C-8EE8-22970E57D6E7}" dt="2023-10-23T01:12:59.473" v="24"/>
          <ac:spMkLst>
            <pc:docMk/>
            <pc:sldMk cId="3052387297" sldId="278"/>
            <ac:spMk id="8" creationId="{00000000-0000-0000-0000-000000000000}"/>
          </ac:spMkLst>
        </pc:spChg>
        <pc:spChg chg="del">
          <ac:chgData name="Abbass Ghanbary" userId="1b4679d4531ad3aa" providerId="Windows Live" clId="Web-{945C2370-CCC1-470C-8EE8-22970E57D6E7}" dt="2023-10-23T01:12:59.458" v="23"/>
          <ac:spMkLst>
            <pc:docMk/>
            <pc:sldMk cId="3052387297" sldId="278"/>
            <ac:spMk id="9" creationId="{00000000-0000-0000-0000-000000000000}"/>
          </ac:spMkLst>
        </pc:spChg>
        <pc:spChg chg="del">
          <ac:chgData name="Abbass Ghanbary" userId="1b4679d4531ad3aa" providerId="Windows Live" clId="Web-{945C2370-CCC1-470C-8EE8-22970E57D6E7}" dt="2023-10-23T01:12:59.458" v="22"/>
          <ac:spMkLst>
            <pc:docMk/>
            <pc:sldMk cId="3052387297" sldId="278"/>
            <ac:spMk id="10" creationId="{00000000-0000-0000-0000-000000000000}"/>
          </ac:spMkLst>
        </pc:spChg>
        <pc:spChg chg="del">
          <ac:chgData name="Abbass Ghanbary" userId="1b4679d4531ad3aa" providerId="Windows Live" clId="Web-{945C2370-CCC1-470C-8EE8-22970E57D6E7}" dt="2023-10-23T01:12:59.458" v="21"/>
          <ac:spMkLst>
            <pc:docMk/>
            <pc:sldMk cId="3052387297" sldId="278"/>
            <ac:spMk id="11" creationId="{00000000-0000-0000-0000-000000000000}"/>
          </ac:spMkLst>
        </pc:spChg>
        <pc:spChg chg="del">
          <ac:chgData name="Abbass Ghanbary" userId="1b4679d4531ad3aa" providerId="Windows Live" clId="Web-{945C2370-CCC1-470C-8EE8-22970E57D6E7}" dt="2023-10-23T01:12:59.458" v="20"/>
          <ac:spMkLst>
            <pc:docMk/>
            <pc:sldMk cId="3052387297" sldId="278"/>
            <ac:spMk id="12" creationId="{00000000-0000-0000-0000-000000000000}"/>
          </ac:spMkLst>
        </pc:spChg>
        <pc:spChg chg="del">
          <ac:chgData name="Abbass Ghanbary" userId="1b4679d4531ad3aa" providerId="Windows Live" clId="Web-{945C2370-CCC1-470C-8EE8-22970E57D6E7}" dt="2023-10-23T01:12:59.458" v="19"/>
          <ac:spMkLst>
            <pc:docMk/>
            <pc:sldMk cId="3052387297" sldId="278"/>
            <ac:spMk id="13" creationId="{00000000-0000-0000-0000-000000000000}"/>
          </ac:spMkLst>
        </pc:spChg>
        <pc:spChg chg="del">
          <ac:chgData name="Abbass Ghanbary" userId="1b4679d4531ad3aa" providerId="Windows Live" clId="Web-{945C2370-CCC1-470C-8EE8-22970E57D6E7}" dt="2023-10-23T01:12:59.458" v="18"/>
          <ac:spMkLst>
            <pc:docMk/>
            <pc:sldMk cId="3052387297" sldId="278"/>
            <ac:spMk id="14" creationId="{00000000-0000-0000-0000-000000000000}"/>
          </ac:spMkLst>
        </pc:spChg>
        <pc:spChg chg="del">
          <ac:chgData name="Abbass Ghanbary" userId="1b4679d4531ad3aa" providerId="Windows Live" clId="Web-{945C2370-CCC1-470C-8EE8-22970E57D6E7}" dt="2023-10-23T01:12:59.458" v="17"/>
          <ac:spMkLst>
            <pc:docMk/>
            <pc:sldMk cId="3052387297" sldId="278"/>
            <ac:spMk id="15" creationId="{00000000-0000-0000-0000-000000000000}"/>
          </ac:spMkLst>
        </pc:spChg>
        <pc:spChg chg="del">
          <ac:chgData name="Abbass Ghanbary" userId="1b4679d4531ad3aa" providerId="Windows Live" clId="Web-{945C2370-CCC1-470C-8EE8-22970E57D6E7}" dt="2023-10-23T01:12:59.458" v="16"/>
          <ac:spMkLst>
            <pc:docMk/>
            <pc:sldMk cId="3052387297" sldId="278"/>
            <ac:spMk id="16" creationId="{00000000-0000-0000-0000-000000000000}"/>
          </ac:spMkLst>
        </pc:spChg>
        <pc:spChg chg="del">
          <ac:chgData name="Abbass Ghanbary" userId="1b4679d4531ad3aa" providerId="Windows Live" clId="Web-{945C2370-CCC1-470C-8EE8-22970E57D6E7}" dt="2023-10-23T01:12:59.458" v="15"/>
          <ac:spMkLst>
            <pc:docMk/>
            <pc:sldMk cId="3052387297" sldId="278"/>
            <ac:spMk id="17" creationId="{00000000-0000-0000-0000-000000000000}"/>
          </ac:spMkLst>
        </pc:spChg>
        <pc:spChg chg="del">
          <ac:chgData name="Abbass Ghanbary" userId="1b4679d4531ad3aa" providerId="Windows Live" clId="Web-{945C2370-CCC1-470C-8EE8-22970E57D6E7}" dt="2023-10-23T01:12:59.458" v="14"/>
          <ac:spMkLst>
            <pc:docMk/>
            <pc:sldMk cId="3052387297" sldId="278"/>
            <ac:spMk id="18" creationId="{00000000-0000-0000-0000-000000000000}"/>
          </ac:spMkLst>
        </pc:spChg>
        <pc:spChg chg="del">
          <ac:chgData name="Abbass Ghanbary" userId="1b4679d4531ad3aa" providerId="Windows Live" clId="Web-{945C2370-CCC1-470C-8EE8-22970E57D6E7}" dt="2023-10-23T01:12:59.458" v="13"/>
          <ac:spMkLst>
            <pc:docMk/>
            <pc:sldMk cId="3052387297" sldId="278"/>
            <ac:spMk id="19" creationId="{00000000-0000-0000-0000-000000000000}"/>
          </ac:spMkLst>
        </pc:spChg>
        <pc:spChg chg="del">
          <ac:chgData name="Abbass Ghanbary" userId="1b4679d4531ad3aa" providerId="Windows Live" clId="Web-{945C2370-CCC1-470C-8EE8-22970E57D6E7}" dt="2023-10-23T01:12:59.458" v="12"/>
          <ac:spMkLst>
            <pc:docMk/>
            <pc:sldMk cId="3052387297" sldId="278"/>
            <ac:spMk id="20" creationId="{00000000-0000-0000-0000-000000000000}"/>
          </ac:spMkLst>
        </pc:spChg>
        <pc:picChg chg="add mod">
          <ac:chgData name="Abbass Ghanbary" userId="1b4679d4531ad3aa" providerId="Windows Live" clId="Web-{945C2370-CCC1-470C-8EE8-22970E57D6E7}" dt="2023-10-23T01:15:47.905" v="56" actId="1076"/>
          <ac:picMkLst>
            <pc:docMk/>
            <pc:sldMk cId="3052387297" sldId="278"/>
            <ac:picMk id="3" creationId="{51D4630E-73DF-16A8-7E79-732D169CF3D6}"/>
          </ac:picMkLst>
        </pc:picChg>
      </pc:sldChg>
      <pc:sldChg chg="addSp delSp modSp delAnim">
        <pc:chgData name="Abbass Ghanbary" userId="1b4679d4531ad3aa" providerId="Windows Live" clId="Web-{945C2370-CCC1-470C-8EE8-22970E57D6E7}" dt="2023-10-23T01:18:20.867" v="84" actId="1076"/>
        <pc:sldMkLst>
          <pc:docMk/>
          <pc:sldMk cId="1150991208" sldId="279"/>
        </pc:sldMkLst>
        <pc:graphicFrameChg chg="modGraphic">
          <ac:chgData name="Abbass Ghanbary" userId="1b4679d4531ad3aa" providerId="Windows Live" clId="Web-{945C2370-CCC1-470C-8EE8-22970E57D6E7}" dt="2023-10-23T01:18:14.038" v="83" actId="20577"/>
          <ac:graphicFrameMkLst>
            <pc:docMk/>
            <pc:sldMk cId="1150991208" sldId="279"/>
            <ac:graphicFrameMk id="4" creationId="{00000000-0000-0000-0000-000000000000}"/>
          </ac:graphicFrameMkLst>
        </pc:graphicFrameChg>
        <pc:picChg chg="add mod">
          <ac:chgData name="Abbass Ghanbary" userId="1b4679d4531ad3aa" providerId="Windows Live" clId="Web-{945C2370-CCC1-470C-8EE8-22970E57D6E7}" dt="2023-10-23T01:18:20.867" v="84" actId="1076"/>
          <ac:picMkLst>
            <pc:docMk/>
            <pc:sldMk cId="1150991208" sldId="279"/>
            <ac:picMk id="6" creationId="{DFA9F644-E3A1-056B-0959-7F53F0D5FAC4}"/>
          </ac:picMkLst>
        </pc:picChg>
        <pc:picChg chg="del">
          <ac:chgData name="Abbass Ghanbary" userId="1b4679d4531ad3aa" providerId="Windows Live" clId="Web-{945C2370-CCC1-470C-8EE8-22970E57D6E7}" dt="2023-10-23T01:17:47.662" v="73"/>
          <ac:picMkLst>
            <pc:docMk/>
            <pc:sldMk cId="1150991208" sldId="279"/>
            <ac:picMk id="10" creationId="{00000000-0000-0000-0000-000000000000}"/>
          </ac:picMkLst>
        </pc:picChg>
        <pc:picChg chg="del">
          <ac:chgData name="Abbass Ghanbary" userId="1b4679d4531ad3aa" providerId="Windows Live" clId="Web-{945C2370-CCC1-470C-8EE8-22970E57D6E7}" dt="2023-10-23T01:17:38.349" v="69"/>
          <ac:picMkLst>
            <pc:docMk/>
            <pc:sldMk cId="1150991208" sldId="279"/>
            <ac:picMk id="3076" creationId="{00000000-0000-0000-0000-000000000000}"/>
          </ac:picMkLst>
        </pc:picChg>
      </pc:sldChg>
      <pc:sldChg chg="addSp modSp">
        <pc:chgData name="Abbass Ghanbary" userId="1b4679d4531ad3aa" providerId="Windows Live" clId="Web-{945C2370-CCC1-470C-8EE8-22970E57D6E7}" dt="2023-10-23T01:21:40.941" v="99" actId="14100"/>
        <pc:sldMkLst>
          <pc:docMk/>
          <pc:sldMk cId="800404192" sldId="280"/>
        </pc:sldMkLst>
        <pc:spChg chg="mod">
          <ac:chgData name="Abbass Ghanbary" userId="1b4679d4531ad3aa" providerId="Windows Live" clId="Web-{945C2370-CCC1-470C-8EE8-22970E57D6E7}" dt="2023-10-23T01:20:37.328" v="86" actId="20577"/>
          <ac:spMkLst>
            <pc:docMk/>
            <pc:sldMk cId="800404192" sldId="280"/>
            <ac:spMk id="4" creationId="{00000000-0000-0000-0000-000000000000}"/>
          </ac:spMkLst>
        </pc:spChg>
        <pc:spChg chg="add mod">
          <ac:chgData name="Abbass Ghanbary" userId="1b4679d4531ad3aa" providerId="Windows Live" clId="Web-{945C2370-CCC1-470C-8EE8-22970E57D6E7}" dt="2023-10-23T01:21:40.941" v="99" actId="14100"/>
          <ac:spMkLst>
            <pc:docMk/>
            <pc:sldMk cId="800404192" sldId="280"/>
            <ac:spMk id="5" creationId="{982002F9-2F5D-C8A7-6BC8-8669FBF283D8}"/>
          </ac:spMkLst>
        </pc:spChg>
        <pc:picChg chg="add mod">
          <ac:chgData name="Abbass Ghanbary" userId="1b4679d4531ad3aa" providerId="Windows Live" clId="Web-{945C2370-CCC1-470C-8EE8-22970E57D6E7}" dt="2023-10-23T01:21:23.111" v="93" actId="1076"/>
          <ac:picMkLst>
            <pc:docMk/>
            <pc:sldMk cId="800404192" sldId="280"/>
            <ac:picMk id="3" creationId="{8E52C2E1-0C44-3FA5-4C0C-F4DC5F5C332E}"/>
          </ac:picMkLst>
        </pc:picChg>
      </pc:sldChg>
      <pc:sldChg chg="delSp modSp add del">
        <pc:chgData name="Abbass Ghanbary" userId="1b4679d4531ad3aa" providerId="Windows Live" clId="Web-{945C2370-CCC1-470C-8EE8-22970E57D6E7}" dt="2023-10-23T01:23:32.213" v="117" actId="20577"/>
        <pc:sldMkLst>
          <pc:docMk/>
          <pc:sldMk cId="1328011520" sldId="281"/>
        </pc:sldMkLst>
        <pc:spChg chg="mod">
          <ac:chgData name="Abbass Ghanbary" userId="1b4679d4531ad3aa" providerId="Windows Live" clId="Web-{945C2370-CCC1-470C-8EE8-22970E57D6E7}" dt="2023-10-23T01:23:32.213" v="117" actId="20577"/>
          <ac:spMkLst>
            <pc:docMk/>
            <pc:sldMk cId="1328011520" sldId="281"/>
            <ac:spMk id="2" creationId="{00000000-0000-0000-0000-000000000000}"/>
          </ac:spMkLst>
        </pc:spChg>
        <pc:picChg chg="del">
          <ac:chgData name="Abbass Ghanbary" userId="1b4679d4531ad3aa" providerId="Windows Live" clId="Web-{945C2370-CCC1-470C-8EE8-22970E57D6E7}" dt="2023-10-23T01:22:17.271" v="101"/>
          <ac:picMkLst>
            <pc:docMk/>
            <pc:sldMk cId="1328011520" sldId="281"/>
            <ac:picMk id="11" creationId="{00000000-0000-0000-0000-000000000000}"/>
          </ac:picMkLst>
        </pc:picChg>
      </pc:sldChg>
      <pc:sldChg chg="addSp delSp modSp delAnim">
        <pc:chgData name="Abbass Ghanbary" userId="1b4679d4531ad3aa" providerId="Windows Live" clId="Web-{945C2370-CCC1-470C-8EE8-22970E57D6E7}" dt="2023-10-23T01:25:48.736" v="153" actId="14100"/>
        <pc:sldMkLst>
          <pc:docMk/>
          <pc:sldMk cId="2882296090" sldId="283"/>
        </pc:sldMkLst>
        <pc:spChg chg="mod">
          <ac:chgData name="Abbass Ghanbary" userId="1b4679d4531ad3aa" providerId="Windows Live" clId="Web-{945C2370-CCC1-470C-8EE8-22970E57D6E7}" dt="2023-10-23T01:25:22.266" v="148" actId="20577"/>
          <ac:spMkLst>
            <pc:docMk/>
            <pc:sldMk cId="2882296090" sldId="283"/>
            <ac:spMk id="2" creationId="{00000000-0000-0000-0000-000000000000}"/>
          </ac:spMkLst>
        </pc:spChg>
        <pc:spChg chg="add mod">
          <ac:chgData name="Abbass Ghanbary" userId="1b4679d4531ad3aa" providerId="Windows Live" clId="Web-{945C2370-CCC1-470C-8EE8-22970E57D6E7}" dt="2023-10-23T01:25:48.736" v="153" actId="14100"/>
          <ac:spMkLst>
            <pc:docMk/>
            <pc:sldMk cId="2882296090" sldId="283"/>
            <ac:spMk id="4" creationId="{8D852F04-E633-5BFD-4F37-1FE857612894}"/>
          </ac:spMkLst>
        </pc:spChg>
        <pc:spChg chg="del">
          <ac:chgData name="Abbass Ghanbary" userId="1b4679d4531ad3aa" providerId="Windows Live" clId="Web-{945C2370-CCC1-470C-8EE8-22970E57D6E7}" dt="2023-10-23T01:24:53.592" v="119"/>
          <ac:spMkLst>
            <pc:docMk/>
            <pc:sldMk cId="2882296090" sldId="283"/>
            <ac:spMk id="5" creationId="{00000000-0000-0000-0000-000000000000}"/>
          </ac:spMkLst>
        </pc:spChg>
        <pc:spChg chg="del">
          <ac:chgData name="Abbass Ghanbary" userId="1b4679d4531ad3aa" providerId="Windows Live" clId="Web-{945C2370-CCC1-470C-8EE8-22970E57D6E7}" dt="2023-10-23T01:24:53.623" v="133"/>
          <ac:spMkLst>
            <pc:docMk/>
            <pc:sldMk cId="2882296090" sldId="283"/>
            <ac:spMk id="6" creationId="{00000000-0000-0000-0000-000000000000}"/>
          </ac:spMkLst>
        </pc:spChg>
        <pc:spChg chg="del">
          <ac:chgData name="Abbass Ghanbary" userId="1b4679d4531ad3aa" providerId="Windows Live" clId="Web-{945C2370-CCC1-470C-8EE8-22970E57D6E7}" dt="2023-10-23T01:24:53.608" v="132"/>
          <ac:spMkLst>
            <pc:docMk/>
            <pc:sldMk cId="2882296090" sldId="283"/>
            <ac:spMk id="7" creationId="{00000000-0000-0000-0000-000000000000}"/>
          </ac:spMkLst>
        </pc:spChg>
        <pc:spChg chg="del">
          <ac:chgData name="Abbass Ghanbary" userId="1b4679d4531ad3aa" providerId="Windows Live" clId="Web-{945C2370-CCC1-470C-8EE8-22970E57D6E7}" dt="2023-10-23T01:24:53.608" v="131"/>
          <ac:spMkLst>
            <pc:docMk/>
            <pc:sldMk cId="2882296090" sldId="283"/>
            <ac:spMk id="8" creationId="{00000000-0000-0000-0000-000000000000}"/>
          </ac:spMkLst>
        </pc:spChg>
        <pc:spChg chg="del">
          <ac:chgData name="Abbass Ghanbary" userId="1b4679d4531ad3aa" providerId="Windows Live" clId="Web-{945C2370-CCC1-470C-8EE8-22970E57D6E7}" dt="2023-10-23T01:24:53.608" v="130"/>
          <ac:spMkLst>
            <pc:docMk/>
            <pc:sldMk cId="2882296090" sldId="283"/>
            <ac:spMk id="9" creationId="{00000000-0000-0000-0000-000000000000}"/>
          </ac:spMkLst>
        </pc:spChg>
        <pc:spChg chg="del">
          <ac:chgData name="Abbass Ghanbary" userId="1b4679d4531ad3aa" providerId="Windows Live" clId="Web-{945C2370-CCC1-470C-8EE8-22970E57D6E7}" dt="2023-10-23T01:24:53.608" v="129"/>
          <ac:spMkLst>
            <pc:docMk/>
            <pc:sldMk cId="2882296090" sldId="283"/>
            <ac:spMk id="10" creationId="{00000000-0000-0000-0000-000000000000}"/>
          </ac:spMkLst>
        </pc:spChg>
        <pc:spChg chg="del">
          <ac:chgData name="Abbass Ghanbary" userId="1b4679d4531ad3aa" providerId="Windows Live" clId="Web-{945C2370-CCC1-470C-8EE8-22970E57D6E7}" dt="2023-10-23T01:24:53.608" v="128"/>
          <ac:spMkLst>
            <pc:docMk/>
            <pc:sldMk cId="2882296090" sldId="283"/>
            <ac:spMk id="11" creationId="{00000000-0000-0000-0000-000000000000}"/>
          </ac:spMkLst>
        </pc:spChg>
        <pc:spChg chg="del">
          <ac:chgData name="Abbass Ghanbary" userId="1b4679d4531ad3aa" providerId="Windows Live" clId="Web-{945C2370-CCC1-470C-8EE8-22970E57D6E7}" dt="2023-10-23T01:24:53.608" v="127"/>
          <ac:spMkLst>
            <pc:docMk/>
            <pc:sldMk cId="2882296090" sldId="283"/>
            <ac:spMk id="12" creationId="{00000000-0000-0000-0000-000000000000}"/>
          </ac:spMkLst>
        </pc:spChg>
        <pc:spChg chg="del">
          <ac:chgData name="Abbass Ghanbary" userId="1b4679d4531ad3aa" providerId="Windows Live" clId="Web-{945C2370-CCC1-470C-8EE8-22970E57D6E7}" dt="2023-10-23T01:24:53.608" v="126"/>
          <ac:spMkLst>
            <pc:docMk/>
            <pc:sldMk cId="2882296090" sldId="283"/>
            <ac:spMk id="13" creationId="{00000000-0000-0000-0000-000000000000}"/>
          </ac:spMkLst>
        </pc:spChg>
        <pc:spChg chg="del">
          <ac:chgData name="Abbass Ghanbary" userId="1b4679d4531ad3aa" providerId="Windows Live" clId="Web-{945C2370-CCC1-470C-8EE8-22970E57D6E7}" dt="2023-10-23T01:24:53.608" v="125"/>
          <ac:spMkLst>
            <pc:docMk/>
            <pc:sldMk cId="2882296090" sldId="283"/>
            <ac:spMk id="14" creationId="{00000000-0000-0000-0000-000000000000}"/>
          </ac:spMkLst>
        </pc:spChg>
        <pc:spChg chg="del">
          <ac:chgData name="Abbass Ghanbary" userId="1b4679d4531ad3aa" providerId="Windows Live" clId="Web-{945C2370-CCC1-470C-8EE8-22970E57D6E7}" dt="2023-10-23T01:24:53.608" v="124"/>
          <ac:spMkLst>
            <pc:docMk/>
            <pc:sldMk cId="2882296090" sldId="283"/>
            <ac:spMk id="15" creationId="{00000000-0000-0000-0000-000000000000}"/>
          </ac:spMkLst>
        </pc:spChg>
        <pc:spChg chg="del">
          <ac:chgData name="Abbass Ghanbary" userId="1b4679d4531ad3aa" providerId="Windows Live" clId="Web-{945C2370-CCC1-470C-8EE8-22970E57D6E7}" dt="2023-10-23T01:24:53.608" v="123"/>
          <ac:spMkLst>
            <pc:docMk/>
            <pc:sldMk cId="2882296090" sldId="283"/>
            <ac:spMk id="16" creationId="{00000000-0000-0000-0000-000000000000}"/>
          </ac:spMkLst>
        </pc:spChg>
        <pc:spChg chg="del">
          <ac:chgData name="Abbass Ghanbary" userId="1b4679d4531ad3aa" providerId="Windows Live" clId="Web-{945C2370-CCC1-470C-8EE8-22970E57D6E7}" dt="2023-10-23T01:24:53.608" v="122"/>
          <ac:spMkLst>
            <pc:docMk/>
            <pc:sldMk cId="2882296090" sldId="283"/>
            <ac:spMk id="17" creationId="{00000000-0000-0000-0000-000000000000}"/>
          </ac:spMkLst>
        </pc:spChg>
        <pc:spChg chg="del">
          <ac:chgData name="Abbass Ghanbary" userId="1b4679d4531ad3aa" providerId="Windows Live" clId="Web-{945C2370-CCC1-470C-8EE8-22970E57D6E7}" dt="2023-10-23T01:24:53.592" v="121"/>
          <ac:spMkLst>
            <pc:docMk/>
            <pc:sldMk cId="2882296090" sldId="283"/>
            <ac:spMk id="18" creationId="{00000000-0000-0000-0000-000000000000}"/>
          </ac:spMkLst>
        </pc:spChg>
        <pc:spChg chg="del">
          <ac:chgData name="Abbass Ghanbary" userId="1b4679d4531ad3aa" providerId="Windows Live" clId="Web-{945C2370-CCC1-470C-8EE8-22970E57D6E7}" dt="2023-10-23T01:24:53.592" v="120"/>
          <ac:spMkLst>
            <pc:docMk/>
            <pc:sldMk cId="2882296090" sldId="283"/>
            <ac:spMk id="19" creationId="{00000000-0000-0000-0000-000000000000}"/>
          </ac:spMkLst>
        </pc:spChg>
        <pc:picChg chg="add mod">
          <ac:chgData name="Abbass Ghanbary" userId="1b4679d4531ad3aa" providerId="Windows Live" clId="Web-{945C2370-CCC1-470C-8EE8-22970E57D6E7}" dt="2023-10-23T01:25:14.500" v="141" actId="14100"/>
          <ac:picMkLst>
            <pc:docMk/>
            <pc:sldMk cId="2882296090" sldId="283"/>
            <ac:picMk id="3" creationId="{598655C0-B947-1A16-0112-E34F28DB76C1}"/>
          </ac:picMkLst>
        </pc:picChg>
        <pc:picChg chg="del">
          <ac:chgData name="Abbass Ghanbary" userId="1b4679d4531ad3aa" providerId="Windows Live" clId="Web-{945C2370-CCC1-470C-8EE8-22970E57D6E7}" dt="2023-10-23T01:24:53.592" v="118"/>
          <ac:picMkLst>
            <pc:docMk/>
            <pc:sldMk cId="2882296090" sldId="283"/>
            <ac:picMk id="23" creationId="{00000000-0000-0000-0000-000000000000}"/>
          </ac:picMkLst>
        </pc:picChg>
      </pc:sldChg>
      <pc:sldChg chg="delSp del">
        <pc:chgData name="Abbass Ghanbary" userId="1b4679d4531ad3aa" providerId="Windows Live" clId="Web-{945C2370-CCC1-470C-8EE8-22970E57D6E7}" dt="2023-10-23T01:22:27.693" v="102"/>
        <pc:sldMkLst>
          <pc:docMk/>
          <pc:sldMk cId="2526304627" sldId="284"/>
        </pc:sldMkLst>
        <pc:picChg chg="del">
          <ac:chgData name="Abbass Ghanbary" userId="1b4679d4531ad3aa" providerId="Windows Live" clId="Web-{945C2370-CCC1-470C-8EE8-22970E57D6E7}" dt="2023-10-23T01:21:54.363" v="100"/>
          <ac:picMkLst>
            <pc:docMk/>
            <pc:sldMk cId="2526304627" sldId="284"/>
            <ac:picMk id="9" creationId="{00000000-0000-0000-0000-000000000000}"/>
          </ac:picMkLst>
        </pc:picChg>
      </pc:sldChg>
      <pc:sldChg chg="del">
        <pc:chgData name="Abbass Ghanbary" userId="1b4679d4531ad3aa" providerId="Windows Live" clId="Web-{945C2370-CCC1-470C-8EE8-22970E57D6E7}" dt="2023-10-23T01:51:03.854" v="664"/>
        <pc:sldMkLst>
          <pc:docMk/>
          <pc:sldMk cId="3877350338" sldId="286"/>
        </pc:sldMkLst>
      </pc:sldChg>
      <pc:sldChg chg="del">
        <pc:chgData name="Abbass Ghanbary" userId="1b4679d4531ad3aa" providerId="Windows Live" clId="Web-{945C2370-CCC1-470C-8EE8-22970E57D6E7}" dt="2023-10-23T01:51:10.604" v="665"/>
        <pc:sldMkLst>
          <pc:docMk/>
          <pc:sldMk cId="1104758809" sldId="287"/>
        </pc:sldMkLst>
      </pc:sldChg>
      <pc:sldChg chg="del">
        <pc:chgData name="Abbass Ghanbary" userId="1b4679d4531ad3aa" providerId="Windows Live" clId="Web-{945C2370-CCC1-470C-8EE8-22970E57D6E7}" dt="2023-10-23T01:50:56.181" v="663"/>
        <pc:sldMkLst>
          <pc:docMk/>
          <pc:sldMk cId="4055017521" sldId="301"/>
        </pc:sldMkLst>
      </pc:sldChg>
      <pc:sldChg chg="del">
        <pc:chgData name="Abbass Ghanbary" userId="1b4679d4531ad3aa" providerId="Windows Live" clId="Web-{945C2370-CCC1-470C-8EE8-22970E57D6E7}" dt="2023-10-23T01:43:49.079" v="478"/>
        <pc:sldMkLst>
          <pc:docMk/>
          <pc:sldMk cId="2218168890" sldId="307"/>
        </pc:sldMkLst>
      </pc:sldChg>
      <pc:sldChg chg="del">
        <pc:chgData name="Abbass Ghanbary" userId="1b4679d4531ad3aa" providerId="Windows Live" clId="Web-{945C2370-CCC1-470C-8EE8-22970E57D6E7}" dt="2023-10-23T01:43:57.657" v="479"/>
        <pc:sldMkLst>
          <pc:docMk/>
          <pc:sldMk cId="3752836379" sldId="309"/>
        </pc:sldMkLst>
      </pc:sldChg>
      <pc:sldChg chg="addSp delSp modSp">
        <pc:chgData name="Abbass Ghanbary" userId="1b4679d4531ad3aa" providerId="Windows Live" clId="Web-{945C2370-CCC1-470C-8EE8-22970E57D6E7}" dt="2023-10-23T01:50:36.555" v="660"/>
        <pc:sldMkLst>
          <pc:docMk/>
          <pc:sldMk cId="3020900244" sldId="310"/>
        </pc:sldMkLst>
        <pc:spChg chg="del mod">
          <ac:chgData name="Abbass Ghanbary" userId="1b4679d4531ad3aa" providerId="Windows Live" clId="Web-{945C2370-CCC1-470C-8EE8-22970E57D6E7}" dt="2023-10-23T01:44:25.565" v="482"/>
          <ac:spMkLst>
            <pc:docMk/>
            <pc:sldMk cId="3020900244" sldId="310"/>
            <ac:spMk id="24579" creationId="{00000000-0000-0000-0000-000000000000}"/>
          </ac:spMkLst>
        </pc:spChg>
        <pc:graphicFrameChg chg="del">
          <ac:chgData name="Abbass Ghanbary" userId="1b4679d4531ad3aa" providerId="Windows Live" clId="Web-{945C2370-CCC1-470C-8EE8-22970E57D6E7}" dt="2023-10-23T01:44:02.486" v="480"/>
          <ac:graphicFrameMkLst>
            <pc:docMk/>
            <pc:sldMk cId="3020900244" sldId="310"/>
            <ac:graphicFrameMk id="3" creationId="{00000000-0000-0000-0000-000000000000}"/>
          </ac:graphicFrameMkLst>
        </pc:graphicFrameChg>
        <pc:graphicFrameChg chg="add mod modGraphic">
          <ac:chgData name="Abbass Ghanbary" userId="1b4679d4531ad3aa" providerId="Windows Live" clId="Web-{945C2370-CCC1-470C-8EE8-22970E57D6E7}" dt="2023-10-23T01:50:36.555" v="660"/>
          <ac:graphicFrameMkLst>
            <pc:docMk/>
            <pc:sldMk cId="3020900244" sldId="310"/>
            <ac:graphicFrameMk id="4" creationId="{07F1DC04-65B7-7AC3-9897-678E3190C675}"/>
          </ac:graphicFrameMkLst>
        </pc:graphicFrameChg>
      </pc:sldChg>
      <pc:sldChg chg="del">
        <pc:chgData name="Abbass Ghanbary" userId="1b4679d4531ad3aa" providerId="Windows Live" clId="Web-{945C2370-CCC1-470C-8EE8-22970E57D6E7}" dt="2023-10-23T01:50:48.009" v="661"/>
        <pc:sldMkLst>
          <pc:docMk/>
          <pc:sldMk cId="3731532038" sldId="311"/>
        </pc:sldMkLst>
      </pc:sldChg>
      <pc:sldChg chg="del">
        <pc:chgData name="Abbass Ghanbary" userId="1b4679d4531ad3aa" providerId="Windows Live" clId="Web-{945C2370-CCC1-470C-8EE8-22970E57D6E7}" dt="2023-10-23T01:29:36.499" v="264"/>
        <pc:sldMkLst>
          <pc:docMk/>
          <pc:sldMk cId="1653086641" sldId="313"/>
        </pc:sldMkLst>
      </pc:sldChg>
      <pc:sldChg chg="del">
        <pc:chgData name="Abbass Ghanbary" userId="1b4679d4531ad3aa" providerId="Windows Live" clId="Web-{945C2370-CCC1-470C-8EE8-22970E57D6E7}" dt="2023-10-23T01:50:50.650" v="662"/>
        <pc:sldMkLst>
          <pc:docMk/>
          <pc:sldMk cId="1559393791" sldId="314"/>
        </pc:sldMkLst>
      </pc:sldChg>
      <pc:sldChg chg="addSp delSp modSp del delAnim">
        <pc:chgData name="Abbass Ghanbary" userId="1b4679d4531ad3aa" providerId="Windows Live" clId="Web-{945C2370-CCC1-470C-8EE8-22970E57D6E7}" dt="2023-10-23T01:43:16.483" v="474"/>
        <pc:sldMkLst>
          <pc:docMk/>
          <pc:sldMk cId="3863663109" sldId="318"/>
        </pc:sldMkLst>
        <pc:spChg chg="del mod">
          <ac:chgData name="Abbass Ghanbary" userId="1b4679d4531ad3aa" providerId="Windows Live" clId="Web-{945C2370-CCC1-470C-8EE8-22970E57D6E7}" dt="2023-10-23T01:38:36.608" v="400"/>
          <ac:spMkLst>
            <pc:docMk/>
            <pc:sldMk cId="3863663109" sldId="318"/>
            <ac:spMk id="3" creationId="{00000000-0000-0000-0000-000000000000}"/>
          </ac:spMkLst>
        </pc:spChg>
        <pc:spChg chg="add del mod">
          <ac:chgData name="Abbass Ghanbary" userId="1b4679d4531ad3aa" providerId="Windows Live" clId="Web-{945C2370-CCC1-470C-8EE8-22970E57D6E7}" dt="2023-10-23T01:33:46.545" v="330"/>
          <ac:spMkLst>
            <pc:docMk/>
            <pc:sldMk cId="3863663109" sldId="318"/>
            <ac:spMk id="5" creationId="{0725A5CA-FAC3-9164-F482-98D01A36C0EB}"/>
          </ac:spMkLst>
        </pc:spChg>
        <pc:spChg chg="del">
          <ac:chgData name="Abbass Ghanbary" userId="1b4679d4531ad3aa" providerId="Windows Live" clId="Web-{945C2370-CCC1-470C-8EE8-22970E57D6E7}" dt="2023-10-23T01:32:51.713" v="322"/>
          <ac:spMkLst>
            <pc:docMk/>
            <pc:sldMk cId="3863663109" sldId="318"/>
            <ac:spMk id="6" creationId="{00000000-0000-0000-0000-000000000000}"/>
          </ac:spMkLst>
        </pc:spChg>
        <pc:spChg chg="del mod">
          <ac:chgData name="Abbass Ghanbary" userId="1b4679d4531ad3aa" providerId="Windows Live" clId="Web-{945C2370-CCC1-470C-8EE8-22970E57D6E7}" dt="2023-10-23T01:37:46.933" v="384"/>
          <ac:spMkLst>
            <pc:docMk/>
            <pc:sldMk cId="3863663109" sldId="318"/>
            <ac:spMk id="12" creationId="{00000000-0000-0000-0000-000000000000}"/>
          </ac:spMkLst>
        </pc:spChg>
        <pc:spChg chg="del mod">
          <ac:chgData name="Abbass Ghanbary" userId="1b4679d4531ad3aa" providerId="Windows Live" clId="Web-{945C2370-CCC1-470C-8EE8-22970E57D6E7}" dt="2023-10-23T01:37:52.621" v="386"/>
          <ac:spMkLst>
            <pc:docMk/>
            <pc:sldMk cId="3863663109" sldId="318"/>
            <ac:spMk id="13" creationId="{00000000-0000-0000-0000-000000000000}"/>
          </ac:spMkLst>
        </pc:spChg>
        <pc:spChg chg="del mod">
          <ac:chgData name="Abbass Ghanbary" userId="1b4679d4531ad3aa" providerId="Windows Live" clId="Web-{945C2370-CCC1-470C-8EE8-22970E57D6E7}" dt="2023-10-23T01:37:55.168" v="387"/>
          <ac:spMkLst>
            <pc:docMk/>
            <pc:sldMk cId="3863663109" sldId="318"/>
            <ac:spMk id="20" creationId="{00000000-0000-0000-0000-000000000000}"/>
          </ac:spMkLst>
        </pc:spChg>
        <pc:spChg chg="del mod">
          <ac:chgData name="Abbass Ghanbary" userId="1b4679d4531ad3aa" providerId="Windows Live" clId="Web-{945C2370-CCC1-470C-8EE8-22970E57D6E7}" dt="2023-10-23T01:34:14.781" v="332"/>
          <ac:spMkLst>
            <pc:docMk/>
            <pc:sldMk cId="3863663109" sldId="318"/>
            <ac:spMk id="21" creationId="{00000000-0000-0000-0000-000000000000}"/>
          </ac:spMkLst>
        </pc:spChg>
        <pc:spChg chg="del mod">
          <ac:chgData name="Abbass Ghanbary" userId="1b4679d4531ad3aa" providerId="Windows Live" clId="Web-{945C2370-CCC1-470C-8EE8-22970E57D6E7}" dt="2023-10-23T01:38:27.498" v="398"/>
          <ac:spMkLst>
            <pc:docMk/>
            <pc:sldMk cId="3863663109" sldId="318"/>
            <ac:spMk id="22" creationId="{00000000-0000-0000-0000-000000000000}"/>
          </ac:spMkLst>
        </pc:spChg>
        <pc:graphicFrameChg chg="add mod modGraphic">
          <ac:chgData name="Abbass Ghanbary" userId="1b4679d4531ad3aa" providerId="Windows Live" clId="Web-{945C2370-CCC1-470C-8EE8-22970E57D6E7}" dt="2023-10-23T01:40:28.411" v="473"/>
          <ac:graphicFrameMkLst>
            <pc:docMk/>
            <pc:sldMk cId="3863663109" sldId="318"/>
            <ac:graphicFrameMk id="8" creationId="{9F3719AE-697B-23F3-F6B9-FD027451E5AE}"/>
          </ac:graphicFrameMkLst>
        </pc:graphicFrameChg>
      </pc:sldChg>
      <pc:sldChg chg="del">
        <pc:chgData name="Abbass Ghanbary" userId="1b4679d4531ad3aa" providerId="Windows Live" clId="Web-{945C2370-CCC1-470C-8EE8-22970E57D6E7}" dt="2023-10-23T01:43:32.172" v="477"/>
        <pc:sldMkLst>
          <pc:docMk/>
          <pc:sldMk cId="4292353174" sldId="319"/>
        </pc:sldMkLst>
      </pc:sldChg>
      <pc:sldChg chg="addSp delSp modSp new">
        <pc:chgData name="Abbass Ghanbary" userId="1b4679d4531ad3aa" providerId="Windows Live" clId="Web-{945C2370-CCC1-470C-8EE8-22970E57D6E7}" dt="2023-10-23T01:16:39.033" v="68" actId="1076"/>
        <pc:sldMkLst>
          <pc:docMk/>
          <pc:sldMk cId="1462888314" sldId="321"/>
        </pc:sldMkLst>
        <pc:spChg chg="mod">
          <ac:chgData name="Abbass Ghanbary" userId="1b4679d4531ad3aa" providerId="Windows Live" clId="Web-{945C2370-CCC1-470C-8EE8-22970E57D6E7}" dt="2023-10-23T01:14:33.275" v="45" actId="20577"/>
          <ac:spMkLst>
            <pc:docMk/>
            <pc:sldMk cId="1462888314" sldId="321"/>
            <ac:spMk id="2" creationId="{8012D63D-015D-8643-767C-DCE23B71AB43}"/>
          </ac:spMkLst>
        </pc:spChg>
        <pc:spChg chg="del">
          <ac:chgData name="Abbass Ghanbary" userId="1b4679d4531ad3aa" providerId="Windows Live" clId="Web-{945C2370-CCC1-470C-8EE8-22970E57D6E7}" dt="2023-10-23T01:14:36.057" v="46"/>
          <ac:spMkLst>
            <pc:docMk/>
            <pc:sldMk cId="1462888314" sldId="321"/>
            <ac:spMk id="3" creationId="{1AFDEB4F-6285-8581-11C7-9AA2219A4A19}"/>
          </ac:spMkLst>
        </pc:spChg>
        <pc:spChg chg="add mod">
          <ac:chgData name="Abbass Ghanbary" userId="1b4679d4531ad3aa" providerId="Windows Live" clId="Web-{945C2370-CCC1-470C-8EE8-22970E57D6E7}" dt="2023-10-23T01:16:39.033" v="68" actId="1076"/>
          <ac:spMkLst>
            <pc:docMk/>
            <pc:sldMk cId="1462888314" sldId="321"/>
            <ac:spMk id="6" creationId="{001CB9E4-19AB-17D9-5FBC-AE12FB3F09DC}"/>
          </ac:spMkLst>
        </pc:spChg>
        <pc:picChg chg="add mod">
          <ac:chgData name="Abbass Ghanbary" userId="1b4679d4531ad3aa" providerId="Windows Live" clId="Web-{945C2370-CCC1-470C-8EE8-22970E57D6E7}" dt="2023-10-23T01:14:59.636" v="52" actId="14100"/>
          <ac:picMkLst>
            <pc:docMk/>
            <pc:sldMk cId="1462888314" sldId="321"/>
            <ac:picMk id="4" creationId="{45FE0CE7-761A-99A7-C0CD-E8CB62A356FE}"/>
          </ac:picMkLst>
        </pc:picChg>
      </pc:sldChg>
      <pc:sldChg chg="add del replId">
        <pc:chgData name="Abbass Ghanbary" userId="1b4679d4531ad3aa" providerId="Windows Live" clId="Web-{945C2370-CCC1-470C-8EE8-22970E57D6E7}" dt="2023-10-23T01:43:28.828" v="476"/>
        <pc:sldMkLst>
          <pc:docMk/>
          <pc:sldMk cId="418759001" sldId="322"/>
        </pc:sldMkLst>
      </pc:sldChg>
      <pc:sldChg chg="modSp add del replId">
        <pc:chgData name="Abbass Ghanbary" userId="1b4679d4531ad3aa" providerId="Windows Live" clId="Web-{945C2370-CCC1-470C-8EE8-22970E57D6E7}" dt="2023-10-23T01:43:21.624" v="475"/>
        <pc:sldMkLst>
          <pc:docMk/>
          <pc:sldMk cId="1117429336" sldId="323"/>
        </pc:sldMkLst>
        <pc:spChg chg="mod">
          <ac:chgData name="Abbass Ghanbary" userId="1b4679d4531ad3aa" providerId="Windows Live" clId="Web-{945C2370-CCC1-470C-8EE8-22970E57D6E7}" dt="2023-10-23T01:35:50.473" v="344" actId="1076"/>
          <ac:spMkLst>
            <pc:docMk/>
            <pc:sldMk cId="1117429336" sldId="323"/>
            <ac:spMk id="22" creationId="{00000000-0000-0000-0000-000000000000}"/>
          </ac:spMkLst>
        </pc:spChg>
      </pc:sldChg>
    </pc:docChg>
  </pc:docChgLst>
  <pc:docChgLst>
    <pc:chgData name="Abbass Ghanbary" userId="1b4679d4531ad3aa" providerId="Windows Live" clId="Web-{D9EBAE66-E1FB-43DF-B713-447F17D53AB1}"/>
    <pc:docChg chg="modSld">
      <pc:chgData name="Abbass Ghanbary" userId="1b4679d4531ad3aa" providerId="Windows Live" clId="Web-{D9EBAE66-E1FB-43DF-B713-447F17D53AB1}" dt="2024-01-22T01:26:45.429" v="10" actId="20577"/>
      <pc:docMkLst>
        <pc:docMk/>
      </pc:docMkLst>
      <pc:sldChg chg="modSp">
        <pc:chgData name="Abbass Ghanbary" userId="1b4679d4531ad3aa" providerId="Windows Live" clId="Web-{D9EBAE66-E1FB-43DF-B713-447F17D53AB1}" dt="2024-01-22T01:25:36.459" v="5" actId="20577"/>
        <pc:sldMkLst>
          <pc:docMk/>
          <pc:sldMk cId="0" sldId="457"/>
        </pc:sldMkLst>
        <pc:spChg chg="mod">
          <ac:chgData name="Abbass Ghanbary" userId="1b4679d4531ad3aa" providerId="Windows Live" clId="Web-{D9EBAE66-E1FB-43DF-B713-447F17D53AB1}" dt="2024-01-22T01:25:36.459" v="5" actId="20577"/>
          <ac:spMkLst>
            <pc:docMk/>
            <pc:sldMk cId="0" sldId="457"/>
            <ac:spMk id="8" creationId="{61C1606A-B24B-9580-0A6D-CCB166897AC2}"/>
          </ac:spMkLst>
        </pc:spChg>
      </pc:sldChg>
      <pc:sldChg chg="modSp">
        <pc:chgData name="Abbass Ghanbary" userId="1b4679d4531ad3aa" providerId="Windows Live" clId="Web-{D9EBAE66-E1FB-43DF-B713-447F17D53AB1}" dt="2024-01-22T01:26:45.429" v="10" actId="20577"/>
        <pc:sldMkLst>
          <pc:docMk/>
          <pc:sldMk cId="1083863323" sldId="546"/>
        </pc:sldMkLst>
        <pc:spChg chg="mod">
          <ac:chgData name="Abbass Ghanbary" userId="1b4679d4531ad3aa" providerId="Windows Live" clId="Web-{D9EBAE66-E1FB-43DF-B713-447F17D53AB1}" dt="2024-01-22T01:26:45.429" v="10" actId="20577"/>
          <ac:spMkLst>
            <pc:docMk/>
            <pc:sldMk cId="1083863323" sldId="546"/>
            <ac:spMk id="3" creationId="{84E5BC55-3646-0FA5-8B7C-C17650F5FED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B6CA34-8411-407E-893D-8E71990DC10C}" type="datetimeFigureOut">
              <a:rPr lang="en-US" smtClean="0"/>
              <a:t>4/10/2025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4777B9-B548-4935-8E6D-F45127D4619B}" type="slidenum">
              <a:rPr lang="en-US" smtClean="0"/>
              <a:t>‹#›</a:t>
            </a:fld>
            <a:endParaRPr lang="en-US" dirty="0"/>
          </a:p>
        </p:txBody>
      </p:sp>
    </p:spTree>
    <p:extLst>
      <p:ext uri="{BB962C8B-B14F-4D97-AF65-F5344CB8AC3E}">
        <p14:creationId xmlns:p14="http://schemas.microsoft.com/office/powerpoint/2010/main" val="297327257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7C770-57F1-4183-B1B5-424B207D1741}" type="datetimeFigureOut">
              <a:rPr lang="en-US" smtClean="0"/>
              <a:t>4/10/2025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A4ED4D-EFD9-46AD-897E-D5BE4B53CB4B}" type="slidenum">
              <a:rPr lang="en-US" smtClean="0"/>
              <a:t>‹#›</a:t>
            </a:fld>
            <a:endParaRPr lang="en-US" dirty="0"/>
          </a:p>
        </p:txBody>
      </p:sp>
    </p:spTree>
    <p:extLst>
      <p:ext uri="{BB962C8B-B14F-4D97-AF65-F5344CB8AC3E}">
        <p14:creationId xmlns:p14="http://schemas.microsoft.com/office/powerpoint/2010/main" val="23950238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5A4ED4D-EFD9-46AD-897E-D5BE4B53CB4B}" type="slidenum">
              <a:rPr lang="en-US" smtClean="0"/>
              <a:t>1</a:t>
            </a:fld>
            <a:endParaRPr lang="en-US" dirty="0"/>
          </a:p>
        </p:txBody>
      </p:sp>
      <p:sp>
        <p:nvSpPr>
          <p:cNvPr id="5" name="Header Placeholder 4"/>
          <p:cNvSpPr>
            <a:spLocks noGrp="1"/>
          </p:cNvSpPr>
          <p:nvPr>
            <p:ph type="hdr" sz="quarter" idx="11"/>
          </p:nvPr>
        </p:nvSpPr>
        <p:spPr/>
        <p:txBody>
          <a:bodyPr/>
          <a:lstStyle/>
          <a:p>
            <a:endParaRPr lang="en-US" dirty="0"/>
          </a:p>
        </p:txBody>
      </p:sp>
    </p:spTree>
    <p:extLst>
      <p:ext uri="{BB962C8B-B14F-4D97-AF65-F5344CB8AC3E}">
        <p14:creationId xmlns:p14="http://schemas.microsoft.com/office/powerpoint/2010/main" val="2086297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1951C-57EC-DA8F-82CA-DA6AA377FFBD}"/>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42E07DD6-7CFE-56A3-84BD-046640C627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40</a:t>
            </a:fld>
            <a:endParaRPr lang="en-US" altLang="en-US" sz="1200" dirty="0"/>
          </a:p>
        </p:txBody>
      </p:sp>
      <p:sp>
        <p:nvSpPr>
          <p:cNvPr id="147459" name="Rectangle 2">
            <a:extLst>
              <a:ext uri="{FF2B5EF4-FFF2-40B4-BE49-F238E27FC236}">
                <a16:creationId xmlns:a16="http://schemas.microsoft.com/office/drawing/2014/main" id="{06A97F4E-3CF7-1A09-75D8-42C8FA56CED7}"/>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DBC7746C-819C-0F4A-B436-F97559412CE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31918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1C7DB-5460-4762-EBC4-AD3101432702}"/>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370F47D8-A712-01BF-2C75-F82CC47343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41</a:t>
            </a:fld>
            <a:endParaRPr lang="en-US" altLang="en-US" sz="1200" dirty="0"/>
          </a:p>
        </p:txBody>
      </p:sp>
      <p:sp>
        <p:nvSpPr>
          <p:cNvPr id="147459" name="Rectangle 2">
            <a:extLst>
              <a:ext uri="{FF2B5EF4-FFF2-40B4-BE49-F238E27FC236}">
                <a16:creationId xmlns:a16="http://schemas.microsoft.com/office/drawing/2014/main" id="{4E572216-7C72-FAFB-7914-9E29FBF171BD}"/>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E61387BF-72E6-2DF7-EF03-B72AAE09B1D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44815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D52E1-CC15-568D-6577-EB1D2574A5E2}"/>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B47E2E19-A2B2-2096-0303-301959BB37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42</a:t>
            </a:fld>
            <a:endParaRPr lang="en-US" altLang="en-US" sz="1200" dirty="0"/>
          </a:p>
        </p:txBody>
      </p:sp>
      <p:sp>
        <p:nvSpPr>
          <p:cNvPr id="147459" name="Rectangle 2">
            <a:extLst>
              <a:ext uri="{FF2B5EF4-FFF2-40B4-BE49-F238E27FC236}">
                <a16:creationId xmlns:a16="http://schemas.microsoft.com/office/drawing/2014/main" id="{13747197-E6E4-7A5B-3957-E4D1010B9021}"/>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A4536345-CFC1-5512-7C08-B262B1BB0D2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19925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A3069-1475-8A5C-0D2A-22FF7D57E8D7}"/>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00EA7631-E10D-412B-429A-61C0414104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43</a:t>
            </a:fld>
            <a:endParaRPr lang="en-US" altLang="en-US" sz="1200" dirty="0"/>
          </a:p>
        </p:txBody>
      </p:sp>
      <p:sp>
        <p:nvSpPr>
          <p:cNvPr id="147459" name="Rectangle 2">
            <a:extLst>
              <a:ext uri="{FF2B5EF4-FFF2-40B4-BE49-F238E27FC236}">
                <a16:creationId xmlns:a16="http://schemas.microsoft.com/office/drawing/2014/main" id="{DC75EF68-18D9-1D95-D991-121332B6754A}"/>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5A5DD4BF-AB55-8097-9361-F5484597F3A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421150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5A33A-2DC1-A5E1-CDD5-05C19705E24F}"/>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F5F98DDC-9C31-8548-62B7-00C5F094CD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44</a:t>
            </a:fld>
            <a:endParaRPr lang="en-US" altLang="en-US" sz="1200" dirty="0"/>
          </a:p>
        </p:txBody>
      </p:sp>
      <p:sp>
        <p:nvSpPr>
          <p:cNvPr id="147459" name="Rectangle 2">
            <a:extLst>
              <a:ext uri="{FF2B5EF4-FFF2-40B4-BE49-F238E27FC236}">
                <a16:creationId xmlns:a16="http://schemas.microsoft.com/office/drawing/2014/main" id="{48CC4C18-4CA8-76FB-45A2-4CD466931F7F}"/>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BB99CD15-D06B-E04C-A197-91C3E8135B3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482388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75E6E-A1DC-C85B-80A8-973AFA0D4077}"/>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B47CCB20-A166-16CC-685E-3D87D5C6E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45</a:t>
            </a:fld>
            <a:endParaRPr lang="en-US" altLang="en-US" sz="1200" dirty="0"/>
          </a:p>
        </p:txBody>
      </p:sp>
      <p:sp>
        <p:nvSpPr>
          <p:cNvPr id="147459" name="Rectangle 2">
            <a:extLst>
              <a:ext uri="{FF2B5EF4-FFF2-40B4-BE49-F238E27FC236}">
                <a16:creationId xmlns:a16="http://schemas.microsoft.com/office/drawing/2014/main" id="{FB10619D-A166-DAB7-8F36-D5A4BF2D0593}"/>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57E798F9-E892-C35C-4213-D4825E7A90C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41142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47075-E962-1EB3-4A40-7A0778073A1B}"/>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90BEAE05-5D4D-8A0F-4E6D-CBACBD04EF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46</a:t>
            </a:fld>
            <a:endParaRPr lang="en-US" altLang="en-US" sz="1200" dirty="0"/>
          </a:p>
        </p:txBody>
      </p:sp>
      <p:sp>
        <p:nvSpPr>
          <p:cNvPr id="147459" name="Rectangle 2">
            <a:extLst>
              <a:ext uri="{FF2B5EF4-FFF2-40B4-BE49-F238E27FC236}">
                <a16:creationId xmlns:a16="http://schemas.microsoft.com/office/drawing/2014/main" id="{B317F076-7BAA-8B07-A880-149A94B5A191}"/>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5165D6E5-0236-D4BB-9599-E3C212E9EDB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56017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B1FDB-FD9A-7D9B-E603-DDD3D3BB81D4}"/>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BECC148B-2B82-560F-399D-9A0B3DDB92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47</a:t>
            </a:fld>
            <a:endParaRPr lang="en-US" altLang="en-US" sz="1200" dirty="0"/>
          </a:p>
        </p:txBody>
      </p:sp>
      <p:sp>
        <p:nvSpPr>
          <p:cNvPr id="147459" name="Rectangle 2">
            <a:extLst>
              <a:ext uri="{FF2B5EF4-FFF2-40B4-BE49-F238E27FC236}">
                <a16:creationId xmlns:a16="http://schemas.microsoft.com/office/drawing/2014/main" id="{ABD6154E-7BE6-ADE0-B3F0-D2F49681671B}"/>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C0F8BAE9-90A3-42D7-8258-7CEE3AA5D05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568201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903E1-0D13-70D7-6484-85BE3F22FD9A}"/>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6F7F2705-3116-FFC5-6A67-073835D0C6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48</a:t>
            </a:fld>
            <a:endParaRPr lang="en-US" altLang="en-US" sz="1200" dirty="0"/>
          </a:p>
        </p:txBody>
      </p:sp>
      <p:sp>
        <p:nvSpPr>
          <p:cNvPr id="147459" name="Rectangle 2">
            <a:extLst>
              <a:ext uri="{FF2B5EF4-FFF2-40B4-BE49-F238E27FC236}">
                <a16:creationId xmlns:a16="http://schemas.microsoft.com/office/drawing/2014/main" id="{647DB80A-9079-730E-BA48-78A744BA0B77}"/>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36FBC9AC-D59F-FED1-FF37-8658FEA32B8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029577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94660-4E97-74D6-2104-A8F0BBB58705}"/>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FE2E2FA9-6476-147A-7C09-CFCB5698A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49</a:t>
            </a:fld>
            <a:endParaRPr lang="en-US" altLang="en-US" sz="1200" dirty="0"/>
          </a:p>
        </p:txBody>
      </p:sp>
      <p:sp>
        <p:nvSpPr>
          <p:cNvPr id="147459" name="Rectangle 2">
            <a:extLst>
              <a:ext uri="{FF2B5EF4-FFF2-40B4-BE49-F238E27FC236}">
                <a16:creationId xmlns:a16="http://schemas.microsoft.com/office/drawing/2014/main" id="{0C7B7689-D4BF-6969-D929-38B25A8692B6}"/>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C5618A64-51D9-DE94-3E10-38806B7C189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593696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1C9E7508-63C3-C430-65BB-4D9DF18AAC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32</a:t>
            </a:fld>
            <a:endParaRPr lang="en-US" altLang="en-US" sz="1200" dirty="0"/>
          </a:p>
        </p:txBody>
      </p:sp>
      <p:sp>
        <p:nvSpPr>
          <p:cNvPr id="147459" name="Rectangle 2">
            <a:extLst>
              <a:ext uri="{FF2B5EF4-FFF2-40B4-BE49-F238E27FC236}">
                <a16:creationId xmlns:a16="http://schemas.microsoft.com/office/drawing/2014/main" id="{61939AC6-7258-4E16-76C6-3566AD0D30A3}"/>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8B8A172F-9565-6F65-DEDA-D5F7A6420A3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710984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E55E8-D258-3DB8-31B0-708909FF0B6D}"/>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DA56FD43-662E-74DA-FE47-2DD3BEF35A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50</a:t>
            </a:fld>
            <a:endParaRPr lang="en-US" altLang="en-US" sz="1200" dirty="0"/>
          </a:p>
        </p:txBody>
      </p:sp>
      <p:sp>
        <p:nvSpPr>
          <p:cNvPr id="147459" name="Rectangle 2">
            <a:extLst>
              <a:ext uri="{FF2B5EF4-FFF2-40B4-BE49-F238E27FC236}">
                <a16:creationId xmlns:a16="http://schemas.microsoft.com/office/drawing/2014/main" id="{9B10A661-46B5-82E6-AF12-F1F8BBEAE9BA}"/>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32271A35-873C-A605-B7E8-5ECD86C5BAA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85330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A3C0C-22F9-E79B-79F5-A578E98039FD}"/>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1F5BB923-DF7F-2585-AE54-D9624B0A4C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51</a:t>
            </a:fld>
            <a:endParaRPr lang="en-US" altLang="en-US" sz="1200" dirty="0"/>
          </a:p>
        </p:txBody>
      </p:sp>
      <p:sp>
        <p:nvSpPr>
          <p:cNvPr id="147459" name="Rectangle 2">
            <a:extLst>
              <a:ext uri="{FF2B5EF4-FFF2-40B4-BE49-F238E27FC236}">
                <a16:creationId xmlns:a16="http://schemas.microsoft.com/office/drawing/2014/main" id="{08BB1872-913A-20EC-307F-BB8EE0EC97AD}"/>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020345EC-A2DE-3059-A644-BD5056D1631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5771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04260-E3E8-5155-D2C6-C460FC11E196}"/>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C83CCBC2-CE00-1388-A5C2-02859D524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52</a:t>
            </a:fld>
            <a:endParaRPr lang="en-US" altLang="en-US" sz="1200" dirty="0"/>
          </a:p>
        </p:txBody>
      </p:sp>
      <p:sp>
        <p:nvSpPr>
          <p:cNvPr id="147459" name="Rectangle 2">
            <a:extLst>
              <a:ext uri="{FF2B5EF4-FFF2-40B4-BE49-F238E27FC236}">
                <a16:creationId xmlns:a16="http://schemas.microsoft.com/office/drawing/2014/main" id="{AE60929A-3E8B-CF99-47ED-121F12BDD0D1}"/>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507F3C6A-D0ED-26A0-40BC-01917DED17D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056109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6D5C1-2CF0-3C82-14EC-1A0A9BD74DD8}"/>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0865C668-B487-16D1-DB4F-097E613C84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53</a:t>
            </a:fld>
            <a:endParaRPr lang="en-US" altLang="en-US" sz="1200" dirty="0"/>
          </a:p>
        </p:txBody>
      </p:sp>
      <p:sp>
        <p:nvSpPr>
          <p:cNvPr id="147459" name="Rectangle 2">
            <a:extLst>
              <a:ext uri="{FF2B5EF4-FFF2-40B4-BE49-F238E27FC236}">
                <a16:creationId xmlns:a16="http://schemas.microsoft.com/office/drawing/2014/main" id="{D0D3E7CB-083C-223F-B0B7-FD1F0FC71FEB}"/>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64FC3547-D7DD-6211-F23B-814DBAA1FCD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15080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02264-0A0E-DBD8-C080-03A1A40FDF77}"/>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BC816682-37F7-0D2B-7AF1-A1F752DE38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54</a:t>
            </a:fld>
            <a:endParaRPr lang="en-US" altLang="en-US" sz="1200" dirty="0"/>
          </a:p>
        </p:txBody>
      </p:sp>
      <p:sp>
        <p:nvSpPr>
          <p:cNvPr id="147459" name="Rectangle 2">
            <a:extLst>
              <a:ext uri="{FF2B5EF4-FFF2-40B4-BE49-F238E27FC236}">
                <a16:creationId xmlns:a16="http://schemas.microsoft.com/office/drawing/2014/main" id="{BFC0504C-9443-C78D-C093-26FB784FCB51}"/>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4515F5A5-CF48-9D05-91C3-858214F55ED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817219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D14BB-A235-3BA0-6D09-23B44CE392B6}"/>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55ACF77C-2FA7-2523-9D48-3024FC56E6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55</a:t>
            </a:fld>
            <a:endParaRPr lang="en-US" altLang="en-US" sz="1200" dirty="0"/>
          </a:p>
        </p:txBody>
      </p:sp>
      <p:sp>
        <p:nvSpPr>
          <p:cNvPr id="147459" name="Rectangle 2">
            <a:extLst>
              <a:ext uri="{FF2B5EF4-FFF2-40B4-BE49-F238E27FC236}">
                <a16:creationId xmlns:a16="http://schemas.microsoft.com/office/drawing/2014/main" id="{882A9BC7-1CC9-1382-D0CF-C58550AC1BA2}"/>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08E10B52-8636-C5A6-761F-30C47AD5EE2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01276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9B06F-F3FC-CF01-68B4-E40C0B313542}"/>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37A5AFA1-E817-EC4E-C39C-0A05134822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56</a:t>
            </a:fld>
            <a:endParaRPr lang="en-US" altLang="en-US" sz="1200" dirty="0"/>
          </a:p>
        </p:txBody>
      </p:sp>
      <p:sp>
        <p:nvSpPr>
          <p:cNvPr id="147459" name="Rectangle 2">
            <a:extLst>
              <a:ext uri="{FF2B5EF4-FFF2-40B4-BE49-F238E27FC236}">
                <a16:creationId xmlns:a16="http://schemas.microsoft.com/office/drawing/2014/main" id="{B032258B-B595-4461-B6E0-CC6B51F1F415}"/>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E3B3DF3F-8FB6-0E59-8608-85358A11A1B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12959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A1BD-824D-573B-9B6E-A219ACC180DC}"/>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694B1503-036C-D232-F84D-CF80E43D54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57</a:t>
            </a:fld>
            <a:endParaRPr lang="en-US" altLang="en-US" sz="1200" dirty="0"/>
          </a:p>
        </p:txBody>
      </p:sp>
      <p:sp>
        <p:nvSpPr>
          <p:cNvPr id="147459" name="Rectangle 2">
            <a:extLst>
              <a:ext uri="{FF2B5EF4-FFF2-40B4-BE49-F238E27FC236}">
                <a16:creationId xmlns:a16="http://schemas.microsoft.com/office/drawing/2014/main" id="{FD17393C-CAB2-29FE-5124-7EEF7C65A4BD}"/>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8F90659F-26E8-6E86-799F-D5F89A695CD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822980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B8CC5-579C-BC20-BE8F-2CE267E2DAA8}"/>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899296F6-D0FC-7066-857F-EE54057068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58</a:t>
            </a:fld>
            <a:endParaRPr lang="en-US" altLang="en-US" sz="1200" dirty="0"/>
          </a:p>
        </p:txBody>
      </p:sp>
      <p:sp>
        <p:nvSpPr>
          <p:cNvPr id="147459" name="Rectangle 2">
            <a:extLst>
              <a:ext uri="{FF2B5EF4-FFF2-40B4-BE49-F238E27FC236}">
                <a16:creationId xmlns:a16="http://schemas.microsoft.com/office/drawing/2014/main" id="{BE2436C5-05E1-D528-EA92-8AC64A4B422C}"/>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6A1211CC-91A0-8C0A-A4E7-808D8B5083C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52376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7B535-7B84-41FA-231C-C9A0E05664C9}"/>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87338529-D67E-56DF-5E2F-35F5259E9F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59</a:t>
            </a:fld>
            <a:endParaRPr lang="en-US" altLang="en-US" sz="1200" dirty="0"/>
          </a:p>
        </p:txBody>
      </p:sp>
      <p:sp>
        <p:nvSpPr>
          <p:cNvPr id="147459" name="Rectangle 2">
            <a:extLst>
              <a:ext uri="{FF2B5EF4-FFF2-40B4-BE49-F238E27FC236}">
                <a16:creationId xmlns:a16="http://schemas.microsoft.com/office/drawing/2014/main" id="{CEA33233-8E61-92AD-FE41-A5FB5FE88E79}"/>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875DB695-B34D-5603-7B27-C79DC5BD91A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91426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1C9E7508-63C3-C430-65BB-4D9DF18AAC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33</a:t>
            </a:fld>
            <a:endParaRPr lang="en-US" altLang="en-US" sz="1200" dirty="0"/>
          </a:p>
        </p:txBody>
      </p:sp>
      <p:sp>
        <p:nvSpPr>
          <p:cNvPr id="147459" name="Rectangle 2">
            <a:extLst>
              <a:ext uri="{FF2B5EF4-FFF2-40B4-BE49-F238E27FC236}">
                <a16:creationId xmlns:a16="http://schemas.microsoft.com/office/drawing/2014/main" id="{61939AC6-7258-4E16-76C6-3566AD0D30A3}"/>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8B8A172F-9565-6F65-DEDA-D5F7A6420A3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9342888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29C3E-F8D8-2580-C8E3-275307E5939F}"/>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1B038EE0-79B7-2EE3-1F37-3E7F62550E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60</a:t>
            </a:fld>
            <a:endParaRPr lang="en-US" altLang="en-US" sz="1200" dirty="0"/>
          </a:p>
        </p:txBody>
      </p:sp>
      <p:sp>
        <p:nvSpPr>
          <p:cNvPr id="147459" name="Rectangle 2">
            <a:extLst>
              <a:ext uri="{FF2B5EF4-FFF2-40B4-BE49-F238E27FC236}">
                <a16:creationId xmlns:a16="http://schemas.microsoft.com/office/drawing/2014/main" id="{71C808B5-67FD-BB21-0B29-A0A2238CCB9C}"/>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93B2D092-3B56-86A6-C13B-8185A9AA2EB2}"/>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008813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B0650-BDE2-FF94-B5E2-EFA9D5082FDF}"/>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89A7A363-9630-53A3-87DA-C80A612DD3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61</a:t>
            </a:fld>
            <a:endParaRPr lang="en-US" altLang="en-US" sz="1200" dirty="0"/>
          </a:p>
        </p:txBody>
      </p:sp>
      <p:sp>
        <p:nvSpPr>
          <p:cNvPr id="147459" name="Rectangle 2">
            <a:extLst>
              <a:ext uri="{FF2B5EF4-FFF2-40B4-BE49-F238E27FC236}">
                <a16:creationId xmlns:a16="http://schemas.microsoft.com/office/drawing/2014/main" id="{4F10A333-3FDD-03E7-69B8-732AC8FC7154}"/>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5799F463-85B1-8B9B-6275-3DD9DABE387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89592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05A2A-AC20-16A2-9C2E-F7CACEF91E27}"/>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8CDE5F58-40A7-735C-37F7-86798EA3BD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62</a:t>
            </a:fld>
            <a:endParaRPr lang="en-US" altLang="en-US" sz="1200" dirty="0"/>
          </a:p>
        </p:txBody>
      </p:sp>
      <p:sp>
        <p:nvSpPr>
          <p:cNvPr id="147459" name="Rectangle 2">
            <a:extLst>
              <a:ext uri="{FF2B5EF4-FFF2-40B4-BE49-F238E27FC236}">
                <a16:creationId xmlns:a16="http://schemas.microsoft.com/office/drawing/2014/main" id="{69D302F7-773E-4E03-D28E-CF433EBDB8D4}"/>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CFB244AE-F5DF-1980-CD41-C998C05046E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885963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1C9E7508-63C3-C430-65BB-4D9DF18AAC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63</a:t>
            </a:fld>
            <a:endParaRPr lang="en-US" altLang="en-US" sz="1200" dirty="0"/>
          </a:p>
        </p:txBody>
      </p:sp>
      <p:sp>
        <p:nvSpPr>
          <p:cNvPr id="147459" name="Rectangle 2">
            <a:extLst>
              <a:ext uri="{FF2B5EF4-FFF2-40B4-BE49-F238E27FC236}">
                <a16:creationId xmlns:a16="http://schemas.microsoft.com/office/drawing/2014/main" id="{61939AC6-7258-4E16-76C6-3566AD0D30A3}"/>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8B8A172F-9565-6F65-DEDA-D5F7A6420A3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7309845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75333-58C6-CA0D-AB82-BDB74C3B559D}"/>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E95E5D28-3339-34F4-53A8-A88CC638AD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64</a:t>
            </a:fld>
            <a:endParaRPr lang="en-US" altLang="en-US" sz="1200" dirty="0"/>
          </a:p>
        </p:txBody>
      </p:sp>
      <p:sp>
        <p:nvSpPr>
          <p:cNvPr id="147459" name="Rectangle 2">
            <a:extLst>
              <a:ext uri="{FF2B5EF4-FFF2-40B4-BE49-F238E27FC236}">
                <a16:creationId xmlns:a16="http://schemas.microsoft.com/office/drawing/2014/main" id="{A08BE67F-489E-4DB7-16C1-9B8329870F91}"/>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9424B2A3-CF22-675B-BED2-38E761635F5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0320312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B0484-7C2D-E7B9-B363-D7B320D1D207}"/>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E4ED91F1-7A94-9005-31C7-5BAA7DA1F9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65</a:t>
            </a:fld>
            <a:endParaRPr lang="en-US" altLang="en-US" sz="1200" dirty="0"/>
          </a:p>
        </p:txBody>
      </p:sp>
      <p:sp>
        <p:nvSpPr>
          <p:cNvPr id="147459" name="Rectangle 2">
            <a:extLst>
              <a:ext uri="{FF2B5EF4-FFF2-40B4-BE49-F238E27FC236}">
                <a16:creationId xmlns:a16="http://schemas.microsoft.com/office/drawing/2014/main" id="{94A42A32-BC68-12CA-ECFE-F933ED0A9976}"/>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49F17929-0DDB-E12C-D2B9-30ADB9FB7FA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351761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BA6EE-079D-5BC6-714F-0C58F59E6225}"/>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1AB63CB7-7167-6139-BED3-AAD9C1A6E7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66</a:t>
            </a:fld>
            <a:endParaRPr lang="en-US" altLang="en-US" sz="1200" dirty="0"/>
          </a:p>
        </p:txBody>
      </p:sp>
      <p:sp>
        <p:nvSpPr>
          <p:cNvPr id="147459" name="Rectangle 2">
            <a:extLst>
              <a:ext uri="{FF2B5EF4-FFF2-40B4-BE49-F238E27FC236}">
                <a16:creationId xmlns:a16="http://schemas.microsoft.com/office/drawing/2014/main" id="{3E6A17F1-1E3D-DB15-E10D-32DD30B4E951}"/>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91C033F0-2717-E949-E804-9E2660EF4EA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774566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C4201-5FE6-14A9-0A98-7C5E0E860082}"/>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E778EB9F-78CA-2BF7-3140-DC85B02F37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67</a:t>
            </a:fld>
            <a:endParaRPr lang="en-US" altLang="en-US" sz="1200" dirty="0"/>
          </a:p>
        </p:txBody>
      </p:sp>
      <p:sp>
        <p:nvSpPr>
          <p:cNvPr id="147459" name="Rectangle 2">
            <a:extLst>
              <a:ext uri="{FF2B5EF4-FFF2-40B4-BE49-F238E27FC236}">
                <a16:creationId xmlns:a16="http://schemas.microsoft.com/office/drawing/2014/main" id="{C1DD85BC-7C14-6F33-3236-72F687D0E655}"/>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936A774F-F446-F88D-8639-4BD7BFCC9C2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105122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35A00-F109-776D-768B-84BBEEB69BE6}"/>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7C676016-7497-F026-D1B2-27C9FC4D6B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68</a:t>
            </a:fld>
            <a:endParaRPr lang="en-US" altLang="en-US" sz="1200" dirty="0"/>
          </a:p>
        </p:txBody>
      </p:sp>
      <p:sp>
        <p:nvSpPr>
          <p:cNvPr id="147459" name="Rectangle 2">
            <a:extLst>
              <a:ext uri="{FF2B5EF4-FFF2-40B4-BE49-F238E27FC236}">
                <a16:creationId xmlns:a16="http://schemas.microsoft.com/office/drawing/2014/main" id="{936D425E-7459-13B4-A5E7-8571F7D5031B}"/>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C662121D-6ADD-899E-946F-C35518B5505F}"/>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32731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9455B-2354-D826-B802-6BD0F13F686C}"/>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A1F0BB4A-73B7-7229-0401-362AF2373E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69</a:t>
            </a:fld>
            <a:endParaRPr lang="en-US" altLang="en-US" sz="1200" dirty="0"/>
          </a:p>
        </p:txBody>
      </p:sp>
      <p:sp>
        <p:nvSpPr>
          <p:cNvPr id="147459" name="Rectangle 2">
            <a:extLst>
              <a:ext uri="{FF2B5EF4-FFF2-40B4-BE49-F238E27FC236}">
                <a16:creationId xmlns:a16="http://schemas.microsoft.com/office/drawing/2014/main" id="{CEB3C2E7-5B6E-CD78-C063-54276758EEDA}"/>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CF40D451-F3AF-AF26-1B58-A637B6795E4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6650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4BFA3-BEEF-FA73-DD49-8DDE30F26CB4}"/>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7DFA056F-00EE-D2F9-7DC7-973250216D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34</a:t>
            </a:fld>
            <a:endParaRPr lang="en-US" altLang="en-US" sz="1200" dirty="0"/>
          </a:p>
        </p:txBody>
      </p:sp>
      <p:sp>
        <p:nvSpPr>
          <p:cNvPr id="147459" name="Rectangle 2">
            <a:extLst>
              <a:ext uri="{FF2B5EF4-FFF2-40B4-BE49-F238E27FC236}">
                <a16:creationId xmlns:a16="http://schemas.microsoft.com/office/drawing/2014/main" id="{87D6A31C-835F-DD5D-4FC4-0C3120422FB3}"/>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951D46E4-0503-C114-5B58-77F7916E1EC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450934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1C9E7508-63C3-C430-65BB-4D9DF18AAC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70</a:t>
            </a:fld>
            <a:endParaRPr lang="en-US" altLang="en-US" sz="1200" dirty="0"/>
          </a:p>
        </p:txBody>
      </p:sp>
      <p:sp>
        <p:nvSpPr>
          <p:cNvPr id="147459" name="Rectangle 2">
            <a:extLst>
              <a:ext uri="{FF2B5EF4-FFF2-40B4-BE49-F238E27FC236}">
                <a16:creationId xmlns:a16="http://schemas.microsoft.com/office/drawing/2014/main" id="{61939AC6-7258-4E16-76C6-3566AD0D30A3}"/>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8B8A172F-9565-6F65-DEDA-D5F7A6420A3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47131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76E87-F6BA-3770-672D-C290B6C858DA}"/>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5E2E437A-46B5-C65B-F7E4-6FF8C7EB82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35</a:t>
            </a:fld>
            <a:endParaRPr lang="en-US" altLang="en-US" sz="1200" dirty="0"/>
          </a:p>
        </p:txBody>
      </p:sp>
      <p:sp>
        <p:nvSpPr>
          <p:cNvPr id="147459" name="Rectangle 2">
            <a:extLst>
              <a:ext uri="{FF2B5EF4-FFF2-40B4-BE49-F238E27FC236}">
                <a16:creationId xmlns:a16="http://schemas.microsoft.com/office/drawing/2014/main" id="{6BF2F839-F2BA-3EFC-2290-1E06F691CE0F}"/>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BB206AB8-F42B-2453-4AF2-D0CFE859478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7300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485A2-F725-EE85-F13B-DD555B3E0196}"/>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39FCC873-20F8-9312-02A6-9F5F99D18B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36</a:t>
            </a:fld>
            <a:endParaRPr lang="en-US" altLang="en-US" sz="1200" dirty="0"/>
          </a:p>
        </p:txBody>
      </p:sp>
      <p:sp>
        <p:nvSpPr>
          <p:cNvPr id="147459" name="Rectangle 2">
            <a:extLst>
              <a:ext uri="{FF2B5EF4-FFF2-40B4-BE49-F238E27FC236}">
                <a16:creationId xmlns:a16="http://schemas.microsoft.com/office/drawing/2014/main" id="{470660B1-A8BF-EF4D-812A-E2895A0CFEC7}"/>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9515991F-9ED7-ADF8-2E57-B51A66C85E7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747827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605B9-12BB-F68D-113F-AB209AB59B80}"/>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D20694CF-409F-92C0-8355-E31B91F23D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37</a:t>
            </a:fld>
            <a:endParaRPr lang="en-US" altLang="en-US" sz="1200" dirty="0"/>
          </a:p>
        </p:txBody>
      </p:sp>
      <p:sp>
        <p:nvSpPr>
          <p:cNvPr id="147459" name="Rectangle 2">
            <a:extLst>
              <a:ext uri="{FF2B5EF4-FFF2-40B4-BE49-F238E27FC236}">
                <a16:creationId xmlns:a16="http://schemas.microsoft.com/office/drawing/2014/main" id="{5E5E9BA2-B881-58FA-8572-C0774781FAC0}"/>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512E423A-2666-4A8A-4FDF-3234996FB1E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16110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07930-004F-CC2A-841C-5F076829A2C7}"/>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38145531-1B40-65B2-B50F-82DDF9BC13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38</a:t>
            </a:fld>
            <a:endParaRPr lang="en-US" altLang="en-US" sz="1200" dirty="0"/>
          </a:p>
        </p:txBody>
      </p:sp>
      <p:sp>
        <p:nvSpPr>
          <p:cNvPr id="147459" name="Rectangle 2">
            <a:extLst>
              <a:ext uri="{FF2B5EF4-FFF2-40B4-BE49-F238E27FC236}">
                <a16:creationId xmlns:a16="http://schemas.microsoft.com/office/drawing/2014/main" id="{EA97F488-D044-5F0B-1384-D469D8536084}"/>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0439607C-5069-D7AB-3604-E5A55FB6A89A}"/>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41773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0ABEC-0ED3-63E7-4B96-E7643054DBA7}"/>
            </a:ext>
          </a:extLst>
        </p:cNvPr>
        <p:cNvGrpSpPr/>
        <p:nvPr/>
      </p:nvGrpSpPr>
      <p:grpSpPr>
        <a:xfrm>
          <a:off x="0" y="0"/>
          <a:ext cx="0" cy="0"/>
          <a:chOff x="0" y="0"/>
          <a:chExt cx="0" cy="0"/>
        </a:xfrm>
      </p:grpSpPr>
      <p:sp>
        <p:nvSpPr>
          <p:cNvPr id="147458" name="Rectangle 7">
            <a:extLst>
              <a:ext uri="{FF2B5EF4-FFF2-40B4-BE49-F238E27FC236}">
                <a16:creationId xmlns:a16="http://schemas.microsoft.com/office/drawing/2014/main" id="{D66F678D-CF26-1AEA-3F0C-874FE61D00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37931725" indent="-37474525" defTabSz="930275">
              <a:defRPr sz="1600">
                <a:solidFill>
                  <a:schemeClr val="tx1"/>
                </a:solidFill>
                <a:latin typeface="Helvetica" panose="020B0604020202020204" pitchFamily="34" charset="0"/>
                <a:ea typeface="ＭＳ Ｐゴシック" panose="020B0600070205080204" pitchFamily="34" charset="-128"/>
              </a:defRPr>
            </a:lvl2pPr>
            <a:lvl3pPr>
              <a:defRPr sz="1600">
                <a:solidFill>
                  <a:schemeClr val="tx1"/>
                </a:solidFill>
                <a:latin typeface="Helvetica" panose="020B0604020202020204" pitchFamily="34" charset="0"/>
                <a:ea typeface="ＭＳ Ｐゴシック" panose="020B0600070205080204" pitchFamily="34" charset="-128"/>
              </a:defRPr>
            </a:lvl3pPr>
            <a:lvl4pPr>
              <a:defRPr sz="1600">
                <a:solidFill>
                  <a:schemeClr val="tx1"/>
                </a:solidFill>
                <a:latin typeface="Helvetica" panose="020B0604020202020204" pitchFamily="34" charset="0"/>
                <a:ea typeface="ＭＳ Ｐゴシック" panose="020B0600070205080204" pitchFamily="34" charset="-128"/>
              </a:defRPr>
            </a:lvl4pPr>
            <a:lvl5pPr>
              <a:defRPr sz="1600">
                <a:solidFill>
                  <a:schemeClr val="tx1"/>
                </a:solidFill>
                <a:latin typeface="Helvetica" panose="020B0604020202020204" pitchFamily="34" charset="0"/>
                <a:ea typeface="ＭＳ Ｐゴシック"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932BEF9-07D2-4CA5-8E61-9AB4F6547CBC}" type="slidenum">
              <a:rPr lang="en-US" altLang="en-US" sz="1200"/>
              <a:pPr/>
              <a:t>39</a:t>
            </a:fld>
            <a:endParaRPr lang="en-US" altLang="en-US" sz="1200" dirty="0"/>
          </a:p>
        </p:txBody>
      </p:sp>
      <p:sp>
        <p:nvSpPr>
          <p:cNvPr id="147459" name="Rectangle 2">
            <a:extLst>
              <a:ext uri="{FF2B5EF4-FFF2-40B4-BE49-F238E27FC236}">
                <a16:creationId xmlns:a16="http://schemas.microsoft.com/office/drawing/2014/main" id="{EFB8CB13-2771-1BB2-7FA4-FFC71ECEB8C7}"/>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F80F7D5C-50DB-836F-1CF8-15CD29016E31}"/>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58545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9B007E-8C7F-4E2E-BC7B-2A3A1679722A}" type="datetime1">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2662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85160-A181-4E5D-A8B9-6CC6B5BAC31C}" type="datetime1">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271481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71D89C-2CB1-4680-B533-FD01CA337ED3}" type="datetime1">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207555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CFE0C-32D0-48F6-B754-86DDD932679A}" type="datetime1">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403338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5F951-6F0A-4BC8-8E78-042EB20EDAB0}" type="datetime1">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194853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6627F7-2F2A-48BC-9DFD-9A2600CFA556}" type="datetime1">
              <a:rPr lang="en-US" smtClean="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68417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2BFDD5-512B-4522-BA85-F72134273AE1}" type="datetime1">
              <a:rPr lang="en-US" smtClean="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425032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058DFD-FDB4-43ED-A73B-376F2F66B10F}" type="datetime1">
              <a:rPr lang="en-US" smtClean="0"/>
              <a:t>4/10/2025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70875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AB476-D146-4EA7-B6A7-C7ED67CB0904}" type="datetime1">
              <a:rPr lang="en-US" smtClean="0"/>
              <a:t>4/10/2025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49985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0457E-5E49-4C84-A5ED-8D6AE6DEE17A}" type="datetime1">
              <a:rPr lang="en-US" smtClean="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388205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47378-4043-40E8-88FD-3B9FC25ACA76}" type="datetime1">
              <a:rPr lang="en-US" smtClean="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CA4BC5-AE2A-401E-9EDD-DF8812A14A6A}" type="slidenum">
              <a:rPr lang="en-US" smtClean="0"/>
              <a:t>‹#›</a:t>
            </a:fld>
            <a:endParaRPr lang="en-US" dirty="0"/>
          </a:p>
        </p:txBody>
      </p:sp>
    </p:spTree>
    <p:extLst>
      <p:ext uri="{BB962C8B-B14F-4D97-AF65-F5344CB8AC3E}">
        <p14:creationId xmlns:p14="http://schemas.microsoft.com/office/powerpoint/2010/main" val="415337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E058-E24E-44D4-8AE6-4ED6084A3F18}" type="datetime1">
              <a:rPr lang="en-US" smtClean="0"/>
              <a:t>4/10/2025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A4BC5-AE2A-401E-9EDD-DF8812A14A6A}" type="slidenum">
              <a:rPr lang="en-US" smtClean="0"/>
              <a:t>‹#›</a:t>
            </a:fld>
            <a:endParaRPr lang="en-US" dirty="0"/>
          </a:p>
        </p:txBody>
      </p:sp>
    </p:spTree>
    <p:extLst>
      <p:ext uri="{BB962C8B-B14F-4D97-AF65-F5344CB8AC3E}">
        <p14:creationId xmlns:p14="http://schemas.microsoft.com/office/powerpoint/2010/main" val="289258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tensix.com/the-5-step-planning-approach-that-works-every-time/"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59302"/>
            <a:ext cx="9144000" cy="3352800"/>
          </a:xfrm>
        </p:spPr>
        <p:txBody>
          <a:bodyPr>
            <a:normAutofit fontScale="90000"/>
          </a:bodyPr>
          <a:lstStyle/>
          <a:p>
            <a:br>
              <a:rPr lang="en-US" sz="5300" dirty="0"/>
            </a:br>
            <a:r>
              <a:rPr lang="en-US" sz="5300" dirty="0">
                <a:solidFill>
                  <a:srgbClr val="0070C0"/>
                </a:solidFill>
              </a:rPr>
              <a:t>ICT504 IT Strategy &amp; Leadership</a:t>
            </a:r>
            <a:br>
              <a:rPr lang="en-US" sz="5300" dirty="0">
                <a:solidFill>
                  <a:srgbClr val="0070C0"/>
                </a:solidFill>
              </a:rPr>
            </a:br>
            <a:br>
              <a:rPr lang="en-US" sz="5300" dirty="0"/>
            </a:br>
            <a:r>
              <a:rPr lang="en-US" sz="4200" dirty="0"/>
              <a:t>Week 3</a:t>
            </a:r>
            <a:br>
              <a:rPr lang="en-US" sz="5300" dirty="0"/>
            </a:br>
            <a:r>
              <a:rPr lang="en-US" sz="4200" dirty="0">
                <a:solidFill>
                  <a:srgbClr val="000000"/>
                </a:solidFill>
              </a:rPr>
              <a:t>ICT Strategies and Concepts </a:t>
            </a:r>
            <a:endParaRPr lang="en-US" sz="4200" dirty="0"/>
          </a:p>
        </p:txBody>
      </p:sp>
      <p:pic>
        <p:nvPicPr>
          <p:cNvPr id="4" name="Picture 3" descr="A blue and black text&#10;&#10;Description automatically generated">
            <a:extLst>
              <a:ext uri="{FF2B5EF4-FFF2-40B4-BE49-F238E27FC236}">
                <a16:creationId xmlns:a16="http://schemas.microsoft.com/office/drawing/2014/main" id="{606CD999-815E-8713-EB28-FD53384FC64E}"/>
              </a:ext>
            </a:extLst>
          </p:cNvPr>
          <p:cNvPicPr>
            <a:picLocks noChangeAspect="1"/>
          </p:cNvPicPr>
          <p:nvPr/>
        </p:nvPicPr>
        <p:blipFill>
          <a:blip r:embed="rId3"/>
          <a:stretch>
            <a:fillRect/>
          </a:stretch>
        </p:blipFill>
        <p:spPr>
          <a:xfrm>
            <a:off x="3329796" y="893517"/>
            <a:ext cx="2743200" cy="1131570"/>
          </a:xfrm>
          <a:prstGeom prst="rect">
            <a:avLst/>
          </a:prstGeom>
        </p:spPr>
      </p:pic>
    </p:spTree>
    <p:extLst>
      <p:ext uri="{BB962C8B-B14F-4D97-AF65-F5344CB8AC3E}">
        <p14:creationId xmlns:p14="http://schemas.microsoft.com/office/powerpoint/2010/main" val="4214247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8FA23-BD69-92F7-9E38-88446760F34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DB6011C-4F26-2EEF-4EE1-3BC56FF0DCEE}"/>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Planning Steps for ICT Strategy</a:t>
            </a:r>
            <a:endParaRPr lang="en-US" dirty="0">
              <a:ea typeface="Calibri"/>
              <a:cs typeface="Calibri"/>
            </a:endParaRPr>
          </a:p>
        </p:txBody>
      </p:sp>
      <p:sp>
        <p:nvSpPr>
          <p:cNvPr id="3" name="Rectangle 1">
            <a:extLst>
              <a:ext uri="{FF2B5EF4-FFF2-40B4-BE49-F238E27FC236}">
                <a16:creationId xmlns:a16="http://schemas.microsoft.com/office/drawing/2014/main" id="{853D007F-9ED4-618B-CB0E-75E49793E0CD}"/>
              </a:ext>
            </a:extLst>
          </p:cNvPr>
          <p:cNvSpPr>
            <a:spLocks noChangeArrowheads="1"/>
          </p:cNvSpPr>
          <p:nvPr/>
        </p:nvSpPr>
        <p:spPr bwMode="auto">
          <a:xfrm>
            <a:off x="362198" y="1707114"/>
            <a:ext cx="8457337"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Define the Problem</a:t>
            </a:r>
            <a:r>
              <a:rPr kumimoji="0" lang="en-US" altLang="en-US" sz="2800" b="0" i="0" u="none" strike="noStrike" cap="none" normalizeH="0" baseline="0" dirty="0">
                <a:ln>
                  <a:noFill/>
                </a:ln>
                <a:solidFill>
                  <a:schemeClr val="tx1"/>
                </a:solidFill>
                <a:effectLst/>
                <a:latin typeface="+mj-lt"/>
              </a:rPr>
              <a:t> – Agree on what’s wrong.</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Agree on Solution/Method</a:t>
            </a:r>
            <a:r>
              <a:rPr kumimoji="0" lang="en-US" altLang="en-US" sz="2800" b="0" i="0" u="none" strike="noStrike" cap="none" normalizeH="0" baseline="0" dirty="0">
                <a:ln>
                  <a:noFill/>
                </a:ln>
                <a:solidFill>
                  <a:schemeClr val="tx1"/>
                </a:solidFill>
                <a:effectLst/>
                <a:latin typeface="+mj-lt"/>
              </a:rPr>
              <a:t> – Choose how to fix it.</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Identify People &amp; Process</a:t>
            </a:r>
            <a:r>
              <a:rPr kumimoji="0" lang="en-US" altLang="en-US" sz="2800" b="0" i="0" u="none" strike="noStrike" cap="none" normalizeH="0" baseline="0" dirty="0">
                <a:ln>
                  <a:noFill/>
                </a:ln>
                <a:solidFill>
                  <a:schemeClr val="tx1"/>
                </a:solidFill>
                <a:effectLst/>
                <a:latin typeface="+mj-lt"/>
              </a:rPr>
              <a:t> – Know who’s involved.</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Quantify Risks</a:t>
            </a:r>
            <a:r>
              <a:rPr kumimoji="0" lang="en-US" altLang="en-US" sz="2800" b="0" i="0" u="none" strike="noStrike" cap="none" normalizeH="0" baseline="0" dirty="0">
                <a:ln>
                  <a:noFill/>
                </a:ln>
                <a:solidFill>
                  <a:schemeClr val="tx1"/>
                </a:solidFill>
                <a:effectLst/>
                <a:latin typeface="+mj-lt"/>
              </a:rPr>
              <a:t> – What can go wrong?</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Share the Plan</a:t>
            </a:r>
            <a:r>
              <a:rPr kumimoji="0" lang="en-US" altLang="en-US" sz="2800" b="0" i="0" u="none" strike="noStrike" cap="none" normalizeH="0" baseline="0" dirty="0">
                <a:ln>
                  <a:noFill/>
                </a:ln>
                <a:solidFill>
                  <a:schemeClr val="tx1"/>
                </a:solidFill>
                <a:effectLst/>
                <a:latin typeface="+mj-lt"/>
              </a:rPr>
              <a:t> – Make sure everyone understands.</a:t>
            </a:r>
          </a:p>
        </p:txBody>
      </p:sp>
    </p:spTree>
    <p:extLst>
      <p:ext uri="{BB962C8B-B14F-4D97-AF65-F5344CB8AC3E}">
        <p14:creationId xmlns:p14="http://schemas.microsoft.com/office/powerpoint/2010/main" val="2172656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1A070-C392-BB43-5D57-DBFBD89493B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29DA73E-7D84-BFBA-3065-88AC3CE350FA}"/>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Planning Steps for ICT Strategy</a:t>
            </a:r>
            <a:endParaRPr lang="en-US" dirty="0">
              <a:ea typeface="Calibri"/>
              <a:cs typeface="Calibri"/>
            </a:endParaRPr>
          </a:p>
        </p:txBody>
      </p:sp>
      <p:sp>
        <p:nvSpPr>
          <p:cNvPr id="3" name="Rectangle 1">
            <a:extLst>
              <a:ext uri="{FF2B5EF4-FFF2-40B4-BE49-F238E27FC236}">
                <a16:creationId xmlns:a16="http://schemas.microsoft.com/office/drawing/2014/main" id="{FF4FDA08-CDDB-0ED1-82F8-284BF965E369}"/>
              </a:ext>
            </a:extLst>
          </p:cNvPr>
          <p:cNvSpPr>
            <a:spLocks noChangeArrowheads="1"/>
          </p:cNvSpPr>
          <p:nvPr/>
        </p:nvSpPr>
        <p:spPr bwMode="auto">
          <a:xfrm>
            <a:off x="362198" y="1383949"/>
            <a:ext cx="8457337"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Example (Australia):</a:t>
            </a:r>
            <a:br>
              <a:rPr lang="en-US" sz="2800" dirty="0"/>
            </a:br>
            <a:r>
              <a:rPr lang="en-US" sz="2800" b="1" dirty="0"/>
              <a:t>Monash University</a:t>
            </a:r>
            <a:r>
              <a:rPr lang="en-US" sz="2800" dirty="0"/>
              <a:t> planned its digital campus by defining access issues, then creating a shared online learning strategy.</a:t>
            </a:r>
          </a:p>
          <a:p>
            <a:pPr>
              <a:lnSpc>
                <a:spcPct val="150000"/>
              </a:lnSpc>
            </a:pPr>
            <a:r>
              <a:rPr lang="en-US" sz="2800" dirty="0"/>
              <a:t>Based on: </a:t>
            </a:r>
            <a:r>
              <a:rPr lang="en-US" sz="2800" dirty="0">
                <a:hlinkClick r:id="rId2"/>
              </a:rPr>
              <a:t>https://tensix.com/the-5-step-planning-approach-that-works-every-time/</a:t>
            </a:r>
            <a:r>
              <a:rPr lang="en-US" sz="2800" dirty="0"/>
              <a:t> </a:t>
            </a:r>
          </a:p>
        </p:txBody>
      </p:sp>
    </p:spTree>
    <p:extLst>
      <p:ext uri="{BB962C8B-B14F-4D97-AF65-F5344CB8AC3E}">
        <p14:creationId xmlns:p14="http://schemas.microsoft.com/office/powerpoint/2010/main" val="41590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7E3E0-7DBC-F66F-D61F-860DA6275C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2841DCF-2CDF-8256-5A5D-5F261F55AA55}"/>
              </a:ext>
            </a:extLst>
          </p:cNvPr>
          <p:cNvSpPr txBox="1">
            <a:spLocks/>
          </p:cNvSpPr>
          <p:nvPr/>
        </p:nvSpPr>
        <p:spPr>
          <a:xfrm>
            <a:off x="457200" y="14524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Strategy Formulation – What Are the Options?</a:t>
            </a:r>
            <a:endParaRPr lang="en-US" dirty="0">
              <a:ea typeface="Calibri"/>
              <a:cs typeface="Calibri"/>
            </a:endParaRPr>
          </a:p>
        </p:txBody>
      </p:sp>
      <p:sp>
        <p:nvSpPr>
          <p:cNvPr id="3" name="Rectangle 1">
            <a:extLst>
              <a:ext uri="{FF2B5EF4-FFF2-40B4-BE49-F238E27FC236}">
                <a16:creationId xmlns:a16="http://schemas.microsoft.com/office/drawing/2014/main" id="{A0C18540-9549-AC7F-0A38-B83272279032}"/>
              </a:ext>
            </a:extLst>
          </p:cNvPr>
          <p:cNvSpPr>
            <a:spLocks noChangeArrowheads="1"/>
          </p:cNvSpPr>
          <p:nvPr/>
        </p:nvSpPr>
        <p:spPr bwMode="auto">
          <a:xfrm>
            <a:off x="0" y="1288242"/>
            <a:ext cx="9144000" cy="5193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Multiple Options to Explore:</a:t>
            </a:r>
            <a:endParaRPr lang="en-US" sz="2800" dirty="0"/>
          </a:p>
          <a:p>
            <a:pPr marL="457200" indent="-457200">
              <a:lnSpc>
                <a:spcPct val="150000"/>
              </a:lnSpc>
              <a:buFont typeface="Arial" panose="020B0604020202020204" pitchFamily="34" charset="0"/>
              <a:buChar char="•"/>
            </a:pPr>
            <a:r>
              <a:rPr lang="en-US" sz="2800" b="1" dirty="0"/>
              <a:t>Market Penetration</a:t>
            </a:r>
            <a:r>
              <a:rPr lang="en-US" sz="2800" dirty="0"/>
              <a:t> – More users of current services.</a:t>
            </a:r>
          </a:p>
          <a:p>
            <a:pPr marL="457200" indent="-457200">
              <a:lnSpc>
                <a:spcPct val="150000"/>
              </a:lnSpc>
              <a:buFont typeface="Arial" panose="020B0604020202020204" pitchFamily="34" charset="0"/>
              <a:buChar char="•"/>
            </a:pPr>
            <a:r>
              <a:rPr lang="en-US" sz="2800" b="1" dirty="0"/>
              <a:t>Market Development</a:t>
            </a:r>
            <a:r>
              <a:rPr lang="en-US" sz="2800" dirty="0"/>
              <a:t> – Expand to new users/places.</a:t>
            </a:r>
          </a:p>
          <a:p>
            <a:pPr marL="457200" indent="-457200">
              <a:lnSpc>
                <a:spcPct val="150000"/>
              </a:lnSpc>
              <a:buFont typeface="Arial" panose="020B0604020202020204" pitchFamily="34" charset="0"/>
              <a:buChar char="•"/>
            </a:pPr>
            <a:r>
              <a:rPr lang="en-US" sz="2800" b="1" dirty="0"/>
              <a:t>Product Development</a:t>
            </a:r>
            <a:r>
              <a:rPr lang="en-US" sz="2800" dirty="0"/>
              <a:t> – Add new tools/services.</a:t>
            </a:r>
          </a:p>
          <a:p>
            <a:pPr marL="457200" indent="-457200">
              <a:lnSpc>
                <a:spcPct val="150000"/>
              </a:lnSpc>
              <a:buFont typeface="Arial" panose="020B0604020202020204" pitchFamily="34" charset="0"/>
              <a:buChar char="•"/>
            </a:pPr>
            <a:r>
              <a:rPr lang="en-US" sz="2800" b="1" dirty="0"/>
              <a:t>Governance</a:t>
            </a:r>
            <a:r>
              <a:rPr lang="en-US" sz="2800" dirty="0"/>
              <a:t> – Set ICT policies.</a:t>
            </a:r>
          </a:p>
          <a:p>
            <a:pPr marL="457200" indent="-457200">
              <a:lnSpc>
                <a:spcPct val="150000"/>
              </a:lnSpc>
              <a:buFont typeface="Arial" panose="020B0604020202020204" pitchFamily="34" charset="0"/>
              <a:buChar char="•"/>
            </a:pPr>
            <a:r>
              <a:rPr lang="en-US" sz="2800" b="1" dirty="0"/>
              <a:t>System</a:t>
            </a:r>
            <a:r>
              <a:rPr lang="en-US" sz="2800" dirty="0"/>
              <a:t> – Improve internal systems.</a:t>
            </a:r>
          </a:p>
          <a:p>
            <a:pPr marL="457200" indent="-457200">
              <a:lnSpc>
                <a:spcPct val="150000"/>
              </a:lnSpc>
              <a:buFont typeface="Arial" panose="020B0604020202020204" pitchFamily="34" charset="0"/>
              <a:buChar char="•"/>
            </a:pPr>
            <a:r>
              <a:rPr lang="en-US" sz="2800" b="1" dirty="0"/>
              <a:t>Infrastructure</a:t>
            </a:r>
            <a:r>
              <a:rPr lang="en-US" sz="2800" dirty="0"/>
              <a:t> – Upgrade networks, storage, etc.</a:t>
            </a:r>
          </a:p>
          <a:p>
            <a:pPr marL="457200" indent="-457200">
              <a:lnSpc>
                <a:spcPct val="150000"/>
              </a:lnSpc>
              <a:buFont typeface="Arial" panose="020B0604020202020204" pitchFamily="34" charset="0"/>
              <a:buChar char="•"/>
            </a:pPr>
            <a:r>
              <a:rPr lang="en-US" sz="2800" b="1" dirty="0"/>
              <a:t>Security</a:t>
            </a:r>
            <a:r>
              <a:rPr lang="en-US" sz="2800" dirty="0"/>
              <a:t> – Enhance cybersecurity.</a:t>
            </a:r>
          </a:p>
        </p:txBody>
      </p:sp>
    </p:spTree>
    <p:extLst>
      <p:ext uri="{BB962C8B-B14F-4D97-AF65-F5344CB8AC3E}">
        <p14:creationId xmlns:p14="http://schemas.microsoft.com/office/powerpoint/2010/main" val="522771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5BB7C-BB6E-0A79-0E1B-4FA273D9281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3C68A82-2790-0536-EE8D-FB68E0BE4381}"/>
              </a:ext>
            </a:extLst>
          </p:cNvPr>
          <p:cNvSpPr txBox="1">
            <a:spLocks/>
          </p:cNvSpPr>
          <p:nvPr/>
        </p:nvSpPr>
        <p:spPr>
          <a:xfrm>
            <a:off x="457200" y="14524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Strategy Formulation – What Are the Options?</a:t>
            </a:r>
            <a:endParaRPr lang="en-US" dirty="0">
              <a:ea typeface="Calibri"/>
              <a:cs typeface="Calibri"/>
            </a:endParaRPr>
          </a:p>
        </p:txBody>
      </p:sp>
      <p:sp>
        <p:nvSpPr>
          <p:cNvPr id="3" name="Rectangle 1">
            <a:extLst>
              <a:ext uri="{FF2B5EF4-FFF2-40B4-BE49-F238E27FC236}">
                <a16:creationId xmlns:a16="http://schemas.microsoft.com/office/drawing/2014/main" id="{B0A7DBB0-B3F3-788D-0438-53EDB1E32E6C}"/>
              </a:ext>
            </a:extLst>
          </p:cNvPr>
          <p:cNvSpPr>
            <a:spLocks noChangeArrowheads="1"/>
          </p:cNvSpPr>
          <p:nvPr/>
        </p:nvSpPr>
        <p:spPr bwMode="auto">
          <a:xfrm>
            <a:off x="0" y="2902626"/>
            <a:ext cx="914400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Example (Australia):</a:t>
            </a:r>
            <a:br>
              <a:rPr lang="en-US" sz="2800" dirty="0"/>
            </a:br>
            <a:r>
              <a:rPr lang="en-US" sz="2800" b="1" dirty="0"/>
              <a:t>Telstra</a:t>
            </a:r>
            <a:r>
              <a:rPr lang="en-US" sz="2800" dirty="0"/>
              <a:t> upgraded its mobile services (product development + infrastructure) to improve customer experience.</a:t>
            </a:r>
          </a:p>
        </p:txBody>
      </p:sp>
    </p:spTree>
    <p:extLst>
      <p:ext uri="{BB962C8B-B14F-4D97-AF65-F5344CB8AC3E}">
        <p14:creationId xmlns:p14="http://schemas.microsoft.com/office/powerpoint/2010/main" val="237314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3A510-7639-EECD-6A74-8C7787C7638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261B84-5C5B-B7FC-AF22-1F19A56FF5B3}"/>
              </a:ext>
            </a:extLst>
          </p:cNvPr>
          <p:cNvSpPr txBox="1">
            <a:spLocks/>
          </p:cNvSpPr>
          <p:nvPr/>
        </p:nvSpPr>
        <p:spPr>
          <a:xfrm>
            <a:off x="457200" y="14524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5 Steps of Strategy Formulation (The Full Cycle)</a:t>
            </a:r>
            <a:endParaRPr lang="en-US" dirty="0">
              <a:ea typeface="Calibri"/>
              <a:cs typeface="Calibri"/>
            </a:endParaRPr>
          </a:p>
        </p:txBody>
      </p:sp>
      <p:graphicFrame>
        <p:nvGraphicFramePr>
          <p:cNvPr id="2" name="Table 1">
            <a:extLst>
              <a:ext uri="{FF2B5EF4-FFF2-40B4-BE49-F238E27FC236}">
                <a16:creationId xmlns:a16="http://schemas.microsoft.com/office/drawing/2014/main" id="{F1966090-E2A8-0F47-8AD2-7453F8F3AD51}"/>
              </a:ext>
            </a:extLst>
          </p:cNvPr>
          <p:cNvGraphicFramePr>
            <a:graphicFrameLocks noGrp="1"/>
          </p:cNvGraphicFramePr>
          <p:nvPr>
            <p:extLst>
              <p:ext uri="{D42A27DB-BD31-4B8C-83A1-F6EECF244321}">
                <p14:modId xmlns:p14="http://schemas.microsoft.com/office/powerpoint/2010/main" val="1900484524"/>
              </p:ext>
            </p:extLst>
          </p:nvPr>
        </p:nvGraphicFramePr>
        <p:xfrm>
          <a:off x="457200" y="1764945"/>
          <a:ext cx="8229600" cy="3992118"/>
        </p:xfrm>
        <a:graphic>
          <a:graphicData uri="http://schemas.openxmlformats.org/drawingml/2006/table">
            <a:tbl>
              <a:tblPr>
                <a:tableStyleId>{ED083AE6-46FA-4A59-8FB0-9F97EB10719F}</a:tableStyleId>
              </a:tblPr>
              <a:tblGrid>
                <a:gridCol w="2993923">
                  <a:extLst>
                    <a:ext uri="{9D8B030D-6E8A-4147-A177-3AD203B41FA5}">
                      <a16:colId xmlns:a16="http://schemas.microsoft.com/office/drawing/2014/main" val="2856475286"/>
                    </a:ext>
                  </a:extLst>
                </a:gridCol>
                <a:gridCol w="5235677">
                  <a:extLst>
                    <a:ext uri="{9D8B030D-6E8A-4147-A177-3AD203B41FA5}">
                      <a16:colId xmlns:a16="http://schemas.microsoft.com/office/drawing/2014/main" val="2924220842"/>
                    </a:ext>
                  </a:extLst>
                </a:gridCol>
              </a:tblGrid>
              <a:tr h="0">
                <a:tc>
                  <a:txBody>
                    <a:bodyPr/>
                    <a:lstStyle/>
                    <a:p>
                      <a:pPr>
                        <a:lnSpc>
                          <a:spcPct val="150000"/>
                        </a:lnSpc>
                      </a:pPr>
                      <a:r>
                        <a:rPr lang="en-US" sz="2800" b="1" dirty="0"/>
                        <a:t>Step</a:t>
                      </a:r>
                    </a:p>
                  </a:txBody>
                  <a:tcPr anchor="ctr">
                    <a:solidFill>
                      <a:schemeClr val="accent4">
                        <a:lumMod val="20000"/>
                        <a:lumOff val="80000"/>
                      </a:schemeClr>
                    </a:solidFill>
                  </a:tcPr>
                </a:tc>
                <a:tc>
                  <a:txBody>
                    <a:bodyPr/>
                    <a:lstStyle/>
                    <a:p>
                      <a:pPr>
                        <a:lnSpc>
                          <a:spcPct val="150000"/>
                        </a:lnSpc>
                      </a:pPr>
                      <a:r>
                        <a:rPr lang="en-US" sz="2800" b="1" dirty="0"/>
                        <a:t>Action</a:t>
                      </a:r>
                    </a:p>
                  </a:txBody>
                  <a:tcPr anchor="ctr">
                    <a:solidFill>
                      <a:schemeClr val="accent4">
                        <a:lumMod val="20000"/>
                        <a:lumOff val="80000"/>
                      </a:schemeClr>
                    </a:solidFill>
                  </a:tcPr>
                </a:tc>
                <a:extLst>
                  <a:ext uri="{0D108BD9-81ED-4DB2-BD59-A6C34878D82A}">
                    <a16:rowId xmlns:a16="http://schemas.microsoft.com/office/drawing/2014/main" val="264826141"/>
                  </a:ext>
                </a:extLst>
              </a:tr>
              <a:tr h="0">
                <a:tc>
                  <a:txBody>
                    <a:bodyPr/>
                    <a:lstStyle/>
                    <a:p>
                      <a:pPr>
                        <a:lnSpc>
                          <a:spcPct val="150000"/>
                        </a:lnSpc>
                      </a:pPr>
                      <a:r>
                        <a:rPr lang="en-US" sz="2800" dirty="0"/>
                        <a:t>1. Objectives</a:t>
                      </a:r>
                    </a:p>
                  </a:txBody>
                  <a:tcPr anchor="ctr"/>
                </a:tc>
                <a:tc>
                  <a:txBody>
                    <a:bodyPr/>
                    <a:lstStyle/>
                    <a:p>
                      <a:pPr>
                        <a:lnSpc>
                          <a:spcPct val="150000"/>
                        </a:lnSpc>
                      </a:pPr>
                      <a:r>
                        <a:rPr lang="en-US" sz="2800" dirty="0"/>
                        <a:t>What does the </a:t>
                      </a:r>
                      <a:r>
                        <a:rPr lang="en-US" sz="2800" dirty="0" err="1"/>
                        <a:t>organisation</a:t>
                      </a:r>
                      <a:r>
                        <a:rPr lang="en-US" sz="2800" dirty="0"/>
                        <a:t> want?</a:t>
                      </a:r>
                    </a:p>
                  </a:txBody>
                  <a:tcPr anchor="ctr"/>
                </a:tc>
                <a:extLst>
                  <a:ext uri="{0D108BD9-81ED-4DB2-BD59-A6C34878D82A}">
                    <a16:rowId xmlns:a16="http://schemas.microsoft.com/office/drawing/2014/main" val="2231832485"/>
                  </a:ext>
                </a:extLst>
              </a:tr>
              <a:tr h="0">
                <a:tc>
                  <a:txBody>
                    <a:bodyPr/>
                    <a:lstStyle/>
                    <a:p>
                      <a:pPr>
                        <a:lnSpc>
                          <a:spcPct val="150000"/>
                        </a:lnSpc>
                      </a:pPr>
                      <a:r>
                        <a:rPr lang="en-US" sz="2800"/>
                        <a:t>2. Environment</a:t>
                      </a:r>
                    </a:p>
                  </a:txBody>
                  <a:tcPr anchor="ctr"/>
                </a:tc>
                <a:tc>
                  <a:txBody>
                    <a:bodyPr/>
                    <a:lstStyle/>
                    <a:p>
                      <a:pPr>
                        <a:lnSpc>
                          <a:spcPct val="150000"/>
                        </a:lnSpc>
                      </a:pPr>
                      <a:r>
                        <a:rPr lang="en-US" sz="2800" dirty="0" err="1"/>
                        <a:t>Analyse</a:t>
                      </a:r>
                      <a:r>
                        <a:rPr lang="en-US" sz="2800" dirty="0"/>
                        <a:t> market/tech trends.</a:t>
                      </a:r>
                    </a:p>
                  </a:txBody>
                  <a:tcPr anchor="ctr"/>
                </a:tc>
                <a:extLst>
                  <a:ext uri="{0D108BD9-81ED-4DB2-BD59-A6C34878D82A}">
                    <a16:rowId xmlns:a16="http://schemas.microsoft.com/office/drawing/2014/main" val="1408071035"/>
                  </a:ext>
                </a:extLst>
              </a:tr>
              <a:tr h="0">
                <a:tc>
                  <a:txBody>
                    <a:bodyPr/>
                    <a:lstStyle/>
                    <a:p>
                      <a:pPr>
                        <a:lnSpc>
                          <a:spcPct val="150000"/>
                        </a:lnSpc>
                      </a:pPr>
                      <a:r>
                        <a:rPr lang="en-US" sz="2800"/>
                        <a:t>3. Strategy</a:t>
                      </a:r>
                    </a:p>
                  </a:txBody>
                  <a:tcPr anchor="ctr"/>
                </a:tc>
                <a:tc>
                  <a:txBody>
                    <a:bodyPr/>
                    <a:lstStyle/>
                    <a:p>
                      <a:pPr>
                        <a:lnSpc>
                          <a:spcPct val="150000"/>
                        </a:lnSpc>
                      </a:pPr>
                      <a:r>
                        <a:rPr lang="en-US" sz="2800" dirty="0"/>
                        <a:t>Choose what fits best.</a:t>
                      </a:r>
                    </a:p>
                  </a:txBody>
                  <a:tcPr anchor="ctr"/>
                </a:tc>
                <a:extLst>
                  <a:ext uri="{0D108BD9-81ED-4DB2-BD59-A6C34878D82A}">
                    <a16:rowId xmlns:a16="http://schemas.microsoft.com/office/drawing/2014/main" val="1282909381"/>
                  </a:ext>
                </a:extLst>
              </a:tr>
              <a:tr h="0">
                <a:tc>
                  <a:txBody>
                    <a:bodyPr/>
                    <a:lstStyle/>
                    <a:p>
                      <a:pPr>
                        <a:lnSpc>
                          <a:spcPct val="150000"/>
                        </a:lnSpc>
                      </a:pPr>
                      <a:r>
                        <a:rPr lang="en-US" sz="2800"/>
                        <a:t>4. Implementation</a:t>
                      </a:r>
                    </a:p>
                  </a:txBody>
                  <a:tcPr anchor="ctr"/>
                </a:tc>
                <a:tc>
                  <a:txBody>
                    <a:bodyPr/>
                    <a:lstStyle/>
                    <a:p>
                      <a:pPr>
                        <a:lnSpc>
                          <a:spcPct val="150000"/>
                        </a:lnSpc>
                      </a:pPr>
                      <a:r>
                        <a:rPr lang="en-US" sz="2800" dirty="0"/>
                        <a:t>Put the plan into action.</a:t>
                      </a:r>
                    </a:p>
                  </a:txBody>
                  <a:tcPr anchor="ctr"/>
                </a:tc>
                <a:extLst>
                  <a:ext uri="{0D108BD9-81ED-4DB2-BD59-A6C34878D82A}">
                    <a16:rowId xmlns:a16="http://schemas.microsoft.com/office/drawing/2014/main" val="455043321"/>
                  </a:ext>
                </a:extLst>
              </a:tr>
              <a:tr h="0">
                <a:tc>
                  <a:txBody>
                    <a:bodyPr/>
                    <a:lstStyle/>
                    <a:p>
                      <a:pPr>
                        <a:lnSpc>
                          <a:spcPct val="150000"/>
                        </a:lnSpc>
                      </a:pPr>
                      <a:r>
                        <a:rPr lang="en-US" sz="2800" dirty="0"/>
                        <a:t>5. Evaluation</a:t>
                      </a:r>
                    </a:p>
                  </a:txBody>
                  <a:tcPr anchor="ctr"/>
                </a:tc>
                <a:tc>
                  <a:txBody>
                    <a:bodyPr/>
                    <a:lstStyle/>
                    <a:p>
                      <a:pPr>
                        <a:lnSpc>
                          <a:spcPct val="150000"/>
                        </a:lnSpc>
                      </a:pPr>
                      <a:r>
                        <a:rPr lang="en-US" sz="2800" dirty="0"/>
                        <a:t>Did it work? Make improvements.</a:t>
                      </a:r>
                    </a:p>
                  </a:txBody>
                  <a:tcPr anchor="ctr"/>
                </a:tc>
                <a:extLst>
                  <a:ext uri="{0D108BD9-81ED-4DB2-BD59-A6C34878D82A}">
                    <a16:rowId xmlns:a16="http://schemas.microsoft.com/office/drawing/2014/main" val="2896746556"/>
                  </a:ext>
                </a:extLst>
              </a:tr>
            </a:tbl>
          </a:graphicData>
        </a:graphic>
      </p:graphicFrame>
      <p:sp>
        <p:nvSpPr>
          <p:cNvPr id="6" name="TextBox 5">
            <a:extLst>
              <a:ext uri="{FF2B5EF4-FFF2-40B4-BE49-F238E27FC236}">
                <a16:creationId xmlns:a16="http://schemas.microsoft.com/office/drawing/2014/main" id="{D52DC1FC-FC9C-3A83-4E88-65D5A35B463E}"/>
              </a:ext>
            </a:extLst>
          </p:cNvPr>
          <p:cNvSpPr txBox="1"/>
          <p:nvPr/>
        </p:nvSpPr>
        <p:spPr>
          <a:xfrm>
            <a:off x="457200" y="6001330"/>
            <a:ext cx="4572000" cy="464871"/>
          </a:xfrm>
          <a:prstGeom prst="rect">
            <a:avLst/>
          </a:prstGeom>
          <a:noFill/>
        </p:spPr>
        <p:txBody>
          <a:bodyPr wrap="square">
            <a:spAutoFit/>
          </a:bodyPr>
          <a:lstStyle/>
          <a:p>
            <a:pPr>
              <a:lnSpc>
                <a:spcPct val="150000"/>
              </a:lnSpc>
              <a:buNone/>
            </a:pPr>
            <a:r>
              <a:rPr lang="en-US" sz="1800" dirty="0">
                <a:latin typeface="+mj-lt"/>
              </a:rPr>
              <a:t>Source: Marketing91 Strategy Guide</a:t>
            </a:r>
          </a:p>
        </p:txBody>
      </p:sp>
    </p:spTree>
    <p:extLst>
      <p:ext uri="{BB962C8B-B14F-4D97-AF65-F5344CB8AC3E}">
        <p14:creationId xmlns:p14="http://schemas.microsoft.com/office/powerpoint/2010/main" val="1674059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B5929-0869-D6F9-F6EB-BD66CE3D5E2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6B7C195-3FAC-32D6-2514-043304DB3BF3}"/>
              </a:ext>
            </a:extLst>
          </p:cNvPr>
          <p:cNvSpPr txBox="1">
            <a:spLocks/>
          </p:cNvSpPr>
          <p:nvPr/>
        </p:nvSpPr>
        <p:spPr>
          <a:xfrm>
            <a:off x="457200" y="14524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5 Steps of Strategy Formulation (The Full Cycle)</a:t>
            </a:r>
            <a:endParaRPr lang="en-US" dirty="0">
              <a:ea typeface="Calibri"/>
              <a:cs typeface="Calibri"/>
            </a:endParaRPr>
          </a:p>
        </p:txBody>
      </p:sp>
      <p:sp>
        <p:nvSpPr>
          <p:cNvPr id="5" name="TextBox 4">
            <a:extLst>
              <a:ext uri="{FF2B5EF4-FFF2-40B4-BE49-F238E27FC236}">
                <a16:creationId xmlns:a16="http://schemas.microsoft.com/office/drawing/2014/main" id="{9142424D-C561-9C54-817F-29377A092B25}"/>
              </a:ext>
            </a:extLst>
          </p:cNvPr>
          <p:cNvSpPr txBox="1"/>
          <p:nvPr/>
        </p:nvSpPr>
        <p:spPr>
          <a:xfrm>
            <a:off x="457200" y="1784555"/>
            <a:ext cx="8229600" cy="2610843"/>
          </a:xfrm>
          <a:prstGeom prst="rect">
            <a:avLst/>
          </a:prstGeom>
          <a:noFill/>
        </p:spPr>
        <p:txBody>
          <a:bodyPr wrap="square">
            <a:spAutoFit/>
          </a:bodyPr>
          <a:lstStyle/>
          <a:p>
            <a:pPr>
              <a:lnSpc>
                <a:spcPct val="150000"/>
              </a:lnSpc>
            </a:pPr>
            <a:r>
              <a:rPr lang="en-US" sz="2800" b="1" dirty="0">
                <a:latin typeface="+mj-lt"/>
              </a:rPr>
              <a:t>Example (Australia):</a:t>
            </a:r>
            <a:br>
              <a:rPr lang="en-US" sz="2800" dirty="0">
                <a:latin typeface="+mj-lt"/>
              </a:rPr>
            </a:br>
            <a:r>
              <a:rPr lang="en-US" sz="2800" b="1" dirty="0">
                <a:latin typeface="+mj-lt"/>
              </a:rPr>
              <a:t>MyGov</a:t>
            </a:r>
            <a:r>
              <a:rPr lang="en-US" sz="2800" dirty="0">
                <a:latin typeface="+mj-lt"/>
              </a:rPr>
              <a:t> services improved their online system through this cycle—identifying the need, testing ideas, and upgrading tech.</a:t>
            </a:r>
          </a:p>
        </p:txBody>
      </p:sp>
    </p:spTree>
    <p:extLst>
      <p:ext uri="{BB962C8B-B14F-4D97-AF65-F5344CB8AC3E}">
        <p14:creationId xmlns:p14="http://schemas.microsoft.com/office/powerpoint/2010/main" val="3244341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A7974-E359-18D2-8674-430A390408F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552F538-CC93-9519-CDC9-52068419B409}"/>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50000"/>
              </a:lnSpc>
              <a:buNone/>
            </a:pPr>
            <a:r>
              <a:rPr lang="en-US" sz="4400" b="1" dirty="0"/>
              <a:t>Research Discussion Questions</a:t>
            </a:r>
          </a:p>
        </p:txBody>
      </p:sp>
      <p:sp>
        <p:nvSpPr>
          <p:cNvPr id="5" name="TextBox 4">
            <a:extLst>
              <a:ext uri="{FF2B5EF4-FFF2-40B4-BE49-F238E27FC236}">
                <a16:creationId xmlns:a16="http://schemas.microsoft.com/office/drawing/2014/main" id="{D9857B73-BD7F-4A5F-630E-2735861D86D8}"/>
              </a:ext>
            </a:extLst>
          </p:cNvPr>
          <p:cNvSpPr txBox="1"/>
          <p:nvPr/>
        </p:nvSpPr>
        <p:spPr>
          <a:xfrm>
            <a:off x="457200" y="1784555"/>
            <a:ext cx="8229600" cy="3903504"/>
          </a:xfrm>
          <a:prstGeom prst="rect">
            <a:avLst/>
          </a:prstGeom>
          <a:noFill/>
        </p:spPr>
        <p:txBody>
          <a:bodyPr wrap="square">
            <a:spAutoFit/>
          </a:bodyPr>
          <a:lstStyle/>
          <a:p>
            <a:pPr marL="514350" indent="-514350">
              <a:lnSpc>
                <a:spcPct val="150000"/>
              </a:lnSpc>
              <a:buFont typeface="+mj-lt"/>
              <a:buAutoNum type="arabicPeriod"/>
            </a:pPr>
            <a:r>
              <a:rPr lang="en-US" sz="2800" dirty="0"/>
              <a:t>How can an ICT strategy help Australian businesses compete globally?</a:t>
            </a:r>
          </a:p>
          <a:p>
            <a:pPr marL="514350" indent="-514350">
              <a:lnSpc>
                <a:spcPct val="150000"/>
              </a:lnSpc>
              <a:buFont typeface="+mj-lt"/>
              <a:buAutoNum type="arabicPeriod"/>
            </a:pPr>
            <a:r>
              <a:rPr lang="en-US" sz="2800" dirty="0"/>
              <a:t>What challenges could arise if IT is not aligned with business goals?</a:t>
            </a:r>
          </a:p>
          <a:p>
            <a:pPr marL="514350" indent="-514350">
              <a:lnSpc>
                <a:spcPct val="150000"/>
              </a:lnSpc>
              <a:buFont typeface="+mj-lt"/>
              <a:buAutoNum type="arabicPeriod"/>
            </a:pPr>
            <a:r>
              <a:rPr lang="en-US" sz="2800" dirty="0"/>
              <a:t>What happens when an </a:t>
            </a:r>
            <a:r>
              <a:rPr lang="en-US" sz="2800" dirty="0" err="1"/>
              <a:t>organisation</a:t>
            </a:r>
            <a:r>
              <a:rPr lang="en-US" sz="2800" dirty="0"/>
              <a:t> skips strategy evaluation?</a:t>
            </a:r>
          </a:p>
        </p:txBody>
      </p:sp>
    </p:spTree>
    <p:extLst>
      <p:ext uri="{BB962C8B-B14F-4D97-AF65-F5344CB8AC3E}">
        <p14:creationId xmlns:p14="http://schemas.microsoft.com/office/powerpoint/2010/main" val="59769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06069-CDF2-E8D2-AEE4-A9A0CC655DA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80E8B45-953B-921D-75DC-C5E13B866128}"/>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1A660BF1-B64A-AFE9-4D0A-33C9A2BF97E3}"/>
              </a:ext>
            </a:extLst>
          </p:cNvPr>
          <p:cNvSpPr txBox="1"/>
          <p:nvPr/>
        </p:nvSpPr>
        <p:spPr>
          <a:xfrm>
            <a:off x="457200" y="1288242"/>
            <a:ext cx="8229600" cy="5196166"/>
          </a:xfrm>
          <a:prstGeom prst="rect">
            <a:avLst/>
          </a:prstGeom>
          <a:noFill/>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Group Simulation:</a:t>
            </a:r>
            <a:endParaRPr kumimoji="0" lang="en-US" altLang="en-US" sz="2800" b="0" i="0" u="none" strike="noStrike" cap="none" normalizeH="0" baseline="0" dirty="0">
              <a:ln>
                <a:noFill/>
              </a:ln>
              <a:solidFill>
                <a:schemeClr val="tx1"/>
              </a:solidFill>
              <a:effectLst/>
              <a:latin typeface="+mj-lt"/>
            </a:endParaRP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You are the ICT team at a university. Create a basic ICT strategy to improve hybrid learning.</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Include objectives, risks, and roles.</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Australian Case Study Analysis:</a:t>
            </a:r>
            <a:endParaRPr kumimoji="0" lang="en-US" altLang="en-US" sz="2800" b="0" i="0" u="none" strike="noStrike" cap="none" normalizeH="0" baseline="0" dirty="0">
              <a:ln>
                <a:noFill/>
              </a:ln>
              <a:solidFill>
                <a:schemeClr val="tx1"/>
              </a:solidFill>
              <a:effectLst/>
              <a:latin typeface="+mj-lt"/>
            </a:endParaRP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Research how an Australian business (e.g., Coles, Qantas, Atlassian) uses ICT strategy.</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Present a 3-slide summary in groups.</a:t>
            </a:r>
          </a:p>
        </p:txBody>
      </p:sp>
    </p:spTree>
    <p:extLst>
      <p:ext uri="{BB962C8B-B14F-4D97-AF65-F5344CB8AC3E}">
        <p14:creationId xmlns:p14="http://schemas.microsoft.com/office/powerpoint/2010/main" val="2967489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E8213-FBCE-B5E3-860E-C971C8BA2EF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8E2CE10-73C9-FE37-A73A-FA9FABDDAD43}"/>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BB02613A-3DEF-F113-7D8A-C64F81DBA2A0}"/>
              </a:ext>
            </a:extLst>
          </p:cNvPr>
          <p:cNvSpPr txBox="1"/>
          <p:nvPr/>
        </p:nvSpPr>
        <p:spPr>
          <a:xfrm>
            <a:off x="457200" y="1288242"/>
            <a:ext cx="8229600" cy="3257174"/>
          </a:xfrm>
          <a:prstGeom prst="rect">
            <a:avLst/>
          </a:prstGeom>
          <a:noFill/>
        </p:spPr>
        <p:txBody>
          <a:bodyPr wrap="square">
            <a:spAutoFit/>
          </a:bodyPr>
          <a:lstStyle/>
          <a:p>
            <a:pPr marL="514350" indent="-514350">
              <a:lnSpc>
                <a:spcPct val="150000"/>
              </a:lnSpc>
              <a:buFont typeface="+mj-lt"/>
              <a:buAutoNum type="arabicPeriod" startAt="3"/>
            </a:pPr>
            <a:r>
              <a:rPr lang="en-US" sz="2800" b="1" dirty="0"/>
              <a:t>Strategy Brainstorming:</a:t>
            </a:r>
            <a:endParaRPr lang="en-US" sz="2800" dirty="0"/>
          </a:p>
          <a:p>
            <a:pPr marL="914400" lvl="1" indent="-457200">
              <a:lnSpc>
                <a:spcPct val="150000"/>
              </a:lnSpc>
              <a:buFont typeface="Arial" panose="020B0604020202020204" pitchFamily="34" charset="0"/>
              <a:buChar char="•"/>
            </a:pPr>
            <a:r>
              <a:rPr lang="en-US" sz="2800" dirty="0"/>
              <a:t>Use </a:t>
            </a:r>
            <a:r>
              <a:rPr lang="en-US" sz="2800" dirty="0" err="1"/>
              <a:t>post-it</a:t>
            </a:r>
            <a:r>
              <a:rPr lang="en-US" sz="2800" dirty="0"/>
              <a:t> notes or Miro to map:</a:t>
            </a:r>
          </a:p>
          <a:p>
            <a:pPr marL="1371600" lvl="2" indent="-457200">
              <a:lnSpc>
                <a:spcPct val="150000"/>
              </a:lnSpc>
              <a:buFont typeface="Arial" panose="020B0604020202020204" pitchFamily="34" charset="0"/>
              <a:buChar char="•"/>
            </a:pPr>
            <a:r>
              <a:rPr lang="en-US" sz="2800" dirty="0"/>
              <a:t>Problems</a:t>
            </a:r>
          </a:p>
          <a:p>
            <a:pPr marL="1371600" lvl="2" indent="-457200">
              <a:lnSpc>
                <a:spcPct val="150000"/>
              </a:lnSpc>
              <a:buFont typeface="Arial" panose="020B0604020202020204" pitchFamily="34" charset="0"/>
              <a:buChar char="•"/>
            </a:pPr>
            <a:r>
              <a:rPr lang="en-US" sz="2800" dirty="0"/>
              <a:t>ICT options (from slide 5)</a:t>
            </a:r>
          </a:p>
          <a:p>
            <a:pPr marL="1371600" lvl="2" indent="-457200">
              <a:lnSpc>
                <a:spcPct val="150000"/>
              </a:lnSpc>
              <a:buFont typeface="Arial" panose="020B0604020202020204" pitchFamily="34" charset="0"/>
              <a:buChar char="•"/>
            </a:pPr>
            <a:r>
              <a:rPr lang="en-US" sz="2800" dirty="0"/>
              <a:t>Risk levels</a:t>
            </a:r>
          </a:p>
        </p:txBody>
      </p:sp>
    </p:spTree>
    <p:extLst>
      <p:ext uri="{BB962C8B-B14F-4D97-AF65-F5344CB8AC3E}">
        <p14:creationId xmlns:p14="http://schemas.microsoft.com/office/powerpoint/2010/main" val="2447268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AF386-7387-B211-AE61-48670936F4D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FCAD44C-B850-3956-5BE6-CE3FEE195C28}"/>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F41A6756-1963-70CB-3B6B-D80973EA97BA}"/>
              </a:ext>
            </a:extLst>
          </p:cNvPr>
          <p:cNvSpPr txBox="1"/>
          <p:nvPr/>
        </p:nvSpPr>
        <p:spPr>
          <a:xfrm>
            <a:off x="457200" y="1288242"/>
            <a:ext cx="8229600" cy="4549835"/>
          </a:xfrm>
          <a:prstGeom prst="rect">
            <a:avLst/>
          </a:prstGeom>
          <a:noFill/>
        </p:spPr>
        <p:txBody>
          <a:bodyPr wrap="square">
            <a:spAutoFit/>
          </a:bodyPr>
          <a:lstStyle/>
          <a:p>
            <a:pPr>
              <a:lnSpc>
                <a:spcPct val="150000"/>
              </a:lnSpc>
              <a:buNone/>
            </a:pPr>
            <a:r>
              <a:rPr lang="en-US" sz="2800" b="1" dirty="0">
                <a:latin typeface="+mj-lt"/>
              </a:rPr>
              <a:t>Healthcare Sector</a:t>
            </a:r>
          </a:p>
          <a:p>
            <a:pPr marL="514350" indent="-514350">
              <a:lnSpc>
                <a:spcPct val="150000"/>
              </a:lnSpc>
              <a:buFont typeface="+mj-lt"/>
              <a:buAutoNum type="arabicPeriod"/>
            </a:pPr>
            <a:r>
              <a:rPr lang="en-US" sz="2800" b="1" dirty="0">
                <a:latin typeface="+mj-lt"/>
              </a:rPr>
              <a:t>Remote Patient Monitoring</a:t>
            </a:r>
            <a:endParaRPr lang="en-US" sz="2800" dirty="0">
              <a:latin typeface="+mj-lt"/>
            </a:endParaRPr>
          </a:p>
          <a:p>
            <a:pPr marL="914400" lvl="1" indent="-457200">
              <a:lnSpc>
                <a:spcPct val="150000"/>
              </a:lnSpc>
              <a:buFont typeface="Arial" panose="020B0604020202020204" pitchFamily="34" charset="0"/>
              <a:buChar char="•"/>
            </a:pPr>
            <a:r>
              <a:rPr lang="en-US" sz="2800" dirty="0">
                <a:latin typeface="+mj-lt"/>
              </a:rPr>
              <a:t>Problem: Patients in rural areas lack access to consistent healthcare.</a:t>
            </a:r>
          </a:p>
          <a:p>
            <a:pPr marL="914400" lvl="1" indent="-457200">
              <a:lnSpc>
                <a:spcPct val="150000"/>
              </a:lnSpc>
              <a:buFont typeface="Arial" panose="020B0604020202020204" pitchFamily="34" charset="0"/>
              <a:buChar char="•"/>
            </a:pPr>
            <a:r>
              <a:rPr lang="en-US" sz="2800" dirty="0">
                <a:latin typeface="+mj-lt"/>
              </a:rPr>
              <a:t>ICT Options: IoT, Cloud, Mobile Apps.</a:t>
            </a:r>
          </a:p>
          <a:p>
            <a:pPr marL="914400" lvl="1" indent="-457200">
              <a:lnSpc>
                <a:spcPct val="150000"/>
              </a:lnSpc>
              <a:buFont typeface="Arial" panose="020B0604020202020204" pitchFamily="34" charset="0"/>
              <a:buChar char="•"/>
            </a:pPr>
            <a:r>
              <a:rPr lang="en-US" sz="2800" dirty="0">
                <a:latin typeface="+mj-lt"/>
              </a:rPr>
              <a:t>Risk Levels: High privacy risk, medium operational risk.</a:t>
            </a:r>
          </a:p>
        </p:txBody>
      </p:sp>
    </p:spTree>
    <p:extLst>
      <p:ext uri="{BB962C8B-B14F-4D97-AF65-F5344CB8AC3E}">
        <p14:creationId xmlns:p14="http://schemas.microsoft.com/office/powerpoint/2010/main" val="418090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7285-AC4B-884F-CF84-C8B7022CC0CE}"/>
              </a:ext>
            </a:extLst>
          </p:cNvPr>
          <p:cNvSpPr>
            <a:spLocks noGrp="1"/>
          </p:cNvSpPr>
          <p:nvPr>
            <p:ph type="title"/>
          </p:nvPr>
        </p:nvSpPr>
        <p:spPr/>
        <p:txBody>
          <a:bodyPr/>
          <a:lstStyle/>
          <a:p>
            <a:r>
              <a:rPr lang="en-US" dirty="0">
                <a:cs typeface="Calibri"/>
              </a:rPr>
              <a:t>Lecture Outline</a:t>
            </a:r>
            <a:endParaRPr lang="en-US" dirty="0"/>
          </a:p>
        </p:txBody>
      </p:sp>
      <p:sp>
        <p:nvSpPr>
          <p:cNvPr id="3" name="Content Placeholder 2">
            <a:extLst>
              <a:ext uri="{FF2B5EF4-FFF2-40B4-BE49-F238E27FC236}">
                <a16:creationId xmlns:a16="http://schemas.microsoft.com/office/drawing/2014/main" id="{665453C8-077F-2FAC-5C3B-A53C0D88BBDF}"/>
              </a:ext>
            </a:extLst>
          </p:cNvPr>
          <p:cNvSpPr>
            <a:spLocks noGrp="1"/>
          </p:cNvSpPr>
          <p:nvPr>
            <p:ph idx="1"/>
          </p:nvPr>
        </p:nvSpPr>
        <p:spPr>
          <a:xfrm>
            <a:off x="457200" y="1600200"/>
            <a:ext cx="8498264" cy="4646221"/>
          </a:xfrm>
        </p:spPr>
        <p:txBody>
          <a:bodyPr vert="horz" lIns="91440" tIns="45720" rIns="91440" bIns="45720" rtlCol="0" anchor="t">
            <a:normAutofit lnSpcReduction="10000"/>
          </a:bodyPr>
          <a:lstStyle/>
          <a:p>
            <a:r>
              <a:rPr lang="en-US" dirty="0">
                <a:cs typeface="Calibri"/>
              </a:rPr>
              <a:t>ICT strategy.</a:t>
            </a:r>
          </a:p>
          <a:p>
            <a:r>
              <a:rPr lang="en-US" dirty="0">
                <a:cs typeface="Calibri"/>
              </a:rPr>
              <a:t>Purpose of ICT strategy.</a:t>
            </a:r>
          </a:p>
          <a:p>
            <a:r>
              <a:rPr lang="en-US" dirty="0">
                <a:cs typeface="Calibri"/>
              </a:rPr>
              <a:t>Strategy issues.</a:t>
            </a:r>
          </a:p>
          <a:p>
            <a:r>
              <a:rPr lang="en-US" dirty="0">
                <a:cs typeface="Calibri"/>
              </a:rPr>
              <a:t>Planning strategy.</a:t>
            </a:r>
          </a:p>
          <a:p>
            <a:r>
              <a:rPr lang="en-US" dirty="0">
                <a:cs typeface="Calibri"/>
              </a:rPr>
              <a:t>Problems and barriers with strategy.</a:t>
            </a:r>
          </a:p>
          <a:p>
            <a:r>
              <a:rPr lang="en-US" dirty="0">
                <a:cs typeface="Calibri"/>
              </a:rPr>
              <a:t>Internal and external factors impacting strategy.</a:t>
            </a:r>
          </a:p>
          <a:p>
            <a:r>
              <a:rPr lang="en-US" dirty="0">
                <a:cs typeface="Calibri"/>
              </a:rPr>
              <a:t>Tutorial Week 3</a:t>
            </a:r>
          </a:p>
          <a:p>
            <a:r>
              <a:rPr lang="en-US" dirty="0">
                <a:cs typeface="Calibri"/>
              </a:rPr>
              <a:t>Attendance</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980573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E127D-105F-737F-B599-B25D0A455C5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D4075FE-75B8-BFDC-B4B6-DB6B1341C85B}"/>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3E0A91B3-F9BC-D6D9-CCA6-A6D0037434F1}"/>
              </a:ext>
            </a:extLst>
          </p:cNvPr>
          <p:cNvSpPr txBox="1"/>
          <p:nvPr/>
        </p:nvSpPr>
        <p:spPr>
          <a:xfrm>
            <a:off x="457200" y="1288242"/>
            <a:ext cx="8229600" cy="3903504"/>
          </a:xfrm>
          <a:prstGeom prst="rect">
            <a:avLst/>
          </a:prstGeom>
          <a:noFill/>
        </p:spPr>
        <p:txBody>
          <a:bodyPr wrap="square">
            <a:spAutoFit/>
          </a:bodyPr>
          <a:lstStyle/>
          <a:p>
            <a:pPr>
              <a:lnSpc>
                <a:spcPct val="150000"/>
              </a:lnSpc>
              <a:buNone/>
            </a:pPr>
            <a:r>
              <a:rPr lang="en-US" sz="2800" b="1" dirty="0"/>
              <a:t>2.   Electronic Health Records (EHR) Interoperability</a:t>
            </a:r>
            <a:endParaRPr lang="en-US" sz="2800" dirty="0"/>
          </a:p>
          <a:p>
            <a:pPr marL="914400" lvl="1" indent="-457200">
              <a:lnSpc>
                <a:spcPct val="150000"/>
              </a:lnSpc>
              <a:buFont typeface="Arial" panose="020B0604020202020204" pitchFamily="34" charset="0"/>
              <a:buChar char="•"/>
            </a:pPr>
            <a:r>
              <a:rPr lang="en-US" sz="2800" dirty="0"/>
              <a:t>Problem: Different hospitals use incompatible systems.</a:t>
            </a:r>
          </a:p>
          <a:p>
            <a:pPr marL="914400" lvl="1" indent="-457200">
              <a:lnSpc>
                <a:spcPct val="150000"/>
              </a:lnSpc>
              <a:buFont typeface="Arial" panose="020B0604020202020204" pitchFamily="34" charset="0"/>
              <a:buChar char="•"/>
            </a:pPr>
            <a:r>
              <a:rPr lang="en-US" sz="2800" dirty="0"/>
              <a:t>ICT Options: Cloud Computing, Blockchain.</a:t>
            </a:r>
          </a:p>
          <a:p>
            <a:pPr marL="914400" lvl="1" indent="-457200">
              <a:lnSpc>
                <a:spcPct val="150000"/>
              </a:lnSpc>
              <a:buFont typeface="Arial" panose="020B0604020202020204" pitchFamily="34" charset="0"/>
              <a:buChar char="•"/>
            </a:pPr>
            <a:r>
              <a:rPr lang="en-US" sz="2800" dirty="0"/>
              <a:t>Risk Levels: Medium privacy risk, high technical risk.</a:t>
            </a:r>
          </a:p>
        </p:txBody>
      </p:sp>
    </p:spTree>
    <p:extLst>
      <p:ext uri="{BB962C8B-B14F-4D97-AF65-F5344CB8AC3E}">
        <p14:creationId xmlns:p14="http://schemas.microsoft.com/office/powerpoint/2010/main" val="1424837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A3891-4BAE-FAE0-5D7B-99BA42629E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1FAEAAD-01C2-6467-8DEB-0AE02522D226}"/>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D7381AA8-9832-9C63-5BB8-AA4B3BCED98E}"/>
              </a:ext>
            </a:extLst>
          </p:cNvPr>
          <p:cNvSpPr txBox="1"/>
          <p:nvPr/>
        </p:nvSpPr>
        <p:spPr>
          <a:xfrm>
            <a:off x="457200" y="1288242"/>
            <a:ext cx="8229600" cy="3257174"/>
          </a:xfrm>
          <a:prstGeom prst="rect">
            <a:avLst/>
          </a:prstGeom>
          <a:noFill/>
        </p:spPr>
        <p:txBody>
          <a:bodyPr wrap="square">
            <a:spAutoFit/>
          </a:bodyPr>
          <a:lstStyle/>
          <a:p>
            <a:pPr>
              <a:lnSpc>
                <a:spcPct val="150000"/>
              </a:lnSpc>
              <a:buNone/>
            </a:pPr>
            <a:r>
              <a:rPr lang="en-US" sz="2800" b="1" dirty="0"/>
              <a:t>3.   AI-Powered Diagnostics</a:t>
            </a:r>
            <a:endParaRPr lang="en-US" sz="2800" dirty="0"/>
          </a:p>
          <a:p>
            <a:pPr marL="914400" lvl="1" indent="-457200">
              <a:lnSpc>
                <a:spcPct val="150000"/>
              </a:lnSpc>
              <a:buFont typeface="Arial" panose="020B0604020202020204" pitchFamily="34" charset="0"/>
              <a:buChar char="•"/>
            </a:pPr>
            <a:r>
              <a:rPr lang="en-US" sz="2800" dirty="0"/>
              <a:t>Problem: Delayed or misdiagnosed conditions.</a:t>
            </a:r>
          </a:p>
          <a:p>
            <a:pPr marL="914400" lvl="1" indent="-457200">
              <a:lnSpc>
                <a:spcPct val="150000"/>
              </a:lnSpc>
              <a:buFont typeface="Arial" panose="020B0604020202020204" pitchFamily="34" charset="0"/>
              <a:buChar char="•"/>
            </a:pPr>
            <a:r>
              <a:rPr lang="en-US" sz="2800" dirty="0"/>
              <a:t>ICT Options: AI, Big Data.</a:t>
            </a:r>
          </a:p>
          <a:p>
            <a:pPr marL="914400" lvl="1" indent="-457200">
              <a:lnSpc>
                <a:spcPct val="150000"/>
              </a:lnSpc>
              <a:buFont typeface="Arial" panose="020B0604020202020204" pitchFamily="34" charset="0"/>
              <a:buChar char="•"/>
            </a:pPr>
            <a:r>
              <a:rPr lang="en-US" sz="2800" dirty="0"/>
              <a:t>Risk Levels: High ethical risk, medium financial risk.</a:t>
            </a:r>
          </a:p>
        </p:txBody>
      </p:sp>
    </p:spTree>
    <p:extLst>
      <p:ext uri="{BB962C8B-B14F-4D97-AF65-F5344CB8AC3E}">
        <p14:creationId xmlns:p14="http://schemas.microsoft.com/office/powerpoint/2010/main" val="1424041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D0661-589F-7893-D3EE-29483D24230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DE13CCA-FC3D-48E9-12B3-3877BDD89990}"/>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157E6405-5310-88A2-F0E3-75EC9D22A74C}"/>
              </a:ext>
            </a:extLst>
          </p:cNvPr>
          <p:cNvSpPr txBox="1"/>
          <p:nvPr/>
        </p:nvSpPr>
        <p:spPr>
          <a:xfrm>
            <a:off x="457200" y="1288242"/>
            <a:ext cx="8229600" cy="3903504"/>
          </a:xfrm>
          <a:prstGeom prst="rect">
            <a:avLst/>
          </a:prstGeom>
          <a:noFill/>
        </p:spPr>
        <p:txBody>
          <a:bodyPr wrap="square">
            <a:spAutoFit/>
          </a:bodyPr>
          <a:lstStyle/>
          <a:p>
            <a:pPr>
              <a:lnSpc>
                <a:spcPct val="150000"/>
              </a:lnSpc>
              <a:buNone/>
            </a:pPr>
            <a:r>
              <a:rPr lang="en-US" sz="2800" b="1" dirty="0"/>
              <a:t>Transportation Sector</a:t>
            </a:r>
          </a:p>
          <a:p>
            <a:pPr>
              <a:lnSpc>
                <a:spcPct val="150000"/>
              </a:lnSpc>
              <a:buFont typeface="+mj-lt"/>
              <a:buAutoNum type="arabicPeriod"/>
            </a:pPr>
            <a:r>
              <a:rPr lang="en-US" sz="2800" b="1" dirty="0"/>
              <a:t>   Smart Traffic Management</a:t>
            </a:r>
            <a:endParaRPr lang="en-US" sz="2800" dirty="0"/>
          </a:p>
          <a:p>
            <a:pPr marL="914400" lvl="1" indent="-457200">
              <a:lnSpc>
                <a:spcPct val="150000"/>
              </a:lnSpc>
              <a:buFont typeface="Arial" panose="020B0604020202020204" pitchFamily="34" charset="0"/>
              <a:buChar char="•"/>
            </a:pPr>
            <a:r>
              <a:rPr lang="en-US" sz="2800" dirty="0"/>
              <a:t>Problem: Traffic congestion in urban areas.</a:t>
            </a:r>
          </a:p>
          <a:p>
            <a:pPr marL="914400" lvl="1" indent="-457200">
              <a:lnSpc>
                <a:spcPct val="150000"/>
              </a:lnSpc>
              <a:buFont typeface="Arial" panose="020B0604020202020204" pitchFamily="34" charset="0"/>
              <a:buChar char="•"/>
            </a:pPr>
            <a:r>
              <a:rPr lang="en-US" sz="2800" dirty="0"/>
              <a:t>ICT Options: IoT, Big Data Analytics.</a:t>
            </a:r>
          </a:p>
          <a:p>
            <a:pPr marL="914400" lvl="1" indent="-457200">
              <a:lnSpc>
                <a:spcPct val="150000"/>
              </a:lnSpc>
              <a:buFont typeface="Arial" panose="020B0604020202020204" pitchFamily="34" charset="0"/>
              <a:buChar char="•"/>
            </a:pPr>
            <a:r>
              <a:rPr lang="en-US" sz="2800" dirty="0"/>
              <a:t>Risk Levels: Low privacy risk, medium operational risk.</a:t>
            </a:r>
          </a:p>
        </p:txBody>
      </p:sp>
    </p:spTree>
    <p:extLst>
      <p:ext uri="{BB962C8B-B14F-4D97-AF65-F5344CB8AC3E}">
        <p14:creationId xmlns:p14="http://schemas.microsoft.com/office/powerpoint/2010/main" val="2370914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D7EA1-29F3-619B-1081-D818B01C2DD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D01A532-5405-1474-4D00-25D63209E18D}"/>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FA6FC908-39BE-6B41-FE93-29E2F52123BD}"/>
              </a:ext>
            </a:extLst>
          </p:cNvPr>
          <p:cNvSpPr txBox="1"/>
          <p:nvPr/>
        </p:nvSpPr>
        <p:spPr>
          <a:xfrm>
            <a:off x="457200" y="1288242"/>
            <a:ext cx="8229600" cy="2610843"/>
          </a:xfrm>
          <a:prstGeom prst="rect">
            <a:avLst/>
          </a:prstGeom>
          <a:noFill/>
        </p:spPr>
        <p:txBody>
          <a:bodyPr wrap="square">
            <a:spAutoFit/>
          </a:bodyPr>
          <a:lstStyle/>
          <a:p>
            <a:pPr>
              <a:lnSpc>
                <a:spcPct val="150000"/>
              </a:lnSpc>
              <a:buNone/>
            </a:pPr>
            <a:r>
              <a:rPr lang="en-US" sz="2800" b="1" dirty="0"/>
              <a:t>2.   Autonomous Vehicles</a:t>
            </a:r>
            <a:endParaRPr lang="en-US" sz="2800" dirty="0"/>
          </a:p>
          <a:p>
            <a:pPr marL="914400" lvl="1" indent="-457200">
              <a:lnSpc>
                <a:spcPct val="150000"/>
              </a:lnSpc>
              <a:buFont typeface="Arial" panose="020B0604020202020204" pitchFamily="34" charset="0"/>
              <a:buChar char="•"/>
            </a:pPr>
            <a:r>
              <a:rPr lang="en-US" sz="2800" dirty="0"/>
              <a:t>Problem: Human error in road accidents.</a:t>
            </a:r>
          </a:p>
          <a:p>
            <a:pPr marL="914400" lvl="1" indent="-457200">
              <a:lnSpc>
                <a:spcPct val="150000"/>
              </a:lnSpc>
              <a:buFont typeface="Arial" panose="020B0604020202020204" pitchFamily="34" charset="0"/>
              <a:buChar char="•"/>
            </a:pPr>
            <a:r>
              <a:rPr lang="en-US" sz="2800" dirty="0"/>
              <a:t>ICT Options: AI, IoT, Cloud.</a:t>
            </a:r>
          </a:p>
          <a:p>
            <a:pPr marL="914400" lvl="1" indent="-457200">
              <a:lnSpc>
                <a:spcPct val="150000"/>
              </a:lnSpc>
              <a:buFont typeface="Arial" panose="020B0604020202020204" pitchFamily="34" charset="0"/>
              <a:buChar char="•"/>
            </a:pPr>
            <a:r>
              <a:rPr lang="en-US" sz="2800" dirty="0"/>
              <a:t>Risk Levels: High ethical risk, high safety risk.</a:t>
            </a:r>
          </a:p>
        </p:txBody>
      </p:sp>
    </p:spTree>
    <p:extLst>
      <p:ext uri="{BB962C8B-B14F-4D97-AF65-F5344CB8AC3E}">
        <p14:creationId xmlns:p14="http://schemas.microsoft.com/office/powerpoint/2010/main" val="1865631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51FFB-384A-9321-D75D-C34D49284CC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F0224D5-33C1-C5E1-ED38-5DC9C59A3385}"/>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0906CF82-06D6-4155-F9FD-688B48C9CC71}"/>
              </a:ext>
            </a:extLst>
          </p:cNvPr>
          <p:cNvSpPr txBox="1"/>
          <p:nvPr/>
        </p:nvSpPr>
        <p:spPr>
          <a:xfrm>
            <a:off x="457200" y="1288242"/>
            <a:ext cx="8229600" cy="3257174"/>
          </a:xfrm>
          <a:prstGeom prst="rect">
            <a:avLst/>
          </a:prstGeom>
          <a:noFill/>
        </p:spPr>
        <p:txBody>
          <a:bodyPr wrap="square">
            <a:spAutoFit/>
          </a:bodyPr>
          <a:lstStyle/>
          <a:p>
            <a:pPr>
              <a:lnSpc>
                <a:spcPct val="150000"/>
              </a:lnSpc>
              <a:buNone/>
            </a:pPr>
            <a:r>
              <a:rPr lang="en-US" sz="2800" b="1" dirty="0"/>
              <a:t>3.   Public Transport Contactless Payments</a:t>
            </a:r>
            <a:endParaRPr lang="en-US" sz="2800" dirty="0"/>
          </a:p>
          <a:p>
            <a:pPr marL="914400" lvl="1" indent="-457200">
              <a:lnSpc>
                <a:spcPct val="150000"/>
              </a:lnSpc>
              <a:buFont typeface="Arial" panose="020B0604020202020204" pitchFamily="34" charset="0"/>
              <a:buChar char="•"/>
            </a:pPr>
            <a:r>
              <a:rPr lang="en-US" sz="2800" dirty="0"/>
              <a:t>Problem: Inefficient and slow fare collection.</a:t>
            </a:r>
          </a:p>
          <a:p>
            <a:pPr marL="914400" lvl="1" indent="-457200">
              <a:lnSpc>
                <a:spcPct val="150000"/>
              </a:lnSpc>
              <a:buFont typeface="Arial" panose="020B0604020202020204" pitchFamily="34" charset="0"/>
              <a:buChar char="•"/>
            </a:pPr>
            <a:r>
              <a:rPr lang="en-US" sz="2800" dirty="0"/>
              <a:t>ICT Options: Mobile Tech, Blockchain.</a:t>
            </a:r>
          </a:p>
          <a:p>
            <a:pPr marL="914400" lvl="1" indent="-457200">
              <a:lnSpc>
                <a:spcPct val="150000"/>
              </a:lnSpc>
              <a:buFont typeface="Arial" panose="020B0604020202020204" pitchFamily="34" charset="0"/>
              <a:buChar char="•"/>
            </a:pPr>
            <a:r>
              <a:rPr lang="en-US" sz="2800" dirty="0"/>
              <a:t>Risk Levels: Medium financial risk, medium cybersecurity risk.</a:t>
            </a:r>
          </a:p>
        </p:txBody>
      </p:sp>
    </p:spTree>
    <p:extLst>
      <p:ext uri="{BB962C8B-B14F-4D97-AF65-F5344CB8AC3E}">
        <p14:creationId xmlns:p14="http://schemas.microsoft.com/office/powerpoint/2010/main" val="2953261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3645B-421C-2361-EB49-A9167BE1899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7CC9797-34FB-5E01-57A8-8C09B6391EA6}"/>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A40C87B8-B301-6C93-A517-68B99121E729}"/>
              </a:ext>
            </a:extLst>
          </p:cNvPr>
          <p:cNvSpPr txBox="1"/>
          <p:nvPr/>
        </p:nvSpPr>
        <p:spPr>
          <a:xfrm>
            <a:off x="457200" y="1288242"/>
            <a:ext cx="8229600" cy="3257174"/>
          </a:xfrm>
          <a:prstGeom prst="rect">
            <a:avLst/>
          </a:prstGeom>
          <a:noFill/>
        </p:spPr>
        <p:txBody>
          <a:bodyPr wrap="square">
            <a:spAutoFit/>
          </a:bodyPr>
          <a:lstStyle/>
          <a:p>
            <a:pPr>
              <a:lnSpc>
                <a:spcPct val="150000"/>
              </a:lnSpc>
              <a:buNone/>
            </a:pPr>
            <a:r>
              <a:rPr lang="en-US" sz="2800" b="1" dirty="0"/>
              <a:t>Environmental Management</a:t>
            </a:r>
          </a:p>
          <a:p>
            <a:pPr>
              <a:lnSpc>
                <a:spcPct val="150000"/>
              </a:lnSpc>
              <a:buFont typeface="+mj-lt"/>
              <a:buAutoNum type="arabicPeriod"/>
            </a:pPr>
            <a:r>
              <a:rPr lang="en-US" sz="2800" b="1" dirty="0"/>
              <a:t>   Smart Waste Management</a:t>
            </a:r>
            <a:endParaRPr lang="en-US" sz="2800" dirty="0"/>
          </a:p>
          <a:p>
            <a:pPr marL="914400" lvl="1" indent="-457200">
              <a:lnSpc>
                <a:spcPct val="150000"/>
              </a:lnSpc>
              <a:buFont typeface="Arial" panose="020B0604020202020204" pitchFamily="34" charset="0"/>
              <a:buChar char="•"/>
            </a:pPr>
            <a:r>
              <a:rPr lang="en-US" sz="2800" dirty="0"/>
              <a:t>Problem: Inefficient collection schedules.</a:t>
            </a:r>
          </a:p>
          <a:p>
            <a:pPr marL="914400" lvl="1" indent="-457200">
              <a:lnSpc>
                <a:spcPct val="150000"/>
              </a:lnSpc>
              <a:buFont typeface="Arial" panose="020B0604020202020204" pitchFamily="34" charset="0"/>
              <a:buChar char="•"/>
            </a:pPr>
            <a:r>
              <a:rPr lang="en-US" sz="2800" dirty="0"/>
              <a:t>ICT Options: IoT, Big Data.</a:t>
            </a:r>
          </a:p>
          <a:p>
            <a:pPr marL="914400" lvl="1" indent="-457200">
              <a:lnSpc>
                <a:spcPct val="150000"/>
              </a:lnSpc>
              <a:buFont typeface="Arial" panose="020B0604020202020204" pitchFamily="34" charset="0"/>
              <a:buChar char="•"/>
            </a:pPr>
            <a:r>
              <a:rPr lang="en-US" sz="2800" dirty="0"/>
              <a:t>Risk Levels: Low privacy risk, medium tech risk.</a:t>
            </a:r>
          </a:p>
        </p:txBody>
      </p:sp>
    </p:spTree>
    <p:extLst>
      <p:ext uri="{BB962C8B-B14F-4D97-AF65-F5344CB8AC3E}">
        <p14:creationId xmlns:p14="http://schemas.microsoft.com/office/powerpoint/2010/main" val="1156989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0CE45-3F5F-5D32-9921-9694A3F920C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391D31D-8F3C-7658-DB42-6613F58CE299}"/>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3939FFD8-4F36-EC35-35FF-7943D108C3B8}"/>
              </a:ext>
            </a:extLst>
          </p:cNvPr>
          <p:cNvSpPr txBox="1"/>
          <p:nvPr/>
        </p:nvSpPr>
        <p:spPr>
          <a:xfrm>
            <a:off x="457200" y="1288242"/>
            <a:ext cx="8229600" cy="3903504"/>
          </a:xfrm>
          <a:prstGeom prst="rect">
            <a:avLst/>
          </a:prstGeom>
          <a:noFill/>
        </p:spPr>
        <p:txBody>
          <a:bodyPr wrap="square">
            <a:spAutoFit/>
          </a:bodyPr>
          <a:lstStyle/>
          <a:p>
            <a:pPr>
              <a:lnSpc>
                <a:spcPct val="150000"/>
              </a:lnSpc>
              <a:buNone/>
            </a:pPr>
            <a:r>
              <a:rPr lang="en-US" sz="2800" b="1" dirty="0"/>
              <a:t>2.   Climate Data Monitoring</a:t>
            </a:r>
            <a:endParaRPr lang="en-US" sz="2800" dirty="0"/>
          </a:p>
          <a:p>
            <a:pPr marL="914400" lvl="1" indent="-457200">
              <a:lnSpc>
                <a:spcPct val="150000"/>
              </a:lnSpc>
              <a:buFont typeface="Arial" panose="020B0604020202020204" pitchFamily="34" charset="0"/>
              <a:buChar char="•"/>
            </a:pPr>
            <a:r>
              <a:rPr lang="en-US" sz="2800" dirty="0"/>
              <a:t>Problem: Inaccurate or delayed climate impact data.</a:t>
            </a:r>
          </a:p>
          <a:p>
            <a:pPr marL="914400" lvl="1" indent="-457200">
              <a:lnSpc>
                <a:spcPct val="150000"/>
              </a:lnSpc>
              <a:buFont typeface="Arial" panose="020B0604020202020204" pitchFamily="34" charset="0"/>
              <a:buChar char="•"/>
            </a:pPr>
            <a:r>
              <a:rPr lang="en-US" sz="2800" dirty="0"/>
              <a:t>ICT Options: Cloud, AI, Big Data.</a:t>
            </a:r>
          </a:p>
          <a:p>
            <a:pPr marL="914400" lvl="1" indent="-457200">
              <a:lnSpc>
                <a:spcPct val="150000"/>
              </a:lnSpc>
              <a:buFont typeface="Arial" panose="020B0604020202020204" pitchFamily="34" charset="0"/>
              <a:buChar char="•"/>
            </a:pPr>
            <a:r>
              <a:rPr lang="en-US" sz="2800" dirty="0"/>
              <a:t>Risk Levels: Medium data integrity risk, low privacy risk.</a:t>
            </a:r>
          </a:p>
        </p:txBody>
      </p:sp>
    </p:spTree>
    <p:extLst>
      <p:ext uri="{BB962C8B-B14F-4D97-AF65-F5344CB8AC3E}">
        <p14:creationId xmlns:p14="http://schemas.microsoft.com/office/powerpoint/2010/main" val="1048015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73C59-74BD-9702-3B85-4439818782F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A2F0E82-7B21-B14E-9C74-7235EAE89414}"/>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983A0EF3-D018-A1FB-6EDC-457EE103C6CE}"/>
              </a:ext>
            </a:extLst>
          </p:cNvPr>
          <p:cNvSpPr txBox="1"/>
          <p:nvPr/>
        </p:nvSpPr>
        <p:spPr>
          <a:xfrm>
            <a:off x="457200" y="1288242"/>
            <a:ext cx="8229600" cy="3903504"/>
          </a:xfrm>
          <a:prstGeom prst="rect">
            <a:avLst/>
          </a:prstGeom>
          <a:noFill/>
        </p:spPr>
        <p:txBody>
          <a:bodyPr wrap="square">
            <a:spAutoFit/>
          </a:bodyPr>
          <a:lstStyle/>
          <a:p>
            <a:pPr>
              <a:lnSpc>
                <a:spcPct val="150000"/>
              </a:lnSpc>
              <a:buNone/>
            </a:pPr>
            <a:r>
              <a:rPr lang="en-US" sz="2800" b="1" dirty="0"/>
              <a:t>Education</a:t>
            </a:r>
          </a:p>
          <a:p>
            <a:pPr>
              <a:lnSpc>
                <a:spcPct val="150000"/>
              </a:lnSpc>
              <a:buFont typeface="+mj-lt"/>
              <a:buAutoNum type="arabicPeriod"/>
            </a:pPr>
            <a:r>
              <a:rPr lang="en-US" sz="2800" b="1" dirty="0"/>
              <a:t>   Adaptive Learning Platforms</a:t>
            </a:r>
            <a:endParaRPr lang="en-US" sz="2800" dirty="0"/>
          </a:p>
          <a:p>
            <a:pPr marL="914400" lvl="1" indent="-457200">
              <a:lnSpc>
                <a:spcPct val="150000"/>
              </a:lnSpc>
              <a:buFont typeface="Arial" panose="020B0604020202020204" pitchFamily="34" charset="0"/>
              <a:buChar char="•"/>
            </a:pPr>
            <a:r>
              <a:rPr lang="en-US" sz="2800" dirty="0"/>
              <a:t>Problem: One-size-fits-all teaching.</a:t>
            </a:r>
          </a:p>
          <a:p>
            <a:pPr marL="914400" lvl="1" indent="-457200">
              <a:lnSpc>
                <a:spcPct val="150000"/>
              </a:lnSpc>
              <a:buFont typeface="Arial" panose="020B0604020202020204" pitchFamily="34" charset="0"/>
              <a:buChar char="•"/>
            </a:pPr>
            <a:r>
              <a:rPr lang="en-US" sz="2800" dirty="0"/>
              <a:t>ICT Options: AI, Big Data, Mobile Tech.</a:t>
            </a:r>
          </a:p>
          <a:p>
            <a:pPr marL="914400" lvl="1" indent="-457200">
              <a:lnSpc>
                <a:spcPct val="150000"/>
              </a:lnSpc>
              <a:buFont typeface="Arial" panose="020B0604020202020204" pitchFamily="34" charset="0"/>
              <a:buChar char="•"/>
            </a:pPr>
            <a:r>
              <a:rPr lang="en-US" sz="2800" dirty="0"/>
              <a:t>Risk Levels: Medium ethical risk, high data privacy risk (student data).</a:t>
            </a:r>
          </a:p>
        </p:txBody>
      </p:sp>
    </p:spTree>
    <p:extLst>
      <p:ext uri="{BB962C8B-B14F-4D97-AF65-F5344CB8AC3E}">
        <p14:creationId xmlns:p14="http://schemas.microsoft.com/office/powerpoint/2010/main" val="1734860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59584-4D85-B7CC-4593-5F3C1BC613B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BC1B4C6-2AB3-466D-BC7E-2704E1367CB6}"/>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E329B15B-7B8A-2FBE-EDE9-B5F92494622C}"/>
              </a:ext>
            </a:extLst>
          </p:cNvPr>
          <p:cNvSpPr txBox="1"/>
          <p:nvPr/>
        </p:nvSpPr>
        <p:spPr>
          <a:xfrm>
            <a:off x="457200" y="1288242"/>
            <a:ext cx="8229600" cy="3257174"/>
          </a:xfrm>
          <a:prstGeom prst="rect">
            <a:avLst/>
          </a:prstGeom>
          <a:noFill/>
        </p:spPr>
        <p:txBody>
          <a:bodyPr wrap="square">
            <a:spAutoFit/>
          </a:bodyPr>
          <a:lstStyle/>
          <a:p>
            <a:pPr>
              <a:lnSpc>
                <a:spcPct val="150000"/>
              </a:lnSpc>
              <a:buNone/>
            </a:pPr>
            <a:r>
              <a:rPr lang="en-US" sz="2800" b="1" dirty="0"/>
              <a:t>2.   Online Exam Proctoring</a:t>
            </a:r>
            <a:endParaRPr lang="en-US" sz="2800" dirty="0"/>
          </a:p>
          <a:p>
            <a:pPr marL="914400" lvl="1" indent="-457200">
              <a:lnSpc>
                <a:spcPct val="150000"/>
              </a:lnSpc>
              <a:buFont typeface="Arial" panose="020B0604020202020204" pitchFamily="34" charset="0"/>
              <a:buChar char="•"/>
            </a:pPr>
            <a:r>
              <a:rPr lang="en-US" sz="2800" dirty="0"/>
              <a:t>Problem: Cheating in online assessments.</a:t>
            </a:r>
          </a:p>
          <a:p>
            <a:pPr marL="914400" lvl="1" indent="-457200">
              <a:lnSpc>
                <a:spcPct val="150000"/>
              </a:lnSpc>
              <a:buFont typeface="Arial" panose="020B0604020202020204" pitchFamily="34" charset="0"/>
              <a:buChar char="•"/>
            </a:pPr>
            <a:r>
              <a:rPr lang="en-US" sz="2800" dirty="0"/>
              <a:t>ICT Options: AI, Cloud, Mobile Tech.</a:t>
            </a:r>
          </a:p>
          <a:p>
            <a:pPr marL="914400" lvl="1" indent="-457200">
              <a:lnSpc>
                <a:spcPct val="150000"/>
              </a:lnSpc>
              <a:buFont typeface="Arial" panose="020B0604020202020204" pitchFamily="34" charset="0"/>
              <a:buChar char="•"/>
            </a:pPr>
            <a:r>
              <a:rPr lang="en-US" sz="2800" dirty="0"/>
              <a:t>Risk Levels: High ethical risk, medium user experience risk.</a:t>
            </a:r>
          </a:p>
        </p:txBody>
      </p:sp>
    </p:spTree>
    <p:extLst>
      <p:ext uri="{BB962C8B-B14F-4D97-AF65-F5344CB8AC3E}">
        <p14:creationId xmlns:p14="http://schemas.microsoft.com/office/powerpoint/2010/main" val="884073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2A8F3-7858-BCB0-8788-AE7C9B060B7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740C11D-4A0F-C104-7CBE-5B4BA19925C6}"/>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0E8CAE9B-74C8-BA08-352C-17E45B5E013B}"/>
              </a:ext>
            </a:extLst>
          </p:cNvPr>
          <p:cNvSpPr txBox="1"/>
          <p:nvPr/>
        </p:nvSpPr>
        <p:spPr>
          <a:xfrm>
            <a:off x="457200" y="1288242"/>
            <a:ext cx="8229600" cy="4549835"/>
          </a:xfrm>
          <a:prstGeom prst="rect">
            <a:avLst/>
          </a:prstGeom>
          <a:noFill/>
        </p:spPr>
        <p:txBody>
          <a:bodyPr wrap="square">
            <a:spAutoFit/>
          </a:bodyPr>
          <a:lstStyle/>
          <a:p>
            <a:pPr>
              <a:lnSpc>
                <a:spcPct val="150000"/>
              </a:lnSpc>
              <a:buNone/>
            </a:pPr>
            <a:r>
              <a:rPr lang="en-US" sz="2800" b="1" dirty="0"/>
              <a:t>Retail</a:t>
            </a:r>
          </a:p>
          <a:p>
            <a:pPr>
              <a:lnSpc>
                <a:spcPct val="150000"/>
              </a:lnSpc>
              <a:buFont typeface="+mj-lt"/>
              <a:buAutoNum type="arabicPeriod"/>
            </a:pPr>
            <a:r>
              <a:rPr lang="en-US" sz="2800" b="1" dirty="0"/>
              <a:t>   Predictive Customer Analytics</a:t>
            </a:r>
            <a:endParaRPr lang="en-US" sz="2800" dirty="0"/>
          </a:p>
          <a:p>
            <a:pPr marL="914400" lvl="1" indent="-457200">
              <a:lnSpc>
                <a:spcPct val="150000"/>
              </a:lnSpc>
              <a:buFont typeface="Arial" panose="020B0604020202020204" pitchFamily="34" charset="0"/>
              <a:buChar char="•"/>
            </a:pPr>
            <a:r>
              <a:rPr lang="en-US" sz="2800" dirty="0"/>
              <a:t>Problem: Poor customer targeting and product suggestions.</a:t>
            </a:r>
          </a:p>
          <a:p>
            <a:pPr marL="914400" lvl="1" indent="-457200">
              <a:lnSpc>
                <a:spcPct val="150000"/>
              </a:lnSpc>
              <a:buFont typeface="Arial" panose="020B0604020202020204" pitchFamily="34" charset="0"/>
              <a:buChar char="•"/>
            </a:pPr>
            <a:r>
              <a:rPr lang="en-US" sz="2800" dirty="0"/>
              <a:t>ICT Options: Big Data, AI.</a:t>
            </a:r>
          </a:p>
          <a:p>
            <a:pPr marL="914400" lvl="1" indent="-457200">
              <a:lnSpc>
                <a:spcPct val="150000"/>
              </a:lnSpc>
              <a:buFont typeface="Arial" panose="020B0604020202020204" pitchFamily="34" charset="0"/>
              <a:buChar char="•"/>
            </a:pPr>
            <a:r>
              <a:rPr lang="en-US" sz="2800" dirty="0"/>
              <a:t>Risk Levels: Medium privacy risk, medium financial risk.</a:t>
            </a:r>
          </a:p>
        </p:txBody>
      </p:sp>
    </p:spTree>
    <p:extLst>
      <p:ext uri="{BB962C8B-B14F-4D97-AF65-F5344CB8AC3E}">
        <p14:creationId xmlns:p14="http://schemas.microsoft.com/office/powerpoint/2010/main" val="51179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61011D-821C-C065-0AD6-E1ADA4339533}"/>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ICT Strategy – What Is It?</a:t>
            </a:r>
            <a:endParaRPr lang="en-US" dirty="0">
              <a:ea typeface="Calibri"/>
              <a:cs typeface="Calibri"/>
            </a:endParaRPr>
          </a:p>
        </p:txBody>
      </p:sp>
      <p:sp>
        <p:nvSpPr>
          <p:cNvPr id="6" name="Content Placeholder 2">
            <a:extLst>
              <a:ext uri="{FF2B5EF4-FFF2-40B4-BE49-F238E27FC236}">
                <a16:creationId xmlns:a16="http://schemas.microsoft.com/office/drawing/2014/main" id="{610A6D7E-CEFF-40F1-E0EE-6A80CBECA576}"/>
              </a:ext>
            </a:extLst>
          </p:cNvPr>
          <p:cNvSpPr txBox="1">
            <a:spLocks/>
          </p:cNvSpPr>
          <p:nvPr/>
        </p:nvSpPr>
        <p:spPr>
          <a:xfrm>
            <a:off x="126521" y="1205640"/>
            <a:ext cx="9120995" cy="2784469"/>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800" b="1" dirty="0"/>
              <a:t>Key Idea (Simplified)</a:t>
            </a:r>
            <a:br>
              <a:rPr lang="en-US" sz="2800" dirty="0"/>
            </a:br>
            <a:r>
              <a:rPr lang="en-US" sz="2800" dirty="0"/>
              <a:t>ICT Strategy is a long-term plan that helps </a:t>
            </a:r>
            <a:r>
              <a:rPr lang="en-US" sz="2800" dirty="0" err="1"/>
              <a:t>organisations</a:t>
            </a:r>
            <a:r>
              <a:rPr lang="en-US" sz="2800" dirty="0"/>
              <a:t> use tech smartly—not by changing systems, but by planning how to use ICT for better performance.</a:t>
            </a:r>
            <a:endParaRPr lang="en-US" sz="2800" dirty="0">
              <a:ea typeface="Calibri"/>
              <a:cs typeface="Calibri"/>
            </a:endParaRPr>
          </a:p>
        </p:txBody>
      </p:sp>
    </p:spTree>
    <p:extLst>
      <p:ext uri="{BB962C8B-B14F-4D97-AF65-F5344CB8AC3E}">
        <p14:creationId xmlns:p14="http://schemas.microsoft.com/office/powerpoint/2010/main" val="1394852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787A5-54E7-A873-009A-3ACDB736F82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3632E09-219F-9825-A0C5-B27125F16839}"/>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Hands-On Activities</a:t>
            </a:r>
            <a:endParaRPr lang="en-US" b="1" dirty="0">
              <a:ea typeface="Calibri"/>
              <a:cs typeface="Calibri"/>
            </a:endParaRPr>
          </a:p>
        </p:txBody>
      </p:sp>
      <p:sp>
        <p:nvSpPr>
          <p:cNvPr id="5" name="TextBox 4">
            <a:extLst>
              <a:ext uri="{FF2B5EF4-FFF2-40B4-BE49-F238E27FC236}">
                <a16:creationId xmlns:a16="http://schemas.microsoft.com/office/drawing/2014/main" id="{DA391153-3230-15D4-C202-FDB554DEDE1F}"/>
              </a:ext>
            </a:extLst>
          </p:cNvPr>
          <p:cNvSpPr txBox="1"/>
          <p:nvPr/>
        </p:nvSpPr>
        <p:spPr>
          <a:xfrm>
            <a:off x="457200" y="1288242"/>
            <a:ext cx="8229600" cy="3903504"/>
          </a:xfrm>
          <a:prstGeom prst="rect">
            <a:avLst/>
          </a:prstGeom>
          <a:noFill/>
        </p:spPr>
        <p:txBody>
          <a:bodyPr wrap="square">
            <a:spAutoFit/>
          </a:bodyPr>
          <a:lstStyle/>
          <a:p>
            <a:pPr>
              <a:lnSpc>
                <a:spcPct val="150000"/>
              </a:lnSpc>
              <a:buNone/>
            </a:pPr>
            <a:r>
              <a:rPr lang="en-US" sz="2800" b="1" dirty="0"/>
              <a:t>2.   Blockchain for Supply Chain Transparency</a:t>
            </a:r>
            <a:endParaRPr lang="en-US" sz="2800" dirty="0"/>
          </a:p>
          <a:p>
            <a:pPr marL="914400" lvl="1" indent="-457200">
              <a:lnSpc>
                <a:spcPct val="150000"/>
              </a:lnSpc>
              <a:buFont typeface="Arial" panose="020B0604020202020204" pitchFamily="34" charset="0"/>
              <a:buChar char="•"/>
            </a:pPr>
            <a:r>
              <a:rPr lang="en-US" sz="2800" dirty="0"/>
              <a:t>Problem: Counterfeit goods and lack of supply chain visibility.</a:t>
            </a:r>
          </a:p>
          <a:p>
            <a:pPr marL="914400" lvl="1" indent="-457200">
              <a:lnSpc>
                <a:spcPct val="150000"/>
              </a:lnSpc>
              <a:buFont typeface="Arial" panose="020B0604020202020204" pitchFamily="34" charset="0"/>
              <a:buChar char="•"/>
            </a:pPr>
            <a:r>
              <a:rPr lang="en-US" sz="2800" dirty="0"/>
              <a:t>ICT Options: Blockchain, IoT.</a:t>
            </a:r>
          </a:p>
          <a:p>
            <a:pPr marL="914400" lvl="1" indent="-457200">
              <a:lnSpc>
                <a:spcPct val="150000"/>
              </a:lnSpc>
              <a:buFont typeface="Arial" panose="020B0604020202020204" pitchFamily="34" charset="0"/>
              <a:buChar char="•"/>
            </a:pPr>
            <a:r>
              <a:rPr lang="en-US" sz="2800" dirty="0"/>
              <a:t>Risk Levels: Low privacy risk, medium operational risk.</a:t>
            </a:r>
          </a:p>
        </p:txBody>
      </p:sp>
    </p:spTree>
    <p:extLst>
      <p:ext uri="{BB962C8B-B14F-4D97-AF65-F5344CB8AC3E}">
        <p14:creationId xmlns:p14="http://schemas.microsoft.com/office/powerpoint/2010/main" val="1914611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353E9-F2E6-5629-B304-EF17D1AF34D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21269E8-DF34-E3CB-7F89-30142A1529F1}"/>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t>Problem-Solving Task</a:t>
            </a:r>
            <a:endParaRPr lang="en-US" b="1" dirty="0">
              <a:ea typeface="Calibri"/>
              <a:cs typeface="Calibri"/>
            </a:endParaRPr>
          </a:p>
        </p:txBody>
      </p:sp>
      <p:sp>
        <p:nvSpPr>
          <p:cNvPr id="5" name="TextBox 4">
            <a:extLst>
              <a:ext uri="{FF2B5EF4-FFF2-40B4-BE49-F238E27FC236}">
                <a16:creationId xmlns:a16="http://schemas.microsoft.com/office/drawing/2014/main" id="{734DDBBA-2D1A-8F9F-A1CB-AFB912359756}"/>
              </a:ext>
            </a:extLst>
          </p:cNvPr>
          <p:cNvSpPr txBox="1"/>
          <p:nvPr/>
        </p:nvSpPr>
        <p:spPr>
          <a:xfrm>
            <a:off x="457200" y="716742"/>
            <a:ext cx="8229600" cy="2610843"/>
          </a:xfrm>
          <a:prstGeom prst="rect">
            <a:avLst/>
          </a:prstGeom>
          <a:noFill/>
        </p:spPr>
        <p:txBody>
          <a:bodyPr wrap="square">
            <a:spAutoFit/>
          </a:bodyPr>
          <a:lstStyle/>
          <a:p>
            <a:pPr>
              <a:lnSpc>
                <a:spcPct val="150000"/>
              </a:lnSpc>
            </a:pPr>
            <a:r>
              <a:rPr lang="en-US" sz="2800" b="1" dirty="0"/>
              <a:t>Scenario:</a:t>
            </a:r>
            <a:br>
              <a:rPr lang="en-US" sz="2800" dirty="0"/>
            </a:br>
            <a:r>
              <a:rPr lang="en-US" sz="2800" dirty="0"/>
              <a:t>You work for a medium-sized hospital in Melbourne. Patient record systems are slow and different departments use different software.</a:t>
            </a:r>
          </a:p>
        </p:txBody>
      </p:sp>
      <p:sp>
        <p:nvSpPr>
          <p:cNvPr id="2" name="TextBox 1">
            <a:extLst>
              <a:ext uri="{FF2B5EF4-FFF2-40B4-BE49-F238E27FC236}">
                <a16:creationId xmlns:a16="http://schemas.microsoft.com/office/drawing/2014/main" id="{D27DB19D-4D3F-49D9-732C-B1665C2EF85D}"/>
              </a:ext>
            </a:extLst>
          </p:cNvPr>
          <p:cNvSpPr txBox="1"/>
          <p:nvPr/>
        </p:nvSpPr>
        <p:spPr>
          <a:xfrm>
            <a:off x="457200" y="3327585"/>
            <a:ext cx="8229600" cy="3257174"/>
          </a:xfrm>
          <a:prstGeom prst="rect">
            <a:avLst/>
          </a:prstGeom>
          <a:noFill/>
        </p:spPr>
        <p:txBody>
          <a:bodyPr wrap="square">
            <a:spAutoFit/>
          </a:bodyPr>
          <a:lstStyle/>
          <a:p>
            <a:pPr>
              <a:lnSpc>
                <a:spcPct val="150000"/>
              </a:lnSpc>
              <a:buNone/>
            </a:pPr>
            <a:r>
              <a:rPr lang="en-US" sz="2800" b="1" dirty="0"/>
              <a:t>Task:</a:t>
            </a:r>
            <a:endParaRPr lang="en-US" sz="2800" dirty="0"/>
          </a:p>
          <a:p>
            <a:pPr marL="914400" lvl="1" indent="-457200">
              <a:lnSpc>
                <a:spcPct val="150000"/>
              </a:lnSpc>
              <a:buFont typeface="Arial" panose="020B0604020202020204" pitchFamily="34" charset="0"/>
              <a:buChar char="•"/>
            </a:pPr>
            <a:r>
              <a:rPr lang="en-US" sz="2800" dirty="0"/>
              <a:t>Define the problem.</a:t>
            </a:r>
          </a:p>
          <a:p>
            <a:pPr marL="914400" lvl="1" indent="-457200">
              <a:lnSpc>
                <a:spcPct val="150000"/>
              </a:lnSpc>
              <a:buFont typeface="Arial" panose="020B0604020202020204" pitchFamily="34" charset="0"/>
              <a:buChar char="•"/>
            </a:pPr>
            <a:r>
              <a:rPr lang="en-US" sz="2800" dirty="0"/>
              <a:t>Identify planning steps.</a:t>
            </a:r>
          </a:p>
          <a:p>
            <a:pPr marL="914400" lvl="1" indent="-457200">
              <a:lnSpc>
                <a:spcPct val="150000"/>
              </a:lnSpc>
              <a:buFont typeface="Arial" panose="020B0604020202020204" pitchFamily="34" charset="0"/>
              <a:buChar char="•"/>
            </a:pPr>
            <a:r>
              <a:rPr lang="en-US" sz="2800" dirty="0"/>
              <a:t>Suggest three ICT strategy options.</a:t>
            </a:r>
          </a:p>
          <a:p>
            <a:pPr marL="914400" lvl="1" indent="-457200">
              <a:lnSpc>
                <a:spcPct val="150000"/>
              </a:lnSpc>
              <a:buFont typeface="Arial" panose="020B0604020202020204" pitchFamily="34" charset="0"/>
              <a:buChar char="•"/>
            </a:pPr>
            <a:r>
              <a:rPr lang="en-US" sz="2800" dirty="0"/>
              <a:t>Briefly draft a slide to “share the plan.”</a:t>
            </a:r>
          </a:p>
        </p:txBody>
      </p:sp>
    </p:spTree>
    <p:extLst>
      <p:ext uri="{BB962C8B-B14F-4D97-AF65-F5344CB8AC3E}">
        <p14:creationId xmlns:p14="http://schemas.microsoft.com/office/powerpoint/2010/main" val="2018619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19E6B5B2-10D2-F665-190C-DDE86F603054}"/>
              </a:ext>
            </a:extLst>
          </p:cNvPr>
          <p:cNvSpPr>
            <a:spLocks noGrp="1" noChangeArrowheads="1"/>
          </p:cNvSpPr>
          <p:nvPr>
            <p:ph type="title"/>
          </p:nvPr>
        </p:nvSpPr>
        <p:spPr>
          <a:xfrm>
            <a:off x="370011" y="296278"/>
            <a:ext cx="8229600" cy="423361"/>
          </a:xfrm>
        </p:spPr>
        <p:txBody>
          <a:bodyPr>
            <a:normAutofit fontScale="90000"/>
          </a:bodyPr>
          <a:lstStyle/>
          <a:p>
            <a:pPr>
              <a:defRPr/>
            </a:pPr>
            <a:r>
              <a:rPr lang="en-US" dirty="0"/>
              <a:t>Strategy Formulation (</a:t>
            </a:r>
            <a:r>
              <a:rPr lang="en-US" dirty="0" err="1"/>
              <a:t>Cont</a:t>
            </a:r>
            <a:r>
              <a:rPr lang="en-US" dirty="0"/>
              <a:t>) </a:t>
            </a:r>
            <a:endParaRPr lang="en-US" dirty="0">
              <a:ea typeface="+mj-ea"/>
            </a:endParaRPr>
          </a:p>
        </p:txBody>
      </p:sp>
      <p:sp>
        <p:nvSpPr>
          <p:cNvPr id="6" name="TextBox 5">
            <a:extLst>
              <a:ext uri="{FF2B5EF4-FFF2-40B4-BE49-F238E27FC236}">
                <a16:creationId xmlns:a16="http://schemas.microsoft.com/office/drawing/2014/main" id="{D01E0721-BE4E-D3A8-E651-97AC659F3E35}"/>
              </a:ext>
            </a:extLst>
          </p:cNvPr>
          <p:cNvSpPr txBox="1"/>
          <p:nvPr/>
        </p:nvSpPr>
        <p:spPr>
          <a:xfrm>
            <a:off x="1065229" y="5830584"/>
            <a:ext cx="8078771" cy="307777"/>
          </a:xfrm>
          <a:prstGeom prst="rect">
            <a:avLst/>
          </a:prstGeom>
          <a:noFill/>
        </p:spPr>
        <p:txBody>
          <a:bodyPr wrap="square">
            <a:spAutoFit/>
          </a:bodyPr>
          <a:lstStyle/>
          <a:p>
            <a:pPr marL="0" indent="0" algn="r">
              <a:buNone/>
            </a:pPr>
            <a:r>
              <a:rPr lang="en-US" altLang="en-US" sz="1400" dirty="0">
                <a:cs typeface="Calibri"/>
              </a:rPr>
              <a:t>https://www.marketing91.com/10-steps-in-strategy-formulation/</a:t>
            </a:r>
          </a:p>
        </p:txBody>
      </p:sp>
      <p:pic>
        <p:nvPicPr>
          <p:cNvPr id="1026" name="Picture 2" descr="Strategy Formulation">
            <a:extLst>
              <a:ext uri="{FF2B5EF4-FFF2-40B4-BE49-F238E27FC236}">
                <a16:creationId xmlns:a16="http://schemas.microsoft.com/office/drawing/2014/main" id="{4641308C-6F92-3BB6-A0E1-9787DBF9D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84082"/>
            <a:ext cx="9144000" cy="4001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284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19E6B5B2-10D2-F665-190C-DDE86F603054}"/>
              </a:ext>
            </a:extLst>
          </p:cNvPr>
          <p:cNvSpPr>
            <a:spLocks noGrp="1" noChangeArrowheads="1"/>
          </p:cNvSpPr>
          <p:nvPr>
            <p:ph type="title"/>
          </p:nvPr>
        </p:nvSpPr>
        <p:spPr/>
        <p:txBody>
          <a:bodyPr>
            <a:normAutofit fontScale="90000"/>
          </a:bodyPr>
          <a:lstStyle/>
          <a:p>
            <a:pPr>
              <a:defRPr/>
            </a:pPr>
            <a:r>
              <a:rPr lang="en-US" b="1" dirty="0"/>
              <a:t>Business Context for Managing Strategy</a:t>
            </a:r>
            <a:endParaRPr lang="en-US" b="1" dirty="0">
              <a:ea typeface="+mj-ea"/>
            </a:endParaRPr>
          </a:p>
        </p:txBody>
      </p:sp>
      <p:sp>
        <p:nvSpPr>
          <p:cNvPr id="146435" name="Rectangle 3">
            <a:extLst>
              <a:ext uri="{FF2B5EF4-FFF2-40B4-BE49-F238E27FC236}">
                <a16:creationId xmlns:a16="http://schemas.microsoft.com/office/drawing/2014/main" id="{D71D539C-EB32-4559-F81A-F72A2B8BBE02}"/>
              </a:ext>
            </a:extLst>
          </p:cNvPr>
          <p:cNvSpPr>
            <a:spLocks noGrp="1" noChangeArrowheads="1"/>
          </p:cNvSpPr>
          <p:nvPr>
            <p:ph type="body" idx="1"/>
          </p:nvPr>
        </p:nvSpPr>
        <p:spPr>
          <a:xfrm>
            <a:off x="0" y="1417638"/>
            <a:ext cx="8883589" cy="824117"/>
          </a:xfrm>
        </p:spPr>
        <p:txBody>
          <a:bodyPr vert="horz" lIns="91440" tIns="45720" rIns="91440" bIns="45720" rtlCol="0" anchor="t">
            <a:noAutofit/>
          </a:bodyPr>
          <a:lstStyle/>
          <a:p>
            <a:pPr>
              <a:lnSpc>
                <a:spcPct val="150000"/>
              </a:lnSpc>
              <a:buNone/>
            </a:pPr>
            <a:r>
              <a:rPr lang="en-US" sz="2800" b="1" dirty="0"/>
              <a:t>What’s the context?</a:t>
            </a:r>
            <a:br>
              <a:rPr lang="en-US" sz="2800" dirty="0"/>
            </a:br>
            <a:endParaRPr lang="en-US" sz="2800" dirty="0"/>
          </a:p>
        </p:txBody>
      </p:sp>
      <p:sp>
        <p:nvSpPr>
          <p:cNvPr id="3" name="TextBox 2">
            <a:extLst>
              <a:ext uri="{FF2B5EF4-FFF2-40B4-BE49-F238E27FC236}">
                <a16:creationId xmlns:a16="http://schemas.microsoft.com/office/drawing/2014/main" id="{91CDDAE0-454B-FD37-C513-F7DD00DC938E}"/>
              </a:ext>
            </a:extLst>
          </p:cNvPr>
          <p:cNvSpPr txBox="1"/>
          <p:nvPr/>
        </p:nvSpPr>
        <p:spPr>
          <a:xfrm>
            <a:off x="103239" y="2241755"/>
            <a:ext cx="8804786" cy="1318181"/>
          </a:xfrm>
          <a:prstGeom prst="rect">
            <a:avLst/>
          </a:prstGeom>
          <a:noFill/>
        </p:spPr>
        <p:txBody>
          <a:bodyPr wrap="square">
            <a:spAutoFit/>
          </a:bodyPr>
          <a:lstStyle/>
          <a:p>
            <a:pPr>
              <a:lnSpc>
                <a:spcPct val="150000"/>
              </a:lnSpc>
            </a:pPr>
            <a:r>
              <a:rPr lang="en-US" sz="2800" dirty="0"/>
              <a:t>Even the best ICT strategies can fail if the business side isn’t clear.</a:t>
            </a:r>
            <a:endParaRPr lang="en-AU" sz="2800" dirty="0"/>
          </a:p>
        </p:txBody>
      </p:sp>
    </p:spTree>
    <p:extLst>
      <p:ext uri="{BB962C8B-B14F-4D97-AF65-F5344CB8AC3E}">
        <p14:creationId xmlns:p14="http://schemas.microsoft.com/office/powerpoint/2010/main" val="65289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D730C-28F9-C8B2-5F88-9AF7FF2B3CDB}"/>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BC5FD78E-A534-5F19-A421-99D5348FB092}"/>
              </a:ext>
            </a:extLst>
          </p:cNvPr>
          <p:cNvSpPr>
            <a:spLocks noGrp="1" noChangeArrowheads="1"/>
          </p:cNvSpPr>
          <p:nvPr>
            <p:ph type="title"/>
          </p:nvPr>
        </p:nvSpPr>
        <p:spPr/>
        <p:txBody>
          <a:bodyPr>
            <a:normAutofit fontScale="90000"/>
          </a:bodyPr>
          <a:lstStyle/>
          <a:p>
            <a:pPr>
              <a:defRPr/>
            </a:pPr>
            <a:r>
              <a:rPr lang="en-US" b="1" dirty="0"/>
              <a:t>Business Context for Managing Strategy</a:t>
            </a:r>
            <a:endParaRPr lang="en-US" b="1" dirty="0">
              <a:ea typeface="+mj-ea"/>
            </a:endParaRPr>
          </a:p>
        </p:txBody>
      </p:sp>
      <p:sp>
        <p:nvSpPr>
          <p:cNvPr id="146435" name="Rectangle 3">
            <a:extLst>
              <a:ext uri="{FF2B5EF4-FFF2-40B4-BE49-F238E27FC236}">
                <a16:creationId xmlns:a16="http://schemas.microsoft.com/office/drawing/2014/main" id="{1B4A9B21-826E-91C8-DDB2-D5315182586F}"/>
              </a:ext>
            </a:extLst>
          </p:cNvPr>
          <p:cNvSpPr>
            <a:spLocks noGrp="1" noChangeArrowheads="1"/>
          </p:cNvSpPr>
          <p:nvPr>
            <p:ph type="body" idx="1"/>
          </p:nvPr>
        </p:nvSpPr>
        <p:spPr>
          <a:xfrm>
            <a:off x="0" y="1389934"/>
            <a:ext cx="8883589" cy="5440362"/>
          </a:xfrm>
        </p:spPr>
        <p:txBody>
          <a:bodyPr vert="horz" lIns="91440" tIns="45720" rIns="91440" bIns="45720" rtlCol="0" anchor="t">
            <a:noAutofit/>
          </a:bodyPr>
          <a:lstStyle/>
          <a:p>
            <a:pPr>
              <a:lnSpc>
                <a:spcPct val="150000"/>
              </a:lnSpc>
              <a:buNone/>
            </a:pPr>
            <a:r>
              <a:rPr lang="en-US" sz="2800" b="1" dirty="0"/>
              <a:t>Key Points:</a:t>
            </a:r>
            <a:endParaRPr lang="en-US" sz="2800" dirty="0"/>
          </a:p>
          <a:p>
            <a:pPr>
              <a:lnSpc>
                <a:spcPct val="150000"/>
              </a:lnSpc>
              <a:buFont typeface="Arial" panose="020B0604020202020204" pitchFamily="34" charset="0"/>
              <a:buChar char="•"/>
            </a:pPr>
            <a:r>
              <a:rPr lang="en-US" sz="2800" dirty="0"/>
              <a:t>Many staff don’t fully understand business goals.</a:t>
            </a:r>
          </a:p>
          <a:p>
            <a:pPr>
              <a:lnSpc>
                <a:spcPct val="150000"/>
              </a:lnSpc>
              <a:buFont typeface="Arial" panose="020B0604020202020204" pitchFamily="34" charset="0"/>
              <a:buChar char="•"/>
            </a:pPr>
            <a:r>
              <a:rPr lang="en-US" sz="2800" dirty="0"/>
              <a:t>Business goals often stay as ideas—no action plan.</a:t>
            </a:r>
          </a:p>
          <a:p>
            <a:pPr>
              <a:lnSpc>
                <a:spcPct val="150000"/>
              </a:lnSpc>
              <a:buFont typeface="Arial" panose="020B0604020202020204" pitchFamily="34" charset="0"/>
              <a:buChar char="•"/>
            </a:pPr>
            <a:r>
              <a:rPr lang="en-US" sz="2800" dirty="0"/>
              <a:t>Change needs to be managed well using ADKAR:</a:t>
            </a:r>
          </a:p>
          <a:p>
            <a:pPr marL="742950" lvl="1" indent="-285750">
              <a:lnSpc>
                <a:spcPct val="150000"/>
              </a:lnSpc>
              <a:buFont typeface="Arial" panose="020B0604020202020204" pitchFamily="34" charset="0"/>
              <a:buChar char="•"/>
            </a:pPr>
            <a:r>
              <a:rPr lang="en-US" b="1" dirty="0"/>
              <a:t>Awareness</a:t>
            </a:r>
            <a:r>
              <a:rPr lang="en-US" dirty="0"/>
              <a:t>, </a:t>
            </a:r>
            <a:r>
              <a:rPr lang="en-US" b="1" dirty="0"/>
              <a:t>Desire</a:t>
            </a:r>
            <a:r>
              <a:rPr lang="en-US" dirty="0"/>
              <a:t>, </a:t>
            </a:r>
            <a:r>
              <a:rPr lang="en-US" b="1" dirty="0"/>
              <a:t>Knowledge</a:t>
            </a:r>
            <a:r>
              <a:rPr lang="en-US" dirty="0"/>
              <a:t>, </a:t>
            </a:r>
            <a:r>
              <a:rPr lang="en-US" b="1" dirty="0"/>
              <a:t>Ability</a:t>
            </a:r>
            <a:r>
              <a:rPr lang="en-US" dirty="0"/>
              <a:t>, </a:t>
            </a:r>
            <a:r>
              <a:rPr lang="en-US" b="1" dirty="0"/>
              <a:t>Reinforcement</a:t>
            </a:r>
            <a:endParaRPr lang="en-US" dirty="0"/>
          </a:p>
          <a:p>
            <a:pPr>
              <a:lnSpc>
                <a:spcPct val="150000"/>
              </a:lnSpc>
              <a:buFont typeface="Arial" panose="020B0604020202020204" pitchFamily="34" charset="0"/>
              <a:buChar char="•"/>
            </a:pPr>
            <a:r>
              <a:rPr lang="en-US" sz="2800" dirty="0"/>
              <a:t>ROI (Return on Investment) matters: Are we getting value from ICT?</a:t>
            </a:r>
          </a:p>
        </p:txBody>
      </p:sp>
    </p:spTree>
    <p:extLst>
      <p:ext uri="{BB962C8B-B14F-4D97-AF65-F5344CB8AC3E}">
        <p14:creationId xmlns:p14="http://schemas.microsoft.com/office/powerpoint/2010/main" val="3101422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11165-21DA-1AEC-A39C-C0D3476C7102}"/>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3E775A5F-89EB-867B-176B-D7E58E340EC0}"/>
              </a:ext>
            </a:extLst>
          </p:cNvPr>
          <p:cNvSpPr>
            <a:spLocks noGrp="1" noChangeArrowheads="1"/>
          </p:cNvSpPr>
          <p:nvPr>
            <p:ph type="title"/>
          </p:nvPr>
        </p:nvSpPr>
        <p:spPr/>
        <p:txBody>
          <a:bodyPr>
            <a:normAutofit fontScale="90000"/>
          </a:bodyPr>
          <a:lstStyle/>
          <a:p>
            <a:pPr>
              <a:defRPr/>
            </a:pPr>
            <a:r>
              <a:rPr lang="en-US" b="1" dirty="0"/>
              <a:t>Business Context for Managing Strategy</a:t>
            </a:r>
            <a:endParaRPr lang="en-US" b="1" dirty="0">
              <a:ea typeface="+mj-ea"/>
            </a:endParaRPr>
          </a:p>
        </p:txBody>
      </p:sp>
      <p:sp>
        <p:nvSpPr>
          <p:cNvPr id="146435" name="Rectangle 3">
            <a:extLst>
              <a:ext uri="{FF2B5EF4-FFF2-40B4-BE49-F238E27FC236}">
                <a16:creationId xmlns:a16="http://schemas.microsoft.com/office/drawing/2014/main" id="{D425983B-7666-A82C-F39D-C79F0E717505}"/>
              </a:ext>
            </a:extLst>
          </p:cNvPr>
          <p:cNvSpPr>
            <a:spLocks noGrp="1" noChangeArrowheads="1"/>
          </p:cNvSpPr>
          <p:nvPr>
            <p:ph type="body" idx="1"/>
          </p:nvPr>
        </p:nvSpPr>
        <p:spPr>
          <a:xfrm>
            <a:off x="0" y="2409467"/>
            <a:ext cx="8883589" cy="2039066"/>
          </a:xfrm>
        </p:spPr>
        <p:txBody>
          <a:bodyPr vert="horz" lIns="91440" tIns="45720" rIns="91440" bIns="45720" rtlCol="0" anchor="t">
            <a:noAutofit/>
          </a:bodyPr>
          <a:lstStyle/>
          <a:p>
            <a:pPr>
              <a:lnSpc>
                <a:spcPct val="150000"/>
              </a:lnSpc>
              <a:buNone/>
            </a:pPr>
            <a:r>
              <a:rPr lang="en-US" sz="2800" b="1" dirty="0"/>
              <a:t>Example (Australia):</a:t>
            </a:r>
            <a:br>
              <a:rPr lang="en-US" sz="2800" dirty="0"/>
            </a:br>
            <a:r>
              <a:rPr lang="en-US" sz="2800" dirty="0"/>
              <a:t>When </a:t>
            </a:r>
            <a:r>
              <a:rPr lang="en-US" sz="2800" b="1" dirty="0"/>
              <a:t>Medibank</a:t>
            </a:r>
            <a:r>
              <a:rPr lang="en-US" sz="2800" dirty="0"/>
              <a:t> adopted new IT systems, it used change management models to help employees adapt.</a:t>
            </a:r>
          </a:p>
        </p:txBody>
      </p:sp>
    </p:spTree>
    <p:extLst>
      <p:ext uri="{BB962C8B-B14F-4D97-AF65-F5344CB8AC3E}">
        <p14:creationId xmlns:p14="http://schemas.microsoft.com/office/powerpoint/2010/main" val="1770926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BE210-88E8-4F5A-804F-07FCD3A36EE8}"/>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B2064573-6617-9992-953B-966E3068362A}"/>
              </a:ext>
            </a:extLst>
          </p:cNvPr>
          <p:cNvSpPr>
            <a:spLocks noGrp="1" noChangeArrowheads="1"/>
          </p:cNvSpPr>
          <p:nvPr>
            <p:ph type="title"/>
          </p:nvPr>
        </p:nvSpPr>
        <p:spPr/>
        <p:txBody>
          <a:bodyPr>
            <a:normAutofit/>
          </a:bodyPr>
          <a:lstStyle/>
          <a:p>
            <a:pPr>
              <a:defRPr/>
            </a:pPr>
            <a:r>
              <a:rPr lang="en-US" b="1" dirty="0"/>
              <a:t>Effective Strategic Approach</a:t>
            </a:r>
            <a:endParaRPr lang="en-US" b="1" dirty="0">
              <a:ea typeface="+mj-ea"/>
            </a:endParaRPr>
          </a:p>
        </p:txBody>
      </p:sp>
      <p:sp>
        <p:nvSpPr>
          <p:cNvPr id="146435" name="Rectangle 3">
            <a:extLst>
              <a:ext uri="{FF2B5EF4-FFF2-40B4-BE49-F238E27FC236}">
                <a16:creationId xmlns:a16="http://schemas.microsoft.com/office/drawing/2014/main" id="{F5135319-F370-A9EB-0D11-B2BE9A4C49D7}"/>
              </a:ext>
            </a:extLst>
          </p:cNvPr>
          <p:cNvSpPr>
            <a:spLocks noGrp="1" noChangeArrowheads="1"/>
          </p:cNvSpPr>
          <p:nvPr>
            <p:ph type="body" idx="1"/>
          </p:nvPr>
        </p:nvSpPr>
        <p:spPr>
          <a:xfrm>
            <a:off x="0" y="1863776"/>
            <a:ext cx="8883589" cy="4173896"/>
          </a:xfrm>
        </p:spPr>
        <p:txBody>
          <a:bodyPr vert="horz" lIns="91440" tIns="45720" rIns="91440" bIns="45720" rtlCol="0" anchor="t">
            <a:noAutofit/>
          </a:bodyPr>
          <a:lstStyle/>
          <a:p>
            <a:pPr>
              <a:lnSpc>
                <a:spcPct val="150000"/>
              </a:lnSpc>
              <a:buNone/>
            </a:pPr>
            <a:r>
              <a:rPr lang="en-US" sz="2800" b="1" dirty="0"/>
              <a:t>What makes an ICT strategy strong?</a:t>
            </a:r>
            <a:endParaRPr lang="en-US" sz="2800" dirty="0"/>
          </a:p>
          <a:p>
            <a:pPr lvl="1">
              <a:lnSpc>
                <a:spcPct val="150000"/>
              </a:lnSpc>
            </a:pPr>
            <a:r>
              <a:rPr lang="en-US" dirty="0"/>
              <a:t>It’s not just automation—it’s using tech wisely.</a:t>
            </a:r>
          </a:p>
          <a:p>
            <a:pPr lvl="1">
              <a:lnSpc>
                <a:spcPct val="150000"/>
              </a:lnSpc>
            </a:pPr>
            <a:r>
              <a:rPr lang="en-US" dirty="0"/>
              <a:t>Tech should be embedded into how the business works.</a:t>
            </a:r>
          </a:p>
          <a:p>
            <a:pPr lvl="1">
              <a:lnSpc>
                <a:spcPct val="150000"/>
              </a:lnSpc>
            </a:pPr>
            <a:r>
              <a:rPr lang="en-US" dirty="0"/>
              <a:t>Strategy must connect business needs, systems, and tech.</a:t>
            </a:r>
          </a:p>
        </p:txBody>
      </p:sp>
    </p:spTree>
    <p:extLst>
      <p:ext uri="{BB962C8B-B14F-4D97-AF65-F5344CB8AC3E}">
        <p14:creationId xmlns:p14="http://schemas.microsoft.com/office/powerpoint/2010/main" val="419648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animEffect transition="in" filter="fade">
                                      <p:cBhvr>
                                        <p:cTn id="7" dur="1000"/>
                                        <p:tgtEl>
                                          <p:spTgt spid="146435">
                                            <p:txEl>
                                              <p:pRg st="1" end="1"/>
                                            </p:txEl>
                                          </p:spTgt>
                                        </p:tgtEl>
                                      </p:cBhvr>
                                    </p:animEffect>
                                    <p:anim calcmode="lin" valueType="num">
                                      <p:cBhvr>
                                        <p:cTn id="8" dur="1000" fill="hold"/>
                                        <p:tgtEl>
                                          <p:spTgt spid="14643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643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6435">
                                            <p:txEl>
                                              <p:pRg st="2" end="2"/>
                                            </p:txEl>
                                          </p:spTgt>
                                        </p:tgtEl>
                                        <p:attrNameLst>
                                          <p:attrName>style.visibility</p:attrName>
                                        </p:attrNameLst>
                                      </p:cBhvr>
                                      <p:to>
                                        <p:strVal val="visible"/>
                                      </p:to>
                                    </p:set>
                                    <p:animEffect transition="in" filter="fade">
                                      <p:cBhvr>
                                        <p:cTn id="12" dur="1000"/>
                                        <p:tgtEl>
                                          <p:spTgt spid="146435">
                                            <p:txEl>
                                              <p:pRg st="2" end="2"/>
                                            </p:txEl>
                                          </p:spTgt>
                                        </p:tgtEl>
                                      </p:cBhvr>
                                    </p:animEffect>
                                    <p:anim calcmode="lin" valueType="num">
                                      <p:cBhvr>
                                        <p:cTn id="13" dur="10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4643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6435">
                                            <p:txEl>
                                              <p:pRg st="3" end="3"/>
                                            </p:txEl>
                                          </p:spTgt>
                                        </p:tgtEl>
                                        <p:attrNameLst>
                                          <p:attrName>style.visibility</p:attrName>
                                        </p:attrNameLst>
                                      </p:cBhvr>
                                      <p:to>
                                        <p:strVal val="visible"/>
                                      </p:to>
                                    </p:set>
                                    <p:animEffect transition="in" filter="fade">
                                      <p:cBhvr>
                                        <p:cTn id="17" dur="1000"/>
                                        <p:tgtEl>
                                          <p:spTgt spid="146435">
                                            <p:txEl>
                                              <p:pRg st="3" end="3"/>
                                            </p:txEl>
                                          </p:spTgt>
                                        </p:tgtEl>
                                      </p:cBhvr>
                                    </p:animEffect>
                                    <p:anim calcmode="lin" valueType="num">
                                      <p:cBhvr>
                                        <p:cTn id="18" dur="10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4643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21424-4583-4604-83DD-1B72368704FE}"/>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CADD268A-D5E5-F0D4-6EF4-A6937309E1A8}"/>
              </a:ext>
            </a:extLst>
          </p:cNvPr>
          <p:cNvSpPr>
            <a:spLocks noGrp="1" noChangeArrowheads="1"/>
          </p:cNvSpPr>
          <p:nvPr>
            <p:ph type="title"/>
          </p:nvPr>
        </p:nvSpPr>
        <p:spPr/>
        <p:txBody>
          <a:bodyPr>
            <a:normAutofit/>
          </a:bodyPr>
          <a:lstStyle/>
          <a:p>
            <a:pPr>
              <a:defRPr/>
            </a:pPr>
            <a:r>
              <a:rPr lang="en-US" b="1" dirty="0"/>
              <a:t>Effective Strategic Approach</a:t>
            </a:r>
            <a:endParaRPr lang="en-US" b="1" dirty="0">
              <a:ea typeface="+mj-ea"/>
            </a:endParaRPr>
          </a:p>
        </p:txBody>
      </p:sp>
      <p:sp>
        <p:nvSpPr>
          <p:cNvPr id="146435" name="Rectangle 3">
            <a:extLst>
              <a:ext uri="{FF2B5EF4-FFF2-40B4-BE49-F238E27FC236}">
                <a16:creationId xmlns:a16="http://schemas.microsoft.com/office/drawing/2014/main" id="{C7405CE0-0E00-F6DD-D914-C3276BB74424}"/>
              </a:ext>
            </a:extLst>
          </p:cNvPr>
          <p:cNvSpPr>
            <a:spLocks noGrp="1" noChangeArrowheads="1"/>
          </p:cNvSpPr>
          <p:nvPr>
            <p:ph type="body" idx="1"/>
          </p:nvPr>
        </p:nvSpPr>
        <p:spPr>
          <a:xfrm>
            <a:off x="0" y="1863776"/>
            <a:ext cx="8883589" cy="3386650"/>
          </a:xfrm>
        </p:spPr>
        <p:txBody>
          <a:bodyPr vert="horz" lIns="91440" tIns="45720" rIns="91440" bIns="45720" rtlCol="0" anchor="t">
            <a:noAutofit/>
          </a:bodyPr>
          <a:lstStyle/>
          <a:p>
            <a:pPr>
              <a:lnSpc>
                <a:spcPct val="150000"/>
              </a:lnSpc>
            </a:pPr>
            <a:r>
              <a:rPr lang="en-US" sz="2800" b="1" dirty="0"/>
              <a:t>Key Insight:</a:t>
            </a:r>
            <a:br>
              <a:rPr lang="en-US" sz="2800" dirty="0"/>
            </a:br>
            <a:r>
              <a:rPr lang="en-US" sz="2800" dirty="0"/>
              <a:t>Technology ≠ Strategy. The </a:t>
            </a:r>
            <a:r>
              <a:rPr lang="en-US" sz="2800" i="1" dirty="0"/>
              <a:t>way</a:t>
            </a:r>
            <a:r>
              <a:rPr lang="en-US" sz="2800" dirty="0"/>
              <a:t> you use tech = Strategy.</a:t>
            </a:r>
          </a:p>
          <a:p>
            <a:pPr>
              <a:lnSpc>
                <a:spcPct val="150000"/>
              </a:lnSpc>
            </a:pPr>
            <a:r>
              <a:rPr lang="en-US" sz="2800" b="1" dirty="0"/>
              <a:t>Example (Australia):</a:t>
            </a:r>
            <a:br>
              <a:rPr lang="en-US" sz="2800" dirty="0"/>
            </a:br>
            <a:r>
              <a:rPr lang="en-US" sz="2800" b="1" dirty="0" err="1"/>
              <a:t>Afterpay</a:t>
            </a:r>
            <a:r>
              <a:rPr lang="en-US" sz="2800" dirty="0"/>
              <a:t> used a digital-first approach from the start, embedding ICT into its core business model.</a:t>
            </a:r>
          </a:p>
        </p:txBody>
      </p:sp>
    </p:spTree>
    <p:extLst>
      <p:ext uri="{BB962C8B-B14F-4D97-AF65-F5344CB8AC3E}">
        <p14:creationId xmlns:p14="http://schemas.microsoft.com/office/powerpoint/2010/main" val="18787291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2BEAC-BE76-D057-3190-5000B2C406DF}"/>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6F5ADE5F-46CB-5215-D7A6-0E3F9B4C27B1}"/>
              </a:ext>
            </a:extLst>
          </p:cNvPr>
          <p:cNvSpPr>
            <a:spLocks noGrp="1" noChangeArrowheads="1"/>
          </p:cNvSpPr>
          <p:nvPr>
            <p:ph type="title"/>
          </p:nvPr>
        </p:nvSpPr>
        <p:spPr/>
        <p:txBody>
          <a:bodyPr>
            <a:normAutofit/>
          </a:bodyPr>
          <a:lstStyle/>
          <a:p>
            <a:pPr>
              <a:defRPr/>
            </a:pPr>
            <a:r>
              <a:rPr lang="en-US" b="1" dirty="0"/>
              <a:t>Internal Business Factors</a:t>
            </a:r>
            <a:endParaRPr lang="en-US" b="1" dirty="0">
              <a:ea typeface="+mj-ea"/>
            </a:endParaRPr>
          </a:p>
        </p:txBody>
      </p:sp>
      <p:sp>
        <p:nvSpPr>
          <p:cNvPr id="146435" name="Rectangle 3">
            <a:extLst>
              <a:ext uri="{FF2B5EF4-FFF2-40B4-BE49-F238E27FC236}">
                <a16:creationId xmlns:a16="http://schemas.microsoft.com/office/drawing/2014/main" id="{11B218BD-22FC-A3B4-D886-1B20229BA12D}"/>
              </a:ext>
            </a:extLst>
          </p:cNvPr>
          <p:cNvSpPr>
            <a:spLocks noGrp="1" noChangeArrowheads="1"/>
          </p:cNvSpPr>
          <p:nvPr>
            <p:ph type="body" idx="1"/>
          </p:nvPr>
        </p:nvSpPr>
        <p:spPr>
          <a:xfrm>
            <a:off x="0" y="1863776"/>
            <a:ext cx="8883589" cy="3548882"/>
          </a:xfrm>
        </p:spPr>
        <p:txBody>
          <a:bodyPr vert="horz" lIns="91440" tIns="45720" rIns="91440" bIns="45720" rtlCol="0" anchor="t">
            <a:noAutofit/>
          </a:bodyPr>
          <a:lstStyle/>
          <a:p>
            <a:pPr>
              <a:lnSpc>
                <a:spcPct val="150000"/>
              </a:lnSpc>
              <a:buNone/>
            </a:pPr>
            <a:r>
              <a:rPr lang="en-US" sz="2800" b="1" dirty="0"/>
              <a:t>Why do businesses update strategy?</a:t>
            </a:r>
            <a:endParaRPr lang="en-US" sz="2800" dirty="0"/>
          </a:p>
          <a:p>
            <a:pPr>
              <a:lnSpc>
                <a:spcPct val="150000"/>
              </a:lnSpc>
              <a:buFont typeface="Arial" panose="020B0604020202020204" pitchFamily="34" charset="0"/>
              <a:buChar char="•"/>
            </a:pPr>
            <a:r>
              <a:rPr lang="en-US" sz="2800" dirty="0"/>
              <a:t>A new CEO or manager brings a new vision.</a:t>
            </a:r>
          </a:p>
          <a:p>
            <a:pPr>
              <a:lnSpc>
                <a:spcPct val="150000"/>
              </a:lnSpc>
              <a:buFont typeface="Arial" panose="020B0604020202020204" pitchFamily="34" charset="0"/>
              <a:buChar char="•"/>
            </a:pPr>
            <a:r>
              <a:rPr lang="en-US" sz="2800" dirty="0"/>
              <a:t>Budget cuts force smarter tech spending.</a:t>
            </a:r>
          </a:p>
          <a:p>
            <a:pPr>
              <a:lnSpc>
                <a:spcPct val="150000"/>
              </a:lnSpc>
              <a:buFont typeface="Arial" panose="020B0604020202020204" pitchFamily="34" charset="0"/>
              <a:buChar char="•"/>
            </a:pPr>
            <a:r>
              <a:rPr lang="en-US" sz="2800" dirty="0"/>
              <a:t>Company restructuring requires tech adjustments.</a:t>
            </a:r>
          </a:p>
          <a:p>
            <a:pPr>
              <a:lnSpc>
                <a:spcPct val="150000"/>
              </a:lnSpc>
              <a:buFont typeface="Arial" panose="020B0604020202020204" pitchFamily="34" charset="0"/>
              <a:buChar char="•"/>
            </a:pPr>
            <a:r>
              <a:rPr lang="en-US" sz="2800" dirty="0"/>
              <a:t>Launching new products/services needs new ICT support.</a:t>
            </a:r>
          </a:p>
        </p:txBody>
      </p:sp>
    </p:spTree>
    <p:extLst>
      <p:ext uri="{BB962C8B-B14F-4D97-AF65-F5344CB8AC3E}">
        <p14:creationId xmlns:p14="http://schemas.microsoft.com/office/powerpoint/2010/main" val="111945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6435">
                                            <p:txEl>
                                              <p:pRg st="1" end="1"/>
                                            </p:txEl>
                                          </p:spTgt>
                                        </p:tgtEl>
                                        <p:attrNameLst>
                                          <p:attrName>style.visibility</p:attrName>
                                        </p:attrNameLst>
                                      </p:cBhvr>
                                      <p:to>
                                        <p:strVal val="visible"/>
                                      </p:to>
                                    </p:set>
                                    <p:animEffect transition="in" filter="fade">
                                      <p:cBhvr>
                                        <p:cTn id="7" dur="1000"/>
                                        <p:tgtEl>
                                          <p:spTgt spid="146435">
                                            <p:txEl>
                                              <p:pRg st="1" end="1"/>
                                            </p:txEl>
                                          </p:spTgt>
                                        </p:tgtEl>
                                      </p:cBhvr>
                                    </p:animEffect>
                                    <p:anim calcmode="lin" valueType="num">
                                      <p:cBhvr>
                                        <p:cTn id="8" dur="1000" fill="hold"/>
                                        <p:tgtEl>
                                          <p:spTgt spid="14643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4643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6435">
                                            <p:txEl>
                                              <p:pRg st="2" end="2"/>
                                            </p:txEl>
                                          </p:spTgt>
                                        </p:tgtEl>
                                        <p:attrNameLst>
                                          <p:attrName>style.visibility</p:attrName>
                                        </p:attrNameLst>
                                      </p:cBhvr>
                                      <p:to>
                                        <p:strVal val="visible"/>
                                      </p:to>
                                    </p:set>
                                    <p:animEffect transition="in" filter="fade">
                                      <p:cBhvr>
                                        <p:cTn id="12" dur="1000"/>
                                        <p:tgtEl>
                                          <p:spTgt spid="146435">
                                            <p:txEl>
                                              <p:pRg st="2" end="2"/>
                                            </p:txEl>
                                          </p:spTgt>
                                        </p:tgtEl>
                                      </p:cBhvr>
                                    </p:animEffect>
                                    <p:anim calcmode="lin" valueType="num">
                                      <p:cBhvr>
                                        <p:cTn id="13" dur="10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4643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6435">
                                            <p:txEl>
                                              <p:pRg st="3" end="3"/>
                                            </p:txEl>
                                          </p:spTgt>
                                        </p:tgtEl>
                                        <p:attrNameLst>
                                          <p:attrName>style.visibility</p:attrName>
                                        </p:attrNameLst>
                                      </p:cBhvr>
                                      <p:to>
                                        <p:strVal val="visible"/>
                                      </p:to>
                                    </p:set>
                                    <p:animEffect transition="in" filter="fade">
                                      <p:cBhvr>
                                        <p:cTn id="17" dur="1000"/>
                                        <p:tgtEl>
                                          <p:spTgt spid="146435">
                                            <p:txEl>
                                              <p:pRg st="3" end="3"/>
                                            </p:txEl>
                                          </p:spTgt>
                                        </p:tgtEl>
                                      </p:cBhvr>
                                    </p:animEffect>
                                    <p:anim calcmode="lin" valueType="num">
                                      <p:cBhvr>
                                        <p:cTn id="18" dur="1000" fill="hold"/>
                                        <p:tgtEl>
                                          <p:spTgt spid="14643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46435">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6435">
                                            <p:txEl>
                                              <p:pRg st="4" end="4"/>
                                            </p:txEl>
                                          </p:spTgt>
                                        </p:tgtEl>
                                        <p:attrNameLst>
                                          <p:attrName>style.visibility</p:attrName>
                                        </p:attrNameLst>
                                      </p:cBhvr>
                                      <p:to>
                                        <p:strVal val="visible"/>
                                      </p:to>
                                    </p:set>
                                    <p:animEffect transition="in" filter="fade">
                                      <p:cBhvr>
                                        <p:cTn id="22" dur="1000"/>
                                        <p:tgtEl>
                                          <p:spTgt spid="146435">
                                            <p:txEl>
                                              <p:pRg st="4" end="4"/>
                                            </p:txEl>
                                          </p:spTgt>
                                        </p:tgtEl>
                                      </p:cBhvr>
                                    </p:animEffect>
                                    <p:anim calcmode="lin" valueType="num">
                                      <p:cBhvr>
                                        <p:cTn id="23" dur="1000" fill="hold"/>
                                        <p:tgtEl>
                                          <p:spTgt spid="14643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464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3C25F-27C6-5F81-3385-7B935503FB4D}"/>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542BBB26-E138-CB1A-7C3E-61D8E46D6B35}"/>
              </a:ext>
            </a:extLst>
          </p:cNvPr>
          <p:cNvSpPr>
            <a:spLocks noGrp="1" noChangeArrowheads="1"/>
          </p:cNvSpPr>
          <p:nvPr>
            <p:ph type="title"/>
          </p:nvPr>
        </p:nvSpPr>
        <p:spPr/>
        <p:txBody>
          <a:bodyPr>
            <a:normAutofit/>
          </a:bodyPr>
          <a:lstStyle/>
          <a:p>
            <a:pPr>
              <a:defRPr/>
            </a:pPr>
            <a:r>
              <a:rPr lang="en-US" b="1" dirty="0"/>
              <a:t>Internal Business Factors</a:t>
            </a:r>
            <a:endParaRPr lang="en-US" b="1" dirty="0">
              <a:ea typeface="+mj-ea"/>
            </a:endParaRPr>
          </a:p>
        </p:txBody>
      </p:sp>
      <p:sp>
        <p:nvSpPr>
          <p:cNvPr id="146435" name="Rectangle 3">
            <a:extLst>
              <a:ext uri="{FF2B5EF4-FFF2-40B4-BE49-F238E27FC236}">
                <a16:creationId xmlns:a16="http://schemas.microsoft.com/office/drawing/2014/main" id="{CE6AEE9D-72CD-3875-7985-B09820547CC7}"/>
              </a:ext>
            </a:extLst>
          </p:cNvPr>
          <p:cNvSpPr>
            <a:spLocks noGrp="1" noChangeArrowheads="1"/>
          </p:cNvSpPr>
          <p:nvPr>
            <p:ph type="body" idx="1"/>
          </p:nvPr>
        </p:nvSpPr>
        <p:spPr>
          <a:xfrm>
            <a:off x="0" y="1863776"/>
            <a:ext cx="8883589" cy="2236276"/>
          </a:xfrm>
        </p:spPr>
        <p:txBody>
          <a:bodyPr vert="horz" lIns="91440" tIns="45720" rIns="91440" bIns="45720" rtlCol="0" anchor="t">
            <a:noAutofit/>
          </a:bodyPr>
          <a:lstStyle/>
          <a:p>
            <a:pPr>
              <a:lnSpc>
                <a:spcPct val="150000"/>
              </a:lnSpc>
            </a:pPr>
            <a:r>
              <a:rPr lang="en-US" sz="2800" b="1" dirty="0"/>
              <a:t>Example (Australia):</a:t>
            </a:r>
            <a:br>
              <a:rPr lang="en-US" sz="2800" dirty="0"/>
            </a:br>
            <a:r>
              <a:rPr lang="en-US" sz="2800" b="1" dirty="0"/>
              <a:t>ABC News</a:t>
            </a:r>
            <a:r>
              <a:rPr lang="en-US" sz="2800" dirty="0"/>
              <a:t> restructured to focus more on digital delivery, needing a new ICT plan for streaming and mobile apps.</a:t>
            </a:r>
          </a:p>
        </p:txBody>
      </p:sp>
    </p:spTree>
    <p:extLst>
      <p:ext uri="{BB962C8B-B14F-4D97-AF65-F5344CB8AC3E}">
        <p14:creationId xmlns:p14="http://schemas.microsoft.com/office/powerpoint/2010/main" val="78790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114B9-04A2-2894-4805-541300FE752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3CD3908-CDB1-9F40-C5BC-BF236D25A39B}"/>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ICT Strategy – What Is It?</a:t>
            </a:r>
            <a:endParaRPr lang="en-US" dirty="0">
              <a:ea typeface="Calibri"/>
              <a:cs typeface="Calibri"/>
            </a:endParaRPr>
          </a:p>
        </p:txBody>
      </p:sp>
      <p:sp>
        <p:nvSpPr>
          <p:cNvPr id="6" name="Content Placeholder 2">
            <a:extLst>
              <a:ext uri="{FF2B5EF4-FFF2-40B4-BE49-F238E27FC236}">
                <a16:creationId xmlns:a16="http://schemas.microsoft.com/office/drawing/2014/main" id="{0ED32E37-825E-DE34-0DC0-15FACF543A39}"/>
              </a:ext>
            </a:extLst>
          </p:cNvPr>
          <p:cNvSpPr txBox="1">
            <a:spLocks/>
          </p:cNvSpPr>
          <p:nvPr/>
        </p:nvSpPr>
        <p:spPr>
          <a:xfrm>
            <a:off x="126521" y="1205640"/>
            <a:ext cx="9120995" cy="4328261"/>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None/>
            </a:pPr>
            <a:r>
              <a:rPr lang="en-US" sz="2800" b="1" dirty="0"/>
              <a:t>What it includes:</a:t>
            </a:r>
            <a:endParaRPr lang="en-US" sz="2800" dirty="0"/>
          </a:p>
          <a:p>
            <a:pPr lvl="1">
              <a:lnSpc>
                <a:spcPct val="150000"/>
              </a:lnSpc>
              <a:buFont typeface="Arial" panose="020B0604020202020204" pitchFamily="34" charset="0"/>
              <a:buChar char="•"/>
            </a:pPr>
            <a:r>
              <a:rPr lang="en-US" dirty="0"/>
              <a:t>Long-term ICT planning.</a:t>
            </a:r>
          </a:p>
          <a:p>
            <a:pPr lvl="1">
              <a:lnSpc>
                <a:spcPct val="150000"/>
              </a:lnSpc>
              <a:buFont typeface="Arial" panose="020B0604020202020204" pitchFamily="34" charset="0"/>
              <a:buChar char="•"/>
            </a:pPr>
            <a:r>
              <a:rPr lang="en-US" dirty="0"/>
              <a:t>Turning data into useful knowledge.</a:t>
            </a:r>
          </a:p>
          <a:p>
            <a:pPr lvl="1">
              <a:lnSpc>
                <a:spcPct val="150000"/>
              </a:lnSpc>
              <a:buFont typeface="Arial" panose="020B0604020202020204" pitchFamily="34" charset="0"/>
              <a:buChar char="•"/>
            </a:pPr>
            <a:r>
              <a:rPr lang="en-US" dirty="0"/>
              <a:t>Making IT work with business goals.</a:t>
            </a:r>
          </a:p>
          <a:p>
            <a:pPr lvl="1">
              <a:lnSpc>
                <a:spcPct val="150000"/>
              </a:lnSpc>
              <a:buFont typeface="Arial" panose="020B0604020202020204" pitchFamily="34" charset="0"/>
              <a:buChar char="•"/>
            </a:pPr>
            <a:r>
              <a:rPr lang="en-US" dirty="0"/>
              <a:t>Clear roles and responsibilities.</a:t>
            </a:r>
          </a:p>
          <a:p>
            <a:pPr lvl="1">
              <a:lnSpc>
                <a:spcPct val="150000"/>
              </a:lnSpc>
              <a:buFont typeface="Arial" panose="020B0604020202020204" pitchFamily="34" charset="0"/>
              <a:buChar char="•"/>
            </a:pPr>
            <a:r>
              <a:rPr lang="en-US" dirty="0"/>
              <a:t>Supporting digital innovation.</a:t>
            </a:r>
          </a:p>
        </p:txBody>
      </p:sp>
    </p:spTree>
    <p:extLst>
      <p:ext uri="{BB962C8B-B14F-4D97-AF65-F5344CB8AC3E}">
        <p14:creationId xmlns:p14="http://schemas.microsoft.com/office/powerpoint/2010/main" val="92806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6DFE6-5391-E8E7-DBD0-4D411C26B169}"/>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534CFA53-EF76-66A6-D5E8-510C0297543A}"/>
              </a:ext>
            </a:extLst>
          </p:cNvPr>
          <p:cNvSpPr>
            <a:spLocks noGrp="1" noChangeArrowheads="1"/>
          </p:cNvSpPr>
          <p:nvPr>
            <p:ph type="title"/>
          </p:nvPr>
        </p:nvSpPr>
        <p:spPr/>
        <p:txBody>
          <a:bodyPr>
            <a:normAutofit/>
          </a:bodyPr>
          <a:lstStyle/>
          <a:p>
            <a:pPr>
              <a:defRPr/>
            </a:pPr>
            <a:r>
              <a:rPr lang="en-US" b="1" dirty="0"/>
              <a:t>Technology Factors</a:t>
            </a:r>
            <a:endParaRPr lang="en-US" b="1" dirty="0">
              <a:ea typeface="+mj-ea"/>
            </a:endParaRPr>
          </a:p>
        </p:txBody>
      </p:sp>
      <p:sp>
        <p:nvSpPr>
          <p:cNvPr id="146435" name="Rectangle 3">
            <a:extLst>
              <a:ext uri="{FF2B5EF4-FFF2-40B4-BE49-F238E27FC236}">
                <a16:creationId xmlns:a16="http://schemas.microsoft.com/office/drawing/2014/main" id="{04C6BECB-31B6-586C-3074-C714EDF0214B}"/>
              </a:ext>
            </a:extLst>
          </p:cNvPr>
          <p:cNvSpPr>
            <a:spLocks noGrp="1" noChangeArrowheads="1"/>
          </p:cNvSpPr>
          <p:nvPr>
            <p:ph type="body" idx="1"/>
          </p:nvPr>
        </p:nvSpPr>
        <p:spPr>
          <a:xfrm>
            <a:off x="0" y="1452716"/>
            <a:ext cx="8883589" cy="731940"/>
          </a:xfrm>
        </p:spPr>
        <p:txBody>
          <a:bodyPr vert="horz" lIns="91440" tIns="45720" rIns="91440" bIns="45720" rtlCol="0" anchor="t">
            <a:noAutofit/>
          </a:bodyPr>
          <a:lstStyle/>
          <a:p>
            <a:pPr>
              <a:lnSpc>
                <a:spcPct val="150000"/>
              </a:lnSpc>
            </a:pPr>
            <a:r>
              <a:rPr lang="en-US" sz="2800" b="1" dirty="0"/>
              <a:t>Tech changes = strategy changes. Why?</a:t>
            </a:r>
          </a:p>
        </p:txBody>
      </p:sp>
      <p:graphicFrame>
        <p:nvGraphicFramePr>
          <p:cNvPr id="2" name="Table 1">
            <a:extLst>
              <a:ext uri="{FF2B5EF4-FFF2-40B4-BE49-F238E27FC236}">
                <a16:creationId xmlns:a16="http://schemas.microsoft.com/office/drawing/2014/main" id="{6B4CE85A-6385-A2C5-4F73-8B6D28F7A42D}"/>
              </a:ext>
            </a:extLst>
          </p:cNvPr>
          <p:cNvGraphicFramePr>
            <a:graphicFrameLocks noGrp="1"/>
          </p:cNvGraphicFramePr>
          <p:nvPr>
            <p:extLst>
              <p:ext uri="{D42A27DB-BD31-4B8C-83A1-F6EECF244321}">
                <p14:modId xmlns:p14="http://schemas.microsoft.com/office/powerpoint/2010/main" val="375279597"/>
              </p:ext>
            </p:extLst>
          </p:nvPr>
        </p:nvGraphicFramePr>
        <p:xfrm>
          <a:off x="127891" y="2219734"/>
          <a:ext cx="8986612" cy="4606925"/>
        </p:xfrm>
        <a:graphic>
          <a:graphicData uri="http://schemas.openxmlformats.org/drawingml/2006/table">
            <a:tbl>
              <a:tblPr>
                <a:tableStyleId>{ED083AE6-46FA-4A59-8FB0-9F97EB10719F}</a:tableStyleId>
              </a:tblPr>
              <a:tblGrid>
                <a:gridCol w="2846439">
                  <a:extLst>
                    <a:ext uri="{9D8B030D-6E8A-4147-A177-3AD203B41FA5}">
                      <a16:colId xmlns:a16="http://schemas.microsoft.com/office/drawing/2014/main" val="2981958075"/>
                    </a:ext>
                  </a:extLst>
                </a:gridCol>
                <a:gridCol w="6140173">
                  <a:extLst>
                    <a:ext uri="{9D8B030D-6E8A-4147-A177-3AD203B41FA5}">
                      <a16:colId xmlns:a16="http://schemas.microsoft.com/office/drawing/2014/main" val="3541545493"/>
                    </a:ext>
                  </a:extLst>
                </a:gridCol>
              </a:tblGrid>
              <a:tr h="0">
                <a:tc>
                  <a:txBody>
                    <a:bodyPr/>
                    <a:lstStyle/>
                    <a:p>
                      <a:pPr>
                        <a:lnSpc>
                          <a:spcPct val="150000"/>
                        </a:lnSpc>
                      </a:pPr>
                      <a:r>
                        <a:rPr lang="en-US" sz="2800" dirty="0"/>
                        <a:t>Factor</a:t>
                      </a:r>
                    </a:p>
                  </a:txBody>
                  <a:tcPr anchor="ctr">
                    <a:solidFill>
                      <a:schemeClr val="accent4">
                        <a:lumMod val="20000"/>
                        <a:lumOff val="80000"/>
                      </a:schemeClr>
                    </a:solidFill>
                  </a:tcPr>
                </a:tc>
                <a:tc>
                  <a:txBody>
                    <a:bodyPr/>
                    <a:lstStyle/>
                    <a:p>
                      <a:pPr>
                        <a:lnSpc>
                          <a:spcPct val="150000"/>
                        </a:lnSpc>
                      </a:pPr>
                      <a:r>
                        <a:rPr lang="en-US" sz="2800" dirty="0"/>
                        <a:t>Impact</a:t>
                      </a:r>
                    </a:p>
                  </a:txBody>
                  <a:tcPr anchor="ctr">
                    <a:solidFill>
                      <a:schemeClr val="accent4">
                        <a:lumMod val="20000"/>
                        <a:lumOff val="80000"/>
                      </a:schemeClr>
                    </a:solidFill>
                  </a:tcPr>
                </a:tc>
                <a:extLst>
                  <a:ext uri="{0D108BD9-81ED-4DB2-BD59-A6C34878D82A}">
                    <a16:rowId xmlns:a16="http://schemas.microsoft.com/office/drawing/2014/main" val="1900857080"/>
                  </a:ext>
                </a:extLst>
              </a:tr>
              <a:tr h="0">
                <a:tc>
                  <a:txBody>
                    <a:bodyPr/>
                    <a:lstStyle/>
                    <a:p>
                      <a:pPr>
                        <a:lnSpc>
                          <a:spcPct val="150000"/>
                        </a:lnSpc>
                      </a:pPr>
                      <a:r>
                        <a:rPr lang="en-US" sz="2800" dirty="0"/>
                        <a:t>New tech</a:t>
                      </a:r>
                    </a:p>
                  </a:txBody>
                  <a:tcPr anchor="ctr"/>
                </a:tc>
                <a:tc>
                  <a:txBody>
                    <a:bodyPr/>
                    <a:lstStyle/>
                    <a:p>
                      <a:pPr>
                        <a:lnSpc>
                          <a:spcPct val="150000"/>
                        </a:lnSpc>
                      </a:pPr>
                      <a:r>
                        <a:rPr lang="en-US" sz="2800"/>
                        <a:t>Creates new competition and chances.</a:t>
                      </a:r>
                    </a:p>
                  </a:txBody>
                  <a:tcPr anchor="ctr"/>
                </a:tc>
                <a:extLst>
                  <a:ext uri="{0D108BD9-81ED-4DB2-BD59-A6C34878D82A}">
                    <a16:rowId xmlns:a16="http://schemas.microsoft.com/office/drawing/2014/main" val="1384208022"/>
                  </a:ext>
                </a:extLst>
              </a:tr>
              <a:tr h="0">
                <a:tc>
                  <a:txBody>
                    <a:bodyPr/>
                    <a:lstStyle/>
                    <a:p>
                      <a:pPr>
                        <a:lnSpc>
                          <a:spcPct val="150000"/>
                        </a:lnSpc>
                      </a:pPr>
                      <a:r>
                        <a:rPr lang="en-US" sz="2800" dirty="0"/>
                        <a:t>New IT services</a:t>
                      </a:r>
                    </a:p>
                  </a:txBody>
                  <a:tcPr anchor="ctr"/>
                </a:tc>
                <a:tc>
                  <a:txBody>
                    <a:bodyPr/>
                    <a:lstStyle/>
                    <a:p>
                      <a:pPr>
                        <a:lnSpc>
                          <a:spcPct val="150000"/>
                        </a:lnSpc>
                      </a:pPr>
                      <a:r>
                        <a:rPr lang="en-US" sz="2800"/>
                        <a:t>Push orgs to adopt or adapt.</a:t>
                      </a:r>
                    </a:p>
                  </a:txBody>
                  <a:tcPr anchor="ctr"/>
                </a:tc>
                <a:extLst>
                  <a:ext uri="{0D108BD9-81ED-4DB2-BD59-A6C34878D82A}">
                    <a16:rowId xmlns:a16="http://schemas.microsoft.com/office/drawing/2014/main" val="775209895"/>
                  </a:ext>
                </a:extLst>
              </a:tr>
              <a:tr h="0">
                <a:tc>
                  <a:txBody>
                    <a:bodyPr/>
                    <a:lstStyle/>
                    <a:p>
                      <a:pPr>
                        <a:lnSpc>
                          <a:spcPct val="150000"/>
                        </a:lnSpc>
                      </a:pPr>
                      <a:r>
                        <a:rPr lang="en-US" sz="2800" dirty="0"/>
                        <a:t>Costs change</a:t>
                      </a:r>
                    </a:p>
                  </a:txBody>
                  <a:tcPr anchor="ctr"/>
                </a:tc>
                <a:tc>
                  <a:txBody>
                    <a:bodyPr/>
                    <a:lstStyle/>
                    <a:p>
                      <a:pPr>
                        <a:lnSpc>
                          <a:spcPct val="150000"/>
                        </a:lnSpc>
                      </a:pPr>
                      <a:r>
                        <a:rPr lang="en-US" sz="2800"/>
                        <a:t>May need cheaper or more efficient tech.</a:t>
                      </a:r>
                    </a:p>
                  </a:txBody>
                  <a:tcPr anchor="ctr"/>
                </a:tc>
                <a:extLst>
                  <a:ext uri="{0D108BD9-81ED-4DB2-BD59-A6C34878D82A}">
                    <a16:rowId xmlns:a16="http://schemas.microsoft.com/office/drawing/2014/main" val="894609835"/>
                  </a:ext>
                </a:extLst>
              </a:tr>
              <a:tr h="0">
                <a:tc>
                  <a:txBody>
                    <a:bodyPr/>
                    <a:lstStyle/>
                    <a:p>
                      <a:pPr>
                        <a:lnSpc>
                          <a:spcPct val="150000"/>
                        </a:lnSpc>
                      </a:pPr>
                      <a:r>
                        <a:rPr lang="en-US" sz="2800" dirty="0"/>
                        <a:t>Legacy systems</a:t>
                      </a:r>
                    </a:p>
                  </a:txBody>
                  <a:tcPr anchor="ctr"/>
                </a:tc>
                <a:tc>
                  <a:txBody>
                    <a:bodyPr/>
                    <a:lstStyle/>
                    <a:p>
                      <a:pPr>
                        <a:lnSpc>
                          <a:spcPct val="150000"/>
                        </a:lnSpc>
                      </a:pPr>
                      <a:r>
                        <a:rPr lang="en-US" sz="2800" dirty="0"/>
                        <a:t>Can fail silently (e.g. airline bookings crashing).</a:t>
                      </a:r>
                    </a:p>
                  </a:txBody>
                  <a:tcPr anchor="ctr"/>
                </a:tc>
                <a:extLst>
                  <a:ext uri="{0D108BD9-81ED-4DB2-BD59-A6C34878D82A}">
                    <a16:rowId xmlns:a16="http://schemas.microsoft.com/office/drawing/2014/main" val="2535680666"/>
                  </a:ext>
                </a:extLst>
              </a:tr>
            </a:tbl>
          </a:graphicData>
        </a:graphic>
      </p:graphicFrame>
      <p:sp>
        <p:nvSpPr>
          <p:cNvPr id="3" name="Rectangle 1">
            <a:extLst>
              <a:ext uri="{FF2B5EF4-FFF2-40B4-BE49-F238E27FC236}">
                <a16:creationId xmlns:a16="http://schemas.microsoft.com/office/drawing/2014/main" id="{334B5903-15FD-92E9-5691-90F74B8BFC42}"/>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Tree>
    <p:extLst>
      <p:ext uri="{BB962C8B-B14F-4D97-AF65-F5344CB8AC3E}">
        <p14:creationId xmlns:p14="http://schemas.microsoft.com/office/powerpoint/2010/main" val="2664770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04F93-52E9-C7A1-7191-8EF9C858BDB6}"/>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9189E04A-E792-8E25-9526-80BCEE41DD80}"/>
              </a:ext>
            </a:extLst>
          </p:cNvPr>
          <p:cNvSpPr>
            <a:spLocks noGrp="1" noChangeArrowheads="1"/>
          </p:cNvSpPr>
          <p:nvPr>
            <p:ph type="title"/>
          </p:nvPr>
        </p:nvSpPr>
        <p:spPr/>
        <p:txBody>
          <a:bodyPr>
            <a:normAutofit/>
          </a:bodyPr>
          <a:lstStyle/>
          <a:p>
            <a:pPr>
              <a:defRPr/>
            </a:pPr>
            <a:r>
              <a:rPr lang="en-US" b="1" dirty="0"/>
              <a:t>Technology Factors</a:t>
            </a:r>
            <a:endParaRPr lang="en-US" b="1" dirty="0">
              <a:ea typeface="+mj-ea"/>
            </a:endParaRPr>
          </a:p>
        </p:txBody>
      </p:sp>
      <p:sp>
        <p:nvSpPr>
          <p:cNvPr id="146435" name="Rectangle 3">
            <a:extLst>
              <a:ext uri="{FF2B5EF4-FFF2-40B4-BE49-F238E27FC236}">
                <a16:creationId xmlns:a16="http://schemas.microsoft.com/office/drawing/2014/main" id="{C2D9E5AB-0186-3D91-4414-B74B316F7A5A}"/>
              </a:ext>
            </a:extLst>
          </p:cNvPr>
          <p:cNvSpPr>
            <a:spLocks noGrp="1" noChangeArrowheads="1"/>
          </p:cNvSpPr>
          <p:nvPr>
            <p:ph type="body" idx="1"/>
          </p:nvPr>
        </p:nvSpPr>
        <p:spPr>
          <a:xfrm>
            <a:off x="130205" y="2504521"/>
            <a:ext cx="8883589" cy="1848957"/>
          </a:xfrm>
        </p:spPr>
        <p:txBody>
          <a:bodyPr vert="horz" lIns="91440" tIns="45720" rIns="91440" bIns="45720" rtlCol="0" anchor="t">
            <a:noAutofit/>
          </a:bodyPr>
          <a:lstStyle/>
          <a:p>
            <a:pPr>
              <a:lnSpc>
                <a:spcPct val="150000"/>
              </a:lnSpc>
            </a:pPr>
            <a:r>
              <a:rPr lang="en-US" sz="2800" b="1" dirty="0"/>
              <a:t>Example (Australia):</a:t>
            </a:r>
            <a:br>
              <a:rPr lang="en-US" sz="2800" dirty="0"/>
            </a:br>
            <a:r>
              <a:rPr lang="en-US" sz="2800" b="1" dirty="0"/>
              <a:t>Qantas</a:t>
            </a:r>
            <a:r>
              <a:rPr lang="en-US" sz="2800" dirty="0"/>
              <a:t> updated its legacy systems after several major IT crashes.</a:t>
            </a:r>
            <a:endParaRPr lang="en-US" sz="2800" b="1" dirty="0"/>
          </a:p>
        </p:txBody>
      </p:sp>
      <p:sp>
        <p:nvSpPr>
          <p:cNvPr id="3" name="Rectangle 1">
            <a:extLst>
              <a:ext uri="{FF2B5EF4-FFF2-40B4-BE49-F238E27FC236}">
                <a16:creationId xmlns:a16="http://schemas.microsoft.com/office/drawing/2014/main" id="{5ADE7D23-821B-AB4B-B9AC-E0822B1D2DA3}"/>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Tree>
    <p:extLst>
      <p:ext uri="{BB962C8B-B14F-4D97-AF65-F5344CB8AC3E}">
        <p14:creationId xmlns:p14="http://schemas.microsoft.com/office/powerpoint/2010/main" val="993279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62CA6-4634-6291-5AF9-CD61958931D7}"/>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884727CC-DA4A-9A24-878A-7A00E9492D11}"/>
              </a:ext>
            </a:extLst>
          </p:cNvPr>
          <p:cNvSpPr>
            <a:spLocks noGrp="1" noChangeArrowheads="1"/>
          </p:cNvSpPr>
          <p:nvPr>
            <p:ph type="title"/>
          </p:nvPr>
        </p:nvSpPr>
        <p:spPr/>
        <p:txBody>
          <a:bodyPr>
            <a:normAutofit fontScale="90000"/>
          </a:bodyPr>
          <a:lstStyle/>
          <a:p>
            <a:pPr>
              <a:defRPr/>
            </a:pPr>
            <a:r>
              <a:rPr lang="en-US" b="1" dirty="0"/>
              <a:t>Discussion Questions (Research-Based)</a:t>
            </a:r>
            <a:endParaRPr lang="en-US" b="1" dirty="0">
              <a:ea typeface="+mj-ea"/>
            </a:endParaRPr>
          </a:p>
        </p:txBody>
      </p:sp>
      <p:sp>
        <p:nvSpPr>
          <p:cNvPr id="146435" name="Rectangle 3">
            <a:extLst>
              <a:ext uri="{FF2B5EF4-FFF2-40B4-BE49-F238E27FC236}">
                <a16:creationId xmlns:a16="http://schemas.microsoft.com/office/drawing/2014/main" id="{6220AFB5-986F-1781-3075-C91E8FDA3A41}"/>
              </a:ext>
            </a:extLst>
          </p:cNvPr>
          <p:cNvSpPr>
            <a:spLocks noGrp="1" noChangeArrowheads="1"/>
          </p:cNvSpPr>
          <p:nvPr>
            <p:ph type="body" idx="1"/>
          </p:nvPr>
        </p:nvSpPr>
        <p:spPr>
          <a:xfrm>
            <a:off x="130205" y="1548581"/>
            <a:ext cx="8883589" cy="5161935"/>
          </a:xfrm>
        </p:spPr>
        <p:txBody>
          <a:bodyPr vert="horz" lIns="91440" tIns="45720" rIns="91440" bIns="45720" rtlCol="0" anchor="t">
            <a:no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Why do many business strategies fail to become action plans?</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How can ADKAR help with ICT change in large Australian </a:t>
            </a:r>
            <a:r>
              <a:rPr kumimoji="0" lang="en-US" altLang="en-US" sz="2800" b="0" i="0" u="none" strike="noStrike" cap="none" normalizeH="0" baseline="0" dirty="0" err="1">
                <a:ln>
                  <a:noFill/>
                </a:ln>
                <a:solidFill>
                  <a:schemeClr val="tx1"/>
                </a:solidFill>
                <a:effectLst/>
                <a:latin typeface="+mj-lt"/>
              </a:rPr>
              <a:t>organisations</a:t>
            </a:r>
            <a:r>
              <a:rPr kumimoji="0" lang="en-US" altLang="en-US" sz="2800" b="0" i="0" u="none" strike="noStrike" cap="none" normalizeH="0" baseline="0" dirty="0">
                <a:ln>
                  <a:noFill/>
                </a:ln>
                <a:solidFill>
                  <a:schemeClr val="tx1"/>
                </a:solidFill>
                <a:effectLst/>
                <a:latin typeface="+mj-lt"/>
              </a:rPr>
              <a:t>?</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What happens when ICT strategy focuses only on automation and not on business integration?</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What’s an example of a legacy system failure in Australia? What could have been done differently?</a:t>
            </a:r>
          </a:p>
        </p:txBody>
      </p:sp>
      <p:sp>
        <p:nvSpPr>
          <p:cNvPr id="3" name="Rectangle 1">
            <a:extLst>
              <a:ext uri="{FF2B5EF4-FFF2-40B4-BE49-F238E27FC236}">
                <a16:creationId xmlns:a16="http://schemas.microsoft.com/office/drawing/2014/main" id="{B3FE7A82-C008-336E-C48F-AAEE90E844D8}"/>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Tree>
    <p:extLst>
      <p:ext uri="{BB962C8B-B14F-4D97-AF65-F5344CB8AC3E}">
        <p14:creationId xmlns:p14="http://schemas.microsoft.com/office/powerpoint/2010/main" val="38452545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3EEAC-AB18-24FF-1341-FF6FE5826148}"/>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473A38C2-4CCD-BF36-7B11-FC9A32E6CEC2}"/>
              </a:ext>
            </a:extLst>
          </p:cNvPr>
          <p:cNvSpPr>
            <a:spLocks noGrp="1" noChangeArrowheads="1"/>
          </p:cNvSpPr>
          <p:nvPr>
            <p:ph type="title"/>
          </p:nvPr>
        </p:nvSpPr>
        <p:spPr>
          <a:xfrm>
            <a:off x="457199" y="0"/>
            <a:ext cx="8229600" cy="1143000"/>
          </a:xfrm>
        </p:spPr>
        <p:txBody>
          <a:bodyPr>
            <a:normAutofit/>
          </a:bodyPr>
          <a:lstStyle/>
          <a:p>
            <a:pPr>
              <a:defRPr/>
            </a:pPr>
            <a:r>
              <a:rPr lang="en-US" b="1" dirty="0"/>
              <a:t>Hands-On Activities</a:t>
            </a:r>
            <a:endParaRPr lang="en-US" b="1" dirty="0">
              <a:ea typeface="+mj-ea"/>
            </a:endParaRPr>
          </a:p>
        </p:txBody>
      </p:sp>
      <p:sp>
        <p:nvSpPr>
          <p:cNvPr id="146435" name="Rectangle 3">
            <a:extLst>
              <a:ext uri="{FF2B5EF4-FFF2-40B4-BE49-F238E27FC236}">
                <a16:creationId xmlns:a16="http://schemas.microsoft.com/office/drawing/2014/main" id="{9283D733-C28B-BE4D-FD93-7C8C331CC09F}"/>
              </a:ext>
            </a:extLst>
          </p:cNvPr>
          <p:cNvSpPr>
            <a:spLocks noGrp="1" noChangeArrowheads="1"/>
          </p:cNvSpPr>
          <p:nvPr>
            <p:ph type="body" idx="1"/>
          </p:nvPr>
        </p:nvSpPr>
        <p:spPr>
          <a:xfrm>
            <a:off x="130205" y="1548581"/>
            <a:ext cx="8883589" cy="5161935"/>
          </a:xfrm>
        </p:spPr>
        <p:txBody>
          <a:bodyPr vert="horz" lIns="91440" tIns="45720" rIns="91440" bIns="45720" rtlCol="0" anchor="t">
            <a:no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ADKAR Model Roleplay</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Choose a real-life scenario (e.g. remote work setup at a university). Students play roles (IT, HR, end-users) and apply ADKAR to manage the change.</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ROI Estimation Exercise</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Teams calculate ROI for a proposed system upgrade (e.g., upgrading laptops across a school). Include initial cost, expected benefits, and risks.</a:t>
            </a:r>
          </a:p>
        </p:txBody>
      </p:sp>
      <p:sp>
        <p:nvSpPr>
          <p:cNvPr id="3" name="Rectangle 1">
            <a:extLst>
              <a:ext uri="{FF2B5EF4-FFF2-40B4-BE49-F238E27FC236}">
                <a16:creationId xmlns:a16="http://schemas.microsoft.com/office/drawing/2014/main" id="{2C68D899-DDA1-9B0A-9321-F437EE5F3900}"/>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Tree>
    <p:extLst>
      <p:ext uri="{BB962C8B-B14F-4D97-AF65-F5344CB8AC3E}">
        <p14:creationId xmlns:p14="http://schemas.microsoft.com/office/powerpoint/2010/main" val="1164119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C8300-E15E-DB6C-719D-B5E2C033D349}"/>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E575C4BA-6404-AE41-4866-54BF568EAB54}"/>
              </a:ext>
            </a:extLst>
          </p:cNvPr>
          <p:cNvSpPr>
            <a:spLocks noGrp="1" noChangeArrowheads="1"/>
          </p:cNvSpPr>
          <p:nvPr>
            <p:ph type="title"/>
          </p:nvPr>
        </p:nvSpPr>
        <p:spPr>
          <a:xfrm>
            <a:off x="457199" y="0"/>
            <a:ext cx="8229600" cy="1143000"/>
          </a:xfrm>
        </p:spPr>
        <p:txBody>
          <a:bodyPr>
            <a:normAutofit/>
          </a:bodyPr>
          <a:lstStyle/>
          <a:p>
            <a:pPr>
              <a:defRPr/>
            </a:pPr>
            <a:r>
              <a:rPr lang="en-US" b="1" dirty="0"/>
              <a:t>Hands-On Activities</a:t>
            </a:r>
            <a:endParaRPr lang="en-US" b="1" dirty="0">
              <a:ea typeface="+mj-ea"/>
            </a:endParaRPr>
          </a:p>
        </p:txBody>
      </p:sp>
      <p:sp>
        <p:nvSpPr>
          <p:cNvPr id="146435" name="Rectangle 3">
            <a:extLst>
              <a:ext uri="{FF2B5EF4-FFF2-40B4-BE49-F238E27FC236}">
                <a16:creationId xmlns:a16="http://schemas.microsoft.com/office/drawing/2014/main" id="{211E99AE-3EF8-B8E0-010B-35A32DC0FC09}"/>
              </a:ext>
            </a:extLst>
          </p:cNvPr>
          <p:cNvSpPr>
            <a:spLocks noGrp="1" noChangeArrowheads="1"/>
          </p:cNvSpPr>
          <p:nvPr>
            <p:ph type="body" idx="1"/>
          </p:nvPr>
        </p:nvSpPr>
        <p:spPr>
          <a:xfrm>
            <a:off x="130205" y="1548581"/>
            <a:ext cx="8883589" cy="5161935"/>
          </a:xfrm>
        </p:spPr>
        <p:txBody>
          <a:bodyPr vert="horz" lIns="91440" tIns="45720" rIns="91440" bIns="45720" rtlCol="0" anchor="t">
            <a:noAutofit/>
          </a:bodyPr>
          <a:lstStyle/>
          <a:p>
            <a:pPr marL="514350" indent="-514350">
              <a:lnSpc>
                <a:spcPct val="150000"/>
              </a:lnSpc>
              <a:buFont typeface="+mj-lt"/>
              <a:buAutoNum type="arabicPeriod" startAt="3"/>
            </a:pPr>
            <a:r>
              <a:rPr lang="en-US" sz="2800" b="1" dirty="0"/>
              <a:t>Mini ICT Strategy Audit (Internal + Tech Factors)</a:t>
            </a:r>
            <a:br>
              <a:rPr lang="en-US" sz="2800" dirty="0"/>
            </a:br>
            <a:r>
              <a:rPr lang="en-US" sz="2800" dirty="0"/>
              <a:t>Pick an Australian company. Identify:</a:t>
            </a:r>
          </a:p>
          <a:p>
            <a:pPr lvl="2">
              <a:lnSpc>
                <a:spcPct val="150000"/>
              </a:lnSpc>
              <a:buFont typeface="Wingdings" panose="05000000000000000000" pitchFamily="2" charset="2"/>
              <a:buChar char="§"/>
            </a:pPr>
            <a:r>
              <a:rPr lang="en-US" sz="2800" dirty="0"/>
              <a:t>Internal changes (e.g. CEO, restructuring)</a:t>
            </a:r>
          </a:p>
          <a:p>
            <a:pPr lvl="2">
              <a:lnSpc>
                <a:spcPct val="150000"/>
              </a:lnSpc>
              <a:buFont typeface="Wingdings" panose="05000000000000000000" pitchFamily="2" charset="2"/>
              <a:buChar char="§"/>
            </a:pPr>
            <a:r>
              <a:rPr lang="en-US" sz="2800" dirty="0"/>
              <a:t>Tech changes (e.g. adopting AI or cloud)</a:t>
            </a:r>
          </a:p>
        </p:txBody>
      </p:sp>
      <p:sp>
        <p:nvSpPr>
          <p:cNvPr id="3" name="Rectangle 1">
            <a:extLst>
              <a:ext uri="{FF2B5EF4-FFF2-40B4-BE49-F238E27FC236}">
                <a16:creationId xmlns:a16="http://schemas.microsoft.com/office/drawing/2014/main" id="{19858AB5-2D24-B8E7-2D1C-E73E0D701664}"/>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Tree>
    <p:extLst>
      <p:ext uri="{BB962C8B-B14F-4D97-AF65-F5344CB8AC3E}">
        <p14:creationId xmlns:p14="http://schemas.microsoft.com/office/powerpoint/2010/main" val="501841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A40BA-8ED4-A221-0ADB-C67CDAE3A6DB}"/>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5015E421-D0A7-AD5A-F3DD-C264B0DC407C}"/>
              </a:ext>
            </a:extLst>
          </p:cNvPr>
          <p:cNvSpPr>
            <a:spLocks noGrp="1" noChangeArrowheads="1"/>
          </p:cNvSpPr>
          <p:nvPr>
            <p:ph type="title"/>
          </p:nvPr>
        </p:nvSpPr>
        <p:spPr>
          <a:xfrm>
            <a:off x="457199" y="0"/>
            <a:ext cx="8229600" cy="1143000"/>
          </a:xfrm>
        </p:spPr>
        <p:txBody>
          <a:bodyPr>
            <a:normAutofit fontScale="90000"/>
          </a:bodyPr>
          <a:lstStyle/>
          <a:p>
            <a:pPr>
              <a:defRPr/>
            </a:pPr>
            <a:r>
              <a:rPr lang="en-US" b="1" dirty="0"/>
              <a:t>Problem-Solving Task (Scenario-Based)</a:t>
            </a:r>
            <a:endParaRPr lang="en-US" b="1" dirty="0">
              <a:ea typeface="+mj-ea"/>
            </a:endParaRPr>
          </a:p>
        </p:txBody>
      </p:sp>
      <p:sp>
        <p:nvSpPr>
          <p:cNvPr id="146435" name="Rectangle 3">
            <a:extLst>
              <a:ext uri="{FF2B5EF4-FFF2-40B4-BE49-F238E27FC236}">
                <a16:creationId xmlns:a16="http://schemas.microsoft.com/office/drawing/2014/main" id="{DE10D4E6-ECAF-2C9B-6EBB-A1FD5B3538EF}"/>
              </a:ext>
            </a:extLst>
          </p:cNvPr>
          <p:cNvSpPr>
            <a:spLocks noGrp="1" noChangeArrowheads="1"/>
          </p:cNvSpPr>
          <p:nvPr>
            <p:ph type="body" idx="1"/>
          </p:nvPr>
        </p:nvSpPr>
        <p:spPr>
          <a:xfrm>
            <a:off x="184731" y="2131142"/>
            <a:ext cx="8883589" cy="2595716"/>
          </a:xfrm>
        </p:spPr>
        <p:txBody>
          <a:bodyPr vert="horz" lIns="91440" tIns="45720" rIns="91440" bIns="45720" rtlCol="0" anchor="t">
            <a:no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Scenario:</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You’re hired as an ICT consultant by a mid-sized logistics firm in Brisbane. Their tech is outdated, and the CEO just changed. They want a digital roadmap.</a:t>
            </a:r>
            <a:endParaRPr kumimoji="0" lang="en-US" altLang="en-US" b="0" i="0" u="none" strike="noStrike" cap="none" normalizeH="0" baseline="0" dirty="0">
              <a:ln>
                <a:noFill/>
              </a:ln>
              <a:solidFill>
                <a:schemeClr val="tx1"/>
              </a:solidFill>
              <a:effectLst/>
              <a:latin typeface="+mj-lt"/>
            </a:endParaRPr>
          </a:p>
        </p:txBody>
      </p:sp>
      <p:sp>
        <p:nvSpPr>
          <p:cNvPr id="3" name="Rectangle 1">
            <a:extLst>
              <a:ext uri="{FF2B5EF4-FFF2-40B4-BE49-F238E27FC236}">
                <a16:creationId xmlns:a16="http://schemas.microsoft.com/office/drawing/2014/main" id="{94483604-FF86-97CC-C554-41809A2EBE8C}"/>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Tree>
    <p:extLst>
      <p:ext uri="{BB962C8B-B14F-4D97-AF65-F5344CB8AC3E}">
        <p14:creationId xmlns:p14="http://schemas.microsoft.com/office/powerpoint/2010/main" val="285134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DCD34-855C-3EF5-B945-41178C3379FF}"/>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ABB816DB-59FA-F3FC-70A0-8AE2C20561A2}"/>
              </a:ext>
            </a:extLst>
          </p:cNvPr>
          <p:cNvSpPr>
            <a:spLocks noGrp="1" noChangeArrowheads="1"/>
          </p:cNvSpPr>
          <p:nvPr>
            <p:ph type="title"/>
          </p:nvPr>
        </p:nvSpPr>
        <p:spPr>
          <a:xfrm>
            <a:off x="457199" y="0"/>
            <a:ext cx="8229600" cy="1143000"/>
          </a:xfrm>
        </p:spPr>
        <p:txBody>
          <a:bodyPr>
            <a:normAutofit fontScale="90000"/>
          </a:bodyPr>
          <a:lstStyle/>
          <a:p>
            <a:pPr>
              <a:defRPr/>
            </a:pPr>
            <a:r>
              <a:rPr lang="en-US" b="1" dirty="0"/>
              <a:t>Problem-Solving Task (Scenario-Based)</a:t>
            </a:r>
            <a:endParaRPr lang="en-US" b="1" dirty="0">
              <a:ea typeface="+mj-ea"/>
            </a:endParaRPr>
          </a:p>
        </p:txBody>
      </p:sp>
      <p:sp>
        <p:nvSpPr>
          <p:cNvPr id="146435" name="Rectangle 3">
            <a:extLst>
              <a:ext uri="{FF2B5EF4-FFF2-40B4-BE49-F238E27FC236}">
                <a16:creationId xmlns:a16="http://schemas.microsoft.com/office/drawing/2014/main" id="{2A57D777-980A-ACE9-0307-4C273B9F9000}"/>
              </a:ext>
            </a:extLst>
          </p:cNvPr>
          <p:cNvSpPr>
            <a:spLocks noGrp="1" noChangeArrowheads="1"/>
          </p:cNvSpPr>
          <p:nvPr>
            <p:ph type="body" idx="1"/>
          </p:nvPr>
        </p:nvSpPr>
        <p:spPr>
          <a:xfrm>
            <a:off x="130205" y="1364225"/>
            <a:ext cx="8883589" cy="4446639"/>
          </a:xfrm>
        </p:spPr>
        <p:txBody>
          <a:bodyPr vert="horz" lIns="91440" tIns="45720" rIns="91440" bIns="45720" rtlCol="0" anchor="t">
            <a:no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Task:</a:t>
            </a:r>
            <a:endParaRPr kumimoji="0" lang="en-US" altLang="en-US" sz="2800" b="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pPr>
            <a:r>
              <a:rPr kumimoji="0" lang="en-US" altLang="en-US" sz="2800" b="0" i="0" u="none" strike="noStrike" cap="none" normalizeH="0" baseline="0" dirty="0">
                <a:ln>
                  <a:noFill/>
                </a:ln>
                <a:solidFill>
                  <a:schemeClr val="tx1"/>
                </a:solidFill>
                <a:effectLst/>
                <a:latin typeface="+mj-lt"/>
              </a:rPr>
              <a:t>Identify business and tech factors influencing strategy.</a:t>
            </a:r>
          </a:p>
          <a:p>
            <a:pPr eaLnBrk="0" fontAlgn="base" hangingPunct="0">
              <a:lnSpc>
                <a:spcPct val="150000"/>
              </a:lnSpc>
              <a:spcBef>
                <a:spcPct val="0"/>
              </a:spcBef>
              <a:spcAft>
                <a:spcPct val="0"/>
              </a:spcAft>
            </a:pPr>
            <a:r>
              <a:rPr kumimoji="0" lang="en-US" altLang="en-US" sz="2800" b="0" i="0" u="none" strike="noStrike" cap="none" normalizeH="0" baseline="0" dirty="0">
                <a:ln>
                  <a:noFill/>
                </a:ln>
                <a:solidFill>
                  <a:schemeClr val="tx1"/>
                </a:solidFill>
                <a:effectLst/>
                <a:latin typeface="+mj-lt"/>
              </a:rPr>
              <a:t>Use ADKAR to outline a change plan.</a:t>
            </a:r>
          </a:p>
          <a:p>
            <a:pPr eaLnBrk="0" fontAlgn="base" hangingPunct="0">
              <a:lnSpc>
                <a:spcPct val="150000"/>
              </a:lnSpc>
              <a:spcBef>
                <a:spcPct val="0"/>
              </a:spcBef>
              <a:spcAft>
                <a:spcPct val="0"/>
              </a:spcAft>
            </a:pPr>
            <a:r>
              <a:rPr kumimoji="0" lang="en-US" altLang="en-US" sz="2800" b="0" i="0" u="none" strike="noStrike" cap="none" normalizeH="0" baseline="0" dirty="0">
                <a:ln>
                  <a:noFill/>
                </a:ln>
                <a:solidFill>
                  <a:schemeClr val="tx1"/>
                </a:solidFill>
                <a:effectLst/>
                <a:latin typeface="+mj-lt"/>
              </a:rPr>
              <a:t>Draft a 3-slide presentation for leadership explaining:</a:t>
            </a:r>
          </a:p>
          <a:p>
            <a:pPr lvl="1"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mj-lt"/>
              </a:rPr>
              <a:t>What needs changing?</a:t>
            </a:r>
          </a:p>
          <a:p>
            <a:pPr lvl="1"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mj-lt"/>
              </a:rPr>
              <a:t>Why now?</a:t>
            </a:r>
          </a:p>
          <a:p>
            <a:pPr lvl="1"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mj-lt"/>
              </a:rPr>
              <a:t>What’s the ROI?</a:t>
            </a:r>
          </a:p>
        </p:txBody>
      </p:sp>
      <p:sp>
        <p:nvSpPr>
          <p:cNvPr id="3" name="Rectangle 1">
            <a:extLst>
              <a:ext uri="{FF2B5EF4-FFF2-40B4-BE49-F238E27FC236}">
                <a16:creationId xmlns:a16="http://schemas.microsoft.com/office/drawing/2014/main" id="{557C8563-1EF9-377D-9F90-CBC83BB0F740}"/>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Tree>
    <p:extLst>
      <p:ext uri="{BB962C8B-B14F-4D97-AF65-F5344CB8AC3E}">
        <p14:creationId xmlns:p14="http://schemas.microsoft.com/office/powerpoint/2010/main" val="250873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EA19F-43CF-0336-98B9-FA5010F989FE}"/>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B97BFB4B-B649-EE9D-63C6-A8FCECB848B6}"/>
              </a:ext>
            </a:extLst>
          </p:cNvPr>
          <p:cNvSpPr>
            <a:spLocks noGrp="1" noChangeArrowheads="1"/>
          </p:cNvSpPr>
          <p:nvPr>
            <p:ph type="title"/>
          </p:nvPr>
        </p:nvSpPr>
        <p:spPr>
          <a:xfrm>
            <a:off x="457199" y="0"/>
            <a:ext cx="8229600" cy="1143000"/>
          </a:xfrm>
        </p:spPr>
        <p:txBody>
          <a:bodyPr>
            <a:normAutofit fontScale="90000"/>
          </a:bodyPr>
          <a:lstStyle/>
          <a:p>
            <a:pPr>
              <a:defRPr/>
            </a:pPr>
            <a:r>
              <a:rPr lang="en-US" b="1" dirty="0"/>
              <a:t>Assessment of Business Environment (Part 1)</a:t>
            </a:r>
            <a:endParaRPr lang="en-US" b="1" dirty="0">
              <a:ea typeface="+mj-ea"/>
            </a:endParaRPr>
          </a:p>
        </p:txBody>
      </p:sp>
      <p:sp>
        <p:nvSpPr>
          <p:cNvPr id="146435" name="Rectangle 3">
            <a:extLst>
              <a:ext uri="{FF2B5EF4-FFF2-40B4-BE49-F238E27FC236}">
                <a16:creationId xmlns:a16="http://schemas.microsoft.com/office/drawing/2014/main" id="{C785736D-786C-F99B-5CC2-D96FED6D1620}"/>
              </a:ext>
            </a:extLst>
          </p:cNvPr>
          <p:cNvSpPr>
            <a:spLocks noGrp="1" noChangeArrowheads="1"/>
          </p:cNvSpPr>
          <p:nvPr>
            <p:ph type="body" idx="1"/>
          </p:nvPr>
        </p:nvSpPr>
        <p:spPr>
          <a:xfrm>
            <a:off x="130205" y="1364226"/>
            <a:ext cx="8883589" cy="2249130"/>
          </a:xfrm>
        </p:spPr>
        <p:txBody>
          <a:bodyPr vert="horz" lIns="91440" tIns="45720" rIns="91440" bIns="45720" rtlCol="0" anchor="t">
            <a:no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800" b="1" dirty="0"/>
              <a:t>What it means:</a:t>
            </a:r>
            <a:br>
              <a:rPr lang="en-US" sz="2800" dirty="0"/>
            </a:br>
            <a:r>
              <a:rPr lang="en-US" sz="2800" dirty="0"/>
              <a:t>Before building an ICT strategy, the </a:t>
            </a:r>
            <a:r>
              <a:rPr lang="en-US" sz="2800" dirty="0" err="1"/>
              <a:t>organisation</a:t>
            </a:r>
            <a:r>
              <a:rPr lang="en-US" sz="2800" dirty="0"/>
              <a:t> must understand </a:t>
            </a:r>
            <a:r>
              <a:rPr lang="en-US" sz="2800" b="1" dirty="0"/>
              <a:t>where it stands now vs. where it wants to go</a:t>
            </a:r>
            <a:r>
              <a:rPr lang="en-US" sz="2800" dirty="0"/>
              <a:t>.</a:t>
            </a:r>
            <a:endParaRPr kumimoji="0" lang="en-US" altLang="en-US" sz="2800" b="0" i="0" u="none" strike="noStrike" cap="none" normalizeH="0" baseline="0" dirty="0">
              <a:ln>
                <a:noFill/>
              </a:ln>
              <a:solidFill>
                <a:schemeClr val="tx1"/>
              </a:solidFill>
              <a:effectLst/>
              <a:latin typeface="+mj-lt"/>
            </a:endParaRPr>
          </a:p>
        </p:txBody>
      </p:sp>
      <p:sp>
        <p:nvSpPr>
          <p:cNvPr id="3" name="Rectangle 1">
            <a:extLst>
              <a:ext uri="{FF2B5EF4-FFF2-40B4-BE49-F238E27FC236}">
                <a16:creationId xmlns:a16="http://schemas.microsoft.com/office/drawing/2014/main" id="{F5801C40-E14A-3001-2AF4-8F4BF6BF15C0}"/>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Tree>
    <p:extLst>
      <p:ext uri="{BB962C8B-B14F-4D97-AF65-F5344CB8AC3E}">
        <p14:creationId xmlns:p14="http://schemas.microsoft.com/office/powerpoint/2010/main" val="525369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38FD7-0345-DD5B-4BA6-FAE93A0AEC6A}"/>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57AB049A-A57A-2B7B-F19E-B890D93696D9}"/>
              </a:ext>
            </a:extLst>
          </p:cNvPr>
          <p:cNvSpPr>
            <a:spLocks noGrp="1" noChangeArrowheads="1"/>
          </p:cNvSpPr>
          <p:nvPr>
            <p:ph type="title"/>
          </p:nvPr>
        </p:nvSpPr>
        <p:spPr>
          <a:xfrm>
            <a:off x="457199" y="0"/>
            <a:ext cx="8229600" cy="1143000"/>
          </a:xfrm>
        </p:spPr>
        <p:txBody>
          <a:bodyPr>
            <a:normAutofit fontScale="90000"/>
          </a:bodyPr>
          <a:lstStyle/>
          <a:p>
            <a:pPr>
              <a:defRPr/>
            </a:pPr>
            <a:r>
              <a:rPr lang="en-US" b="1" dirty="0"/>
              <a:t>Assessment of Business Environment (Part 1)</a:t>
            </a:r>
            <a:endParaRPr lang="en-US" b="1" dirty="0">
              <a:ea typeface="+mj-ea"/>
            </a:endParaRPr>
          </a:p>
        </p:txBody>
      </p:sp>
      <p:sp>
        <p:nvSpPr>
          <p:cNvPr id="3" name="Rectangle 1">
            <a:extLst>
              <a:ext uri="{FF2B5EF4-FFF2-40B4-BE49-F238E27FC236}">
                <a16:creationId xmlns:a16="http://schemas.microsoft.com/office/drawing/2014/main" id="{CC8B4149-ED8F-DFEA-8761-92DB46336FCE}"/>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graphicFrame>
        <p:nvGraphicFramePr>
          <p:cNvPr id="5" name="Table 4">
            <a:extLst>
              <a:ext uri="{FF2B5EF4-FFF2-40B4-BE49-F238E27FC236}">
                <a16:creationId xmlns:a16="http://schemas.microsoft.com/office/drawing/2014/main" id="{B1789434-8B8F-8900-CE04-5C1F3F3AB959}"/>
              </a:ext>
            </a:extLst>
          </p:cNvPr>
          <p:cNvGraphicFramePr>
            <a:graphicFrameLocks noGrp="1"/>
          </p:cNvGraphicFramePr>
          <p:nvPr>
            <p:extLst>
              <p:ext uri="{D42A27DB-BD31-4B8C-83A1-F6EECF244321}">
                <p14:modId xmlns:p14="http://schemas.microsoft.com/office/powerpoint/2010/main" val="1929195695"/>
              </p:ext>
            </p:extLst>
          </p:nvPr>
        </p:nvGraphicFramePr>
        <p:xfrm>
          <a:off x="58992" y="2001101"/>
          <a:ext cx="9026013" cy="4389120"/>
        </p:xfrm>
        <a:graphic>
          <a:graphicData uri="http://schemas.openxmlformats.org/drawingml/2006/table">
            <a:tbl>
              <a:tblPr>
                <a:tableStyleId>{ED083AE6-46FA-4A59-8FB0-9F97EB10719F}</a:tableStyleId>
              </a:tblPr>
              <a:tblGrid>
                <a:gridCol w="3701845">
                  <a:extLst>
                    <a:ext uri="{9D8B030D-6E8A-4147-A177-3AD203B41FA5}">
                      <a16:colId xmlns:a16="http://schemas.microsoft.com/office/drawing/2014/main" val="86723771"/>
                    </a:ext>
                  </a:extLst>
                </a:gridCol>
                <a:gridCol w="5324168">
                  <a:extLst>
                    <a:ext uri="{9D8B030D-6E8A-4147-A177-3AD203B41FA5}">
                      <a16:colId xmlns:a16="http://schemas.microsoft.com/office/drawing/2014/main" val="1362276695"/>
                    </a:ext>
                  </a:extLst>
                </a:gridCol>
              </a:tblGrid>
              <a:tr h="0">
                <a:tc>
                  <a:txBody>
                    <a:bodyPr/>
                    <a:lstStyle/>
                    <a:p>
                      <a:r>
                        <a:rPr lang="en-US" sz="2800" b="1" dirty="0"/>
                        <a:t>Element</a:t>
                      </a:r>
                    </a:p>
                  </a:txBody>
                  <a:tcPr anchor="ctr">
                    <a:solidFill>
                      <a:schemeClr val="accent4">
                        <a:lumMod val="20000"/>
                        <a:lumOff val="80000"/>
                      </a:schemeClr>
                    </a:solidFill>
                  </a:tcPr>
                </a:tc>
                <a:tc>
                  <a:txBody>
                    <a:bodyPr/>
                    <a:lstStyle/>
                    <a:p>
                      <a:r>
                        <a:rPr lang="en-US" sz="2800" b="1" dirty="0"/>
                        <a:t>Example in Australia</a:t>
                      </a:r>
                    </a:p>
                  </a:txBody>
                  <a:tcPr anchor="ctr">
                    <a:solidFill>
                      <a:schemeClr val="accent4">
                        <a:lumMod val="20000"/>
                        <a:lumOff val="80000"/>
                      </a:schemeClr>
                    </a:solidFill>
                  </a:tcPr>
                </a:tc>
                <a:extLst>
                  <a:ext uri="{0D108BD9-81ED-4DB2-BD59-A6C34878D82A}">
                    <a16:rowId xmlns:a16="http://schemas.microsoft.com/office/drawing/2014/main" val="2121671895"/>
                  </a:ext>
                </a:extLst>
              </a:tr>
              <a:tr h="0">
                <a:tc>
                  <a:txBody>
                    <a:bodyPr/>
                    <a:lstStyle/>
                    <a:p>
                      <a:r>
                        <a:rPr lang="en-US" sz="2800" dirty="0"/>
                        <a:t>Technologies</a:t>
                      </a:r>
                    </a:p>
                  </a:txBody>
                  <a:tcPr anchor="ctr"/>
                </a:tc>
                <a:tc>
                  <a:txBody>
                    <a:bodyPr/>
                    <a:lstStyle/>
                    <a:p>
                      <a:r>
                        <a:rPr lang="en-US" sz="2800"/>
                        <a:t>From paper forms to online systems (e.g., MyGov)</a:t>
                      </a:r>
                    </a:p>
                  </a:txBody>
                  <a:tcPr anchor="ctr"/>
                </a:tc>
                <a:extLst>
                  <a:ext uri="{0D108BD9-81ED-4DB2-BD59-A6C34878D82A}">
                    <a16:rowId xmlns:a16="http://schemas.microsoft.com/office/drawing/2014/main" val="147003927"/>
                  </a:ext>
                </a:extLst>
              </a:tr>
              <a:tr h="0">
                <a:tc>
                  <a:txBody>
                    <a:bodyPr/>
                    <a:lstStyle/>
                    <a:p>
                      <a:r>
                        <a:rPr lang="en-US" sz="2800"/>
                        <a:t>Mission &amp; Vision</a:t>
                      </a:r>
                    </a:p>
                  </a:txBody>
                  <a:tcPr anchor="ctr"/>
                </a:tc>
                <a:tc>
                  <a:txBody>
                    <a:bodyPr/>
                    <a:lstStyle/>
                    <a:p>
                      <a:r>
                        <a:rPr lang="en-US" sz="2800"/>
                        <a:t>E.g., RMIT wants to become a “smart campus”</a:t>
                      </a:r>
                    </a:p>
                  </a:txBody>
                  <a:tcPr anchor="ctr"/>
                </a:tc>
                <a:extLst>
                  <a:ext uri="{0D108BD9-81ED-4DB2-BD59-A6C34878D82A}">
                    <a16:rowId xmlns:a16="http://schemas.microsoft.com/office/drawing/2014/main" val="1592742967"/>
                  </a:ext>
                </a:extLst>
              </a:tr>
              <a:tr h="0">
                <a:tc>
                  <a:txBody>
                    <a:bodyPr/>
                    <a:lstStyle/>
                    <a:p>
                      <a:r>
                        <a:rPr lang="en-US" sz="2800"/>
                        <a:t>Drivers for Change</a:t>
                      </a:r>
                    </a:p>
                  </a:txBody>
                  <a:tcPr anchor="ctr"/>
                </a:tc>
                <a:tc>
                  <a:txBody>
                    <a:bodyPr/>
                    <a:lstStyle/>
                    <a:p>
                      <a:r>
                        <a:rPr lang="en-US" sz="2800"/>
                        <a:t>COVID-19 pushed remote learning</a:t>
                      </a:r>
                    </a:p>
                  </a:txBody>
                  <a:tcPr anchor="ctr"/>
                </a:tc>
                <a:extLst>
                  <a:ext uri="{0D108BD9-81ED-4DB2-BD59-A6C34878D82A}">
                    <a16:rowId xmlns:a16="http://schemas.microsoft.com/office/drawing/2014/main" val="2628954847"/>
                  </a:ext>
                </a:extLst>
              </a:tr>
              <a:tr h="0">
                <a:tc>
                  <a:txBody>
                    <a:bodyPr/>
                    <a:lstStyle/>
                    <a:p>
                      <a:r>
                        <a:rPr lang="en-US" sz="2800"/>
                        <a:t>Culture &amp; Values</a:t>
                      </a:r>
                    </a:p>
                  </a:txBody>
                  <a:tcPr anchor="ctr"/>
                </a:tc>
                <a:tc>
                  <a:txBody>
                    <a:bodyPr/>
                    <a:lstStyle/>
                    <a:p>
                      <a:r>
                        <a:rPr lang="en-US" sz="2800"/>
                        <a:t>Are staff open to tech changes?</a:t>
                      </a:r>
                    </a:p>
                  </a:txBody>
                  <a:tcPr anchor="ctr"/>
                </a:tc>
                <a:extLst>
                  <a:ext uri="{0D108BD9-81ED-4DB2-BD59-A6C34878D82A}">
                    <a16:rowId xmlns:a16="http://schemas.microsoft.com/office/drawing/2014/main" val="4158028147"/>
                  </a:ext>
                </a:extLst>
              </a:tr>
              <a:tr h="0">
                <a:tc>
                  <a:txBody>
                    <a:bodyPr/>
                    <a:lstStyle/>
                    <a:p>
                      <a:r>
                        <a:rPr lang="en-US" sz="2800"/>
                        <a:t>Performance Tracking</a:t>
                      </a:r>
                    </a:p>
                  </a:txBody>
                  <a:tcPr anchor="ctr"/>
                </a:tc>
                <a:tc>
                  <a:txBody>
                    <a:bodyPr/>
                    <a:lstStyle/>
                    <a:p>
                      <a:r>
                        <a:rPr lang="en-US" sz="2800" dirty="0"/>
                        <a:t>How is success measured currently?</a:t>
                      </a:r>
                    </a:p>
                  </a:txBody>
                  <a:tcPr anchor="ctr"/>
                </a:tc>
                <a:extLst>
                  <a:ext uri="{0D108BD9-81ED-4DB2-BD59-A6C34878D82A}">
                    <a16:rowId xmlns:a16="http://schemas.microsoft.com/office/drawing/2014/main" val="2777836524"/>
                  </a:ext>
                </a:extLst>
              </a:tr>
            </a:tbl>
          </a:graphicData>
        </a:graphic>
      </p:graphicFrame>
      <p:sp>
        <p:nvSpPr>
          <p:cNvPr id="6" name="Rectangle 1">
            <a:extLst>
              <a:ext uri="{FF2B5EF4-FFF2-40B4-BE49-F238E27FC236}">
                <a16:creationId xmlns:a16="http://schemas.microsoft.com/office/drawing/2014/main" id="{94696EB8-D8A2-82D5-77B5-305B48B78797}"/>
              </a:ext>
            </a:extLst>
          </p:cNvPr>
          <p:cNvSpPr>
            <a:spLocks noChangeArrowheads="1"/>
          </p:cNvSpPr>
          <p:nvPr/>
        </p:nvSpPr>
        <p:spPr bwMode="auto">
          <a:xfrm>
            <a:off x="346963" y="1296862"/>
            <a:ext cx="43985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Compare Current vs. Future:</a:t>
            </a: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517212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370B2-CFCE-5360-AF17-2CAED8FDE242}"/>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718E31A3-B7C2-65BA-6202-857627A68020}"/>
              </a:ext>
            </a:extLst>
          </p:cNvPr>
          <p:cNvSpPr>
            <a:spLocks noGrp="1" noChangeArrowheads="1"/>
          </p:cNvSpPr>
          <p:nvPr>
            <p:ph type="title"/>
          </p:nvPr>
        </p:nvSpPr>
        <p:spPr>
          <a:xfrm>
            <a:off x="457199" y="0"/>
            <a:ext cx="8229600" cy="1143000"/>
          </a:xfrm>
        </p:spPr>
        <p:txBody>
          <a:bodyPr>
            <a:normAutofit fontScale="90000"/>
          </a:bodyPr>
          <a:lstStyle/>
          <a:p>
            <a:pPr>
              <a:defRPr/>
            </a:pPr>
            <a:r>
              <a:rPr lang="en-US" b="1" dirty="0"/>
              <a:t>Assessment of Business Environment (Part 2)</a:t>
            </a:r>
            <a:endParaRPr lang="en-US" b="1" dirty="0">
              <a:ea typeface="+mj-ea"/>
            </a:endParaRPr>
          </a:p>
        </p:txBody>
      </p:sp>
      <p:sp>
        <p:nvSpPr>
          <p:cNvPr id="3" name="Rectangle 1">
            <a:extLst>
              <a:ext uri="{FF2B5EF4-FFF2-40B4-BE49-F238E27FC236}">
                <a16:creationId xmlns:a16="http://schemas.microsoft.com/office/drawing/2014/main" id="{CEABE5C5-3028-B149-9004-AAA07AFD9F17}"/>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4C8D32D7-6CB3-877D-CCAC-BAEEA38B414D}"/>
              </a:ext>
            </a:extLst>
          </p:cNvPr>
          <p:cNvSpPr>
            <a:spLocks noChangeArrowheads="1"/>
          </p:cNvSpPr>
          <p:nvPr/>
        </p:nvSpPr>
        <p:spPr bwMode="auto">
          <a:xfrm>
            <a:off x="55493" y="1015503"/>
            <a:ext cx="9033011" cy="584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More areas to assess:</a:t>
            </a:r>
            <a:endParaRPr lang="en-US" sz="2800" dirty="0"/>
          </a:p>
          <a:p>
            <a:pPr marL="914400" lvl="1" indent="-457200">
              <a:lnSpc>
                <a:spcPct val="150000"/>
              </a:lnSpc>
              <a:buFont typeface="Arial" panose="020B0604020202020204" pitchFamily="34" charset="0"/>
              <a:buChar char="•"/>
            </a:pPr>
            <a:r>
              <a:rPr lang="en-US" sz="2800" b="1" dirty="0"/>
              <a:t>Strengths/Weaknesses</a:t>
            </a:r>
            <a:r>
              <a:rPr lang="en-US" sz="2800" dirty="0"/>
              <a:t> – E.g., strong customer support but outdated systems</a:t>
            </a:r>
          </a:p>
          <a:p>
            <a:pPr marL="914400" lvl="1" indent="-457200">
              <a:lnSpc>
                <a:spcPct val="150000"/>
              </a:lnSpc>
              <a:buFont typeface="Arial" panose="020B0604020202020204" pitchFamily="34" charset="0"/>
              <a:buChar char="•"/>
            </a:pPr>
            <a:r>
              <a:rPr lang="en-US" sz="2800" b="1" dirty="0"/>
              <a:t>App Portfolio</a:t>
            </a:r>
            <a:r>
              <a:rPr lang="en-US" sz="2800" dirty="0"/>
              <a:t> – Which software is in use? Are they effective?</a:t>
            </a:r>
          </a:p>
          <a:p>
            <a:pPr marL="914400" lvl="1" indent="-457200">
              <a:lnSpc>
                <a:spcPct val="150000"/>
              </a:lnSpc>
              <a:buFont typeface="Arial" panose="020B0604020202020204" pitchFamily="34" charset="0"/>
              <a:buChar char="•"/>
            </a:pPr>
            <a:r>
              <a:rPr lang="en-US" sz="2800" b="1" dirty="0"/>
              <a:t>Skills &amp; Maturity</a:t>
            </a:r>
            <a:r>
              <a:rPr lang="en-US" sz="2800" dirty="0"/>
              <a:t> – Do staff have the right ICT capabilities?</a:t>
            </a:r>
          </a:p>
          <a:p>
            <a:pPr marL="914400" lvl="1" indent="-457200">
              <a:lnSpc>
                <a:spcPct val="150000"/>
              </a:lnSpc>
              <a:buFont typeface="Arial" panose="020B0604020202020204" pitchFamily="34" charset="0"/>
              <a:buChar char="•"/>
            </a:pPr>
            <a:r>
              <a:rPr lang="en-US" sz="2800" b="1" dirty="0"/>
              <a:t>Vendors &amp; Delivery</a:t>
            </a:r>
            <a:r>
              <a:rPr lang="en-US" sz="2800" dirty="0"/>
              <a:t> – Who supplies ICT? Are they reliable?</a:t>
            </a:r>
          </a:p>
        </p:txBody>
      </p:sp>
    </p:spTree>
    <p:extLst>
      <p:ext uri="{BB962C8B-B14F-4D97-AF65-F5344CB8AC3E}">
        <p14:creationId xmlns:p14="http://schemas.microsoft.com/office/powerpoint/2010/main" val="363510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8B636-D7BE-D289-00A5-A50BDA86796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80D243E-1A1B-47AF-9BD7-2947C4B56825}"/>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ICT Strategy – What Is It?</a:t>
            </a:r>
            <a:endParaRPr lang="en-US" dirty="0">
              <a:ea typeface="Calibri"/>
              <a:cs typeface="Calibri"/>
            </a:endParaRPr>
          </a:p>
        </p:txBody>
      </p:sp>
      <p:sp>
        <p:nvSpPr>
          <p:cNvPr id="6" name="Content Placeholder 2">
            <a:extLst>
              <a:ext uri="{FF2B5EF4-FFF2-40B4-BE49-F238E27FC236}">
                <a16:creationId xmlns:a16="http://schemas.microsoft.com/office/drawing/2014/main" id="{D63AB009-4633-99D3-4D22-8BDC88D239CD}"/>
              </a:ext>
            </a:extLst>
          </p:cNvPr>
          <p:cNvSpPr txBox="1">
            <a:spLocks/>
          </p:cNvSpPr>
          <p:nvPr/>
        </p:nvSpPr>
        <p:spPr>
          <a:xfrm>
            <a:off x="126521" y="1205641"/>
            <a:ext cx="9120995" cy="39245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Example (Australia):</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A university like </a:t>
            </a:r>
            <a:r>
              <a:rPr kumimoji="0" lang="en-US" altLang="en-US" sz="2800" b="1" i="0" u="none" strike="noStrike" cap="none" normalizeH="0" baseline="0" dirty="0">
                <a:ln>
                  <a:noFill/>
                </a:ln>
                <a:solidFill>
                  <a:schemeClr val="tx1"/>
                </a:solidFill>
                <a:effectLst/>
                <a:latin typeface="+mj-lt"/>
              </a:rPr>
              <a:t>UTS</a:t>
            </a:r>
            <a:r>
              <a:rPr kumimoji="0" lang="en-US" altLang="en-US" sz="2800" b="0" i="0" u="none" strike="noStrike" cap="none" normalizeH="0" baseline="0" dirty="0">
                <a:ln>
                  <a:noFill/>
                </a:ln>
                <a:solidFill>
                  <a:schemeClr val="tx1"/>
                </a:solidFill>
                <a:effectLst/>
                <a:latin typeface="+mj-lt"/>
              </a:rPr>
              <a:t> may create an ICT strategy to integrate online learning tools, ensuring staff and students get the best digital experience.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mj-lt"/>
              </a:rPr>
              <a:t>Remember: ICT Strategy = Planning, not immediate system change.</a:t>
            </a:r>
          </a:p>
        </p:txBody>
      </p:sp>
    </p:spTree>
    <p:extLst>
      <p:ext uri="{BB962C8B-B14F-4D97-AF65-F5344CB8AC3E}">
        <p14:creationId xmlns:p14="http://schemas.microsoft.com/office/powerpoint/2010/main" val="1446686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D5015-F97D-C472-4699-9982C1B0C19F}"/>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020F307D-3466-66E4-28B3-D1C962EA905F}"/>
              </a:ext>
            </a:extLst>
          </p:cNvPr>
          <p:cNvSpPr>
            <a:spLocks noGrp="1" noChangeArrowheads="1"/>
          </p:cNvSpPr>
          <p:nvPr>
            <p:ph type="title"/>
          </p:nvPr>
        </p:nvSpPr>
        <p:spPr>
          <a:xfrm>
            <a:off x="457199" y="0"/>
            <a:ext cx="8229600" cy="1143000"/>
          </a:xfrm>
        </p:spPr>
        <p:txBody>
          <a:bodyPr>
            <a:normAutofit fontScale="90000"/>
          </a:bodyPr>
          <a:lstStyle/>
          <a:p>
            <a:pPr>
              <a:defRPr/>
            </a:pPr>
            <a:r>
              <a:rPr lang="en-US" b="1" dirty="0"/>
              <a:t>Assessment of Business Environment (Part 2)</a:t>
            </a:r>
            <a:endParaRPr lang="en-US" b="1" dirty="0">
              <a:ea typeface="+mj-ea"/>
            </a:endParaRPr>
          </a:p>
        </p:txBody>
      </p:sp>
      <p:sp>
        <p:nvSpPr>
          <p:cNvPr id="3" name="Rectangle 1">
            <a:extLst>
              <a:ext uri="{FF2B5EF4-FFF2-40B4-BE49-F238E27FC236}">
                <a16:creationId xmlns:a16="http://schemas.microsoft.com/office/drawing/2014/main" id="{AEF27196-7B52-0F23-7E43-366375491131}"/>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110D5694-0D9D-A51B-D4D0-D3EA73F46C4F}"/>
              </a:ext>
            </a:extLst>
          </p:cNvPr>
          <p:cNvSpPr>
            <a:spLocks noChangeArrowheads="1"/>
          </p:cNvSpPr>
          <p:nvPr/>
        </p:nvSpPr>
        <p:spPr bwMode="auto">
          <a:xfrm>
            <a:off x="55493" y="2057807"/>
            <a:ext cx="9033011"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t>Example (Australia):</a:t>
            </a:r>
            <a:br>
              <a:rPr lang="en-US" sz="2800" dirty="0"/>
            </a:br>
            <a:r>
              <a:rPr lang="en-US" sz="2800" b="1" dirty="0"/>
              <a:t>TAFE NSW</a:t>
            </a:r>
            <a:r>
              <a:rPr lang="en-US" sz="2800" dirty="0"/>
              <a:t> reviewed its ICT maturity and updated online systems for better student access.</a:t>
            </a:r>
          </a:p>
        </p:txBody>
      </p:sp>
    </p:spTree>
    <p:extLst>
      <p:ext uri="{BB962C8B-B14F-4D97-AF65-F5344CB8AC3E}">
        <p14:creationId xmlns:p14="http://schemas.microsoft.com/office/powerpoint/2010/main" val="2921200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7EC48-0743-D631-9310-1BA6C22A7E5D}"/>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099AEE7A-7E41-2991-C5D5-937CF3CDF8F8}"/>
              </a:ext>
            </a:extLst>
          </p:cNvPr>
          <p:cNvSpPr>
            <a:spLocks noGrp="1" noChangeArrowheads="1"/>
          </p:cNvSpPr>
          <p:nvPr>
            <p:ph type="title"/>
          </p:nvPr>
        </p:nvSpPr>
        <p:spPr>
          <a:xfrm>
            <a:off x="457199" y="0"/>
            <a:ext cx="8229600" cy="1143000"/>
          </a:xfrm>
        </p:spPr>
        <p:txBody>
          <a:bodyPr>
            <a:normAutofit/>
          </a:bodyPr>
          <a:lstStyle/>
          <a:p>
            <a:pPr>
              <a:defRPr/>
            </a:pPr>
            <a:r>
              <a:rPr lang="en-US" b="1" dirty="0"/>
              <a:t>Set Objectives for ICT Planning</a:t>
            </a:r>
            <a:endParaRPr lang="en-US" b="1" dirty="0">
              <a:ea typeface="+mj-ea"/>
            </a:endParaRPr>
          </a:p>
        </p:txBody>
      </p:sp>
      <p:sp>
        <p:nvSpPr>
          <p:cNvPr id="3" name="Rectangle 1">
            <a:extLst>
              <a:ext uri="{FF2B5EF4-FFF2-40B4-BE49-F238E27FC236}">
                <a16:creationId xmlns:a16="http://schemas.microsoft.com/office/drawing/2014/main" id="{350EECE7-0816-E898-8826-058E0644DD75}"/>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6C99F6BB-6B52-B710-AE67-C6238B07E493}"/>
              </a:ext>
            </a:extLst>
          </p:cNvPr>
          <p:cNvSpPr>
            <a:spLocks noChangeArrowheads="1"/>
          </p:cNvSpPr>
          <p:nvPr/>
        </p:nvSpPr>
        <p:spPr bwMode="auto">
          <a:xfrm>
            <a:off x="55493" y="1143000"/>
            <a:ext cx="9033011"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Main Idea:</a:t>
            </a:r>
            <a:br>
              <a:rPr lang="en-US" sz="2800" dirty="0"/>
            </a:br>
            <a:r>
              <a:rPr lang="en-US" sz="2800" dirty="0"/>
              <a:t>Good planning = clear goals. These goals must support </a:t>
            </a:r>
            <a:r>
              <a:rPr lang="en-US" sz="2800" b="1" dirty="0"/>
              <a:t>business agility</a:t>
            </a:r>
            <a:r>
              <a:rPr lang="en-US" sz="2800" dirty="0"/>
              <a:t> and future-proof systems.</a:t>
            </a:r>
          </a:p>
          <a:p>
            <a:pPr>
              <a:lnSpc>
                <a:spcPct val="150000"/>
              </a:lnSpc>
              <a:buNone/>
            </a:pPr>
            <a:r>
              <a:rPr lang="en-US" sz="2800" b="1" dirty="0"/>
              <a:t>Key Objectives:</a:t>
            </a:r>
            <a:endParaRPr lang="en-US" sz="2800" dirty="0"/>
          </a:p>
          <a:p>
            <a:pPr marL="914400" lvl="1" indent="-457200">
              <a:lnSpc>
                <a:spcPct val="150000"/>
              </a:lnSpc>
              <a:buFont typeface="Arial" panose="020B0604020202020204" pitchFamily="34" charset="0"/>
              <a:buChar char="•"/>
            </a:pPr>
            <a:r>
              <a:rPr lang="en-US" sz="2800" dirty="0"/>
              <a:t>Be fast and adaptive to change (e.g., digital payments).</a:t>
            </a:r>
          </a:p>
          <a:p>
            <a:pPr marL="914400" lvl="1" indent="-457200">
              <a:lnSpc>
                <a:spcPct val="150000"/>
              </a:lnSpc>
              <a:buFont typeface="Arial" panose="020B0604020202020204" pitchFamily="34" charset="0"/>
              <a:buChar char="•"/>
            </a:pPr>
            <a:r>
              <a:rPr lang="en-US" sz="2800" dirty="0"/>
              <a:t>Secure and manage data properly.</a:t>
            </a:r>
          </a:p>
          <a:p>
            <a:pPr marL="914400" lvl="1" indent="-457200">
              <a:lnSpc>
                <a:spcPct val="150000"/>
              </a:lnSpc>
              <a:buFont typeface="Arial" panose="020B0604020202020204" pitchFamily="34" charset="0"/>
              <a:buChar char="•"/>
            </a:pPr>
            <a:r>
              <a:rPr lang="en-US" sz="2800" dirty="0"/>
              <a:t>Know what ICT work is internal vs. outsourced.</a:t>
            </a:r>
          </a:p>
          <a:p>
            <a:pPr marL="914400" lvl="1" indent="-457200">
              <a:lnSpc>
                <a:spcPct val="150000"/>
              </a:lnSpc>
              <a:buFont typeface="Arial" panose="020B0604020202020204" pitchFamily="34" charset="0"/>
              <a:buChar char="•"/>
            </a:pPr>
            <a:r>
              <a:rPr lang="en-US" sz="2800" dirty="0"/>
              <a:t>Understand team skills and plan for improvement.</a:t>
            </a:r>
          </a:p>
        </p:txBody>
      </p:sp>
    </p:spTree>
    <p:extLst>
      <p:ext uri="{BB962C8B-B14F-4D97-AF65-F5344CB8AC3E}">
        <p14:creationId xmlns:p14="http://schemas.microsoft.com/office/powerpoint/2010/main" val="3731986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BA2B1-0D4E-6E9B-284B-705CD6A7CAFF}"/>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D175B796-0A9D-BBAD-BD0D-7FCCF5DCF116}"/>
              </a:ext>
            </a:extLst>
          </p:cNvPr>
          <p:cNvSpPr>
            <a:spLocks noGrp="1" noChangeArrowheads="1"/>
          </p:cNvSpPr>
          <p:nvPr>
            <p:ph type="title"/>
          </p:nvPr>
        </p:nvSpPr>
        <p:spPr>
          <a:xfrm>
            <a:off x="457199" y="0"/>
            <a:ext cx="8229600" cy="1143000"/>
          </a:xfrm>
        </p:spPr>
        <p:txBody>
          <a:bodyPr>
            <a:normAutofit/>
          </a:bodyPr>
          <a:lstStyle/>
          <a:p>
            <a:pPr>
              <a:defRPr/>
            </a:pPr>
            <a:r>
              <a:rPr lang="en-US" b="1" dirty="0"/>
              <a:t>Set Objectives for ICT Planning</a:t>
            </a:r>
            <a:endParaRPr lang="en-US" b="1" dirty="0">
              <a:ea typeface="+mj-ea"/>
            </a:endParaRPr>
          </a:p>
        </p:txBody>
      </p:sp>
      <p:sp>
        <p:nvSpPr>
          <p:cNvPr id="3" name="Rectangle 1">
            <a:extLst>
              <a:ext uri="{FF2B5EF4-FFF2-40B4-BE49-F238E27FC236}">
                <a16:creationId xmlns:a16="http://schemas.microsoft.com/office/drawing/2014/main" id="{FCD655E1-4457-6105-BD1A-4D03BEC1CCAD}"/>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FE89B618-D998-C651-4AE9-65730F0C469D}"/>
              </a:ext>
            </a:extLst>
          </p:cNvPr>
          <p:cNvSpPr>
            <a:spLocks noChangeArrowheads="1"/>
          </p:cNvSpPr>
          <p:nvPr/>
        </p:nvSpPr>
        <p:spPr bwMode="auto">
          <a:xfrm>
            <a:off x="0" y="2057807"/>
            <a:ext cx="9033011"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Example:</a:t>
            </a:r>
            <a:br>
              <a:rPr lang="en-US" sz="2800" dirty="0"/>
            </a:br>
            <a:r>
              <a:rPr lang="en-US" sz="2800" b="1" dirty="0"/>
              <a:t>Woolworths</a:t>
            </a:r>
            <a:r>
              <a:rPr lang="en-US" sz="2800" dirty="0"/>
              <a:t> developed its e-commerce system in-house but used third parties for delivery logistics.</a:t>
            </a:r>
          </a:p>
        </p:txBody>
      </p:sp>
    </p:spTree>
    <p:extLst>
      <p:ext uri="{BB962C8B-B14F-4D97-AF65-F5344CB8AC3E}">
        <p14:creationId xmlns:p14="http://schemas.microsoft.com/office/powerpoint/2010/main" val="3458909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E4B33-8499-A10B-1781-25B5BA822F7F}"/>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A64201B3-6E6C-01B5-E86A-870C964A89E4}"/>
              </a:ext>
            </a:extLst>
          </p:cNvPr>
          <p:cNvSpPr>
            <a:spLocks noGrp="1" noChangeArrowheads="1"/>
          </p:cNvSpPr>
          <p:nvPr>
            <p:ph type="title"/>
          </p:nvPr>
        </p:nvSpPr>
        <p:spPr>
          <a:xfrm>
            <a:off x="457199" y="0"/>
            <a:ext cx="8229600" cy="1143000"/>
          </a:xfrm>
        </p:spPr>
        <p:txBody>
          <a:bodyPr>
            <a:normAutofit/>
          </a:bodyPr>
          <a:lstStyle/>
          <a:p>
            <a:pPr>
              <a:defRPr/>
            </a:pPr>
            <a:r>
              <a:rPr lang="en-US" b="1" dirty="0"/>
              <a:t>Success Criteria</a:t>
            </a:r>
            <a:endParaRPr lang="en-US" b="1" dirty="0">
              <a:ea typeface="+mj-ea"/>
            </a:endParaRPr>
          </a:p>
        </p:txBody>
      </p:sp>
      <p:sp>
        <p:nvSpPr>
          <p:cNvPr id="3" name="Rectangle 1">
            <a:extLst>
              <a:ext uri="{FF2B5EF4-FFF2-40B4-BE49-F238E27FC236}">
                <a16:creationId xmlns:a16="http://schemas.microsoft.com/office/drawing/2014/main" id="{3F340402-2919-A33A-DF71-1C0C0CB28806}"/>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D8EF16BA-9CE3-96A6-3B0A-C3528717C401}"/>
              </a:ext>
            </a:extLst>
          </p:cNvPr>
          <p:cNvSpPr>
            <a:spLocks noChangeArrowheads="1"/>
          </p:cNvSpPr>
          <p:nvPr/>
        </p:nvSpPr>
        <p:spPr bwMode="auto">
          <a:xfrm>
            <a:off x="0" y="1411477"/>
            <a:ext cx="9033011"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How do you know if the ICT strategy is working?</a:t>
            </a:r>
            <a:endParaRPr lang="en-US" sz="2800" dirty="0"/>
          </a:p>
          <a:p>
            <a:pPr marL="914400" lvl="1" indent="-457200">
              <a:lnSpc>
                <a:spcPct val="150000"/>
              </a:lnSpc>
              <a:buFont typeface="Arial" panose="020B0604020202020204" pitchFamily="34" charset="0"/>
              <a:buChar char="•"/>
            </a:pPr>
            <a:r>
              <a:rPr lang="en-US" sz="2800" dirty="0"/>
              <a:t>Track ICT project progress.</a:t>
            </a:r>
          </a:p>
          <a:p>
            <a:pPr marL="914400" lvl="1" indent="-457200">
              <a:lnSpc>
                <a:spcPct val="150000"/>
              </a:lnSpc>
              <a:buFont typeface="Arial" panose="020B0604020202020204" pitchFamily="34" charset="0"/>
              <a:buChar char="•"/>
            </a:pPr>
            <a:r>
              <a:rPr lang="en-US" sz="2800" dirty="0"/>
              <a:t>Measure usage, savings, and efficiency.</a:t>
            </a:r>
          </a:p>
          <a:p>
            <a:pPr marL="914400" lvl="1" indent="-457200">
              <a:lnSpc>
                <a:spcPct val="150000"/>
              </a:lnSpc>
              <a:buFont typeface="Arial" panose="020B0604020202020204" pitchFamily="34" charset="0"/>
              <a:buChar char="•"/>
            </a:pPr>
            <a:r>
              <a:rPr lang="en-US" sz="2800" dirty="0"/>
              <a:t>Get people involved and onboard.</a:t>
            </a:r>
          </a:p>
          <a:p>
            <a:pPr marL="914400" lvl="1" indent="-457200">
              <a:lnSpc>
                <a:spcPct val="150000"/>
              </a:lnSpc>
              <a:buFont typeface="Arial" panose="020B0604020202020204" pitchFamily="34" charset="0"/>
              <a:buChar char="•"/>
            </a:pPr>
            <a:r>
              <a:rPr lang="en-US" sz="2800" dirty="0"/>
              <a:t>Improve communication between teams.</a:t>
            </a:r>
          </a:p>
        </p:txBody>
      </p:sp>
    </p:spTree>
    <p:extLst>
      <p:ext uri="{BB962C8B-B14F-4D97-AF65-F5344CB8AC3E}">
        <p14:creationId xmlns:p14="http://schemas.microsoft.com/office/powerpoint/2010/main" val="280917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arn(inVertical)">
                                      <p:cBhvr>
                                        <p:cTn id="10" dur="500"/>
                                        <p:tgtEl>
                                          <p:spTgt spid="6">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arn(inVertical)">
                                      <p:cBhvr>
                                        <p:cTn id="13" dur="500"/>
                                        <p:tgtEl>
                                          <p:spTgt spid="6">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barn(inVertical)">
                                      <p:cBhvr>
                                        <p:cTn id="1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832B0-DF5A-AEBC-63AB-680EEB1AA964}"/>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4A004114-DE45-C617-D307-4EEE0F95D460}"/>
              </a:ext>
            </a:extLst>
          </p:cNvPr>
          <p:cNvSpPr>
            <a:spLocks noGrp="1" noChangeArrowheads="1"/>
          </p:cNvSpPr>
          <p:nvPr>
            <p:ph type="title"/>
          </p:nvPr>
        </p:nvSpPr>
        <p:spPr>
          <a:xfrm>
            <a:off x="457199" y="0"/>
            <a:ext cx="8229600" cy="1143000"/>
          </a:xfrm>
        </p:spPr>
        <p:txBody>
          <a:bodyPr>
            <a:normAutofit/>
          </a:bodyPr>
          <a:lstStyle/>
          <a:p>
            <a:pPr>
              <a:defRPr/>
            </a:pPr>
            <a:r>
              <a:rPr lang="en-US" b="1" dirty="0"/>
              <a:t>Success Criteria</a:t>
            </a:r>
            <a:endParaRPr lang="en-US" b="1" dirty="0">
              <a:ea typeface="+mj-ea"/>
            </a:endParaRPr>
          </a:p>
        </p:txBody>
      </p:sp>
      <p:sp>
        <p:nvSpPr>
          <p:cNvPr id="3" name="Rectangle 1">
            <a:extLst>
              <a:ext uri="{FF2B5EF4-FFF2-40B4-BE49-F238E27FC236}">
                <a16:creationId xmlns:a16="http://schemas.microsoft.com/office/drawing/2014/main" id="{4B0AD4CA-C558-539B-DB00-EC7B4A0B64E0}"/>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9750CF8D-B631-E532-67A2-F99CC936E8E5}"/>
              </a:ext>
            </a:extLst>
          </p:cNvPr>
          <p:cNvSpPr>
            <a:spLocks noChangeArrowheads="1"/>
          </p:cNvSpPr>
          <p:nvPr/>
        </p:nvSpPr>
        <p:spPr bwMode="auto">
          <a:xfrm>
            <a:off x="0" y="2057808"/>
            <a:ext cx="9033011"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Example (Australia):</a:t>
            </a:r>
            <a:br>
              <a:rPr lang="en-US" sz="2800" dirty="0"/>
            </a:br>
            <a:r>
              <a:rPr lang="en-US" sz="2800" b="1" dirty="0"/>
              <a:t>My Health Record</a:t>
            </a:r>
            <a:r>
              <a:rPr lang="en-US" sz="2800" dirty="0"/>
              <a:t> improved after better forecasting and user engagement.</a:t>
            </a:r>
          </a:p>
        </p:txBody>
      </p:sp>
    </p:spTree>
    <p:extLst>
      <p:ext uri="{BB962C8B-B14F-4D97-AF65-F5344CB8AC3E}">
        <p14:creationId xmlns:p14="http://schemas.microsoft.com/office/powerpoint/2010/main" val="4183122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13293-831E-48DA-8CE7-1397BB850952}"/>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6512A742-A60D-A547-F983-7731003D0D3F}"/>
              </a:ext>
            </a:extLst>
          </p:cNvPr>
          <p:cNvSpPr>
            <a:spLocks noGrp="1" noChangeArrowheads="1"/>
          </p:cNvSpPr>
          <p:nvPr>
            <p:ph type="title"/>
          </p:nvPr>
        </p:nvSpPr>
        <p:spPr>
          <a:xfrm>
            <a:off x="457199" y="0"/>
            <a:ext cx="8229600" cy="1143000"/>
          </a:xfrm>
        </p:spPr>
        <p:txBody>
          <a:bodyPr>
            <a:normAutofit/>
          </a:bodyPr>
          <a:lstStyle/>
          <a:p>
            <a:pPr>
              <a:defRPr/>
            </a:pPr>
            <a:r>
              <a:rPr lang="en-US" b="1" dirty="0"/>
              <a:t>Business Units Consolidation</a:t>
            </a:r>
            <a:endParaRPr lang="en-US" b="1" dirty="0">
              <a:ea typeface="+mj-ea"/>
            </a:endParaRPr>
          </a:p>
        </p:txBody>
      </p:sp>
      <p:sp>
        <p:nvSpPr>
          <p:cNvPr id="3" name="Rectangle 1">
            <a:extLst>
              <a:ext uri="{FF2B5EF4-FFF2-40B4-BE49-F238E27FC236}">
                <a16:creationId xmlns:a16="http://schemas.microsoft.com/office/drawing/2014/main" id="{9BBCA64E-CDE0-DBF5-AEB9-944C73B8493E}"/>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A22D4C10-B578-3EFB-0573-CFA5404A1D98}"/>
              </a:ext>
            </a:extLst>
          </p:cNvPr>
          <p:cNvSpPr>
            <a:spLocks noChangeArrowheads="1"/>
          </p:cNvSpPr>
          <p:nvPr/>
        </p:nvSpPr>
        <p:spPr bwMode="auto">
          <a:xfrm>
            <a:off x="0" y="1088312"/>
            <a:ext cx="9033011"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What it means:</a:t>
            </a:r>
            <a:br>
              <a:rPr lang="en-US" sz="2800" dirty="0"/>
            </a:br>
            <a:r>
              <a:rPr lang="en-US" sz="2800" dirty="0"/>
              <a:t>Different departments need to work together—not in silos.</a:t>
            </a:r>
          </a:p>
          <a:p>
            <a:pPr>
              <a:lnSpc>
                <a:spcPct val="150000"/>
              </a:lnSpc>
              <a:buNone/>
            </a:pPr>
            <a:r>
              <a:rPr lang="en-US" sz="2800" b="1" dirty="0"/>
              <a:t>Key Concepts:</a:t>
            </a:r>
            <a:endParaRPr lang="en-US" sz="2800" dirty="0"/>
          </a:p>
          <a:p>
            <a:pPr marL="914400" lvl="1" indent="-457200">
              <a:lnSpc>
                <a:spcPct val="150000"/>
              </a:lnSpc>
              <a:buFont typeface="Arial" panose="020B0604020202020204" pitchFamily="34" charset="0"/>
              <a:buChar char="•"/>
            </a:pPr>
            <a:r>
              <a:rPr lang="en-US" sz="2800" dirty="0"/>
              <a:t>Share info and goals.</a:t>
            </a:r>
          </a:p>
          <a:p>
            <a:pPr marL="914400" lvl="1" indent="-457200">
              <a:lnSpc>
                <a:spcPct val="150000"/>
              </a:lnSpc>
              <a:buFont typeface="Arial" panose="020B0604020202020204" pitchFamily="34" charset="0"/>
              <a:buChar char="•"/>
            </a:pPr>
            <a:r>
              <a:rPr lang="en-US" sz="2800" dirty="0"/>
              <a:t>Align models for business + IT.</a:t>
            </a:r>
          </a:p>
          <a:p>
            <a:pPr marL="914400" lvl="1" indent="-457200">
              <a:lnSpc>
                <a:spcPct val="150000"/>
              </a:lnSpc>
              <a:buFont typeface="Arial" panose="020B0604020202020204" pitchFamily="34" charset="0"/>
              <a:buChar char="•"/>
            </a:pPr>
            <a:r>
              <a:rPr lang="en-US" sz="2800" dirty="0" err="1"/>
              <a:t>Standardise</a:t>
            </a:r>
            <a:r>
              <a:rPr lang="en-US" sz="2800" dirty="0"/>
              <a:t> systems (less duplication).</a:t>
            </a:r>
          </a:p>
        </p:txBody>
      </p:sp>
    </p:spTree>
    <p:extLst>
      <p:ext uri="{BB962C8B-B14F-4D97-AF65-F5344CB8AC3E}">
        <p14:creationId xmlns:p14="http://schemas.microsoft.com/office/powerpoint/2010/main" val="9036423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F3A45-0513-E0C7-F8D7-9325A187B012}"/>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310B644D-D94B-C399-C0D9-461B8155610F}"/>
              </a:ext>
            </a:extLst>
          </p:cNvPr>
          <p:cNvSpPr>
            <a:spLocks noGrp="1" noChangeArrowheads="1"/>
          </p:cNvSpPr>
          <p:nvPr>
            <p:ph type="title"/>
          </p:nvPr>
        </p:nvSpPr>
        <p:spPr>
          <a:xfrm>
            <a:off x="457199" y="0"/>
            <a:ext cx="8229600" cy="1143000"/>
          </a:xfrm>
        </p:spPr>
        <p:txBody>
          <a:bodyPr>
            <a:normAutofit/>
          </a:bodyPr>
          <a:lstStyle/>
          <a:p>
            <a:pPr>
              <a:defRPr/>
            </a:pPr>
            <a:r>
              <a:rPr lang="en-US" b="1" dirty="0"/>
              <a:t>Business Units Consolidation</a:t>
            </a:r>
            <a:endParaRPr lang="en-US" b="1" dirty="0">
              <a:ea typeface="+mj-ea"/>
            </a:endParaRPr>
          </a:p>
        </p:txBody>
      </p:sp>
      <p:sp>
        <p:nvSpPr>
          <p:cNvPr id="3" name="Rectangle 1">
            <a:extLst>
              <a:ext uri="{FF2B5EF4-FFF2-40B4-BE49-F238E27FC236}">
                <a16:creationId xmlns:a16="http://schemas.microsoft.com/office/drawing/2014/main" id="{EF509CE8-0CBE-01EA-FFDC-ABFB2093936F}"/>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92E16FB8-532F-13A9-4889-2AB2B434CDE5}"/>
              </a:ext>
            </a:extLst>
          </p:cNvPr>
          <p:cNvSpPr>
            <a:spLocks noChangeArrowheads="1"/>
          </p:cNvSpPr>
          <p:nvPr/>
        </p:nvSpPr>
        <p:spPr bwMode="auto">
          <a:xfrm>
            <a:off x="0" y="2057808"/>
            <a:ext cx="9033011"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Example (Australia):</a:t>
            </a:r>
            <a:br>
              <a:rPr lang="en-US" sz="2800" dirty="0"/>
            </a:br>
            <a:r>
              <a:rPr lang="en-US" sz="2800" b="1" dirty="0"/>
              <a:t>University of Sydney</a:t>
            </a:r>
            <a:r>
              <a:rPr lang="en-US" sz="2800" dirty="0"/>
              <a:t> </a:t>
            </a:r>
            <a:r>
              <a:rPr lang="en-US" sz="2800" dirty="0" err="1"/>
              <a:t>centralised</a:t>
            </a:r>
            <a:r>
              <a:rPr lang="en-US" sz="2800" dirty="0"/>
              <a:t> its student and research systems into one portal.</a:t>
            </a:r>
          </a:p>
        </p:txBody>
      </p:sp>
    </p:spTree>
    <p:extLst>
      <p:ext uri="{BB962C8B-B14F-4D97-AF65-F5344CB8AC3E}">
        <p14:creationId xmlns:p14="http://schemas.microsoft.com/office/powerpoint/2010/main" val="29450390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8883A-D653-8565-DADC-CCFCFC7F5372}"/>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F95CDFB7-94E5-434B-8B15-DF1ECD4B5F3B}"/>
              </a:ext>
            </a:extLst>
          </p:cNvPr>
          <p:cNvSpPr>
            <a:spLocks noGrp="1" noChangeArrowheads="1"/>
          </p:cNvSpPr>
          <p:nvPr>
            <p:ph type="title"/>
          </p:nvPr>
        </p:nvSpPr>
        <p:spPr>
          <a:xfrm>
            <a:off x="457199" y="0"/>
            <a:ext cx="8229600" cy="1143000"/>
          </a:xfrm>
        </p:spPr>
        <p:txBody>
          <a:bodyPr>
            <a:normAutofit/>
          </a:bodyPr>
          <a:lstStyle/>
          <a:p>
            <a:pPr>
              <a:defRPr/>
            </a:pPr>
            <a:r>
              <a:rPr lang="en-US" b="1" dirty="0"/>
              <a:t>Research Discussion Questions</a:t>
            </a:r>
            <a:endParaRPr lang="en-US" b="1" dirty="0">
              <a:ea typeface="+mj-ea"/>
            </a:endParaRPr>
          </a:p>
        </p:txBody>
      </p:sp>
      <p:sp>
        <p:nvSpPr>
          <p:cNvPr id="3" name="Rectangle 1">
            <a:extLst>
              <a:ext uri="{FF2B5EF4-FFF2-40B4-BE49-F238E27FC236}">
                <a16:creationId xmlns:a16="http://schemas.microsoft.com/office/drawing/2014/main" id="{182BAA56-9A6A-3F5C-0329-2B7929762CBD}"/>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B034DCC4-28EC-A732-E16A-2B7214D9DB0E}"/>
              </a:ext>
            </a:extLst>
          </p:cNvPr>
          <p:cNvSpPr>
            <a:spLocks noChangeArrowheads="1"/>
          </p:cNvSpPr>
          <p:nvPr/>
        </p:nvSpPr>
        <p:spPr bwMode="auto">
          <a:xfrm>
            <a:off x="0" y="1088312"/>
            <a:ext cx="9033011"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What are some strengths and weaknesses in ICT delivery in public Australian services (e.g., Medicare, MyGov)?</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Why is it important to assess </a:t>
            </a:r>
            <a:r>
              <a:rPr kumimoji="0" lang="en-US" altLang="en-US" sz="2800" b="0" i="0" u="none" strike="noStrike" cap="none" normalizeH="0" baseline="0" dirty="0" err="1">
                <a:ln>
                  <a:noFill/>
                </a:ln>
                <a:solidFill>
                  <a:schemeClr val="tx1"/>
                </a:solidFill>
                <a:effectLst/>
                <a:latin typeface="+mj-lt"/>
              </a:rPr>
              <a:t>organisational</a:t>
            </a:r>
            <a:r>
              <a:rPr kumimoji="0" lang="en-US" altLang="en-US" sz="2800" b="0" i="0" u="none" strike="noStrike" cap="none" normalizeH="0" baseline="0" dirty="0">
                <a:ln>
                  <a:noFill/>
                </a:ln>
                <a:solidFill>
                  <a:schemeClr val="tx1"/>
                </a:solidFill>
                <a:effectLst/>
                <a:latin typeface="+mj-lt"/>
              </a:rPr>
              <a:t> culture before implementing ICT strategy?</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How do universities in Australia consolidate business and IT models? Find one example.</a:t>
            </a:r>
          </a:p>
        </p:txBody>
      </p:sp>
    </p:spTree>
    <p:extLst>
      <p:ext uri="{BB962C8B-B14F-4D97-AF65-F5344CB8AC3E}">
        <p14:creationId xmlns:p14="http://schemas.microsoft.com/office/powerpoint/2010/main" val="705887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71DD8-7C7B-7324-E475-0A4B436A4C03}"/>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8DC48472-97CF-63F9-12EC-E8B0ABD551FF}"/>
              </a:ext>
            </a:extLst>
          </p:cNvPr>
          <p:cNvSpPr>
            <a:spLocks noGrp="1" noChangeArrowheads="1"/>
          </p:cNvSpPr>
          <p:nvPr>
            <p:ph type="title"/>
          </p:nvPr>
        </p:nvSpPr>
        <p:spPr>
          <a:xfrm>
            <a:off x="457199" y="0"/>
            <a:ext cx="8229600" cy="1143000"/>
          </a:xfrm>
        </p:spPr>
        <p:txBody>
          <a:bodyPr>
            <a:normAutofit/>
          </a:bodyPr>
          <a:lstStyle/>
          <a:p>
            <a:pPr>
              <a:defRPr/>
            </a:pPr>
            <a:r>
              <a:rPr lang="en-US" b="1" dirty="0"/>
              <a:t>Hands-On Activities</a:t>
            </a:r>
            <a:endParaRPr lang="en-US" b="1" dirty="0">
              <a:ea typeface="+mj-ea"/>
            </a:endParaRPr>
          </a:p>
        </p:txBody>
      </p:sp>
      <p:sp>
        <p:nvSpPr>
          <p:cNvPr id="3" name="Rectangle 1">
            <a:extLst>
              <a:ext uri="{FF2B5EF4-FFF2-40B4-BE49-F238E27FC236}">
                <a16:creationId xmlns:a16="http://schemas.microsoft.com/office/drawing/2014/main" id="{567E953F-42AD-F8CB-449B-9A7B54A38B3E}"/>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92864A7D-C3B0-03E5-79B7-644E65E9F064}"/>
              </a:ext>
            </a:extLst>
          </p:cNvPr>
          <p:cNvSpPr>
            <a:spLocks noChangeArrowheads="1"/>
          </p:cNvSpPr>
          <p:nvPr/>
        </p:nvSpPr>
        <p:spPr bwMode="auto">
          <a:xfrm>
            <a:off x="0" y="1734643"/>
            <a:ext cx="9033011"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a:pPr>
            <a:r>
              <a:rPr lang="en-US" sz="2800" b="1" dirty="0"/>
              <a:t>Current vs. Future State Map</a:t>
            </a:r>
            <a:br>
              <a:rPr lang="en-US" sz="2800" dirty="0"/>
            </a:br>
            <a:r>
              <a:rPr lang="en-US" sz="2800" dirty="0"/>
              <a:t>Choose a real business or </a:t>
            </a:r>
            <a:r>
              <a:rPr lang="en-US" sz="2800" dirty="0" err="1"/>
              <a:t>uni</a:t>
            </a:r>
            <a:r>
              <a:rPr lang="en-US" sz="2800" dirty="0"/>
              <a:t> department. Students map:</a:t>
            </a:r>
          </a:p>
          <a:p>
            <a:pPr marL="914400" lvl="1" indent="-457200">
              <a:lnSpc>
                <a:spcPct val="150000"/>
              </a:lnSpc>
              <a:buFont typeface="Arial" panose="020B0604020202020204" pitchFamily="34" charset="0"/>
              <a:buChar char="•"/>
            </a:pPr>
            <a:r>
              <a:rPr lang="en-US" sz="2800" dirty="0"/>
              <a:t>Current tech, vision, values</a:t>
            </a:r>
          </a:p>
          <a:p>
            <a:pPr marL="914400" lvl="1" indent="-457200">
              <a:lnSpc>
                <a:spcPct val="150000"/>
              </a:lnSpc>
              <a:buFont typeface="Arial" panose="020B0604020202020204" pitchFamily="34" charset="0"/>
              <a:buChar char="•"/>
            </a:pPr>
            <a:r>
              <a:rPr lang="en-US" sz="2800" dirty="0"/>
              <a:t>Future goals and gaps</a:t>
            </a:r>
          </a:p>
        </p:txBody>
      </p:sp>
    </p:spTree>
    <p:extLst>
      <p:ext uri="{BB962C8B-B14F-4D97-AF65-F5344CB8AC3E}">
        <p14:creationId xmlns:p14="http://schemas.microsoft.com/office/powerpoint/2010/main" val="2240306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2D81E-1AF5-99B2-C1A1-82A96440D7FD}"/>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83FE3DFB-B8BE-B751-14D0-85A836068621}"/>
              </a:ext>
            </a:extLst>
          </p:cNvPr>
          <p:cNvSpPr>
            <a:spLocks noGrp="1" noChangeArrowheads="1"/>
          </p:cNvSpPr>
          <p:nvPr>
            <p:ph type="title"/>
          </p:nvPr>
        </p:nvSpPr>
        <p:spPr>
          <a:xfrm>
            <a:off x="457199" y="0"/>
            <a:ext cx="8229600" cy="1143000"/>
          </a:xfrm>
        </p:spPr>
        <p:txBody>
          <a:bodyPr>
            <a:normAutofit/>
          </a:bodyPr>
          <a:lstStyle/>
          <a:p>
            <a:pPr>
              <a:defRPr/>
            </a:pPr>
            <a:r>
              <a:rPr lang="en-US" b="1" dirty="0"/>
              <a:t>Hands-On Activities</a:t>
            </a:r>
            <a:endParaRPr lang="en-US" b="1" dirty="0">
              <a:ea typeface="+mj-ea"/>
            </a:endParaRPr>
          </a:p>
        </p:txBody>
      </p:sp>
      <p:sp>
        <p:nvSpPr>
          <p:cNvPr id="3" name="Rectangle 1">
            <a:extLst>
              <a:ext uri="{FF2B5EF4-FFF2-40B4-BE49-F238E27FC236}">
                <a16:creationId xmlns:a16="http://schemas.microsoft.com/office/drawing/2014/main" id="{8E967CCF-BA2A-A153-F72F-0E51B3140DFD}"/>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0C7C26DC-58EB-DEE9-9BEB-B215501178C0}"/>
              </a:ext>
            </a:extLst>
          </p:cNvPr>
          <p:cNvSpPr>
            <a:spLocks noChangeArrowheads="1"/>
          </p:cNvSpPr>
          <p:nvPr/>
        </p:nvSpPr>
        <p:spPr bwMode="auto">
          <a:xfrm>
            <a:off x="0" y="1411478"/>
            <a:ext cx="9033011"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startAt="2"/>
            </a:pPr>
            <a:r>
              <a:rPr lang="en-US" sz="2800" b="1" dirty="0"/>
              <a:t>Vendor &amp; Delivery Evaluation</a:t>
            </a:r>
            <a:br>
              <a:rPr lang="en-US" sz="2800" dirty="0"/>
            </a:br>
            <a:r>
              <a:rPr lang="en-US" sz="2800" dirty="0"/>
              <a:t>Pick an ICT service provider in Australia (e.g., Telstra, Atlassian). Assess:</a:t>
            </a:r>
          </a:p>
          <a:p>
            <a:pPr marL="914400" lvl="1" indent="-457200">
              <a:lnSpc>
                <a:spcPct val="150000"/>
              </a:lnSpc>
              <a:buFont typeface="Arial" panose="020B0604020202020204" pitchFamily="34" charset="0"/>
              <a:buChar char="•"/>
            </a:pPr>
            <a:r>
              <a:rPr lang="en-US" sz="2800" dirty="0"/>
              <a:t>What do they offer?</a:t>
            </a:r>
          </a:p>
          <a:p>
            <a:pPr marL="914400" lvl="1" indent="-457200">
              <a:lnSpc>
                <a:spcPct val="150000"/>
              </a:lnSpc>
              <a:buFont typeface="Arial" panose="020B0604020202020204" pitchFamily="34" charset="0"/>
              <a:buChar char="•"/>
            </a:pPr>
            <a:r>
              <a:rPr lang="en-US" sz="2800" dirty="0"/>
              <a:t>Are they suitable for long-term collaboration?</a:t>
            </a:r>
          </a:p>
        </p:txBody>
      </p:sp>
    </p:spTree>
    <p:extLst>
      <p:ext uri="{BB962C8B-B14F-4D97-AF65-F5344CB8AC3E}">
        <p14:creationId xmlns:p14="http://schemas.microsoft.com/office/powerpoint/2010/main" val="210885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A73CF-4A34-7C50-C529-71C86AD8134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3E47007-5394-71F5-FD32-34A70000715C}"/>
              </a:ext>
            </a:extLst>
          </p:cNvPr>
          <p:cNvSpPr txBox="1">
            <a:spLocks/>
          </p:cNvSpPr>
          <p:nvPr/>
        </p:nvSpPr>
        <p:spPr>
          <a:xfrm>
            <a:off x="457200" y="14524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Why ICT Strategy Matters (Its Purpose)</a:t>
            </a:r>
            <a:endParaRPr lang="en-US" dirty="0">
              <a:ea typeface="Calibri"/>
              <a:cs typeface="Calibri"/>
            </a:endParaRPr>
          </a:p>
        </p:txBody>
      </p:sp>
      <p:sp>
        <p:nvSpPr>
          <p:cNvPr id="6" name="Content Placeholder 2">
            <a:extLst>
              <a:ext uri="{FF2B5EF4-FFF2-40B4-BE49-F238E27FC236}">
                <a16:creationId xmlns:a16="http://schemas.microsoft.com/office/drawing/2014/main" id="{1BF84972-D049-86F9-3940-F7572E2E6516}"/>
              </a:ext>
            </a:extLst>
          </p:cNvPr>
          <p:cNvSpPr txBox="1">
            <a:spLocks/>
          </p:cNvSpPr>
          <p:nvPr/>
        </p:nvSpPr>
        <p:spPr>
          <a:xfrm>
            <a:off x="126521" y="1205641"/>
            <a:ext cx="9120995" cy="39245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None/>
            </a:pPr>
            <a:r>
              <a:rPr lang="en-US" sz="2800" b="1" dirty="0"/>
              <a:t>Purpose in Simple Words:</a:t>
            </a:r>
            <a:endParaRPr lang="en-US" sz="2800" dirty="0"/>
          </a:p>
          <a:p>
            <a:pPr lvl="1">
              <a:lnSpc>
                <a:spcPct val="150000"/>
              </a:lnSpc>
              <a:buFont typeface="Arial" panose="020B0604020202020204" pitchFamily="34" charset="0"/>
              <a:buChar char="•"/>
            </a:pPr>
            <a:r>
              <a:rPr lang="en-US" dirty="0"/>
              <a:t>Helps leaders make smarter decisions.</a:t>
            </a:r>
          </a:p>
          <a:p>
            <a:pPr lvl="1">
              <a:lnSpc>
                <a:spcPct val="150000"/>
              </a:lnSpc>
              <a:buFont typeface="Arial" panose="020B0604020202020204" pitchFamily="34" charset="0"/>
              <a:buChar char="•"/>
            </a:pPr>
            <a:r>
              <a:rPr lang="en-US" dirty="0"/>
              <a:t>Makes sure the </a:t>
            </a:r>
            <a:r>
              <a:rPr lang="en-US" dirty="0" err="1"/>
              <a:t>organisation</a:t>
            </a:r>
            <a:r>
              <a:rPr lang="en-US" dirty="0"/>
              <a:t> gets full value from ICT.</a:t>
            </a:r>
          </a:p>
          <a:p>
            <a:pPr lvl="1">
              <a:lnSpc>
                <a:spcPct val="150000"/>
              </a:lnSpc>
              <a:buFont typeface="Arial" panose="020B0604020202020204" pitchFamily="34" charset="0"/>
              <a:buChar char="•"/>
            </a:pPr>
            <a:r>
              <a:rPr lang="en-US" dirty="0"/>
              <a:t>Boosts tech skills across the workplace.</a:t>
            </a:r>
          </a:p>
          <a:p>
            <a:pPr lvl="1">
              <a:lnSpc>
                <a:spcPct val="150000"/>
              </a:lnSpc>
              <a:buFont typeface="Arial" panose="020B0604020202020204" pitchFamily="34" charset="0"/>
              <a:buChar char="•"/>
            </a:pPr>
            <a:r>
              <a:rPr lang="en-US" dirty="0"/>
              <a:t>Aligns tech with company goals.</a:t>
            </a:r>
          </a:p>
        </p:txBody>
      </p:sp>
    </p:spTree>
    <p:extLst>
      <p:ext uri="{BB962C8B-B14F-4D97-AF65-F5344CB8AC3E}">
        <p14:creationId xmlns:p14="http://schemas.microsoft.com/office/powerpoint/2010/main" val="24368787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8EB3D-4927-1A70-0BAB-43BEEA0FAFA3}"/>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B03F0C39-311A-5476-9376-6A78E77DBB2C}"/>
              </a:ext>
            </a:extLst>
          </p:cNvPr>
          <p:cNvSpPr>
            <a:spLocks noGrp="1" noChangeArrowheads="1"/>
          </p:cNvSpPr>
          <p:nvPr>
            <p:ph type="title"/>
          </p:nvPr>
        </p:nvSpPr>
        <p:spPr>
          <a:xfrm>
            <a:off x="457199" y="0"/>
            <a:ext cx="8229600" cy="1143000"/>
          </a:xfrm>
        </p:spPr>
        <p:txBody>
          <a:bodyPr>
            <a:normAutofit/>
          </a:bodyPr>
          <a:lstStyle/>
          <a:p>
            <a:pPr>
              <a:defRPr/>
            </a:pPr>
            <a:r>
              <a:rPr lang="en-US" b="1" dirty="0"/>
              <a:t>Hands-On Activities</a:t>
            </a:r>
            <a:endParaRPr lang="en-US" b="1" dirty="0">
              <a:ea typeface="+mj-ea"/>
            </a:endParaRPr>
          </a:p>
        </p:txBody>
      </p:sp>
      <p:sp>
        <p:nvSpPr>
          <p:cNvPr id="3" name="Rectangle 1">
            <a:extLst>
              <a:ext uri="{FF2B5EF4-FFF2-40B4-BE49-F238E27FC236}">
                <a16:creationId xmlns:a16="http://schemas.microsoft.com/office/drawing/2014/main" id="{82B8F731-46C3-C097-2054-6428C582969C}"/>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52815B11-6CFD-A8F8-DA91-1831D43C719C}"/>
              </a:ext>
            </a:extLst>
          </p:cNvPr>
          <p:cNvSpPr>
            <a:spLocks noChangeArrowheads="1"/>
          </p:cNvSpPr>
          <p:nvPr/>
        </p:nvSpPr>
        <p:spPr bwMode="auto">
          <a:xfrm>
            <a:off x="0" y="1088313"/>
            <a:ext cx="9033011"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startAt="3"/>
            </a:pPr>
            <a:r>
              <a:rPr lang="en-US" sz="2800" b="1" dirty="0"/>
              <a:t>Set ICT Objectives Exercise</a:t>
            </a:r>
            <a:br>
              <a:rPr lang="en-US" sz="2800" dirty="0"/>
            </a:br>
            <a:r>
              <a:rPr lang="en-US" sz="2800" dirty="0"/>
              <a:t>In pairs, students choose a business scenario (e.g., online retail, aged care) and list:</a:t>
            </a:r>
          </a:p>
          <a:p>
            <a:pPr marL="914400" lvl="1" indent="-457200">
              <a:lnSpc>
                <a:spcPct val="150000"/>
              </a:lnSpc>
              <a:buFont typeface="Arial" panose="020B0604020202020204" pitchFamily="34" charset="0"/>
              <a:buChar char="•"/>
            </a:pPr>
            <a:r>
              <a:rPr lang="en-US" sz="2800" dirty="0"/>
              <a:t>3 strategic ICT objectives</a:t>
            </a:r>
          </a:p>
          <a:p>
            <a:pPr marL="914400" lvl="1" indent="-457200">
              <a:lnSpc>
                <a:spcPct val="150000"/>
              </a:lnSpc>
              <a:buFont typeface="Arial" panose="020B0604020202020204" pitchFamily="34" charset="0"/>
              <a:buChar char="•"/>
            </a:pPr>
            <a:r>
              <a:rPr lang="en-US" sz="2800" dirty="0"/>
              <a:t>Skills needed</a:t>
            </a:r>
          </a:p>
          <a:p>
            <a:pPr marL="914400" lvl="1" indent="-457200">
              <a:lnSpc>
                <a:spcPct val="150000"/>
              </a:lnSpc>
              <a:buFont typeface="Arial" panose="020B0604020202020204" pitchFamily="34" charset="0"/>
              <a:buChar char="•"/>
            </a:pPr>
            <a:r>
              <a:rPr lang="en-US" sz="2800" dirty="0"/>
              <a:t>Internal vs. external responsibilities</a:t>
            </a:r>
          </a:p>
        </p:txBody>
      </p:sp>
    </p:spTree>
    <p:extLst>
      <p:ext uri="{BB962C8B-B14F-4D97-AF65-F5344CB8AC3E}">
        <p14:creationId xmlns:p14="http://schemas.microsoft.com/office/powerpoint/2010/main" val="823819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C6485-BCAB-391A-4C6C-F88E7E81359E}"/>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FEC93B83-CC0E-1508-75BA-1CC10B77395F}"/>
              </a:ext>
            </a:extLst>
          </p:cNvPr>
          <p:cNvSpPr>
            <a:spLocks noGrp="1" noChangeArrowheads="1"/>
          </p:cNvSpPr>
          <p:nvPr>
            <p:ph type="title"/>
          </p:nvPr>
        </p:nvSpPr>
        <p:spPr>
          <a:xfrm>
            <a:off x="457199" y="0"/>
            <a:ext cx="8229600" cy="1143000"/>
          </a:xfrm>
        </p:spPr>
        <p:txBody>
          <a:bodyPr>
            <a:normAutofit/>
          </a:bodyPr>
          <a:lstStyle/>
          <a:p>
            <a:pPr>
              <a:defRPr/>
            </a:pPr>
            <a:r>
              <a:rPr lang="en-US" b="1" dirty="0"/>
              <a:t>Problem-Solving Task (Scenario)</a:t>
            </a:r>
            <a:endParaRPr lang="en-US" b="1" dirty="0">
              <a:ea typeface="+mj-ea"/>
            </a:endParaRPr>
          </a:p>
        </p:txBody>
      </p:sp>
      <p:sp>
        <p:nvSpPr>
          <p:cNvPr id="3" name="Rectangle 1">
            <a:extLst>
              <a:ext uri="{FF2B5EF4-FFF2-40B4-BE49-F238E27FC236}">
                <a16:creationId xmlns:a16="http://schemas.microsoft.com/office/drawing/2014/main" id="{2AF177B6-970F-04F3-0205-DA43681066B7}"/>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9239BDBA-CAEE-BAE4-EA12-77391326AD0F}"/>
              </a:ext>
            </a:extLst>
          </p:cNvPr>
          <p:cNvSpPr>
            <a:spLocks noChangeArrowheads="1"/>
          </p:cNvSpPr>
          <p:nvPr/>
        </p:nvSpPr>
        <p:spPr bwMode="auto">
          <a:xfrm>
            <a:off x="92365" y="1800413"/>
            <a:ext cx="9033011"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Scenario:</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You’re part of the ICT planning team at a healthcare startup in Melbourne. The CEO wants to </a:t>
            </a:r>
            <a:r>
              <a:rPr kumimoji="0" lang="en-US" altLang="en-US" sz="2800" b="0" i="0" u="none" strike="noStrike" cap="none" normalizeH="0" baseline="0" dirty="0" err="1">
                <a:ln>
                  <a:noFill/>
                </a:ln>
                <a:solidFill>
                  <a:schemeClr val="tx1"/>
                </a:solidFill>
                <a:effectLst/>
                <a:latin typeface="+mj-lt"/>
              </a:rPr>
              <a:t>digitise</a:t>
            </a:r>
            <a:r>
              <a:rPr kumimoji="0" lang="en-US" altLang="en-US" sz="2800" b="0" i="0" u="none" strike="noStrike" cap="none" normalizeH="0" baseline="0" dirty="0">
                <a:ln>
                  <a:noFill/>
                </a:ln>
                <a:solidFill>
                  <a:schemeClr val="tx1"/>
                </a:solidFill>
                <a:effectLst/>
                <a:latin typeface="+mj-lt"/>
              </a:rPr>
              <a:t> all patient records within 12 months. Staff are unsure about tech and vendors are expensive.</a:t>
            </a:r>
          </a:p>
        </p:txBody>
      </p:sp>
    </p:spTree>
    <p:extLst>
      <p:ext uri="{BB962C8B-B14F-4D97-AF65-F5344CB8AC3E}">
        <p14:creationId xmlns:p14="http://schemas.microsoft.com/office/powerpoint/2010/main" val="23284344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81099-2107-F52F-AB63-096612253B08}"/>
            </a:ext>
          </a:extLst>
        </p:cNvPr>
        <p:cNvGrpSpPr/>
        <p:nvPr/>
      </p:nvGrpSpPr>
      <p:grpSpPr>
        <a:xfrm>
          <a:off x="0" y="0"/>
          <a:ext cx="0" cy="0"/>
          <a:chOff x="0" y="0"/>
          <a:chExt cx="0" cy="0"/>
        </a:xfrm>
      </p:grpSpPr>
      <p:sp>
        <p:nvSpPr>
          <p:cNvPr id="688130" name="Rectangle 2">
            <a:extLst>
              <a:ext uri="{FF2B5EF4-FFF2-40B4-BE49-F238E27FC236}">
                <a16:creationId xmlns:a16="http://schemas.microsoft.com/office/drawing/2014/main" id="{2B2673E7-5B39-42DC-F84E-ADBCD92AAD51}"/>
              </a:ext>
            </a:extLst>
          </p:cNvPr>
          <p:cNvSpPr>
            <a:spLocks noGrp="1" noChangeArrowheads="1"/>
          </p:cNvSpPr>
          <p:nvPr>
            <p:ph type="title"/>
          </p:nvPr>
        </p:nvSpPr>
        <p:spPr>
          <a:xfrm>
            <a:off x="457199" y="0"/>
            <a:ext cx="8229600" cy="1143000"/>
          </a:xfrm>
        </p:spPr>
        <p:txBody>
          <a:bodyPr>
            <a:normAutofit/>
          </a:bodyPr>
          <a:lstStyle/>
          <a:p>
            <a:pPr>
              <a:defRPr/>
            </a:pPr>
            <a:r>
              <a:rPr lang="en-US" b="1" dirty="0"/>
              <a:t>Problem-Solving Task (Scenario)</a:t>
            </a:r>
            <a:endParaRPr lang="en-US" b="1" dirty="0">
              <a:ea typeface="+mj-ea"/>
            </a:endParaRPr>
          </a:p>
        </p:txBody>
      </p:sp>
      <p:sp>
        <p:nvSpPr>
          <p:cNvPr id="3" name="Rectangle 1">
            <a:extLst>
              <a:ext uri="{FF2B5EF4-FFF2-40B4-BE49-F238E27FC236}">
                <a16:creationId xmlns:a16="http://schemas.microsoft.com/office/drawing/2014/main" id="{3EFF5C40-6BD0-4197-E53F-DC33BD5AE3A8}"/>
              </a:ext>
            </a:extLst>
          </p:cNvPr>
          <p:cNvSpPr>
            <a:spLocks noChangeArrowheads="1"/>
          </p:cNvSpPr>
          <p:nvPr/>
        </p:nvSpPr>
        <p:spPr bwMode="auto">
          <a:xfrm>
            <a:off x="457200" y="277845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sz="2800"/>
          </a:p>
        </p:txBody>
      </p:sp>
      <p:sp>
        <p:nvSpPr>
          <p:cNvPr id="6" name="Rectangle 1">
            <a:extLst>
              <a:ext uri="{FF2B5EF4-FFF2-40B4-BE49-F238E27FC236}">
                <a16:creationId xmlns:a16="http://schemas.microsoft.com/office/drawing/2014/main" id="{939D2ED5-EC1C-5B93-F4D3-7122FAC9EEEC}"/>
              </a:ext>
            </a:extLst>
          </p:cNvPr>
          <p:cNvSpPr>
            <a:spLocks noChangeArrowheads="1"/>
          </p:cNvSpPr>
          <p:nvPr/>
        </p:nvSpPr>
        <p:spPr bwMode="auto">
          <a:xfrm>
            <a:off x="92365" y="1800413"/>
            <a:ext cx="9033011"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Your task:</a:t>
            </a:r>
            <a:endParaRPr kumimoji="0" lang="en-US" altLang="en-US" sz="2800" b="0" i="0" u="none" strike="noStrike" cap="none" normalizeH="0" baseline="0" dirty="0">
              <a:ln>
                <a:noFill/>
              </a:ln>
              <a:solidFill>
                <a:schemeClr val="tx1"/>
              </a:solidFill>
              <a:effectLst/>
              <a:latin typeface="+mj-lt"/>
            </a:endParaRP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Assess the current and future business environment.</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Set clear ICT objectives (timeline, skills, responsibilities).</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Identify at least 3 success criteria to measure progress.</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Propose a way to unify internal units (admin, nurses, IT).</a:t>
            </a:r>
          </a:p>
        </p:txBody>
      </p:sp>
    </p:spTree>
    <p:extLst>
      <p:ext uri="{BB962C8B-B14F-4D97-AF65-F5344CB8AC3E}">
        <p14:creationId xmlns:p14="http://schemas.microsoft.com/office/powerpoint/2010/main" val="962221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19E6B5B2-10D2-F665-190C-DDE86F603054}"/>
              </a:ext>
            </a:extLst>
          </p:cNvPr>
          <p:cNvSpPr>
            <a:spLocks noGrp="1" noChangeArrowheads="1"/>
          </p:cNvSpPr>
          <p:nvPr>
            <p:ph type="title"/>
          </p:nvPr>
        </p:nvSpPr>
        <p:spPr>
          <a:xfrm>
            <a:off x="407718" y="0"/>
            <a:ext cx="8229600" cy="1143000"/>
          </a:xfrm>
        </p:spPr>
        <p:txBody>
          <a:bodyPr>
            <a:normAutofit/>
          </a:bodyPr>
          <a:lstStyle/>
          <a:p>
            <a:pPr>
              <a:defRPr/>
            </a:pPr>
            <a:r>
              <a:rPr lang="en-US" dirty="0"/>
              <a:t>Strategic Input &amp; Output Factors</a:t>
            </a:r>
            <a:endParaRPr lang="en-US" dirty="0">
              <a:ea typeface="+mj-ea"/>
            </a:endParaRPr>
          </a:p>
        </p:txBody>
      </p:sp>
      <p:sp>
        <p:nvSpPr>
          <p:cNvPr id="3" name="TextBox 2">
            <a:extLst>
              <a:ext uri="{FF2B5EF4-FFF2-40B4-BE49-F238E27FC236}">
                <a16:creationId xmlns:a16="http://schemas.microsoft.com/office/drawing/2014/main" id="{59FAB833-1619-8676-D5B0-A18B29C3CB94}"/>
              </a:ext>
            </a:extLst>
          </p:cNvPr>
          <p:cNvSpPr txBox="1"/>
          <p:nvPr/>
        </p:nvSpPr>
        <p:spPr>
          <a:xfrm>
            <a:off x="0" y="1386349"/>
            <a:ext cx="9144000" cy="3257174"/>
          </a:xfrm>
          <a:prstGeom prst="rect">
            <a:avLst/>
          </a:prstGeom>
          <a:noFill/>
        </p:spPr>
        <p:txBody>
          <a:bodyPr wrap="square">
            <a:spAutoFit/>
          </a:bodyPr>
          <a:lstStyle/>
          <a:p>
            <a:pPr>
              <a:lnSpc>
                <a:spcPct val="150000"/>
              </a:lnSpc>
              <a:buNone/>
            </a:pPr>
            <a:r>
              <a:rPr lang="en-US" sz="2800" b="1" dirty="0"/>
              <a:t>What Is It?</a:t>
            </a:r>
          </a:p>
          <a:p>
            <a:pPr>
              <a:lnSpc>
                <a:spcPct val="150000"/>
              </a:lnSpc>
            </a:pPr>
            <a:r>
              <a:rPr lang="en-US" sz="2800" b="1" dirty="0"/>
              <a:t>Strategic Inputs</a:t>
            </a:r>
            <a:r>
              <a:rPr lang="en-US" sz="2800" dirty="0"/>
              <a:t> are all the things an </a:t>
            </a:r>
            <a:r>
              <a:rPr lang="en-US" sz="2800" dirty="0" err="1"/>
              <a:t>organisation</a:t>
            </a:r>
            <a:r>
              <a:rPr lang="en-US" sz="2800" dirty="0"/>
              <a:t> must consider before making an ICT plan.</a:t>
            </a:r>
            <a:br>
              <a:rPr lang="en-US" sz="2800" dirty="0"/>
            </a:br>
            <a:r>
              <a:rPr lang="en-US" sz="2800" b="1" dirty="0"/>
              <a:t>Strategic Outputs</a:t>
            </a:r>
            <a:r>
              <a:rPr lang="en-US" sz="2800" dirty="0"/>
              <a:t> are the results – like actual strategies and decisions based on those inputs.</a:t>
            </a:r>
          </a:p>
        </p:txBody>
      </p:sp>
    </p:spTree>
    <p:extLst>
      <p:ext uri="{BB962C8B-B14F-4D97-AF65-F5344CB8AC3E}">
        <p14:creationId xmlns:p14="http://schemas.microsoft.com/office/powerpoint/2010/main" val="33396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4D960-2277-CD2B-B7B9-10BBAD50FC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EFA9A2-6107-DDF5-D52A-A794ECC7F661}"/>
              </a:ext>
            </a:extLst>
          </p:cNvPr>
          <p:cNvSpPr txBox="1"/>
          <p:nvPr/>
        </p:nvSpPr>
        <p:spPr>
          <a:xfrm>
            <a:off x="0" y="0"/>
            <a:ext cx="9144000" cy="775340"/>
          </a:xfrm>
          <a:prstGeom prst="rect">
            <a:avLst/>
          </a:prstGeom>
          <a:noFill/>
        </p:spPr>
        <p:txBody>
          <a:bodyPr wrap="square">
            <a:spAutoFit/>
          </a:bodyPr>
          <a:lstStyle/>
          <a:p>
            <a:pPr>
              <a:lnSpc>
                <a:spcPct val="150000"/>
              </a:lnSpc>
              <a:buNone/>
            </a:pPr>
            <a:r>
              <a:rPr lang="en-US" sz="3300" dirty="0"/>
              <a:t>Breakdown of Inputs and Outputs (Simplified Table)</a:t>
            </a:r>
          </a:p>
        </p:txBody>
      </p:sp>
      <p:graphicFrame>
        <p:nvGraphicFramePr>
          <p:cNvPr id="2" name="Table 1">
            <a:extLst>
              <a:ext uri="{FF2B5EF4-FFF2-40B4-BE49-F238E27FC236}">
                <a16:creationId xmlns:a16="http://schemas.microsoft.com/office/drawing/2014/main" id="{C0A93CCA-B5D2-8915-CB9A-2BC565C365AD}"/>
              </a:ext>
            </a:extLst>
          </p:cNvPr>
          <p:cNvGraphicFramePr>
            <a:graphicFrameLocks noGrp="1"/>
          </p:cNvGraphicFramePr>
          <p:nvPr>
            <p:extLst>
              <p:ext uri="{D42A27DB-BD31-4B8C-83A1-F6EECF244321}">
                <p14:modId xmlns:p14="http://schemas.microsoft.com/office/powerpoint/2010/main" val="875263105"/>
              </p:ext>
            </p:extLst>
          </p:nvPr>
        </p:nvGraphicFramePr>
        <p:xfrm>
          <a:off x="49482" y="995955"/>
          <a:ext cx="9094518" cy="5836539"/>
        </p:xfrm>
        <a:graphic>
          <a:graphicData uri="http://schemas.openxmlformats.org/drawingml/2006/table">
            <a:tbl>
              <a:tblPr>
                <a:tableStyleId>{ED083AE6-46FA-4A59-8FB0-9F97EB10719F}</a:tableStyleId>
              </a:tblPr>
              <a:tblGrid>
                <a:gridCol w="4547259">
                  <a:extLst>
                    <a:ext uri="{9D8B030D-6E8A-4147-A177-3AD203B41FA5}">
                      <a16:colId xmlns:a16="http://schemas.microsoft.com/office/drawing/2014/main" val="522845375"/>
                    </a:ext>
                  </a:extLst>
                </a:gridCol>
                <a:gridCol w="4547259">
                  <a:extLst>
                    <a:ext uri="{9D8B030D-6E8A-4147-A177-3AD203B41FA5}">
                      <a16:colId xmlns:a16="http://schemas.microsoft.com/office/drawing/2014/main" val="4118246079"/>
                    </a:ext>
                  </a:extLst>
                </a:gridCol>
              </a:tblGrid>
              <a:tr h="0">
                <a:tc>
                  <a:txBody>
                    <a:bodyPr/>
                    <a:lstStyle/>
                    <a:p>
                      <a:pPr>
                        <a:lnSpc>
                          <a:spcPct val="150000"/>
                        </a:lnSpc>
                      </a:pPr>
                      <a:r>
                        <a:rPr lang="en-US" sz="2800" b="1" dirty="0"/>
                        <a:t>Inputs</a:t>
                      </a:r>
                      <a:endParaRPr lang="en-US" sz="2800" dirty="0"/>
                    </a:p>
                  </a:txBody>
                  <a:tcPr anchor="ctr"/>
                </a:tc>
                <a:tc>
                  <a:txBody>
                    <a:bodyPr/>
                    <a:lstStyle/>
                    <a:p>
                      <a:pPr>
                        <a:lnSpc>
                          <a:spcPct val="150000"/>
                        </a:lnSpc>
                      </a:pPr>
                      <a:r>
                        <a:rPr lang="en-US" sz="2800" b="1" dirty="0"/>
                        <a:t>Outputs</a:t>
                      </a:r>
                      <a:endParaRPr lang="en-US" sz="2800" dirty="0"/>
                    </a:p>
                  </a:txBody>
                  <a:tcPr anchor="ctr"/>
                </a:tc>
                <a:extLst>
                  <a:ext uri="{0D108BD9-81ED-4DB2-BD59-A6C34878D82A}">
                    <a16:rowId xmlns:a16="http://schemas.microsoft.com/office/drawing/2014/main" val="3010349365"/>
                  </a:ext>
                </a:extLst>
              </a:tr>
              <a:tr h="180307">
                <a:tc>
                  <a:txBody>
                    <a:bodyPr/>
                    <a:lstStyle/>
                    <a:p>
                      <a:pPr>
                        <a:lnSpc>
                          <a:spcPct val="150000"/>
                        </a:lnSpc>
                      </a:pPr>
                      <a:r>
                        <a:rPr lang="en-US" sz="2800" b="1" dirty="0"/>
                        <a:t>External Business Environment</a:t>
                      </a:r>
                      <a:br>
                        <a:rPr lang="en-US" sz="2800" dirty="0"/>
                      </a:br>
                      <a:r>
                        <a:rPr lang="en-US" sz="2800" dirty="0"/>
                        <a:t>(e.g. economy, social change, competition)</a:t>
                      </a:r>
                    </a:p>
                  </a:txBody>
                  <a:tcPr anchor="ctr"/>
                </a:tc>
                <a:tc>
                  <a:txBody>
                    <a:bodyPr/>
                    <a:lstStyle/>
                    <a:p>
                      <a:pPr>
                        <a:lnSpc>
                          <a:spcPct val="150000"/>
                        </a:lnSpc>
                      </a:pPr>
                      <a:r>
                        <a:rPr lang="en-US" sz="2800" b="1" dirty="0"/>
                        <a:t>Business IS Strategy</a:t>
                      </a:r>
                      <a:br>
                        <a:rPr lang="en-US" sz="2800" dirty="0"/>
                      </a:br>
                      <a:r>
                        <a:rPr lang="en-US" sz="2800" dirty="0"/>
                        <a:t>(How IT helps reach business goals)</a:t>
                      </a:r>
                    </a:p>
                  </a:txBody>
                  <a:tcPr anchor="ctr"/>
                </a:tc>
                <a:extLst>
                  <a:ext uri="{0D108BD9-81ED-4DB2-BD59-A6C34878D82A}">
                    <a16:rowId xmlns:a16="http://schemas.microsoft.com/office/drawing/2014/main" val="1916412553"/>
                  </a:ext>
                </a:extLst>
              </a:tr>
              <a:tr h="1193321">
                <a:tc>
                  <a:txBody>
                    <a:bodyPr/>
                    <a:lstStyle/>
                    <a:p>
                      <a:pPr>
                        <a:lnSpc>
                          <a:spcPct val="150000"/>
                        </a:lnSpc>
                      </a:pPr>
                      <a:r>
                        <a:rPr lang="en-US" sz="2800" b="1" dirty="0"/>
                        <a:t>Internal Business Environment</a:t>
                      </a:r>
                      <a:br>
                        <a:rPr lang="en-US" sz="2800" dirty="0"/>
                      </a:br>
                      <a:r>
                        <a:rPr lang="en-US" sz="2800" dirty="0"/>
                        <a:t>(company goals, values, resources)</a:t>
                      </a:r>
                    </a:p>
                  </a:txBody>
                  <a:tcPr anchor="ctr"/>
                </a:tc>
                <a:tc>
                  <a:txBody>
                    <a:bodyPr/>
                    <a:lstStyle/>
                    <a:p>
                      <a:pPr>
                        <a:lnSpc>
                          <a:spcPct val="150000"/>
                        </a:lnSpc>
                      </a:pPr>
                      <a:r>
                        <a:rPr lang="en-US" sz="2800" b="1" dirty="0"/>
                        <a:t>IT Strategy</a:t>
                      </a:r>
                      <a:br>
                        <a:rPr lang="en-US" sz="2800" dirty="0"/>
                      </a:br>
                      <a:r>
                        <a:rPr lang="en-US" sz="2800" dirty="0"/>
                        <a:t>(Investments, suppliers, planning tech services)</a:t>
                      </a:r>
                    </a:p>
                  </a:txBody>
                  <a:tcPr anchor="ctr"/>
                </a:tc>
                <a:extLst>
                  <a:ext uri="{0D108BD9-81ED-4DB2-BD59-A6C34878D82A}">
                    <a16:rowId xmlns:a16="http://schemas.microsoft.com/office/drawing/2014/main" val="1954552618"/>
                  </a:ext>
                </a:extLst>
              </a:tr>
            </a:tbl>
          </a:graphicData>
        </a:graphic>
      </p:graphicFrame>
      <p:sp>
        <p:nvSpPr>
          <p:cNvPr id="4" name="Rectangle 1">
            <a:extLst>
              <a:ext uri="{FF2B5EF4-FFF2-40B4-BE49-F238E27FC236}">
                <a16:creationId xmlns:a16="http://schemas.microsoft.com/office/drawing/2014/main" id="{12E80980-8188-BF4C-CB71-65A2C16EA824}"/>
              </a:ext>
            </a:extLst>
          </p:cNvPr>
          <p:cNvSpPr>
            <a:spLocks noChangeArrowheads="1"/>
          </p:cNvSpPr>
          <p:nvPr/>
        </p:nvSpPr>
        <p:spPr bwMode="auto">
          <a:xfrm>
            <a:off x="457200" y="1602572"/>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mj-lt"/>
            </a:endParaRPr>
          </a:p>
        </p:txBody>
      </p:sp>
    </p:spTree>
    <p:extLst>
      <p:ext uri="{BB962C8B-B14F-4D97-AF65-F5344CB8AC3E}">
        <p14:creationId xmlns:p14="http://schemas.microsoft.com/office/powerpoint/2010/main" val="20055296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4A4F6-94AC-B931-7CD9-C375D30A29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9CDC235-09C4-0CE6-1AB2-102D7DC8F272}"/>
              </a:ext>
            </a:extLst>
          </p:cNvPr>
          <p:cNvSpPr txBox="1"/>
          <p:nvPr/>
        </p:nvSpPr>
        <p:spPr>
          <a:xfrm>
            <a:off x="0" y="0"/>
            <a:ext cx="9144000" cy="775340"/>
          </a:xfrm>
          <a:prstGeom prst="rect">
            <a:avLst/>
          </a:prstGeom>
          <a:noFill/>
        </p:spPr>
        <p:txBody>
          <a:bodyPr wrap="square">
            <a:spAutoFit/>
          </a:bodyPr>
          <a:lstStyle/>
          <a:p>
            <a:pPr>
              <a:lnSpc>
                <a:spcPct val="150000"/>
              </a:lnSpc>
              <a:buNone/>
            </a:pPr>
            <a:r>
              <a:rPr lang="en-US" sz="3300" dirty="0"/>
              <a:t>Breakdown of Inputs and Outputs (Simplified Table)</a:t>
            </a:r>
          </a:p>
        </p:txBody>
      </p:sp>
      <p:graphicFrame>
        <p:nvGraphicFramePr>
          <p:cNvPr id="2" name="Table 1">
            <a:extLst>
              <a:ext uri="{FF2B5EF4-FFF2-40B4-BE49-F238E27FC236}">
                <a16:creationId xmlns:a16="http://schemas.microsoft.com/office/drawing/2014/main" id="{25403FF9-6E31-9155-3806-DB641C8BD60F}"/>
              </a:ext>
            </a:extLst>
          </p:cNvPr>
          <p:cNvGraphicFramePr>
            <a:graphicFrameLocks noGrp="1"/>
          </p:cNvGraphicFramePr>
          <p:nvPr>
            <p:extLst>
              <p:ext uri="{D42A27DB-BD31-4B8C-83A1-F6EECF244321}">
                <p14:modId xmlns:p14="http://schemas.microsoft.com/office/powerpoint/2010/main" val="1889927510"/>
              </p:ext>
            </p:extLst>
          </p:nvPr>
        </p:nvGraphicFramePr>
        <p:xfrm>
          <a:off x="49482" y="890390"/>
          <a:ext cx="9094518" cy="665353"/>
        </p:xfrm>
        <a:graphic>
          <a:graphicData uri="http://schemas.openxmlformats.org/drawingml/2006/table">
            <a:tbl>
              <a:tblPr>
                <a:tableStyleId>{ED083AE6-46FA-4A59-8FB0-9F97EB10719F}</a:tableStyleId>
              </a:tblPr>
              <a:tblGrid>
                <a:gridCol w="4547259">
                  <a:extLst>
                    <a:ext uri="{9D8B030D-6E8A-4147-A177-3AD203B41FA5}">
                      <a16:colId xmlns:a16="http://schemas.microsoft.com/office/drawing/2014/main" val="522845375"/>
                    </a:ext>
                  </a:extLst>
                </a:gridCol>
                <a:gridCol w="4547259">
                  <a:extLst>
                    <a:ext uri="{9D8B030D-6E8A-4147-A177-3AD203B41FA5}">
                      <a16:colId xmlns:a16="http://schemas.microsoft.com/office/drawing/2014/main" val="4118246079"/>
                    </a:ext>
                  </a:extLst>
                </a:gridCol>
              </a:tblGrid>
              <a:tr h="0">
                <a:tc>
                  <a:txBody>
                    <a:bodyPr/>
                    <a:lstStyle/>
                    <a:p>
                      <a:pPr>
                        <a:lnSpc>
                          <a:spcPct val="150000"/>
                        </a:lnSpc>
                      </a:pPr>
                      <a:r>
                        <a:rPr lang="en-US" sz="2800" b="1" dirty="0"/>
                        <a:t>Inputs</a:t>
                      </a:r>
                      <a:endParaRPr lang="en-US" sz="2800" dirty="0"/>
                    </a:p>
                  </a:txBody>
                  <a:tcPr anchor="ctr"/>
                </a:tc>
                <a:tc>
                  <a:txBody>
                    <a:bodyPr/>
                    <a:lstStyle/>
                    <a:p>
                      <a:pPr>
                        <a:lnSpc>
                          <a:spcPct val="150000"/>
                        </a:lnSpc>
                      </a:pPr>
                      <a:r>
                        <a:rPr lang="en-US" sz="2800" b="1" dirty="0"/>
                        <a:t>Outputs</a:t>
                      </a:r>
                      <a:endParaRPr lang="en-US" sz="2800" dirty="0"/>
                    </a:p>
                  </a:txBody>
                  <a:tcPr anchor="ctr"/>
                </a:tc>
                <a:extLst>
                  <a:ext uri="{0D108BD9-81ED-4DB2-BD59-A6C34878D82A}">
                    <a16:rowId xmlns:a16="http://schemas.microsoft.com/office/drawing/2014/main" val="3010349365"/>
                  </a:ext>
                </a:extLst>
              </a:tr>
            </a:tbl>
          </a:graphicData>
        </a:graphic>
      </p:graphicFrame>
      <p:sp>
        <p:nvSpPr>
          <p:cNvPr id="4" name="Rectangle 1">
            <a:extLst>
              <a:ext uri="{FF2B5EF4-FFF2-40B4-BE49-F238E27FC236}">
                <a16:creationId xmlns:a16="http://schemas.microsoft.com/office/drawing/2014/main" id="{8F34A79E-E640-8531-3531-5B025D742D5C}"/>
              </a:ext>
            </a:extLst>
          </p:cNvPr>
          <p:cNvSpPr>
            <a:spLocks noChangeArrowheads="1"/>
          </p:cNvSpPr>
          <p:nvPr/>
        </p:nvSpPr>
        <p:spPr bwMode="auto">
          <a:xfrm>
            <a:off x="457200" y="1602572"/>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mj-lt"/>
            </a:endParaRPr>
          </a:p>
        </p:txBody>
      </p:sp>
      <p:graphicFrame>
        <p:nvGraphicFramePr>
          <p:cNvPr id="6" name="Table 5">
            <a:extLst>
              <a:ext uri="{FF2B5EF4-FFF2-40B4-BE49-F238E27FC236}">
                <a16:creationId xmlns:a16="http://schemas.microsoft.com/office/drawing/2014/main" id="{65877917-35E7-6C41-E5EE-87D77F899562}"/>
              </a:ext>
            </a:extLst>
          </p:cNvPr>
          <p:cNvGraphicFramePr>
            <a:graphicFrameLocks noGrp="1"/>
          </p:cNvGraphicFramePr>
          <p:nvPr>
            <p:extLst>
              <p:ext uri="{D42A27DB-BD31-4B8C-83A1-F6EECF244321}">
                <p14:modId xmlns:p14="http://schemas.microsoft.com/office/powerpoint/2010/main" val="2248476538"/>
              </p:ext>
            </p:extLst>
          </p:nvPr>
        </p:nvGraphicFramePr>
        <p:xfrm>
          <a:off x="48768" y="1557682"/>
          <a:ext cx="9094518" cy="5288126"/>
        </p:xfrm>
        <a:graphic>
          <a:graphicData uri="http://schemas.openxmlformats.org/drawingml/2006/table">
            <a:tbl>
              <a:tblPr>
                <a:tableStyleId>{ED083AE6-46FA-4A59-8FB0-9F97EB10719F}</a:tableStyleId>
              </a:tblPr>
              <a:tblGrid>
                <a:gridCol w="4547259">
                  <a:extLst>
                    <a:ext uri="{9D8B030D-6E8A-4147-A177-3AD203B41FA5}">
                      <a16:colId xmlns:a16="http://schemas.microsoft.com/office/drawing/2014/main" val="2686152357"/>
                    </a:ext>
                  </a:extLst>
                </a:gridCol>
                <a:gridCol w="4547259">
                  <a:extLst>
                    <a:ext uri="{9D8B030D-6E8A-4147-A177-3AD203B41FA5}">
                      <a16:colId xmlns:a16="http://schemas.microsoft.com/office/drawing/2014/main" val="332583410"/>
                    </a:ext>
                  </a:extLst>
                </a:gridCol>
              </a:tblGrid>
              <a:tr h="2644063">
                <a:tc>
                  <a:txBody>
                    <a:bodyPr/>
                    <a:lstStyle/>
                    <a:p>
                      <a:pPr>
                        <a:lnSpc>
                          <a:spcPct val="150000"/>
                        </a:lnSpc>
                      </a:pPr>
                      <a:r>
                        <a:rPr lang="en-US" sz="2800" b="1" dirty="0"/>
                        <a:t>External IT/IS Trends</a:t>
                      </a:r>
                      <a:br>
                        <a:rPr lang="en-US" sz="2800" dirty="0"/>
                      </a:br>
                      <a:r>
                        <a:rPr lang="en-US" sz="2800" dirty="0"/>
                        <a:t>(emerging tech like AI, cloud, competitors' tech use)</a:t>
                      </a:r>
                    </a:p>
                  </a:txBody>
                  <a:tcPr anchor="ctr"/>
                </a:tc>
                <a:tc>
                  <a:txBody>
                    <a:bodyPr/>
                    <a:lstStyle/>
                    <a:p>
                      <a:pPr>
                        <a:lnSpc>
                          <a:spcPct val="150000"/>
                        </a:lnSpc>
                      </a:pPr>
                      <a:r>
                        <a:rPr lang="en-US" sz="2800" b="1" dirty="0"/>
                        <a:t>IS/IT Management Strategy</a:t>
                      </a:r>
                      <a:br>
                        <a:rPr lang="en-US" sz="2800" dirty="0"/>
                      </a:br>
                      <a:r>
                        <a:rPr lang="en-US" sz="2800" dirty="0"/>
                        <a:t>(Policies, governance to manage tech well)</a:t>
                      </a:r>
                    </a:p>
                  </a:txBody>
                  <a:tcPr anchor="ctr"/>
                </a:tc>
                <a:extLst>
                  <a:ext uri="{0D108BD9-81ED-4DB2-BD59-A6C34878D82A}">
                    <a16:rowId xmlns:a16="http://schemas.microsoft.com/office/drawing/2014/main" val="3916534426"/>
                  </a:ext>
                </a:extLst>
              </a:tr>
              <a:tr h="2644063">
                <a:tc>
                  <a:txBody>
                    <a:bodyPr/>
                    <a:lstStyle/>
                    <a:p>
                      <a:pPr>
                        <a:lnSpc>
                          <a:spcPct val="150000"/>
                        </a:lnSpc>
                      </a:pPr>
                      <a:r>
                        <a:rPr lang="en-US" sz="2800" b="1" dirty="0"/>
                        <a:t>Internal IT/IS Status</a:t>
                      </a:r>
                      <a:br>
                        <a:rPr lang="en-US" sz="2800" dirty="0"/>
                      </a:br>
                      <a:r>
                        <a:rPr lang="en-US" sz="2800" dirty="0"/>
                        <a:t>(current tech systems, skills, maturity)</a:t>
                      </a:r>
                    </a:p>
                  </a:txBody>
                  <a:tcPr anchor="ctr"/>
                </a:tc>
                <a:tc>
                  <a:txBody>
                    <a:bodyPr/>
                    <a:lstStyle/>
                    <a:p>
                      <a:pPr>
                        <a:lnSpc>
                          <a:spcPct val="150000"/>
                        </a:lnSpc>
                      </a:pPr>
                      <a:r>
                        <a:rPr lang="en-US" sz="2800" dirty="0"/>
                        <a:t>Part of IS/IT Management Strategy</a:t>
                      </a:r>
                      <a:br>
                        <a:rPr lang="en-US" sz="2800" dirty="0"/>
                      </a:br>
                      <a:r>
                        <a:rPr lang="en-US" sz="2800" dirty="0"/>
                        <a:t>(Implementation plan and maturity mapping)</a:t>
                      </a:r>
                    </a:p>
                  </a:txBody>
                  <a:tcPr anchor="ctr"/>
                </a:tc>
                <a:extLst>
                  <a:ext uri="{0D108BD9-81ED-4DB2-BD59-A6C34878D82A}">
                    <a16:rowId xmlns:a16="http://schemas.microsoft.com/office/drawing/2014/main" val="3642805214"/>
                  </a:ext>
                </a:extLst>
              </a:tr>
            </a:tbl>
          </a:graphicData>
        </a:graphic>
      </p:graphicFrame>
    </p:spTree>
    <p:extLst>
      <p:ext uri="{BB962C8B-B14F-4D97-AF65-F5344CB8AC3E}">
        <p14:creationId xmlns:p14="http://schemas.microsoft.com/office/powerpoint/2010/main" val="13789922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03B0A-CAF2-906D-E366-B94E8F765B97}"/>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61A8ACE6-71C4-351F-788F-099A8D4DC92F}"/>
              </a:ext>
            </a:extLst>
          </p:cNvPr>
          <p:cNvSpPr>
            <a:spLocks noChangeArrowheads="1"/>
          </p:cNvSpPr>
          <p:nvPr/>
        </p:nvSpPr>
        <p:spPr bwMode="auto">
          <a:xfrm>
            <a:off x="457200" y="1602572"/>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mj-lt"/>
            </a:endParaRPr>
          </a:p>
        </p:txBody>
      </p:sp>
      <p:sp>
        <p:nvSpPr>
          <p:cNvPr id="5" name="Rectangle 2">
            <a:extLst>
              <a:ext uri="{FF2B5EF4-FFF2-40B4-BE49-F238E27FC236}">
                <a16:creationId xmlns:a16="http://schemas.microsoft.com/office/drawing/2014/main" id="{D37B29BE-1EFB-A02C-4E90-03265982132D}"/>
              </a:ext>
            </a:extLst>
          </p:cNvPr>
          <p:cNvSpPr>
            <a:spLocks noGrp="1" noChangeArrowheads="1"/>
          </p:cNvSpPr>
          <p:nvPr>
            <p:ph type="title"/>
          </p:nvPr>
        </p:nvSpPr>
        <p:spPr>
          <a:xfrm>
            <a:off x="407718" y="0"/>
            <a:ext cx="8229600" cy="1143000"/>
          </a:xfrm>
        </p:spPr>
        <p:txBody>
          <a:bodyPr>
            <a:normAutofit/>
          </a:bodyPr>
          <a:lstStyle/>
          <a:p>
            <a:pPr>
              <a:defRPr/>
            </a:pPr>
            <a:r>
              <a:rPr lang="en-US" dirty="0"/>
              <a:t>Strategic Input &amp; Output Factors</a:t>
            </a:r>
            <a:endParaRPr lang="en-US" dirty="0">
              <a:ea typeface="+mj-ea"/>
            </a:endParaRPr>
          </a:p>
        </p:txBody>
      </p:sp>
      <p:sp>
        <p:nvSpPr>
          <p:cNvPr id="8" name="TextBox 7">
            <a:extLst>
              <a:ext uri="{FF2B5EF4-FFF2-40B4-BE49-F238E27FC236}">
                <a16:creationId xmlns:a16="http://schemas.microsoft.com/office/drawing/2014/main" id="{5DB2B404-2265-0F76-1CE1-4B52391BDD9F}"/>
              </a:ext>
            </a:extLst>
          </p:cNvPr>
          <p:cNvSpPr txBox="1"/>
          <p:nvPr/>
        </p:nvSpPr>
        <p:spPr>
          <a:xfrm>
            <a:off x="0" y="1143000"/>
            <a:ext cx="9144000" cy="5196166"/>
          </a:xfrm>
          <a:prstGeom prst="rect">
            <a:avLst/>
          </a:prstGeom>
          <a:noFill/>
        </p:spPr>
        <p:txBody>
          <a:bodyPr wrap="square">
            <a:spAutoFit/>
          </a:bodyPr>
          <a:lstStyle/>
          <a:p>
            <a:pPr>
              <a:lnSpc>
                <a:spcPct val="150000"/>
              </a:lnSpc>
              <a:buNone/>
            </a:pPr>
            <a:r>
              <a:rPr lang="en-US" sz="2800" b="1" dirty="0"/>
              <a:t>🇦🇺 Australian Example:</a:t>
            </a:r>
          </a:p>
          <a:p>
            <a:pPr>
              <a:lnSpc>
                <a:spcPct val="150000"/>
              </a:lnSpc>
              <a:buNone/>
            </a:pPr>
            <a:r>
              <a:rPr lang="en-US" sz="2800" b="1" dirty="0"/>
              <a:t>Service NSW</a:t>
            </a:r>
            <a:r>
              <a:rPr lang="en-US" sz="2800" dirty="0"/>
              <a:t> uses these inputs to improve digital services:</a:t>
            </a:r>
          </a:p>
          <a:p>
            <a:pPr marL="457200" indent="-457200">
              <a:lnSpc>
                <a:spcPct val="150000"/>
              </a:lnSpc>
              <a:buFont typeface="Arial" panose="020B0604020202020204" pitchFamily="34" charset="0"/>
              <a:buChar char="•"/>
            </a:pPr>
            <a:r>
              <a:rPr lang="en-US" sz="2800" dirty="0"/>
              <a:t>Looked at customer expectations (external)</a:t>
            </a:r>
          </a:p>
          <a:p>
            <a:pPr marL="457200" indent="-457200">
              <a:lnSpc>
                <a:spcPct val="150000"/>
              </a:lnSpc>
              <a:buFont typeface="Arial" panose="020B0604020202020204" pitchFamily="34" charset="0"/>
              <a:buChar char="•"/>
            </a:pPr>
            <a:r>
              <a:rPr lang="en-US" sz="2800" dirty="0"/>
              <a:t>Assessed staff tech skills (internal)</a:t>
            </a:r>
          </a:p>
          <a:p>
            <a:pPr marL="457200" indent="-457200">
              <a:lnSpc>
                <a:spcPct val="150000"/>
              </a:lnSpc>
              <a:buFont typeface="Arial" panose="020B0604020202020204" pitchFamily="34" charset="0"/>
              <a:buChar char="•"/>
            </a:pPr>
            <a:r>
              <a:rPr lang="en-US" sz="2800" dirty="0"/>
              <a:t>Followed digital trends (external IT)</a:t>
            </a:r>
          </a:p>
          <a:p>
            <a:pPr marL="457200" indent="-457200">
              <a:lnSpc>
                <a:spcPct val="150000"/>
              </a:lnSpc>
              <a:buFont typeface="Arial" panose="020B0604020202020204" pitchFamily="34" charset="0"/>
              <a:buChar char="•"/>
            </a:pPr>
            <a:r>
              <a:rPr lang="en-US" sz="2800" dirty="0"/>
              <a:t>Mapped current systems and gaps (internal IT)</a:t>
            </a:r>
            <a:br>
              <a:rPr lang="en-US" sz="2800" dirty="0"/>
            </a:br>
            <a:r>
              <a:rPr lang="en-US" sz="2800" dirty="0"/>
              <a:t>➡ Then built outputs like digital licenses, mobile app upgrades, and online identity verification.</a:t>
            </a:r>
          </a:p>
        </p:txBody>
      </p:sp>
    </p:spTree>
    <p:extLst>
      <p:ext uri="{BB962C8B-B14F-4D97-AF65-F5344CB8AC3E}">
        <p14:creationId xmlns:p14="http://schemas.microsoft.com/office/powerpoint/2010/main" val="42934204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C2787-E11B-876D-E269-2BE6381AF6D7}"/>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7D0AA6F0-07ED-C732-24CE-D6792E915915}"/>
              </a:ext>
            </a:extLst>
          </p:cNvPr>
          <p:cNvSpPr>
            <a:spLocks noChangeArrowheads="1"/>
          </p:cNvSpPr>
          <p:nvPr/>
        </p:nvSpPr>
        <p:spPr bwMode="auto">
          <a:xfrm>
            <a:off x="457200" y="1602572"/>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mj-lt"/>
            </a:endParaRPr>
          </a:p>
        </p:txBody>
      </p:sp>
      <p:sp>
        <p:nvSpPr>
          <p:cNvPr id="5" name="Rectangle 2">
            <a:extLst>
              <a:ext uri="{FF2B5EF4-FFF2-40B4-BE49-F238E27FC236}">
                <a16:creationId xmlns:a16="http://schemas.microsoft.com/office/drawing/2014/main" id="{21AC552C-8EB7-536D-D8D3-4438759F8EA9}"/>
              </a:ext>
            </a:extLst>
          </p:cNvPr>
          <p:cNvSpPr>
            <a:spLocks noGrp="1" noChangeArrowheads="1"/>
          </p:cNvSpPr>
          <p:nvPr>
            <p:ph type="title"/>
          </p:nvPr>
        </p:nvSpPr>
        <p:spPr>
          <a:xfrm>
            <a:off x="407718" y="0"/>
            <a:ext cx="8229600" cy="1143000"/>
          </a:xfrm>
        </p:spPr>
        <p:txBody>
          <a:bodyPr>
            <a:normAutofit/>
          </a:bodyPr>
          <a:lstStyle/>
          <a:p>
            <a:pPr>
              <a:defRPr/>
            </a:pPr>
            <a:r>
              <a:rPr lang="en-US" dirty="0"/>
              <a:t>Research Discussion Questions</a:t>
            </a:r>
            <a:endParaRPr lang="en-US" dirty="0">
              <a:ea typeface="+mj-ea"/>
            </a:endParaRPr>
          </a:p>
        </p:txBody>
      </p:sp>
      <p:sp>
        <p:nvSpPr>
          <p:cNvPr id="8" name="TextBox 7">
            <a:extLst>
              <a:ext uri="{FF2B5EF4-FFF2-40B4-BE49-F238E27FC236}">
                <a16:creationId xmlns:a16="http://schemas.microsoft.com/office/drawing/2014/main" id="{5923E330-5F9D-FD5C-7646-F5BADA140616}"/>
              </a:ext>
            </a:extLst>
          </p:cNvPr>
          <p:cNvSpPr txBox="1"/>
          <p:nvPr/>
        </p:nvSpPr>
        <p:spPr>
          <a:xfrm>
            <a:off x="0" y="1477248"/>
            <a:ext cx="9144000" cy="3903504"/>
          </a:xfrm>
          <a:prstGeom prst="rect">
            <a:avLst/>
          </a:prstGeom>
          <a:noFill/>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How do external pressures (like a pandemic or economy) shape ICT strategy in Australian </a:t>
            </a:r>
            <a:r>
              <a:rPr kumimoji="0" lang="en-US" altLang="en-US" sz="2800" b="0" i="0" u="none" strike="noStrike" cap="none" normalizeH="0" baseline="0" dirty="0" err="1">
                <a:ln>
                  <a:noFill/>
                </a:ln>
                <a:solidFill>
                  <a:schemeClr val="tx1"/>
                </a:solidFill>
                <a:effectLst/>
                <a:latin typeface="+mj-lt"/>
              </a:rPr>
              <a:t>organisations</a:t>
            </a:r>
            <a:r>
              <a:rPr kumimoji="0" lang="en-US" altLang="en-US" sz="2800" b="0" i="0" u="none" strike="noStrike" cap="none" normalizeH="0" baseline="0" dirty="0">
                <a:ln>
                  <a:noFill/>
                </a:ln>
                <a:solidFill>
                  <a:schemeClr val="tx1"/>
                </a:solidFill>
                <a:effectLst/>
                <a:latin typeface="+mj-lt"/>
              </a:rPr>
              <a:t>?</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Why is assessing internal IT maturity important before launching a new system?</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What happens if an </a:t>
            </a:r>
            <a:r>
              <a:rPr kumimoji="0" lang="en-US" altLang="en-US" sz="2800" b="0" i="0" u="none" strike="noStrike" cap="none" normalizeH="0" baseline="0" dirty="0" err="1">
                <a:ln>
                  <a:noFill/>
                </a:ln>
                <a:solidFill>
                  <a:schemeClr val="tx1"/>
                </a:solidFill>
                <a:effectLst/>
                <a:latin typeface="+mj-lt"/>
              </a:rPr>
              <a:t>organisation</a:t>
            </a:r>
            <a:r>
              <a:rPr kumimoji="0" lang="en-US" altLang="en-US" sz="2800" b="0" i="0" u="none" strike="noStrike" cap="none" normalizeH="0" baseline="0" dirty="0">
                <a:ln>
                  <a:noFill/>
                </a:ln>
                <a:solidFill>
                  <a:schemeClr val="tx1"/>
                </a:solidFill>
                <a:effectLst/>
                <a:latin typeface="+mj-lt"/>
              </a:rPr>
              <a:t> skips evaluating external digital trends?</a:t>
            </a:r>
          </a:p>
        </p:txBody>
      </p:sp>
    </p:spTree>
    <p:extLst>
      <p:ext uri="{BB962C8B-B14F-4D97-AF65-F5344CB8AC3E}">
        <p14:creationId xmlns:p14="http://schemas.microsoft.com/office/powerpoint/2010/main" val="41029994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4B178-CC0C-A827-CCAC-18A1EBCB79E9}"/>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06BC1D37-0504-2E6E-CAE4-54CAA933255A}"/>
              </a:ext>
            </a:extLst>
          </p:cNvPr>
          <p:cNvSpPr>
            <a:spLocks noChangeArrowheads="1"/>
          </p:cNvSpPr>
          <p:nvPr/>
        </p:nvSpPr>
        <p:spPr bwMode="auto">
          <a:xfrm>
            <a:off x="457200" y="1602572"/>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mj-lt"/>
            </a:endParaRPr>
          </a:p>
        </p:txBody>
      </p:sp>
      <p:sp>
        <p:nvSpPr>
          <p:cNvPr id="5" name="Rectangle 2">
            <a:extLst>
              <a:ext uri="{FF2B5EF4-FFF2-40B4-BE49-F238E27FC236}">
                <a16:creationId xmlns:a16="http://schemas.microsoft.com/office/drawing/2014/main" id="{5D598221-4B5B-CF3F-952D-E0FD3A6E6400}"/>
              </a:ext>
            </a:extLst>
          </p:cNvPr>
          <p:cNvSpPr>
            <a:spLocks noGrp="1" noChangeArrowheads="1"/>
          </p:cNvSpPr>
          <p:nvPr>
            <p:ph type="title"/>
          </p:nvPr>
        </p:nvSpPr>
        <p:spPr>
          <a:xfrm>
            <a:off x="407718" y="0"/>
            <a:ext cx="8229600" cy="1143000"/>
          </a:xfrm>
        </p:spPr>
        <p:txBody>
          <a:bodyPr>
            <a:normAutofit/>
          </a:bodyPr>
          <a:lstStyle/>
          <a:p>
            <a:pPr>
              <a:defRPr/>
            </a:pPr>
            <a:r>
              <a:rPr lang="en-US" dirty="0"/>
              <a:t>Hands-On Activities</a:t>
            </a:r>
            <a:endParaRPr lang="en-US" dirty="0">
              <a:ea typeface="+mj-ea"/>
            </a:endParaRPr>
          </a:p>
        </p:txBody>
      </p:sp>
      <p:sp>
        <p:nvSpPr>
          <p:cNvPr id="8" name="TextBox 7">
            <a:extLst>
              <a:ext uri="{FF2B5EF4-FFF2-40B4-BE49-F238E27FC236}">
                <a16:creationId xmlns:a16="http://schemas.microsoft.com/office/drawing/2014/main" id="{37031074-DACE-28E2-6BF7-B42467520F95}"/>
              </a:ext>
            </a:extLst>
          </p:cNvPr>
          <p:cNvSpPr txBox="1"/>
          <p:nvPr/>
        </p:nvSpPr>
        <p:spPr>
          <a:xfrm>
            <a:off x="0" y="1477248"/>
            <a:ext cx="9144000" cy="4549835"/>
          </a:xfrm>
          <a:prstGeom prst="rect">
            <a:avLst/>
          </a:prstGeom>
          <a:noFill/>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Mini Case Analysis:</a:t>
            </a:r>
            <a:r>
              <a:rPr kumimoji="0" lang="en-US" altLang="en-US" sz="2800" b="0" i="0" u="none" strike="noStrike" cap="none" normalizeH="0" baseline="0" dirty="0">
                <a:ln>
                  <a:noFill/>
                </a:ln>
                <a:solidFill>
                  <a:schemeClr val="tx1"/>
                </a:solidFill>
                <a:effectLst/>
                <a:latin typeface="+mj-lt"/>
              </a:rPr>
              <a:t> Choose an Australian business (e.g., Coles, ATO, or Canva).</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In pairs, fill out a 4-row version of the input-output table.</a:t>
            </a:r>
          </a:p>
          <a:p>
            <a:pPr marL="514350"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Trend Watch:</a:t>
            </a:r>
            <a:r>
              <a:rPr kumimoji="0" lang="en-US" altLang="en-US" sz="2800" b="0" i="0" u="none" strike="noStrike" cap="none" normalizeH="0" baseline="0" dirty="0">
                <a:ln>
                  <a:noFill/>
                </a:ln>
                <a:solidFill>
                  <a:schemeClr val="tx1"/>
                </a:solidFill>
                <a:effectLst/>
                <a:latin typeface="+mj-lt"/>
              </a:rPr>
              <a:t> Students research 3 current tech trends (e.g., AI in customer service, 5G, AR).</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Explain how these trends could influence an ICT output strategy for a retail business in Australia.</a:t>
            </a:r>
          </a:p>
        </p:txBody>
      </p:sp>
    </p:spTree>
    <p:extLst>
      <p:ext uri="{BB962C8B-B14F-4D97-AF65-F5344CB8AC3E}">
        <p14:creationId xmlns:p14="http://schemas.microsoft.com/office/powerpoint/2010/main" val="11824069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AD8E-62E9-F49D-ADEB-F0A14D9618F9}"/>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46009534-8829-22F8-9237-4845DF446509}"/>
              </a:ext>
            </a:extLst>
          </p:cNvPr>
          <p:cNvSpPr>
            <a:spLocks noChangeArrowheads="1"/>
          </p:cNvSpPr>
          <p:nvPr/>
        </p:nvSpPr>
        <p:spPr bwMode="auto">
          <a:xfrm>
            <a:off x="457200" y="1602572"/>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mj-lt"/>
            </a:endParaRPr>
          </a:p>
        </p:txBody>
      </p:sp>
      <p:sp>
        <p:nvSpPr>
          <p:cNvPr id="5" name="Rectangle 2">
            <a:extLst>
              <a:ext uri="{FF2B5EF4-FFF2-40B4-BE49-F238E27FC236}">
                <a16:creationId xmlns:a16="http://schemas.microsoft.com/office/drawing/2014/main" id="{A691A174-5CE9-3142-154A-35BBE21387BF}"/>
              </a:ext>
            </a:extLst>
          </p:cNvPr>
          <p:cNvSpPr>
            <a:spLocks noGrp="1" noChangeArrowheads="1"/>
          </p:cNvSpPr>
          <p:nvPr>
            <p:ph type="title"/>
          </p:nvPr>
        </p:nvSpPr>
        <p:spPr>
          <a:xfrm>
            <a:off x="407718" y="0"/>
            <a:ext cx="8229600" cy="1143000"/>
          </a:xfrm>
        </p:spPr>
        <p:txBody>
          <a:bodyPr>
            <a:normAutofit/>
          </a:bodyPr>
          <a:lstStyle/>
          <a:p>
            <a:pPr>
              <a:defRPr/>
            </a:pPr>
            <a:r>
              <a:rPr lang="en-US" dirty="0"/>
              <a:t>Hands-On Activities</a:t>
            </a:r>
            <a:endParaRPr lang="en-US" dirty="0">
              <a:ea typeface="+mj-ea"/>
            </a:endParaRPr>
          </a:p>
        </p:txBody>
      </p:sp>
      <p:sp>
        <p:nvSpPr>
          <p:cNvPr id="8" name="TextBox 7">
            <a:extLst>
              <a:ext uri="{FF2B5EF4-FFF2-40B4-BE49-F238E27FC236}">
                <a16:creationId xmlns:a16="http://schemas.microsoft.com/office/drawing/2014/main" id="{3F7943E2-1384-F49D-5FDC-90E42C6F5D84}"/>
              </a:ext>
            </a:extLst>
          </p:cNvPr>
          <p:cNvSpPr txBox="1"/>
          <p:nvPr/>
        </p:nvSpPr>
        <p:spPr>
          <a:xfrm>
            <a:off x="0" y="1477248"/>
            <a:ext cx="9144000" cy="3903504"/>
          </a:xfrm>
          <a:prstGeom prst="rect">
            <a:avLst/>
          </a:prstGeom>
          <a:noFill/>
        </p:spPr>
        <p:txBody>
          <a:bodyPr wrap="square">
            <a:spAutoFit/>
          </a:bodyPr>
          <a:lstStyle/>
          <a:p>
            <a:pPr marL="514350" indent="-514350">
              <a:lnSpc>
                <a:spcPct val="150000"/>
              </a:lnSpc>
              <a:buFont typeface="+mj-lt"/>
              <a:buAutoNum type="arabicPeriod" startAt="3"/>
            </a:pPr>
            <a:r>
              <a:rPr lang="en-US" sz="2800" b="1" dirty="0"/>
              <a:t>Simulation: Build a Strategy Plan</a:t>
            </a:r>
            <a:r>
              <a:rPr lang="en-US" sz="2800" dirty="0"/>
              <a:t> As a group, imagine you're the ICT team for a university.</a:t>
            </a:r>
          </a:p>
          <a:p>
            <a:pPr marL="914400" lvl="1" indent="-457200">
              <a:lnSpc>
                <a:spcPct val="150000"/>
              </a:lnSpc>
              <a:buFont typeface="Arial" panose="020B0604020202020204" pitchFamily="34" charset="0"/>
              <a:buChar char="•"/>
            </a:pPr>
            <a:r>
              <a:rPr lang="en-US" sz="2800" dirty="0"/>
              <a:t>Inputs: economic downturn, growing demand for online learning, low staff IT skills</a:t>
            </a:r>
          </a:p>
          <a:p>
            <a:pPr marL="914400" lvl="1" indent="-457200">
              <a:lnSpc>
                <a:spcPct val="150000"/>
              </a:lnSpc>
              <a:buFont typeface="Arial" panose="020B0604020202020204" pitchFamily="34" charset="0"/>
              <a:buChar char="•"/>
            </a:pPr>
            <a:r>
              <a:rPr lang="en-US" sz="2800" dirty="0"/>
              <a:t>Task: Create 3 strategic outputs (e.g., staff training plan, cloud strategy, LMS upgrade)</a:t>
            </a:r>
          </a:p>
        </p:txBody>
      </p:sp>
    </p:spTree>
    <p:extLst>
      <p:ext uri="{BB962C8B-B14F-4D97-AF65-F5344CB8AC3E}">
        <p14:creationId xmlns:p14="http://schemas.microsoft.com/office/powerpoint/2010/main" val="126907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1B94E-41DF-8542-BB0D-CEA62013AE4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EB8B917-D3D4-A16B-FFE1-2359CB0AD6F3}"/>
              </a:ext>
            </a:extLst>
          </p:cNvPr>
          <p:cNvSpPr txBox="1">
            <a:spLocks/>
          </p:cNvSpPr>
          <p:nvPr/>
        </p:nvSpPr>
        <p:spPr>
          <a:xfrm>
            <a:off x="457200" y="145242"/>
            <a:ext cx="8229600" cy="11430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Why ICT Strategy Matters (Its Purpose)</a:t>
            </a:r>
            <a:endParaRPr lang="en-US" dirty="0">
              <a:ea typeface="Calibri"/>
              <a:cs typeface="Calibri"/>
            </a:endParaRPr>
          </a:p>
        </p:txBody>
      </p:sp>
      <p:sp>
        <p:nvSpPr>
          <p:cNvPr id="6" name="Content Placeholder 2">
            <a:extLst>
              <a:ext uri="{FF2B5EF4-FFF2-40B4-BE49-F238E27FC236}">
                <a16:creationId xmlns:a16="http://schemas.microsoft.com/office/drawing/2014/main" id="{68A2613F-EFAF-00EC-F620-E403D896B512}"/>
              </a:ext>
            </a:extLst>
          </p:cNvPr>
          <p:cNvSpPr txBox="1">
            <a:spLocks/>
          </p:cNvSpPr>
          <p:nvPr/>
        </p:nvSpPr>
        <p:spPr>
          <a:xfrm>
            <a:off x="126521" y="1205641"/>
            <a:ext cx="9120995" cy="2689465"/>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None/>
            </a:pPr>
            <a:r>
              <a:rPr lang="en-US" sz="2800" b="1" dirty="0"/>
              <a:t>Example (Australia):</a:t>
            </a:r>
            <a:br>
              <a:rPr lang="en-US" sz="2800" dirty="0"/>
            </a:br>
            <a:r>
              <a:rPr lang="en-US" sz="2800" b="1" dirty="0"/>
              <a:t>Woolworths</a:t>
            </a:r>
            <a:r>
              <a:rPr lang="en-US" sz="2800" dirty="0"/>
              <a:t> uses ICT strategy to support delivery systems, self-checkout tech, and app-based services to match their business goals.</a:t>
            </a:r>
          </a:p>
        </p:txBody>
      </p:sp>
    </p:spTree>
    <p:extLst>
      <p:ext uri="{BB962C8B-B14F-4D97-AF65-F5344CB8AC3E}">
        <p14:creationId xmlns:p14="http://schemas.microsoft.com/office/powerpoint/2010/main" val="25667681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a:extLst>
              <a:ext uri="{FF2B5EF4-FFF2-40B4-BE49-F238E27FC236}">
                <a16:creationId xmlns:a16="http://schemas.microsoft.com/office/drawing/2014/main" id="{19E6B5B2-10D2-F665-190C-DDE86F603054}"/>
              </a:ext>
            </a:extLst>
          </p:cNvPr>
          <p:cNvSpPr>
            <a:spLocks noGrp="1" noChangeArrowheads="1"/>
          </p:cNvSpPr>
          <p:nvPr>
            <p:ph type="title"/>
          </p:nvPr>
        </p:nvSpPr>
        <p:spPr/>
        <p:txBody>
          <a:bodyPr/>
          <a:lstStyle/>
          <a:p>
            <a:pPr>
              <a:defRPr/>
            </a:pPr>
            <a:r>
              <a:rPr lang="en-US" dirty="0"/>
              <a:t>Summary </a:t>
            </a:r>
            <a:endParaRPr lang="en-US" dirty="0">
              <a:ea typeface="+mj-ea"/>
            </a:endParaRPr>
          </a:p>
        </p:txBody>
      </p:sp>
      <p:sp>
        <p:nvSpPr>
          <p:cNvPr id="146435" name="Rectangle 3">
            <a:extLst>
              <a:ext uri="{FF2B5EF4-FFF2-40B4-BE49-F238E27FC236}">
                <a16:creationId xmlns:a16="http://schemas.microsoft.com/office/drawing/2014/main" id="{D71D539C-EB32-4559-F81A-F72A2B8BBE02}"/>
              </a:ext>
            </a:extLst>
          </p:cNvPr>
          <p:cNvSpPr>
            <a:spLocks noGrp="1" noChangeArrowheads="1"/>
          </p:cNvSpPr>
          <p:nvPr>
            <p:ph type="body" idx="1"/>
          </p:nvPr>
        </p:nvSpPr>
        <p:spPr>
          <a:xfrm>
            <a:off x="358805" y="1956068"/>
            <a:ext cx="8426389" cy="2945864"/>
          </a:xfrm>
        </p:spPr>
        <p:txBody>
          <a:bodyPr vert="horz" lIns="91440" tIns="45720" rIns="91440" bIns="45720" rtlCol="0" anchor="t">
            <a:normAutofit/>
          </a:bodyPr>
          <a:lstStyle/>
          <a:p>
            <a:pPr>
              <a:lnSpc>
                <a:spcPct val="150000"/>
              </a:lnSpc>
            </a:pPr>
            <a:r>
              <a:rPr lang="en-US" altLang="en-US" sz="2800" dirty="0">
                <a:cs typeface="Calibri"/>
              </a:rPr>
              <a:t>Overall approach to emphasises the continuous nature of process importance. </a:t>
            </a:r>
          </a:p>
          <a:p>
            <a:pPr>
              <a:lnSpc>
                <a:spcPct val="150000"/>
              </a:lnSpc>
            </a:pPr>
            <a:r>
              <a:rPr lang="en-US" altLang="en-US" sz="2800" dirty="0">
                <a:cs typeface="Calibri"/>
              </a:rPr>
              <a:t>Using right people with correct competencies.</a:t>
            </a:r>
          </a:p>
          <a:p>
            <a:pPr>
              <a:lnSpc>
                <a:spcPct val="150000"/>
              </a:lnSpc>
            </a:pPr>
            <a:r>
              <a:rPr lang="en-US" altLang="en-US" sz="2800" dirty="0">
                <a:cs typeface="Calibri"/>
              </a:rPr>
              <a:t>Setting objectives, goals and missions.</a:t>
            </a:r>
          </a:p>
        </p:txBody>
      </p:sp>
    </p:spTree>
    <p:extLst>
      <p:ext uri="{BB962C8B-B14F-4D97-AF65-F5344CB8AC3E}">
        <p14:creationId xmlns:p14="http://schemas.microsoft.com/office/powerpoint/2010/main" val="38178496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Why Digital Archives Matter to Librarians and Researchers - De Gruyter  Conversations">
            <a:extLst>
              <a:ext uri="{FF2B5EF4-FFF2-40B4-BE49-F238E27FC236}">
                <a16:creationId xmlns:a16="http://schemas.microsoft.com/office/drawing/2014/main" id="{072CE43C-C678-7FCC-6993-0DC20F2E320D}"/>
              </a:ext>
            </a:extLst>
          </p:cNvPr>
          <p:cNvPicPr>
            <a:picLocks noChangeAspect="1"/>
          </p:cNvPicPr>
          <p:nvPr/>
        </p:nvPicPr>
        <p:blipFill>
          <a:blip r:embed="rId2"/>
          <a:stretch>
            <a:fillRect/>
          </a:stretch>
        </p:blipFill>
        <p:spPr>
          <a:xfrm>
            <a:off x="-1346" y="-1708"/>
            <a:ext cx="9146693" cy="6861414"/>
          </a:xfrm>
          <a:prstGeom prst="rect">
            <a:avLst/>
          </a:prstGeom>
        </p:spPr>
      </p:pic>
      <p:sp>
        <p:nvSpPr>
          <p:cNvPr id="6" name="TextBox 1">
            <a:extLst>
              <a:ext uri="{FF2B5EF4-FFF2-40B4-BE49-F238E27FC236}">
                <a16:creationId xmlns:a16="http://schemas.microsoft.com/office/drawing/2014/main" id="{913DEFD1-B171-EBFE-1277-D7BE544A8C7B}"/>
              </a:ext>
            </a:extLst>
          </p:cNvPr>
          <p:cNvSpPr txBox="1"/>
          <p:nvPr/>
        </p:nvSpPr>
        <p:spPr>
          <a:xfrm>
            <a:off x="-5626" y="2500"/>
            <a:ext cx="9149625" cy="923330"/>
          </a:xfrm>
          <a:prstGeom prst="rect">
            <a:avLst/>
          </a:prstGeom>
          <a:solidFill>
            <a:srgbClr val="FF0000"/>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b="1" dirty="0">
                <a:solidFill>
                  <a:schemeClr val="bg1"/>
                </a:solidFill>
                <a:latin typeface="STXingkai"/>
                <a:ea typeface="STXingkai"/>
                <a:cs typeface="Calibri"/>
              </a:rPr>
              <a:t>Reading Materials </a:t>
            </a:r>
          </a:p>
        </p:txBody>
      </p:sp>
    </p:spTree>
    <p:extLst>
      <p:ext uri="{BB962C8B-B14F-4D97-AF65-F5344CB8AC3E}">
        <p14:creationId xmlns:p14="http://schemas.microsoft.com/office/powerpoint/2010/main" val="750643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93E60-81A4-C40E-BFE9-00413C227E40}"/>
              </a:ext>
            </a:extLst>
          </p:cNvPr>
          <p:cNvSpPr>
            <a:spLocks noGrp="1"/>
          </p:cNvSpPr>
          <p:nvPr>
            <p:ph type="title"/>
          </p:nvPr>
        </p:nvSpPr>
        <p:spPr/>
        <p:txBody>
          <a:bodyPr/>
          <a:lstStyle/>
          <a:p>
            <a:r>
              <a:rPr lang="en-US" dirty="0">
                <a:ea typeface="Calibri"/>
                <a:cs typeface="Calibri"/>
              </a:rPr>
              <a:t>Articles</a:t>
            </a:r>
          </a:p>
        </p:txBody>
      </p:sp>
      <p:sp>
        <p:nvSpPr>
          <p:cNvPr id="3" name="Content Placeholder 2">
            <a:extLst>
              <a:ext uri="{FF2B5EF4-FFF2-40B4-BE49-F238E27FC236}">
                <a16:creationId xmlns:a16="http://schemas.microsoft.com/office/drawing/2014/main" id="{E4449113-AA8E-9A73-AAC6-BF633B381553}"/>
              </a:ext>
            </a:extLst>
          </p:cNvPr>
          <p:cNvSpPr>
            <a:spLocks noGrp="1"/>
          </p:cNvSpPr>
          <p:nvPr>
            <p:ph idx="1"/>
          </p:nvPr>
        </p:nvSpPr>
        <p:spPr>
          <a:xfrm>
            <a:off x="356558" y="1298275"/>
            <a:ext cx="8229600" cy="4525963"/>
          </a:xfrm>
        </p:spPr>
        <p:txBody>
          <a:bodyPr vert="horz" lIns="91440" tIns="45720" rIns="91440" bIns="45720" rtlCol="0" anchor="t">
            <a:normAutofit fontScale="92500" lnSpcReduction="10000"/>
          </a:bodyPr>
          <a:lstStyle/>
          <a:p>
            <a:r>
              <a:rPr lang="en-US" altLang="en-US" sz="2000" dirty="0">
                <a:cs typeface="Calibri"/>
              </a:rPr>
              <a:t>E.M. Daniel, J.M. Ward and A. Franken, ‘A dynamic capabilities perspective of IS project portfolio management’, Journal of Strategic Information Systems, 23, 2014, 95–111.</a:t>
            </a:r>
          </a:p>
          <a:p>
            <a:r>
              <a:rPr lang="en-US" altLang="en-US" sz="2000" dirty="0">
                <a:cs typeface="Calibri"/>
              </a:rPr>
              <a:t>E. Leidner, J. Lo, and D. Preston, ‘An empirical investigation of the relationship of IS strategy with firm performance’, Journal of Strategic Information Systems, 20, 4, 2011, 419–437; and D.E. Leidner, ‘The benefits of IS strategy and IS strategizing’, Cutter Benchmarking Review, 11, 2, 2011, 5–12.</a:t>
            </a:r>
          </a:p>
          <a:p>
            <a:r>
              <a:rPr lang="en-US" altLang="en-US" sz="2000" dirty="0">
                <a:cs typeface="Calibri"/>
              </a:rPr>
              <a:t>D.Q. Chen, M. Mocker, D.S. Preston and A. Teubner, ‘Information systems strategy: Re-conceptualization, measurement and implications’, MIS Quarterly, 34, 2, 2010, 233–259.</a:t>
            </a:r>
          </a:p>
          <a:p>
            <a:r>
              <a:rPr lang="en-US" altLang="en-US" sz="2000" dirty="0">
                <a:cs typeface="Calibri"/>
              </a:rPr>
              <a:t>J. Peppard and J. Thorp, ‘What every CEO should know and do about IT’, under review at California Management Review. See also J. Peppard, ‘Der Grosse Treiber’, Harvard Business Manager, January, 2015, 106–111.</a:t>
            </a:r>
          </a:p>
          <a:p>
            <a:r>
              <a:rPr lang="en-US" altLang="en-US" sz="2000" dirty="0">
                <a:cs typeface="Calibri"/>
              </a:rPr>
              <a:t>G. Johnson, K. Scholes and R. Whittington, Exploring Corporate Strategy, Prentice-Hall, Englewood Cliffs, New Jersey, 2008.</a:t>
            </a:r>
          </a:p>
          <a:p>
            <a:endParaRPr lang="en-US" altLang="en-US" sz="2000" dirty="0">
              <a:cs typeface="Calibri"/>
            </a:endParaRPr>
          </a:p>
          <a:p>
            <a:endParaRPr lang="en-US" altLang="en-US" sz="2000" dirty="0">
              <a:cs typeface="Calibri"/>
            </a:endParaRPr>
          </a:p>
          <a:p>
            <a:pPr marL="457200" indent="-457200">
              <a:buAutoNum type="arabicPeriod"/>
            </a:pPr>
            <a:endParaRPr lang="en-US" sz="2000" dirty="0">
              <a:latin typeface="Calibri"/>
              <a:ea typeface="Calibri"/>
              <a:cs typeface="Calibri"/>
            </a:endParaRPr>
          </a:p>
          <a:p>
            <a:endParaRPr lang="en-US" sz="2400" dirty="0">
              <a:latin typeface="Calibri"/>
              <a:ea typeface="Calibri"/>
              <a:cs typeface="Calibri"/>
            </a:endParaRPr>
          </a:p>
          <a:p>
            <a:endParaRPr lang="en-US" sz="2400" dirty="0">
              <a:ea typeface="Calibri"/>
              <a:cs typeface="Calibri"/>
            </a:endParaRPr>
          </a:p>
          <a:p>
            <a:endParaRPr lang="en-US" sz="2400"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6443437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95668-A01B-EC7D-26F8-16A190F0A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ADB18-7E2F-C3EE-B47C-0DC3FF800EFD}"/>
              </a:ext>
            </a:extLst>
          </p:cNvPr>
          <p:cNvSpPr>
            <a:spLocks noGrp="1"/>
          </p:cNvSpPr>
          <p:nvPr>
            <p:ph type="title"/>
          </p:nvPr>
        </p:nvSpPr>
        <p:spPr>
          <a:xfrm>
            <a:off x="457200" y="0"/>
            <a:ext cx="8229600" cy="1143000"/>
          </a:xfrm>
        </p:spPr>
        <p:txBody>
          <a:bodyPr/>
          <a:lstStyle/>
          <a:p>
            <a:r>
              <a:rPr lang="en-US" dirty="0">
                <a:ea typeface="Calibri"/>
                <a:cs typeface="Calibri"/>
              </a:rPr>
              <a:t>Tutorial Week 3</a:t>
            </a:r>
          </a:p>
        </p:txBody>
      </p:sp>
      <p:pic>
        <p:nvPicPr>
          <p:cNvPr id="7" name="Picture 6">
            <a:extLst>
              <a:ext uri="{FF2B5EF4-FFF2-40B4-BE49-F238E27FC236}">
                <a16:creationId xmlns:a16="http://schemas.microsoft.com/office/drawing/2014/main" id="{04A12011-6062-D955-D163-578F2A47E4CF}"/>
              </a:ext>
            </a:extLst>
          </p:cNvPr>
          <p:cNvPicPr>
            <a:picLocks noChangeAspect="1"/>
          </p:cNvPicPr>
          <p:nvPr/>
        </p:nvPicPr>
        <p:blipFill>
          <a:blip r:embed="rId2"/>
          <a:srcRect l="30000" t="19582" r="10000" b="11385"/>
          <a:stretch/>
        </p:blipFill>
        <p:spPr>
          <a:xfrm>
            <a:off x="0" y="993929"/>
            <a:ext cx="9060872" cy="5864071"/>
          </a:xfrm>
          <a:prstGeom prst="rect">
            <a:avLst/>
          </a:prstGeom>
        </p:spPr>
      </p:pic>
    </p:spTree>
    <p:extLst>
      <p:ext uri="{BB962C8B-B14F-4D97-AF65-F5344CB8AC3E}">
        <p14:creationId xmlns:p14="http://schemas.microsoft.com/office/powerpoint/2010/main" val="234992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D6978-A7F5-3D64-B42F-5E1F07A0224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6399AD2-3BE6-7359-8CD1-FA0E18607BFF}"/>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Strategic Issues ICT Solves</a:t>
            </a:r>
            <a:endParaRPr lang="en-US" dirty="0">
              <a:ea typeface="Calibri"/>
              <a:cs typeface="Calibri"/>
            </a:endParaRPr>
          </a:p>
        </p:txBody>
      </p:sp>
      <p:graphicFrame>
        <p:nvGraphicFramePr>
          <p:cNvPr id="2" name="Table 1">
            <a:extLst>
              <a:ext uri="{FF2B5EF4-FFF2-40B4-BE49-F238E27FC236}">
                <a16:creationId xmlns:a16="http://schemas.microsoft.com/office/drawing/2014/main" id="{715DD826-C72B-4B02-82F2-BDCBB8A0F412}"/>
              </a:ext>
            </a:extLst>
          </p:cNvPr>
          <p:cNvGraphicFramePr>
            <a:graphicFrameLocks noGrp="1"/>
          </p:cNvGraphicFramePr>
          <p:nvPr>
            <p:extLst>
              <p:ext uri="{D42A27DB-BD31-4B8C-83A1-F6EECF244321}">
                <p14:modId xmlns:p14="http://schemas.microsoft.com/office/powerpoint/2010/main" val="1881751990"/>
              </p:ext>
            </p:extLst>
          </p:nvPr>
        </p:nvGraphicFramePr>
        <p:xfrm>
          <a:off x="457200" y="2196915"/>
          <a:ext cx="8229600" cy="4297680"/>
        </p:xfrm>
        <a:graphic>
          <a:graphicData uri="http://schemas.openxmlformats.org/drawingml/2006/table">
            <a:tbl>
              <a:tblPr>
                <a:tableStyleId>{ED083AE6-46FA-4A59-8FB0-9F97EB10719F}</a:tableStyleId>
              </a:tblPr>
              <a:tblGrid>
                <a:gridCol w="4114800">
                  <a:extLst>
                    <a:ext uri="{9D8B030D-6E8A-4147-A177-3AD203B41FA5}">
                      <a16:colId xmlns:a16="http://schemas.microsoft.com/office/drawing/2014/main" val="379376361"/>
                    </a:ext>
                  </a:extLst>
                </a:gridCol>
                <a:gridCol w="4114800">
                  <a:extLst>
                    <a:ext uri="{9D8B030D-6E8A-4147-A177-3AD203B41FA5}">
                      <a16:colId xmlns:a16="http://schemas.microsoft.com/office/drawing/2014/main" val="1070786782"/>
                    </a:ext>
                  </a:extLst>
                </a:gridCol>
              </a:tblGrid>
              <a:tr h="0">
                <a:tc>
                  <a:txBody>
                    <a:bodyPr/>
                    <a:lstStyle/>
                    <a:p>
                      <a:r>
                        <a:rPr lang="en-US" sz="2800" b="1" dirty="0"/>
                        <a:t>Issue</a:t>
                      </a:r>
                    </a:p>
                  </a:txBody>
                  <a:tcPr anchor="ctr">
                    <a:solidFill>
                      <a:schemeClr val="accent4">
                        <a:lumMod val="20000"/>
                        <a:lumOff val="80000"/>
                      </a:schemeClr>
                    </a:solidFill>
                  </a:tcPr>
                </a:tc>
                <a:tc>
                  <a:txBody>
                    <a:bodyPr/>
                    <a:lstStyle/>
                    <a:p>
                      <a:r>
                        <a:rPr lang="en-US" sz="2800" b="1" dirty="0"/>
                        <a:t>Explanation</a:t>
                      </a:r>
                    </a:p>
                  </a:txBody>
                  <a:tcPr anchor="ctr">
                    <a:solidFill>
                      <a:schemeClr val="accent4">
                        <a:lumMod val="20000"/>
                        <a:lumOff val="80000"/>
                      </a:schemeClr>
                    </a:solidFill>
                  </a:tcPr>
                </a:tc>
                <a:extLst>
                  <a:ext uri="{0D108BD9-81ED-4DB2-BD59-A6C34878D82A}">
                    <a16:rowId xmlns:a16="http://schemas.microsoft.com/office/drawing/2014/main" val="278937116"/>
                  </a:ext>
                </a:extLst>
              </a:tr>
              <a:tr h="0">
                <a:tc>
                  <a:txBody>
                    <a:bodyPr/>
                    <a:lstStyle/>
                    <a:p>
                      <a:r>
                        <a:rPr lang="en-US" sz="2800"/>
                        <a:t>Ad hoc IT use</a:t>
                      </a:r>
                    </a:p>
                  </a:txBody>
                  <a:tcPr anchor="ctr"/>
                </a:tc>
                <a:tc>
                  <a:txBody>
                    <a:bodyPr/>
                    <a:lstStyle/>
                    <a:p>
                      <a:r>
                        <a:rPr lang="en-US" sz="2800"/>
                        <a:t>Tech is used without planning.</a:t>
                      </a:r>
                    </a:p>
                  </a:txBody>
                  <a:tcPr anchor="ctr"/>
                </a:tc>
                <a:extLst>
                  <a:ext uri="{0D108BD9-81ED-4DB2-BD59-A6C34878D82A}">
                    <a16:rowId xmlns:a16="http://schemas.microsoft.com/office/drawing/2014/main" val="3983538562"/>
                  </a:ext>
                </a:extLst>
              </a:tr>
              <a:tr h="0">
                <a:tc>
                  <a:txBody>
                    <a:bodyPr/>
                    <a:lstStyle/>
                    <a:p>
                      <a:r>
                        <a:rPr lang="en-US" sz="2800"/>
                        <a:t>Poor app integration</a:t>
                      </a:r>
                    </a:p>
                  </a:txBody>
                  <a:tcPr anchor="ctr"/>
                </a:tc>
                <a:tc>
                  <a:txBody>
                    <a:bodyPr/>
                    <a:lstStyle/>
                    <a:p>
                      <a:r>
                        <a:rPr lang="en-US" sz="2800"/>
                        <a:t>Systems don’t talk to each other.</a:t>
                      </a:r>
                    </a:p>
                  </a:txBody>
                  <a:tcPr anchor="ctr"/>
                </a:tc>
                <a:extLst>
                  <a:ext uri="{0D108BD9-81ED-4DB2-BD59-A6C34878D82A}">
                    <a16:rowId xmlns:a16="http://schemas.microsoft.com/office/drawing/2014/main" val="320941885"/>
                  </a:ext>
                </a:extLst>
              </a:tr>
              <a:tr h="0">
                <a:tc>
                  <a:txBody>
                    <a:bodyPr/>
                    <a:lstStyle/>
                    <a:p>
                      <a:r>
                        <a:rPr lang="en-US" sz="2800"/>
                        <a:t>Weak infrastructure</a:t>
                      </a:r>
                    </a:p>
                  </a:txBody>
                  <a:tcPr anchor="ctr"/>
                </a:tc>
                <a:tc>
                  <a:txBody>
                    <a:bodyPr/>
                    <a:lstStyle/>
                    <a:p>
                      <a:r>
                        <a:rPr lang="en-US" sz="2800"/>
                        <a:t>Slow networks, old software.</a:t>
                      </a:r>
                    </a:p>
                  </a:txBody>
                  <a:tcPr anchor="ctr"/>
                </a:tc>
                <a:extLst>
                  <a:ext uri="{0D108BD9-81ED-4DB2-BD59-A6C34878D82A}">
                    <a16:rowId xmlns:a16="http://schemas.microsoft.com/office/drawing/2014/main" val="2827349629"/>
                  </a:ext>
                </a:extLst>
              </a:tr>
              <a:tr h="0">
                <a:tc>
                  <a:txBody>
                    <a:bodyPr/>
                    <a:lstStyle/>
                    <a:p>
                      <a:r>
                        <a:rPr lang="en-US" sz="2800"/>
                        <a:t>No ICT architecture</a:t>
                      </a:r>
                    </a:p>
                  </a:txBody>
                  <a:tcPr anchor="ctr"/>
                </a:tc>
                <a:tc>
                  <a:txBody>
                    <a:bodyPr/>
                    <a:lstStyle/>
                    <a:p>
                      <a:r>
                        <a:rPr lang="en-US" sz="2800" dirty="0"/>
                        <a:t>Each team uses their own thing with no standard.</a:t>
                      </a:r>
                    </a:p>
                  </a:txBody>
                  <a:tcPr anchor="ctr"/>
                </a:tc>
                <a:extLst>
                  <a:ext uri="{0D108BD9-81ED-4DB2-BD59-A6C34878D82A}">
                    <a16:rowId xmlns:a16="http://schemas.microsoft.com/office/drawing/2014/main" val="3007435955"/>
                  </a:ext>
                </a:extLst>
              </a:tr>
            </a:tbl>
          </a:graphicData>
        </a:graphic>
      </p:graphicFrame>
      <p:sp>
        <p:nvSpPr>
          <p:cNvPr id="3" name="Rectangle 1">
            <a:extLst>
              <a:ext uri="{FF2B5EF4-FFF2-40B4-BE49-F238E27FC236}">
                <a16:creationId xmlns:a16="http://schemas.microsoft.com/office/drawing/2014/main" id="{41E56D0C-8A36-F9CA-400F-96E03BD4EBD9}"/>
              </a:ext>
            </a:extLst>
          </p:cNvPr>
          <p:cNvSpPr>
            <a:spLocks noChangeArrowheads="1"/>
          </p:cNvSpPr>
          <p:nvPr/>
        </p:nvSpPr>
        <p:spPr bwMode="auto">
          <a:xfrm>
            <a:off x="457200" y="1353414"/>
            <a:ext cx="5902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Common Issues ICT Strategy Helps Fix:</a:t>
            </a: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31276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679BC-B18E-BB57-A089-7486794EB1D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8B03A67-6B32-5D7C-2BF8-20AC91CC23B6}"/>
              </a:ext>
            </a:extLst>
          </p:cNvPr>
          <p:cNvSpPr txBox="1">
            <a:spLocks/>
          </p:cNvSpPr>
          <p:nvPr/>
        </p:nvSpPr>
        <p:spPr>
          <a:xfrm>
            <a:off x="457200" y="14524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Strategic Issues ICT Solves</a:t>
            </a:r>
            <a:endParaRPr lang="en-US" dirty="0">
              <a:ea typeface="Calibri"/>
              <a:cs typeface="Calibri"/>
            </a:endParaRPr>
          </a:p>
        </p:txBody>
      </p:sp>
      <p:sp>
        <p:nvSpPr>
          <p:cNvPr id="3" name="Rectangle 1">
            <a:extLst>
              <a:ext uri="{FF2B5EF4-FFF2-40B4-BE49-F238E27FC236}">
                <a16:creationId xmlns:a16="http://schemas.microsoft.com/office/drawing/2014/main" id="{6857FB64-ED21-F1C4-6648-0759A8905992}"/>
              </a:ext>
            </a:extLst>
          </p:cNvPr>
          <p:cNvSpPr>
            <a:spLocks noChangeArrowheads="1"/>
          </p:cNvSpPr>
          <p:nvPr/>
        </p:nvSpPr>
        <p:spPr bwMode="auto">
          <a:xfrm>
            <a:off x="362198" y="1707114"/>
            <a:ext cx="8457337"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800" b="1" dirty="0"/>
              <a:t>Progress Path:</a:t>
            </a:r>
            <a:br>
              <a:rPr lang="en-US" sz="2800" dirty="0"/>
            </a:br>
            <a:r>
              <a:rPr lang="en-US" sz="2800" dirty="0"/>
              <a:t>Information → Transactions → Business → Collaboration</a:t>
            </a:r>
          </a:p>
          <a:p>
            <a:pPr>
              <a:lnSpc>
                <a:spcPct val="150000"/>
              </a:lnSpc>
            </a:pPr>
            <a:r>
              <a:rPr lang="en-US" sz="2800" b="1" dirty="0"/>
              <a:t>Example (Australia):</a:t>
            </a:r>
            <a:br>
              <a:rPr lang="en-US" sz="2800" dirty="0"/>
            </a:br>
            <a:r>
              <a:rPr lang="en-US" sz="2800" b="1" dirty="0"/>
              <a:t>NSW Health</a:t>
            </a:r>
            <a:r>
              <a:rPr lang="en-US" sz="2800" dirty="0"/>
              <a:t> uses an ICT strategy to align data systems across hospitals for faster patient care.</a:t>
            </a:r>
          </a:p>
        </p:txBody>
      </p:sp>
    </p:spTree>
    <p:extLst>
      <p:ext uri="{BB962C8B-B14F-4D97-AF65-F5344CB8AC3E}">
        <p14:creationId xmlns:p14="http://schemas.microsoft.com/office/powerpoint/2010/main" val="2019696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212</TotalTime>
  <Words>3227</Words>
  <Application>Microsoft Office PowerPoint</Application>
  <PresentationFormat>On-screen Show (4:3)</PresentationFormat>
  <Paragraphs>403</Paragraphs>
  <Slides>73</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STXingkai</vt:lpstr>
      <vt:lpstr>Arial</vt:lpstr>
      <vt:lpstr>Calibri</vt:lpstr>
      <vt:lpstr>Times New Roman</vt:lpstr>
      <vt:lpstr>Wingdings</vt:lpstr>
      <vt:lpstr>Office Theme</vt:lpstr>
      <vt:lpstr> ICT504 IT Strategy &amp; Leadership  Week 3 ICT Strategies and Concepts </vt:lpstr>
      <vt:lpstr>Lecture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Strategy Formulation (Cont) </vt:lpstr>
      <vt:lpstr>Business Context for Managing Strategy</vt:lpstr>
      <vt:lpstr>Business Context for Managing Strategy</vt:lpstr>
      <vt:lpstr>Business Context for Managing Strategy</vt:lpstr>
      <vt:lpstr>Effective Strategic Approach</vt:lpstr>
      <vt:lpstr>Effective Strategic Approach</vt:lpstr>
      <vt:lpstr>Internal Business Factors</vt:lpstr>
      <vt:lpstr>Internal Business Factors</vt:lpstr>
      <vt:lpstr>Technology Factors</vt:lpstr>
      <vt:lpstr>Technology Factors</vt:lpstr>
      <vt:lpstr>Discussion Questions (Research-Based)</vt:lpstr>
      <vt:lpstr>Hands-On Activities</vt:lpstr>
      <vt:lpstr>Hands-On Activities</vt:lpstr>
      <vt:lpstr>Problem-Solving Task (Scenario-Based)</vt:lpstr>
      <vt:lpstr>Problem-Solving Task (Scenario-Based)</vt:lpstr>
      <vt:lpstr>Assessment of Business Environment (Part 1)</vt:lpstr>
      <vt:lpstr>Assessment of Business Environment (Part 1)</vt:lpstr>
      <vt:lpstr>Assessment of Business Environment (Part 2)</vt:lpstr>
      <vt:lpstr>Assessment of Business Environment (Part 2)</vt:lpstr>
      <vt:lpstr>Set Objectives for ICT Planning</vt:lpstr>
      <vt:lpstr>Set Objectives for ICT Planning</vt:lpstr>
      <vt:lpstr>Success Criteria</vt:lpstr>
      <vt:lpstr>Success Criteria</vt:lpstr>
      <vt:lpstr>Business Units Consolidation</vt:lpstr>
      <vt:lpstr>Business Units Consolidation</vt:lpstr>
      <vt:lpstr>Research Discussion Questions</vt:lpstr>
      <vt:lpstr>Hands-On Activities</vt:lpstr>
      <vt:lpstr>Hands-On Activities</vt:lpstr>
      <vt:lpstr>Hands-On Activities</vt:lpstr>
      <vt:lpstr>Problem-Solving Task (Scenario)</vt:lpstr>
      <vt:lpstr>Problem-Solving Task (Scenario)</vt:lpstr>
      <vt:lpstr>Strategic Input &amp; Output Factors</vt:lpstr>
      <vt:lpstr>PowerPoint Presentation</vt:lpstr>
      <vt:lpstr>PowerPoint Presentation</vt:lpstr>
      <vt:lpstr>Strategic Input &amp; Output Factors</vt:lpstr>
      <vt:lpstr>Research Discussion Questions</vt:lpstr>
      <vt:lpstr>Hands-On Activities</vt:lpstr>
      <vt:lpstr>Hands-On Activities</vt:lpstr>
      <vt:lpstr>Summary </vt:lpstr>
      <vt:lpstr>PowerPoint Presentation</vt:lpstr>
      <vt:lpstr>Articles</vt:lpstr>
      <vt:lpstr>Tutorial Week 3</vt:lpstr>
    </vt:vector>
  </TitlesOfParts>
  <Company>Carnegie Mellon University in Qatar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Dania Abed Rabbou</dc:creator>
  <cp:lastModifiedBy>Farshid Keivanian</cp:lastModifiedBy>
  <cp:revision>887</cp:revision>
  <dcterms:created xsi:type="dcterms:W3CDTF">2013-11-24T06:45:02Z</dcterms:created>
  <dcterms:modified xsi:type="dcterms:W3CDTF">2025-04-10T00:28:03Z</dcterms:modified>
</cp:coreProperties>
</file>