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2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261" r:id="rId13"/>
    <p:sldId id="263" r:id="rId14"/>
    <p:sldId id="288" r:id="rId15"/>
    <p:sldId id="350" r:id="rId16"/>
    <p:sldId id="351" r:id="rId17"/>
    <p:sldId id="33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74" r:id="rId36"/>
    <p:sldId id="369" r:id="rId37"/>
    <p:sldId id="370" r:id="rId38"/>
    <p:sldId id="310" r:id="rId39"/>
    <p:sldId id="334" r:id="rId40"/>
    <p:sldId id="335" r:id="rId41"/>
    <p:sldId id="371" r:id="rId42"/>
    <p:sldId id="373" r:id="rId43"/>
    <p:sldId id="37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2FA4C-809C-49CF-B980-4239B34B1822}" v="281" dt="2024-01-25T22:21:01.891"/>
    <p1510:client id="{E976E6A8-A40B-49A9-B36D-26043637BCFC}" v="11" dt="2024-01-23T22:57:21.725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825" y="31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ss Ghanbary" userId="1b4679d4531ad3aa" providerId="Windows Live" clId="Web-{DC1FB012-50F7-4A02-98A0-F742EFDCE465}"/>
    <pc:docChg chg="modSld">
      <pc:chgData name="Abbass Ghanbary" userId="1b4679d4531ad3aa" providerId="Windows Live" clId="Web-{DC1FB012-50F7-4A02-98A0-F742EFDCE465}" dt="2023-12-09T23:26:08.628" v="13" actId="20577"/>
      <pc:docMkLst>
        <pc:docMk/>
      </pc:docMkLst>
      <pc:sldChg chg="modSp">
        <pc:chgData name="Abbass Ghanbary" userId="1b4679d4531ad3aa" providerId="Windows Live" clId="Web-{DC1FB012-50F7-4A02-98A0-F742EFDCE465}" dt="2023-12-09T23:26:08.628" v="13" actId="20577"/>
        <pc:sldMkLst>
          <pc:docMk/>
          <pc:sldMk cId="2337712941" sldId="289"/>
        </pc:sldMkLst>
        <pc:spChg chg="mod">
          <ac:chgData name="Abbass Ghanbary" userId="1b4679d4531ad3aa" providerId="Windows Live" clId="Web-{DC1FB012-50F7-4A02-98A0-F742EFDCE465}" dt="2023-12-09T23:26:08.628" v="13" actId="20577"/>
          <ac:spMkLst>
            <pc:docMk/>
            <pc:sldMk cId="2337712941" sldId="289"/>
            <ac:spMk id="3" creationId="{00000000-0000-0000-0000-000000000000}"/>
          </ac:spMkLst>
        </pc:spChg>
      </pc:sldChg>
    </pc:docChg>
  </pc:docChgLst>
  <pc:docChgLst>
    <pc:chgData name="Abbass Ghanbary" userId="1b4679d4531ad3aa" providerId="Windows Live" clId="Web-{B0CDFDC9-9E62-47F7-9D02-8C17D6645A73}"/>
    <pc:docChg chg="modSld">
      <pc:chgData name="Abbass Ghanbary" userId="1b4679d4531ad3aa" providerId="Windows Live" clId="Web-{B0CDFDC9-9E62-47F7-9D02-8C17D6645A73}" dt="2023-12-08T23:56:05.453" v="1241" actId="20577"/>
      <pc:docMkLst>
        <pc:docMk/>
      </pc:docMkLst>
      <pc:sldChg chg="modSp">
        <pc:chgData name="Abbass Ghanbary" userId="1b4679d4531ad3aa" providerId="Windows Live" clId="Web-{B0CDFDC9-9E62-47F7-9D02-8C17D6645A73}" dt="2023-12-08T23:04:59.466" v="87"/>
        <pc:sldMkLst>
          <pc:docMk/>
          <pc:sldMk cId="2562619942" sldId="261"/>
        </pc:sldMkLst>
        <pc:graphicFrameChg chg="mod modGraphic">
          <ac:chgData name="Abbass Ghanbary" userId="1b4679d4531ad3aa" providerId="Windows Live" clId="Web-{B0CDFDC9-9E62-47F7-9D02-8C17D6645A73}" dt="2023-12-08T23:04:59.466" v="87"/>
          <ac:graphicFrameMkLst>
            <pc:docMk/>
            <pc:sldMk cId="2562619942" sldId="261"/>
            <ac:graphicFrameMk id="4" creationId="{10372674-386A-9691-6EEF-F71EEF42605A}"/>
          </ac:graphicFrameMkLst>
        </pc:graphicFrameChg>
      </pc:sldChg>
      <pc:sldChg chg="modSp">
        <pc:chgData name="Abbass Ghanbary" userId="1b4679d4531ad3aa" providerId="Windows Live" clId="Web-{B0CDFDC9-9E62-47F7-9D02-8C17D6645A73}" dt="2023-12-08T23:04:19.088" v="49"/>
        <pc:sldMkLst>
          <pc:docMk/>
          <pc:sldMk cId="2474874146" sldId="263"/>
        </pc:sldMkLst>
        <pc:graphicFrameChg chg="mod modGraphic">
          <ac:chgData name="Abbass Ghanbary" userId="1b4679d4531ad3aa" providerId="Windows Live" clId="Web-{B0CDFDC9-9E62-47F7-9D02-8C17D6645A73}" dt="2023-12-08T23:04:19.088" v="49"/>
          <ac:graphicFrameMkLst>
            <pc:docMk/>
            <pc:sldMk cId="2474874146" sldId="263"/>
            <ac:graphicFrameMk id="9" creationId="{C0880FD9-4557-F10B-5171-A2F8FB55A28F}"/>
          </ac:graphicFrameMkLst>
        </pc:graphicFrameChg>
      </pc:sldChg>
      <pc:sldChg chg="addSp delSp modSp delAnim">
        <pc:chgData name="Abbass Ghanbary" userId="1b4679d4531ad3aa" providerId="Windows Live" clId="Web-{B0CDFDC9-9E62-47F7-9D02-8C17D6645A73}" dt="2023-12-08T23:47:05.407" v="1174" actId="20577"/>
        <pc:sldMkLst>
          <pc:docMk/>
          <pc:sldMk cId="1150991208" sldId="279"/>
        </pc:sldMkLst>
        <pc:spChg chg="mod">
          <ac:chgData name="Abbass Ghanbary" userId="1b4679d4531ad3aa" providerId="Windows Live" clId="Web-{B0CDFDC9-9E62-47F7-9D02-8C17D6645A73}" dt="2023-12-08T23:19:49.110" v="333" actId="1076"/>
          <ac:spMkLst>
            <pc:docMk/>
            <pc:sldMk cId="1150991208" sldId="279"/>
            <ac:spMk id="2" creationId="{00000000-0000-0000-0000-000000000000}"/>
          </ac:spMkLst>
        </pc:spChg>
        <pc:spChg chg="add del mod">
          <ac:chgData name="Abbass Ghanbary" userId="1b4679d4531ad3aa" providerId="Windows Live" clId="Web-{B0CDFDC9-9E62-47F7-9D02-8C17D6645A73}" dt="2023-12-08T23:08:05.382" v="112"/>
          <ac:spMkLst>
            <pc:docMk/>
            <pc:sldMk cId="1150991208" sldId="279"/>
            <ac:spMk id="8" creationId="{1AAFEDBE-3B4E-B64D-65E7-94393BDC762D}"/>
          </ac:spMkLst>
        </pc:spChg>
        <pc:spChg chg="add mod">
          <ac:chgData name="Abbass Ghanbary" userId="1b4679d4531ad3aa" providerId="Windows Live" clId="Web-{B0CDFDC9-9E62-47F7-9D02-8C17D6645A73}" dt="2023-12-08T23:47:05.407" v="1174" actId="20577"/>
          <ac:spMkLst>
            <pc:docMk/>
            <pc:sldMk cId="1150991208" sldId="279"/>
            <ac:spMk id="9" creationId="{9F63B882-8A2A-97DA-58C7-2160CE5605C9}"/>
          </ac:spMkLst>
        </pc:spChg>
        <pc:graphicFrameChg chg="del">
          <ac:chgData name="Abbass Ghanbary" userId="1b4679d4531ad3aa" providerId="Windows Live" clId="Web-{B0CDFDC9-9E62-47F7-9D02-8C17D6645A73}" dt="2023-12-08T23:08:01.413" v="111"/>
          <ac:graphicFrameMkLst>
            <pc:docMk/>
            <pc:sldMk cId="1150991208" sldId="279"/>
            <ac:graphicFrameMk id="4" creationId="{00000000-0000-0000-0000-000000000000}"/>
          </ac:graphicFrameMkLst>
        </pc:graphicFrameChg>
        <pc:picChg chg="del">
          <ac:chgData name="Abbass Ghanbary" userId="1b4679d4531ad3aa" providerId="Windows Live" clId="Web-{B0CDFDC9-9E62-47F7-9D02-8C17D6645A73}" dt="2023-12-08T23:08:07.445" v="113"/>
          <ac:picMkLst>
            <pc:docMk/>
            <pc:sldMk cId="1150991208" sldId="279"/>
            <ac:picMk id="6" creationId="{DFA9F644-E3A1-056B-0959-7F53F0D5FAC4}"/>
          </ac:picMkLst>
        </pc:picChg>
      </pc:sldChg>
      <pc:sldChg chg="addSp delSp modSp">
        <pc:chgData name="Abbass Ghanbary" userId="1b4679d4531ad3aa" providerId="Windows Live" clId="Web-{B0CDFDC9-9E62-47F7-9D02-8C17D6645A73}" dt="2023-12-08T23:56:05.453" v="1241" actId="20577"/>
        <pc:sldMkLst>
          <pc:docMk/>
          <pc:sldMk cId="800404192" sldId="280"/>
        </pc:sldMkLst>
        <pc:spChg chg="mod">
          <ac:chgData name="Abbass Ghanbary" userId="1b4679d4531ad3aa" providerId="Windows Live" clId="Web-{B0CDFDC9-9E62-47F7-9D02-8C17D6645A73}" dt="2023-12-08T23:15:19.345" v="213" actId="20577"/>
          <ac:spMkLst>
            <pc:docMk/>
            <pc:sldMk cId="800404192" sldId="280"/>
            <ac:spMk id="2" creationId="{00000000-0000-0000-0000-000000000000}"/>
          </ac:spMkLst>
        </pc:spChg>
        <pc:spChg chg="mod">
          <ac:chgData name="Abbass Ghanbary" userId="1b4679d4531ad3aa" providerId="Windows Live" clId="Web-{B0CDFDC9-9E62-47F7-9D02-8C17D6645A73}" dt="2023-12-08T23:13:14.041" v="169" actId="20577"/>
          <ac:spMkLst>
            <pc:docMk/>
            <pc:sldMk cId="800404192" sldId="280"/>
            <ac:spMk id="4" creationId="{00000000-0000-0000-0000-000000000000}"/>
          </ac:spMkLst>
        </pc:spChg>
        <pc:spChg chg="del mod">
          <ac:chgData name="Abbass Ghanbary" userId="1b4679d4531ad3aa" providerId="Windows Live" clId="Web-{B0CDFDC9-9E62-47F7-9D02-8C17D6645A73}" dt="2023-12-08T23:07:57.007" v="110"/>
          <ac:spMkLst>
            <pc:docMk/>
            <pc:sldMk cId="800404192" sldId="280"/>
            <ac:spMk id="5" creationId="{982002F9-2F5D-C8A7-6BC8-8669FBF283D8}"/>
          </ac:spMkLst>
        </pc:spChg>
        <pc:spChg chg="add mod">
          <ac:chgData name="Abbass Ghanbary" userId="1b4679d4531ad3aa" providerId="Windows Live" clId="Web-{B0CDFDC9-9E62-47F7-9D02-8C17D6645A73}" dt="2023-12-08T23:56:05.453" v="1241" actId="20577"/>
          <ac:spMkLst>
            <pc:docMk/>
            <pc:sldMk cId="800404192" sldId="280"/>
            <ac:spMk id="6" creationId="{910FF458-893D-9CC1-C99D-9029D26CF3BA}"/>
          </ac:spMkLst>
        </pc:spChg>
        <pc:picChg chg="del">
          <ac:chgData name="Abbass Ghanbary" userId="1b4679d4531ad3aa" providerId="Windows Live" clId="Web-{B0CDFDC9-9E62-47F7-9D02-8C17D6645A73}" dt="2023-12-08T23:07:51.069" v="107"/>
          <ac:picMkLst>
            <pc:docMk/>
            <pc:sldMk cId="800404192" sldId="280"/>
            <ac:picMk id="3" creationId="{8E52C2E1-0C44-3FA5-4C0C-F4DC5F5C332E}"/>
          </ac:picMkLst>
        </pc:picChg>
      </pc:sldChg>
      <pc:sldChg chg="modSp">
        <pc:chgData name="Abbass Ghanbary" userId="1b4679d4531ad3aa" providerId="Windows Live" clId="Web-{B0CDFDC9-9E62-47F7-9D02-8C17D6645A73}" dt="2023-12-08T23:07:39.006" v="106" actId="20577"/>
        <pc:sldMkLst>
          <pc:docMk/>
          <pc:sldMk cId="1962639822" sldId="288"/>
        </pc:sldMkLst>
        <pc:spChg chg="mod">
          <ac:chgData name="Abbass Ghanbary" userId="1b4679d4531ad3aa" providerId="Windows Live" clId="Web-{B0CDFDC9-9E62-47F7-9D02-8C17D6645A73}" dt="2023-12-08T23:07:39.006" v="106" actId="20577"/>
          <ac:spMkLst>
            <pc:docMk/>
            <pc:sldMk cId="1962639822" sldId="288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B0CDFDC9-9E62-47F7-9D02-8C17D6645A73}" dt="2023-12-08T23:03:23.992" v="10" actId="20577"/>
        <pc:sldMkLst>
          <pc:docMk/>
          <pc:sldMk cId="3303989442" sldId="322"/>
        </pc:sldMkLst>
        <pc:spChg chg="mod">
          <ac:chgData name="Abbass Ghanbary" userId="1b4679d4531ad3aa" providerId="Windows Live" clId="Web-{B0CDFDC9-9E62-47F7-9D02-8C17D6645A73}" dt="2023-12-08T23:03:23.992" v="10" actId="20577"/>
          <ac:spMkLst>
            <pc:docMk/>
            <pc:sldMk cId="3303989442" sldId="322"/>
            <ac:spMk id="3" creationId="{812A4187-DEF5-3095-E3B5-B44A47C976A8}"/>
          </ac:spMkLst>
        </pc:spChg>
      </pc:sldChg>
    </pc:docChg>
  </pc:docChgLst>
  <pc:docChgLst>
    <pc:chgData name="Abbass Ghanbary" userId="1b4679d4531ad3aa" providerId="Windows Live" clId="Web-{13005470-5A97-44C3-BF58-2BE8A41399ED}"/>
    <pc:docChg chg="modSld">
      <pc:chgData name="Abbass Ghanbary" userId="1b4679d4531ad3aa" providerId="Windows Live" clId="Web-{13005470-5A97-44C3-BF58-2BE8A41399ED}" dt="2023-12-25T23:12:20.250" v="4" actId="20577"/>
      <pc:docMkLst>
        <pc:docMk/>
      </pc:docMkLst>
      <pc:sldChg chg="modSp">
        <pc:chgData name="Abbass Ghanbary" userId="1b4679d4531ad3aa" providerId="Windows Live" clId="Web-{13005470-5A97-44C3-BF58-2BE8A41399ED}" dt="2023-12-25T23:12:20.250" v="4" actId="20577"/>
        <pc:sldMkLst>
          <pc:docMk/>
          <pc:sldMk cId="3303989442" sldId="322"/>
        </pc:sldMkLst>
        <pc:spChg chg="mod">
          <ac:chgData name="Abbass Ghanbary" userId="1b4679d4531ad3aa" providerId="Windows Live" clId="Web-{13005470-5A97-44C3-BF58-2BE8A41399ED}" dt="2023-12-25T23:12:20.250" v="4" actId="20577"/>
          <ac:spMkLst>
            <pc:docMk/>
            <pc:sldMk cId="3303989442" sldId="322"/>
            <ac:spMk id="3" creationId="{812A4187-DEF5-3095-E3B5-B44A47C976A8}"/>
          </ac:spMkLst>
        </pc:spChg>
      </pc:sldChg>
    </pc:docChg>
  </pc:docChgLst>
  <pc:docChgLst>
    <pc:chgData name="Abbass Ghanbary" userId="1b4679d4531ad3aa" providerId="Windows Live" clId="Web-{DE52FA4C-809C-49CF-B980-4239B34B1822}"/>
    <pc:docChg chg="modSld">
      <pc:chgData name="Abbass Ghanbary" userId="1b4679d4531ad3aa" providerId="Windows Live" clId="Web-{DE52FA4C-809C-49CF-B980-4239B34B1822}" dt="2024-01-25T22:21:01.891" v="290" actId="20577"/>
      <pc:docMkLst>
        <pc:docMk/>
      </pc:docMkLst>
      <pc:sldChg chg="modSp">
        <pc:chgData name="Abbass Ghanbary" userId="1b4679d4531ad3aa" providerId="Windows Live" clId="Web-{DE52FA4C-809C-49CF-B980-4239B34B1822}" dt="2024-01-25T22:21:01.891" v="290" actId="20577"/>
        <pc:sldMkLst>
          <pc:docMk/>
          <pc:sldMk cId="1644343706" sldId="335"/>
        </pc:sldMkLst>
        <pc:spChg chg="mod">
          <ac:chgData name="Abbass Ghanbary" userId="1b4679d4531ad3aa" providerId="Windows Live" clId="Web-{DE52FA4C-809C-49CF-B980-4239B34B1822}" dt="2024-01-25T22:21:01.891" v="290" actId="20577"/>
          <ac:spMkLst>
            <pc:docMk/>
            <pc:sldMk cId="1644343706" sldId="335"/>
            <ac:spMk id="3" creationId="{E4449113-AA8E-9A73-AAC6-BF633B381553}"/>
          </ac:spMkLst>
        </pc:spChg>
      </pc:sldChg>
    </pc:docChg>
  </pc:docChgLst>
  <pc:docChgLst>
    <pc:chgData name="Abbass Ghanbary" userId="1b4679d4531ad3aa" providerId="Windows Live" clId="Web-{38B9091A-8D8F-4D92-BC04-0C7600EF65A7}"/>
    <pc:docChg chg="sldOrd">
      <pc:chgData name="Abbass Ghanbary" userId="1b4679d4531ad3aa" providerId="Windows Live" clId="Web-{38B9091A-8D8F-4D92-BC04-0C7600EF65A7}" dt="2024-01-13T02:46:46.315" v="0"/>
      <pc:docMkLst>
        <pc:docMk/>
      </pc:docMkLst>
      <pc:sldChg chg="ord">
        <pc:chgData name="Abbass Ghanbary" userId="1b4679d4531ad3aa" providerId="Windows Live" clId="Web-{38B9091A-8D8F-4D92-BC04-0C7600EF65A7}" dt="2024-01-13T02:46:46.315" v="0"/>
        <pc:sldMkLst>
          <pc:docMk/>
          <pc:sldMk cId="2474874146" sldId="263"/>
        </pc:sldMkLst>
      </pc:sldChg>
    </pc:docChg>
  </pc:docChgLst>
  <pc:docChgLst>
    <pc:chgData name="Abbass Ghanbary" userId="1b4679d4531ad3aa" providerId="Windows Live" clId="Web-{EEEF2B50-F788-4996-A3A6-734297517E50}"/>
    <pc:docChg chg="delSld modSld">
      <pc:chgData name="Abbass Ghanbary" userId="1b4679d4531ad3aa" providerId="Windows Live" clId="Web-{EEEF2B50-F788-4996-A3A6-734297517E50}" dt="2023-12-06T01:53:06.260" v="66"/>
      <pc:docMkLst>
        <pc:docMk/>
      </pc:docMkLst>
      <pc:sldChg chg="modSp">
        <pc:chgData name="Abbass Ghanbary" userId="1b4679d4531ad3aa" providerId="Windows Live" clId="Web-{EEEF2B50-F788-4996-A3A6-734297517E50}" dt="2023-12-06T01:51:29.397" v="38"/>
        <pc:sldMkLst>
          <pc:docMk/>
          <pc:sldMk cId="2562619942" sldId="261"/>
        </pc:sldMkLst>
        <pc:graphicFrameChg chg="mod modGraphic">
          <ac:chgData name="Abbass Ghanbary" userId="1b4679d4531ad3aa" providerId="Windows Live" clId="Web-{EEEF2B50-F788-4996-A3A6-734297517E50}" dt="2023-12-06T01:51:29.397" v="38"/>
          <ac:graphicFrameMkLst>
            <pc:docMk/>
            <pc:sldMk cId="2562619942" sldId="261"/>
            <ac:graphicFrameMk id="4" creationId="{10372674-386A-9691-6EEF-F71EEF42605A}"/>
          </ac:graphicFrameMkLst>
        </pc:graphicFrameChg>
      </pc:sldChg>
      <pc:sldChg chg="modSp">
        <pc:chgData name="Abbass Ghanbary" userId="1b4679d4531ad3aa" providerId="Windows Live" clId="Web-{EEEF2B50-F788-4996-A3A6-734297517E50}" dt="2023-12-06T01:51:05.506" v="20"/>
        <pc:sldMkLst>
          <pc:docMk/>
          <pc:sldMk cId="2474874146" sldId="263"/>
        </pc:sldMkLst>
        <pc:graphicFrameChg chg="mod modGraphic">
          <ac:chgData name="Abbass Ghanbary" userId="1b4679d4531ad3aa" providerId="Windows Live" clId="Web-{EEEF2B50-F788-4996-A3A6-734297517E50}" dt="2023-12-06T01:51:05.506" v="20"/>
          <ac:graphicFrameMkLst>
            <pc:docMk/>
            <pc:sldMk cId="2474874146" sldId="263"/>
            <ac:graphicFrameMk id="9" creationId="{C0880FD9-4557-F10B-5171-A2F8FB55A28F}"/>
          </ac:graphicFrameMkLst>
        </pc:graphicFrameChg>
      </pc:sldChg>
      <pc:sldChg chg="del">
        <pc:chgData name="Abbass Ghanbary" userId="1b4679d4531ad3aa" providerId="Windows Live" clId="Web-{EEEF2B50-F788-4996-A3A6-734297517E50}" dt="2023-12-06T01:51:54.586" v="39"/>
        <pc:sldMkLst>
          <pc:docMk/>
          <pc:sldMk cId="3052387297" sldId="278"/>
        </pc:sldMkLst>
      </pc:sldChg>
      <pc:sldChg chg="modSp">
        <pc:chgData name="Abbass Ghanbary" userId="1b4679d4531ad3aa" providerId="Windows Live" clId="Web-{EEEF2B50-F788-4996-A3A6-734297517E50}" dt="2023-12-06T01:53:06.260" v="66"/>
        <pc:sldMkLst>
          <pc:docMk/>
          <pc:sldMk cId="3020900244" sldId="310"/>
        </pc:sldMkLst>
        <pc:graphicFrameChg chg="mod modGraphic">
          <ac:chgData name="Abbass Ghanbary" userId="1b4679d4531ad3aa" providerId="Windows Live" clId="Web-{EEEF2B50-F788-4996-A3A6-734297517E50}" dt="2023-12-06T01:53:06.260" v="66"/>
          <ac:graphicFrameMkLst>
            <pc:docMk/>
            <pc:sldMk cId="3020900244" sldId="310"/>
            <ac:graphicFrameMk id="4" creationId="{07F1DC04-65B7-7AC3-9897-678E3190C675}"/>
          </ac:graphicFrameMkLst>
        </pc:graphicFrameChg>
      </pc:sldChg>
      <pc:sldChg chg="del">
        <pc:chgData name="Abbass Ghanbary" userId="1b4679d4531ad3aa" providerId="Windows Live" clId="Web-{EEEF2B50-F788-4996-A3A6-734297517E50}" dt="2023-12-06T01:52:01.617" v="40"/>
        <pc:sldMkLst>
          <pc:docMk/>
          <pc:sldMk cId="1462888314" sldId="321"/>
        </pc:sldMkLst>
      </pc:sldChg>
    </pc:docChg>
  </pc:docChgLst>
  <pc:docChgLst>
    <pc:chgData name="Abbass Ghanbary" userId="1b4679d4531ad3aa" providerId="Windows Live" clId="Web-{6FAD71B1-DC89-412A-8B47-E58CB5AD34D3}"/>
    <pc:docChg chg="addSld delSld modSld sldOrd">
      <pc:chgData name="Abbass Ghanbary" userId="1b4679d4531ad3aa" providerId="Windows Live" clId="Web-{6FAD71B1-DC89-412A-8B47-E58CB5AD34D3}" dt="2023-12-09T05:38:53.789" v="709" actId="20577"/>
      <pc:docMkLst>
        <pc:docMk/>
      </pc:docMkLst>
      <pc:sldChg chg="ord">
        <pc:chgData name="Abbass Ghanbary" userId="1b4679d4531ad3aa" providerId="Windows Live" clId="Web-{6FAD71B1-DC89-412A-8B47-E58CB5AD34D3}" dt="2023-12-09T05:13:36.863" v="264"/>
        <pc:sldMkLst>
          <pc:docMk/>
          <pc:sldMk cId="2771828930" sldId="276"/>
        </pc:sldMkLst>
      </pc:sldChg>
      <pc:sldChg chg="modSp">
        <pc:chgData name="Abbass Ghanbary" userId="1b4679d4531ad3aa" providerId="Windows Live" clId="Web-{6FAD71B1-DC89-412A-8B47-E58CB5AD34D3}" dt="2023-12-09T04:32:15.775" v="112" actId="20577"/>
        <pc:sldMkLst>
          <pc:docMk/>
          <pc:sldMk cId="1150991208" sldId="279"/>
        </pc:sldMkLst>
        <pc:spChg chg="mod">
          <ac:chgData name="Abbass Ghanbary" userId="1b4679d4531ad3aa" providerId="Windows Live" clId="Web-{6FAD71B1-DC89-412A-8B47-E58CB5AD34D3}" dt="2023-12-09T04:32:15.775" v="112" actId="20577"/>
          <ac:spMkLst>
            <pc:docMk/>
            <pc:sldMk cId="1150991208" sldId="279"/>
            <ac:spMk id="9" creationId="{9F63B882-8A2A-97DA-58C7-2160CE5605C9}"/>
          </ac:spMkLst>
        </pc:spChg>
      </pc:sldChg>
      <pc:sldChg chg="modSp ord">
        <pc:chgData name="Abbass Ghanbary" userId="1b4679d4531ad3aa" providerId="Windows Live" clId="Web-{6FAD71B1-DC89-412A-8B47-E58CB5AD34D3}" dt="2023-12-09T05:13:29.345" v="263"/>
        <pc:sldMkLst>
          <pc:docMk/>
          <pc:sldMk cId="800404192" sldId="280"/>
        </pc:sldMkLst>
        <pc:spChg chg="mod">
          <ac:chgData name="Abbass Ghanbary" userId="1b4679d4531ad3aa" providerId="Windows Live" clId="Web-{6FAD71B1-DC89-412A-8B47-E58CB5AD34D3}" dt="2023-12-09T04:34:40.559" v="164" actId="20577"/>
          <ac:spMkLst>
            <pc:docMk/>
            <pc:sldMk cId="800404192" sldId="280"/>
            <ac:spMk id="6" creationId="{910FF458-893D-9CC1-C99D-9029D26CF3BA}"/>
          </ac:spMkLst>
        </pc:spChg>
      </pc:sldChg>
      <pc:sldChg chg="addSp delSp modSp del addAnim delAnim">
        <pc:chgData name="Abbass Ghanbary" userId="1b4679d4531ad3aa" providerId="Windows Live" clId="Web-{6FAD71B1-DC89-412A-8B47-E58CB5AD34D3}" dt="2023-12-09T05:17:11.111" v="350"/>
        <pc:sldMkLst>
          <pc:docMk/>
          <pc:sldMk cId="1328011520" sldId="281"/>
        </pc:sldMkLst>
        <pc:spChg chg="mod">
          <ac:chgData name="Abbass Ghanbary" userId="1b4679d4531ad3aa" providerId="Windows Live" clId="Web-{6FAD71B1-DC89-412A-8B47-E58CB5AD34D3}" dt="2023-12-09T05:14:13.475" v="281" actId="20577"/>
          <ac:spMkLst>
            <pc:docMk/>
            <pc:sldMk cId="1328011520" sldId="281"/>
            <ac:spMk id="2" creationId="{00000000-0000-0000-0000-000000000000}"/>
          </ac:spMkLst>
        </pc:spChg>
        <pc:spChg chg="mod">
          <ac:chgData name="Abbass Ghanbary" userId="1b4679d4531ad3aa" providerId="Windows Live" clId="Web-{6FAD71B1-DC89-412A-8B47-E58CB5AD34D3}" dt="2023-12-09T05:17:06.955" v="348" actId="20577"/>
          <ac:spMkLst>
            <pc:docMk/>
            <pc:sldMk cId="1328011520" sldId="281"/>
            <ac:spMk id="4" creationId="{00000000-0000-0000-0000-000000000000}"/>
          </ac:spMkLst>
        </pc:spChg>
        <pc:spChg chg="add mod">
          <ac:chgData name="Abbass Ghanbary" userId="1b4679d4531ad3aa" providerId="Windows Live" clId="Web-{6FAD71B1-DC89-412A-8B47-E58CB5AD34D3}" dt="2023-12-09T05:17:09.486" v="349" actId="20577"/>
          <ac:spMkLst>
            <pc:docMk/>
            <pc:sldMk cId="1328011520" sldId="281"/>
            <ac:spMk id="35" creationId="{3530F0AB-ABC3-A180-AE38-5B85EE74100E}"/>
          </ac:spMkLst>
        </pc:spChg>
        <pc:spChg chg="add del mod">
          <ac:chgData name="Abbass Ghanbary" userId="1b4679d4531ad3aa" providerId="Windows Live" clId="Web-{6FAD71B1-DC89-412A-8B47-E58CB5AD34D3}" dt="2023-12-09T05:16:53.751" v="346"/>
          <ac:spMkLst>
            <pc:docMk/>
            <pc:sldMk cId="1328011520" sldId="281"/>
            <ac:spMk id="37" creationId="{306D375E-0D0A-43F0-1447-6AE9F1839F5A}"/>
          </ac:spMkLst>
        </pc:spChg>
        <pc:graphicFrameChg chg="del mod">
          <ac:chgData name="Abbass Ghanbary" userId="1b4679d4531ad3aa" providerId="Windows Live" clId="Web-{6FAD71B1-DC89-412A-8B47-E58CB5AD34D3}" dt="2023-12-09T05:16:32.187" v="336"/>
          <ac:graphicFrameMkLst>
            <pc:docMk/>
            <pc:sldMk cId="1328011520" sldId="281"/>
            <ac:graphicFrameMk id="5" creationId="{00000000-0000-0000-0000-000000000000}"/>
          </ac:graphicFrameMkLst>
        </pc:graphicFrameChg>
        <pc:graphicFrameChg chg="mod">
          <ac:chgData name="Abbass Ghanbary" userId="1b4679d4531ad3aa" providerId="Windows Live" clId="Web-{6FAD71B1-DC89-412A-8B47-E58CB5AD34D3}" dt="2023-12-09T05:14:27.257" v="283" actId="1076"/>
          <ac:graphicFrameMkLst>
            <pc:docMk/>
            <pc:sldMk cId="1328011520" sldId="281"/>
            <ac:graphicFrameMk id="22" creationId="{00000000-0000-0000-0000-000000000000}"/>
          </ac:graphicFrameMkLst>
        </pc:graphicFrameChg>
      </pc:sldChg>
      <pc:sldChg chg="del">
        <pc:chgData name="Abbass Ghanbary" userId="1b4679d4531ad3aa" providerId="Windows Live" clId="Web-{6FAD71B1-DC89-412A-8B47-E58CB5AD34D3}" dt="2023-12-09T04:34:47.871" v="165"/>
        <pc:sldMkLst>
          <pc:docMk/>
          <pc:sldMk cId="2963111888" sldId="282"/>
        </pc:sldMkLst>
      </pc:sldChg>
      <pc:sldChg chg="addSp modSp del">
        <pc:chgData name="Abbass Ghanbary" userId="1b4679d4531ad3aa" providerId="Windows Live" clId="Web-{6FAD71B1-DC89-412A-8B47-E58CB5AD34D3}" dt="2023-12-09T04:37:12.877" v="238"/>
        <pc:sldMkLst>
          <pc:docMk/>
          <pc:sldMk cId="2882296090" sldId="283"/>
        </pc:sldMkLst>
        <pc:spChg chg="add mod">
          <ac:chgData name="Abbass Ghanbary" userId="1b4679d4531ad3aa" providerId="Windows Live" clId="Web-{6FAD71B1-DC89-412A-8B47-E58CB5AD34D3}" dt="2023-12-09T04:37:11.736" v="237" actId="20577"/>
          <ac:spMkLst>
            <pc:docMk/>
            <pc:sldMk cId="2882296090" sldId="283"/>
            <ac:spMk id="6" creationId="{478A29E0-ED2E-2A80-64E3-1DDF9435DAE4}"/>
          </ac:spMkLst>
        </pc:spChg>
        <pc:picChg chg="mod">
          <ac:chgData name="Abbass Ghanbary" userId="1b4679d4531ad3aa" providerId="Windows Live" clId="Web-{6FAD71B1-DC89-412A-8B47-E58CB5AD34D3}" dt="2023-12-09T04:35:07.200" v="166" actId="1076"/>
          <ac:picMkLst>
            <pc:docMk/>
            <pc:sldMk cId="2882296090" sldId="283"/>
            <ac:picMk id="3" creationId="{598655C0-B947-1A16-0112-E34F28DB76C1}"/>
          </ac:picMkLst>
        </pc:picChg>
      </pc:sldChg>
      <pc:sldChg chg="modSp">
        <pc:chgData name="Abbass Ghanbary" userId="1b4679d4531ad3aa" providerId="Windows Live" clId="Web-{6FAD71B1-DC89-412A-8B47-E58CB5AD34D3}" dt="2023-12-09T04:31:37.117" v="96" actId="20577"/>
        <pc:sldMkLst>
          <pc:docMk/>
          <pc:sldMk cId="1962639822" sldId="288"/>
        </pc:sldMkLst>
        <pc:spChg chg="mod">
          <ac:chgData name="Abbass Ghanbary" userId="1b4679d4531ad3aa" providerId="Windows Live" clId="Web-{6FAD71B1-DC89-412A-8B47-E58CB5AD34D3}" dt="2023-12-09T04:31:37.117" v="96" actId="20577"/>
          <ac:spMkLst>
            <pc:docMk/>
            <pc:sldMk cId="1962639822" sldId="288"/>
            <ac:spMk id="3" creationId="{00000000-0000-0000-0000-000000000000}"/>
          </ac:spMkLst>
        </pc:spChg>
      </pc:sldChg>
      <pc:sldChg chg="modSp ord">
        <pc:chgData name="Abbass Ghanbary" userId="1b4679d4531ad3aa" providerId="Windows Live" clId="Web-{6FAD71B1-DC89-412A-8B47-E58CB5AD34D3}" dt="2023-12-09T05:20:01.716" v="392" actId="20577"/>
        <pc:sldMkLst>
          <pc:docMk/>
          <pc:sldMk cId="2337712941" sldId="289"/>
        </pc:sldMkLst>
        <pc:spChg chg="mod">
          <ac:chgData name="Abbass Ghanbary" userId="1b4679d4531ad3aa" providerId="Windows Live" clId="Web-{6FAD71B1-DC89-412A-8B47-E58CB5AD34D3}" dt="2023-12-09T05:20:01.716" v="392" actId="20577"/>
          <ac:spMkLst>
            <pc:docMk/>
            <pc:sldMk cId="2337712941" sldId="289"/>
            <ac:spMk id="2" creationId="{00000000-0000-0000-0000-000000000000}"/>
          </ac:spMkLst>
        </pc:spChg>
        <pc:spChg chg="mod">
          <ac:chgData name="Abbass Ghanbary" userId="1b4679d4531ad3aa" providerId="Windows Live" clId="Web-{6FAD71B1-DC89-412A-8B47-E58CB5AD34D3}" dt="2023-12-09T05:17:37.738" v="353" actId="1076"/>
          <ac:spMkLst>
            <pc:docMk/>
            <pc:sldMk cId="2337712941" sldId="289"/>
            <ac:spMk id="3" creationId="{00000000-0000-0000-0000-000000000000}"/>
          </ac:spMkLst>
        </pc:spChg>
      </pc:sldChg>
      <pc:sldChg chg="modSp del">
        <pc:chgData name="Abbass Ghanbary" userId="1b4679d4531ad3aa" providerId="Windows Live" clId="Web-{6FAD71B1-DC89-412A-8B47-E58CB5AD34D3}" dt="2023-12-09T05:18:00.740" v="355"/>
        <pc:sldMkLst>
          <pc:docMk/>
          <pc:sldMk cId="1169282086" sldId="290"/>
        </pc:sldMkLst>
        <pc:spChg chg="mod">
          <ac:chgData name="Abbass Ghanbary" userId="1b4679d4531ad3aa" providerId="Windows Live" clId="Web-{6FAD71B1-DC89-412A-8B47-E58CB5AD34D3}" dt="2023-12-09T05:17:45.770" v="354" actId="1076"/>
          <ac:spMkLst>
            <pc:docMk/>
            <pc:sldMk cId="1169282086" sldId="290"/>
            <ac:spMk id="3" creationId="{00000000-0000-0000-0000-000000000000}"/>
          </ac:spMkLst>
        </pc:spChg>
      </pc:sldChg>
      <pc:sldChg chg="del">
        <pc:chgData name="Abbass Ghanbary" userId="1b4679d4531ad3aa" providerId="Windows Live" clId="Web-{6FAD71B1-DC89-412A-8B47-E58CB5AD34D3}" dt="2023-12-09T05:18:03.271" v="356"/>
        <pc:sldMkLst>
          <pc:docMk/>
          <pc:sldMk cId="947340484" sldId="291"/>
        </pc:sldMkLst>
      </pc:sldChg>
      <pc:sldChg chg="del">
        <pc:chgData name="Abbass Ghanbary" userId="1b4679d4531ad3aa" providerId="Windows Live" clId="Web-{6FAD71B1-DC89-412A-8B47-E58CB5AD34D3}" dt="2023-12-09T05:18:04.459" v="357"/>
        <pc:sldMkLst>
          <pc:docMk/>
          <pc:sldMk cId="2932432921" sldId="292"/>
        </pc:sldMkLst>
      </pc:sldChg>
      <pc:sldChg chg="del">
        <pc:chgData name="Abbass Ghanbary" userId="1b4679d4531ad3aa" providerId="Windows Live" clId="Web-{6FAD71B1-DC89-412A-8B47-E58CB5AD34D3}" dt="2023-12-09T05:18:05.255" v="358"/>
        <pc:sldMkLst>
          <pc:docMk/>
          <pc:sldMk cId="83878052" sldId="293"/>
        </pc:sldMkLst>
      </pc:sldChg>
      <pc:sldChg chg="del">
        <pc:chgData name="Abbass Ghanbary" userId="1b4679d4531ad3aa" providerId="Windows Live" clId="Web-{6FAD71B1-DC89-412A-8B47-E58CB5AD34D3}" dt="2023-12-09T05:18:06.365" v="359"/>
        <pc:sldMkLst>
          <pc:docMk/>
          <pc:sldMk cId="2223536875" sldId="294"/>
        </pc:sldMkLst>
      </pc:sldChg>
      <pc:sldChg chg="del">
        <pc:chgData name="Abbass Ghanbary" userId="1b4679d4531ad3aa" providerId="Windows Live" clId="Web-{6FAD71B1-DC89-412A-8B47-E58CB5AD34D3}" dt="2023-12-09T05:18:08.068" v="360"/>
        <pc:sldMkLst>
          <pc:docMk/>
          <pc:sldMk cId="3706485737" sldId="295"/>
        </pc:sldMkLst>
      </pc:sldChg>
      <pc:sldChg chg="del">
        <pc:chgData name="Abbass Ghanbary" userId="1b4679d4531ad3aa" providerId="Windows Live" clId="Web-{6FAD71B1-DC89-412A-8B47-E58CB5AD34D3}" dt="2023-12-09T05:18:09.053" v="361"/>
        <pc:sldMkLst>
          <pc:docMk/>
          <pc:sldMk cId="4149768854" sldId="296"/>
        </pc:sldMkLst>
      </pc:sldChg>
      <pc:sldChg chg="del">
        <pc:chgData name="Abbass Ghanbary" userId="1b4679d4531ad3aa" providerId="Windows Live" clId="Web-{6FAD71B1-DC89-412A-8B47-E58CB5AD34D3}" dt="2023-12-09T05:18:10.146" v="362"/>
        <pc:sldMkLst>
          <pc:docMk/>
          <pc:sldMk cId="1072755384" sldId="297"/>
        </pc:sldMkLst>
      </pc:sldChg>
      <pc:sldChg chg="del">
        <pc:chgData name="Abbass Ghanbary" userId="1b4679d4531ad3aa" providerId="Windows Live" clId="Web-{6FAD71B1-DC89-412A-8B47-E58CB5AD34D3}" dt="2023-12-09T05:18:11.209" v="363"/>
        <pc:sldMkLst>
          <pc:docMk/>
          <pc:sldMk cId="1254953160" sldId="298"/>
        </pc:sldMkLst>
      </pc:sldChg>
      <pc:sldChg chg="modSp">
        <pc:chgData name="Abbass Ghanbary" userId="1b4679d4531ad3aa" providerId="Windows Live" clId="Web-{6FAD71B1-DC89-412A-8B47-E58CB5AD34D3}" dt="2023-12-09T05:29:49.942" v="495" actId="20577"/>
        <pc:sldMkLst>
          <pc:docMk/>
          <pc:sldMk cId="299677131" sldId="299"/>
        </pc:sldMkLst>
        <pc:spChg chg="mod">
          <ac:chgData name="Abbass Ghanbary" userId="1b4679d4531ad3aa" providerId="Windows Live" clId="Web-{6FAD71B1-DC89-412A-8B47-E58CB5AD34D3}" dt="2023-12-09T05:29:49.942" v="495" actId="20577"/>
          <ac:spMkLst>
            <pc:docMk/>
            <pc:sldMk cId="299677131" sldId="299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6FAD71B1-DC89-412A-8B47-E58CB5AD34D3}" dt="2023-12-09T05:12:57.655" v="262" actId="20577"/>
        <pc:sldMkLst>
          <pc:docMk/>
          <pc:sldMk cId="3303989442" sldId="322"/>
        </pc:sldMkLst>
        <pc:spChg chg="mod">
          <ac:chgData name="Abbass Ghanbary" userId="1b4679d4531ad3aa" providerId="Windows Live" clId="Web-{6FAD71B1-DC89-412A-8B47-E58CB5AD34D3}" dt="2023-12-09T05:12:57.655" v="262" actId="20577"/>
          <ac:spMkLst>
            <pc:docMk/>
            <pc:sldMk cId="3303989442" sldId="322"/>
            <ac:spMk id="3" creationId="{812A4187-DEF5-3095-E3B5-B44A47C976A8}"/>
          </ac:spMkLst>
        </pc:spChg>
      </pc:sldChg>
      <pc:sldChg chg="modSp new ord">
        <pc:chgData name="Abbass Ghanbary" userId="1b4679d4531ad3aa" providerId="Windows Live" clId="Web-{6FAD71B1-DC89-412A-8B47-E58CB5AD34D3}" dt="2023-12-09T05:21:31.503" v="434" actId="20577"/>
        <pc:sldMkLst>
          <pc:docMk/>
          <pc:sldMk cId="4142580553" sldId="323"/>
        </pc:sldMkLst>
        <pc:spChg chg="mod">
          <ac:chgData name="Abbass Ghanbary" userId="1b4679d4531ad3aa" providerId="Windows Live" clId="Web-{6FAD71B1-DC89-412A-8B47-E58CB5AD34D3}" dt="2023-12-09T05:20:20.983" v="401" actId="20577"/>
          <ac:spMkLst>
            <pc:docMk/>
            <pc:sldMk cId="4142580553" sldId="323"/>
            <ac:spMk id="2" creationId="{4F244553-1198-192D-CBAD-10F413128305}"/>
          </ac:spMkLst>
        </pc:spChg>
        <pc:spChg chg="mod">
          <ac:chgData name="Abbass Ghanbary" userId="1b4679d4531ad3aa" providerId="Windows Live" clId="Web-{6FAD71B1-DC89-412A-8B47-E58CB5AD34D3}" dt="2023-12-09T05:21:31.503" v="434" actId="20577"/>
          <ac:spMkLst>
            <pc:docMk/>
            <pc:sldMk cId="4142580553" sldId="323"/>
            <ac:spMk id="3" creationId="{6CEFE5F3-3126-CE16-FE35-F0422CF4C204}"/>
          </ac:spMkLst>
        </pc:spChg>
      </pc:sldChg>
      <pc:sldChg chg="modSp new">
        <pc:chgData name="Abbass Ghanbary" userId="1b4679d4531ad3aa" providerId="Windows Live" clId="Web-{6FAD71B1-DC89-412A-8B47-E58CB5AD34D3}" dt="2023-12-09T05:35:36.933" v="654" actId="20577"/>
        <pc:sldMkLst>
          <pc:docMk/>
          <pc:sldMk cId="3858914547" sldId="324"/>
        </pc:sldMkLst>
        <pc:spChg chg="mod">
          <ac:chgData name="Abbass Ghanbary" userId="1b4679d4531ad3aa" providerId="Windows Live" clId="Web-{6FAD71B1-DC89-412A-8B47-E58CB5AD34D3}" dt="2023-12-09T05:30:23.069" v="513" actId="20577"/>
          <ac:spMkLst>
            <pc:docMk/>
            <pc:sldMk cId="3858914547" sldId="324"/>
            <ac:spMk id="2" creationId="{CB8D9DC4-C7E3-8353-F453-296E13DDAFB6}"/>
          </ac:spMkLst>
        </pc:spChg>
        <pc:spChg chg="mod">
          <ac:chgData name="Abbass Ghanbary" userId="1b4679d4531ad3aa" providerId="Windows Live" clId="Web-{6FAD71B1-DC89-412A-8B47-E58CB5AD34D3}" dt="2023-12-09T05:35:36.933" v="654" actId="20577"/>
          <ac:spMkLst>
            <pc:docMk/>
            <pc:sldMk cId="3858914547" sldId="324"/>
            <ac:spMk id="3" creationId="{B75CA0F5-C6E0-D2BF-7373-24DF535BCFEA}"/>
          </ac:spMkLst>
        </pc:spChg>
      </pc:sldChg>
      <pc:sldChg chg="modSp new ord">
        <pc:chgData name="Abbass Ghanbary" userId="1b4679d4531ad3aa" providerId="Windows Live" clId="Web-{6FAD71B1-DC89-412A-8B47-E58CB5AD34D3}" dt="2023-12-09T05:35:29.635" v="653" actId="20577"/>
        <pc:sldMkLst>
          <pc:docMk/>
          <pc:sldMk cId="1690557558" sldId="325"/>
        </pc:sldMkLst>
        <pc:spChg chg="mod">
          <ac:chgData name="Abbass Ghanbary" userId="1b4679d4531ad3aa" providerId="Windows Live" clId="Web-{6FAD71B1-DC89-412A-8B47-E58CB5AD34D3}" dt="2023-12-09T05:29:59.114" v="502" actId="20577"/>
          <ac:spMkLst>
            <pc:docMk/>
            <pc:sldMk cId="1690557558" sldId="325"/>
            <ac:spMk id="2" creationId="{50B0DD38-0D78-D9A3-2360-DA240B458FFE}"/>
          </ac:spMkLst>
        </pc:spChg>
        <pc:spChg chg="mod">
          <ac:chgData name="Abbass Ghanbary" userId="1b4679d4531ad3aa" providerId="Windows Live" clId="Web-{6FAD71B1-DC89-412A-8B47-E58CB5AD34D3}" dt="2023-12-09T05:35:29.635" v="653" actId="20577"/>
          <ac:spMkLst>
            <pc:docMk/>
            <pc:sldMk cId="1690557558" sldId="325"/>
            <ac:spMk id="3" creationId="{65814862-A882-02A5-FD78-EF44807C9F36}"/>
          </ac:spMkLst>
        </pc:spChg>
      </pc:sldChg>
      <pc:sldChg chg="modSp new add del">
        <pc:chgData name="Abbass Ghanbary" userId="1b4679d4531ad3aa" providerId="Windows Live" clId="Web-{6FAD71B1-DC89-412A-8B47-E58CB5AD34D3}" dt="2023-12-09T05:38:53.789" v="709" actId="20577"/>
        <pc:sldMkLst>
          <pc:docMk/>
          <pc:sldMk cId="3263145045" sldId="326"/>
        </pc:sldMkLst>
        <pc:spChg chg="mod">
          <ac:chgData name="Abbass Ghanbary" userId="1b4679d4531ad3aa" providerId="Windows Live" clId="Web-{6FAD71B1-DC89-412A-8B47-E58CB5AD34D3}" dt="2023-12-09T05:24:49.016" v="441" actId="20577"/>
          <ac:spMkLst>
            <pc:docMk/>
            <pc:sldMk cId="3263145045" sldId="326"/>
            <ac:spMk id="2" creationId="{64B081F7-0CCA-7B50-02DE-9B3074A5C829}"/>
          </ac:spMkLst>
        </pc:spChg>
        <pc:spChg chg="mod">
          <ac:chgData name="Abbass Ghanbary" userId="1b4679d4531ad3aa" providerId="Windows Live" clId="Web-{6FAD71B1-DC89-412A-8B47-E58CB5AD34D3}" dt="2023-12-09T05:38:53.789" v="709" actId="20577"/>
          <ac:spMkLst>
            <pc:docMk/>
            <pc:sldMk cId="3263145045" sldId="326"/>
            <ac:spMk id="3" creationId="{B77EC103-8177-E5D8-4F60-849D1773D2B5}"/>
          </ac:spMkLst>
        </pc:spChg>
      </pc:sldChg>
      <pc:sldChg chg="modSp new add del">
        <pc:chgData name="Abbass Ghanbary" userId="1b4679d4531ad3aa" providerId="Windows Live" clId="Web-{6FAD71B1-DC89-412A-8B47-E58CB5AD34D3}" dt="2023-12-09T05:38:39.554" v="705"/>
        <pc:sldMkLst>
          <pc:docMk/>
          <pc:sldMk cId="601604198" sldId="327"/>
        </pc:sldMkLst>
        <pc:spChg chg="mod">
          <ac:chgData name="Abbass Ghanbary" userId="1b4679d4531ad3aa" providerId="Windows Live" clId="Web-{6FAD71B1-DC89-412A-8B47-E58CB5AD34D3}" dt="2023-12-09T05:36:31.092" v="661" actId="20577"/>
          <ac:spMkLst>
            <pc:docMk/>
            <pc:sldMk cId="601604198" sldId="327"/>
            <ac:spMk id="2" creationId="{72638A98-0AE6-B3B5-1067-8100F64A5675}"/>
          </ac:spMkLst>
        </pc:spChg>
      </pc:sldChg>
      <pc:sldChg chg="modSp new add del">
        <pc:chgData name="Abbass Ghanbary" userId="1b4679d4531ad3aa" providerId="Windows Live" clId="Web-{6FAD71B1-DC89-412A-8B47-E58CB5AD34D3}" dt="2023-12-09T05:38:39.538" v="704"/>
        <pc:sldMkLst>
          <pc:docMk/>
          <pc:sldMk cId="1305846306" sldId="328"/>
        </pc:sldMkLst>
        <pc:spChg chg="mod">
          <ac:chgData name="Abbass Ghanbary" userId="1b4679d4531ad3aa" providerId="Windows Live" clId="Web-{6FAD71B1-DC89-412A-8B47-E58CB5AD34D3}" dt="2023-12-09T05:36:48.359" v="668" actId="20577"/>
          <ac:spMkLst>
            <pc:docMk/>
            <pc:sldMk cId="1305846306" sldId="328"/>
            <ac:spMk id="2" creationId="{13F40643-FC8C-6E9C-6BE4-9252698C99D0}"/>
          </ac:spMkLst>
        </pc:spChg>
      </pc:sldChg>
      <pc:sldChg chg="modSp new add del">
        <pc:chgData name="Abbass Ghanbary" userId="1b4679d4531ad3aa" providerId="Windows Live" clId="Web-{6FAD71B1-DC89-412A-8B47-E58CB5AD34D3}" dt="2023-12-09T05:38:39.554" v="706"/>
        <pc:sldMkLst>
          <pc:docMk/>
          <pc:sldMk cId="506860096" sldId="329"/>
        </pc:sldMkLst>
        <pc:spChg chg="mod">
          <ac:chgData name="Abbass Ghanbary" userId="1b4679d4531ad3aa" providerId="Windows Live" clId="Web-{6FAD71B1-DC89-412A-8B47-E58CB5AD34D3}" dt="2023-12-09T05:37:06.126" v="673" actId="20577"/>
          <ac:spMkLst>
            <pc:docMk/>
            <pc:sldMk cId="506860096" sldId="329"/>
            <ac:spMk id="2" creationId="{65DDD930-5117-0424-A740-BC16D6A9000F}"/>
          </ac:spMkLst>
        </pc:spChg>
      </pc:sldChg>
      <pc:sldChg chg="modSp new add del">
        <pc:chgData name="Abbass Ghanbary" userId="1b4679d4531ad3aa" providerId="Windows Live" clId="Web-{6FAD71B1-DC89-412A-8B47-E58CB5AD34D3}" dt="2023-12-09T05:38:39.538" v="703"/>
        <pc:sldMkLst>
          <pc:docMk/>
          <pc:sldMk cId="2160755612" sldId="330"/>
        </pc:sldMkLst>
        <pc:spChg chg="mod">
          <ac:chgData name="Abbass Ghanbary" userId="1b4679d4531ad3aa" providerId="Windows Live" clId="Web-{6FAD71B1-DC89-412A-8B47-E58CB5AD34D3}" dt="2023-12-09T05:38:17.068" v="697" actId="20577"/>
          <ac:spMkLst>
            <pc:docMk/>
            <pc:sldMk cId="2160755612" sldId="330"/>
            <ac:spMk id="2" creationId="{DEA36A6B-CC39-28D7-46DA-9F8134472D0A}"/>
          </ac:spMkLst>
        </pc:spChg>
      </pc:sldChg>
    </pc:docChg>
  </pc:docChgLst>
  <pc:docChgLst>
    <pc:chgData name="Abbass Ghanbary" userId="1b4679d4531ad3aa" providerId="Windows Live" clId="Web-{55FAD67F-B1F2-4013-89CC-9370CFAFE8C7}"/>
    <pc:docChg chg="modSld">
      <pc:chgData name="Abbass Ghanbary" userId="1b4679d4531ad3aa" providerId="Windows Live" clId="Web-{55FAD67F-B1F2-4013-89CC-9370CFAFE8C7}" dt="2024-01-23T22:15:11.562" v="1" actId="20577"/>
      <pc:docMkLst>
        <pc:docMk/>
      </pc:docMkLst>
      <pc:sldChg chg="modSp">
        <pc:chgData name="Abbass Ghanbary" userId="1b4679d4531ad3aa" providerId="Windows Live" clId="Web-{55FAD67F-B1F2-4013-89CC-9370CFAFE8C7}" dt="2024-01-23T22:15:11.562" v="1" actId="20577"/>
        <pc:sldMkLst>
          <pc:docMk/>
          <pc:sldMk cId="2557620124" sldId="336"/>
        </pc:sldMkLst>
        <pc:spChg chg="mod">
          <ac:chgData name="Abbass Ghanbary" userId="1b4679d4531ad3aa" providerId="Windows Live" clId="Web-{55FAD67F-B1F2-4013-89CC-9370CFAFE8C7}" dt="2024-01-23T22:15:11.562" v="1" actId="20577"/>
          <ac:spMkLst>
            <pc:docMk/>
            <pc:sldMk cId="2557620124" sldId="336"/>
            <ac:spMk id="3" creationId="{D0218711-F877-9302-9CC9-D5DAF3301986}"/>
          </ac:spMkLst>
        </pc:spChg>
      </pc:sldChg>
    </pc:docChg>
  </pc:docChgLst>
  <pc:docChgLst>
    <pc:chgData name="Abbass Ghanbary" userId="1b4679d4531ad3aa" providerId="Windows Live" clId="Web-{9799258C-B073-41A3-A433-E44AA894878C}"/>
    <pc:docChg chg="addSld modSld">
      <pc:chgData name="Abbass Ghanbary" userId="1b4679d4531ad3aa" providerId="Windows Live" clId="Web-{9799258C-B073-41A3-A433-E44AA894878C}" dt="2023-12-04T02:59:34.193" v="120" actId="20577"/>
      <pc:docMkLst>
        <pc:docMk/>
      </pc:docMkLst>
      <pc:sldChg chg="modSp">
        <pc:chgData name="Abbass Ghanbary" userId="1b4679d4531ad3aa" providerId="Windows Live" clId="Web-{9799258C-B073-41A3-A433-E44AA894878C}" dt="2023-12-04T02:58:05.471" v="68" actId="20577"/>
        <pc:sldMkLst>
          <pc:docMk/>
          <pc:sldMk cId="299677131" sldId="299"/>
        </pc:sldMkLst>
        <pc:spChg chg="mod">
          <ac:chgData name="Abbass Ghanbary" userId="1b4679d4531ad3aa" providerId="Windows Live" clId="Web-{9799258C-B073-41A3-A433-E44AA894878C}" dt="2023-12-04T02:58:05.471" v="68" actId="20577"/>
          <ac:spMkLst>
            <pc:docMk/>
            <pc:sldMk cId="299677131" sldId="299"/>
            <ac:spMk id="3" creationId="{00000000-0000-0000-0000-000000000000}"/>
          </ac:spMkLst>
        </pc:spChg>
      </pc:sldChg>
      <pc:sldChg chg="modSp new">
        <pc:chgData name="Abbass Ghanbary" userId="1b4679d4531ad3aa" providerId="Windows Live" clId="Web-{9799258C-B073-41A3-A433-E44AA894878C}" dt="2023-12-04T02:59:34.193" v="120" actId="20577"/>
        <pc:sldMkLst>
          <pc:docMk/>
          <pc:sldMk cId="3303989442" sldId="322"/>
        </pc:sldMkLst>
        <pc:spChg chg="mod">
          <ac:chgData name="Abbass Ghanbary" userId="1b4679d4531ad3aa" providerId="Windows Live" clId="Web-{9799258C-B073-41A3-A433-E44AA894878C}" dt="2023-12-04T02:58:19.471" v="74" actId="20577"/>
          <ac:spMkLst>
            <pc:docMk/>
            <pc:sldMk cId="3303989442" sldId="322"/>
            <ac:spMk id="2" creationId="{94AC64AE-07D7-FEC6-9472-3890EC49CDDA}"/>
          </ac:spMkLst>
        </pc:spChg>
        <pc:spChg chg="mod">
          <ac:chgData name="Abbass Ghanbary" userId="1b4679d4531ad3aa" providerId="Windows Live" clId="Web-{9799258C-B073-41A3-A433-E44AA894878C}" dt="2023-12-04T02:59:34.193" v="120" actId="20577"/>
          <ac:spMkLst>
            <pc:docMk/>
            <pc:sldMk cId="3303989442" sldId="322"/>
            <ac:spMk id="3" creationId="{812A4187-DEF5-3095-E3B5-B44A47C976A8}"/>
          </ac:spMkLst>
        </pc:spChg>
      </pc:sldChg>
    </pc:docChg>
  </pc:docChgLst>
  <pc:docChgLst>
    <pc:chgData name="Abbass Ghanbary" userId="1b4679d4531ad3aa" providerId="Windows Live" clId="Web-{E976E6A8-A40B-49A9-B36D-26043637BCFC}"/>
    <pc:docChg chg="modSld">
      <pc:chgData name="Abbass Ghanbary" userId="1b4679d4531ad3aa" providerId="Windows Live" clId="Web-{E976E6A8-A40B-49A9-B36D-26043637BCFC}" dt="2024-01-23T22:57:21.725" v="10" actId="14100"/>
      <pc:docMkLst>
        <pc:docMk/>
      </pc:docMkLst>
      <pc:sldChg chg="modSp">
        <pc:chgData name="Abbass Ghanbary" userId="1b4679d4531ad3aa" providerId="Windows Live" clId="Web-{E976E6A8-A40B-49A9-B36D-26043637BCFC}" dt="2024-01-23T22:57:21.725" v="10" actId="14100"/>
        <pc:sldMkLst>
          <pc:docMk/>
          <pc:sldMk cId="2557620124" sldId="336"/>
        </pc:sldMkLst>
        <pc:spChg chg="mod">
          <ac:chgData name="Abbass Ghanbary" userId="1b4679d4531ad3aa" providerId="Windows Live" clId="Web-{E976E6A8-A40B-49A9-B36D-26043637BCFC}" dt="2024-01-23T22:57:21.725" v="10" actId="14100"/>
          <ac:spMkLst>
            <pc:docMk/>
            <pc:sldMk cId="2557620124" sldId="336"/>
            <ac:spMk id="3" creationId="{D0218711-F877-9302-9CC9-D5DAF3301986}"/>
          </ac:spMkLst>
        </pc:spChg>
      </pc:sldChg>
    </pc:docChg>
  </pc:docChgLst>
  <pc:docChgLst>
    <pc:chgData name="Abbass Ghanbary" userId="1b4679d4531ad3aa" providerId="Windows Live" clId="Web-{C36B2487-1F1F-4330-AFF3-076E6343CF35}"/>
    <pc:docChg chg="modSld">
      <pc:chgData name="Abbass Ghanbary" userId="1b4679d4531ad3aa" providerId="Windows Live" clId="Web-{C36B2487-1F1F-4330-AFF3-076E6343CF35}" dt="2024-01-20T21:59:11.332" v="21" actId="20577"/>
      <pc:docMkLst>
        <pc:docMk/>
      </pc:docMkLst>
      <pc:sldChg chg="modSp">
        <pc:chgData name="Abbass Ghanbary" userId="1b4679d4531ad3aa" providerId="Windows Live" clId="Web-{C36B2487-1F1F-4330-AFF3-076E6343CF35}" dt="2024-01-20T21:58:08.844" v="3" actId="20577"/>
        <pc:sldMkLst>
          <pc:docMk/>
          <pc:sldMk cId="4214247233" sldId="256"/>
        </pc:sldMkLst>
        <pc:spChg chg="mod">
          <ac:chgData name="Abbass Ghanbary" userId="1b4679d4531ad3aa" providerId="Windows Live" clId="Web-{C36B2487-1F1F-4330-AFF3-076E6343CF35}" dt="2024-01-20T21:58:08.844" v="3" actId="20577"/>
          <ac:spMkLst>
            <pc:docMk/>
            <pc:sldMk cId="4214247233" sldId="256"/>
            <ac:spMk id="2" creationId="{00000000-0000-0000-0000-000000000000}"/>
          </ac:spMkLst>
        </pc:spChg>
      </pc:sldChg>
      <pc:sldChg chg="modSp">
        <pc:chgData name="Abbass Ghanbary" userId="1b4679d4531ad3aa" providerId="Windows Live" clId="Web-{C36B2487-1F1F-4330-AFF3-076E6343CF35}" dt="2024-01-20T21:59:11.332" v="21" actId="20577"/>
        <pc:sldMkLst>
          <pc:docMk/>
          <pc:sldMk cId="299677131" sldId="299"/>
        </pc:sldMkLst>
        <pc:spChg chg="mod">
          <ac:chgData name="Abbass Ghanbary" userId="1b4679d4531ad3aa" providerId="Windows Live" clId="Web-{C36B2487-1F1F-4330-AFF3-076E6343CF35}" dt="2024-01-20T21:59:11.332" v="21" actId="20577"/>
          <ac:spMkLst>
            <pc:docMk/>
            <pc:sldMk cId="299677131" sldId="299"/>
            <ac:spMk id="3" creationId="{00000000-0000-0000-0000-000000000000}"/>
          </ac:spMkLst>
        </pc:spChg>
      </pc:sldChg>
    </pc:docChg>
  </pc:docChgLst>
  <pc:docChgLst>
    <pc:chgData name="Abbass Ghanbary" userId="1b4679d4531ad3aa" providerId="Windows Live" clId="Web-{A90611E2-4F8F-4559-A958-C6DEA93C51F6}"/>
    <pc:docChg chg="modSld">
      <pc:chgData name="Abbass Ghanbary" userId="1b4679d4531ad3aa" providerId="Windows Live" clId="Web-{A90611E2-4F8F-4559-A958-C6DEA93C51F6}" dt="2023-12-06T01:44:11.364" v="0"/>
      <pc:docMkLst>
        <pc:docMk/>
      </pc:docMkLst>
      <pc:sldChg chg="delSp">
        <pc:chgData name="Abbass Ghanbary" userId="1b4679d4531ad3aa" providerId="Windows Live" clId="Web-{A90611E2-4F8F-4559-A958-C6DEA93C51F6}" dt="2023-12-06T01:44:11.364" v="0"/>
        <pc:sldMkLst>
          <pc:docMk/>
          <pc:sldMk cId="947340484" sldId="291"/>
        </pc:sldMkLst>
        <pc:picChg chg="del">
          <ac:chgData name="Abbass Ghanbary" userId="1b4679d4531ad3aa" providerId="Windows Live" clId="Web-{A90611E2-4F8F-4559-A958-C6DEA93C51F6}" dt="2023-12-06T01:44:11.364" v="0"/>
          <ac:picMkLst>
            <pc:docMk/>
            <pc:sldMk cId="947340484" sldId="291"/>
            <ac:picMk id="26" creationId="{00000000-0000-0000-0000-000000000000}"/>
          </ac:picMkLst>
        </pc:picChg>
      </pc:sldChg>
    </pc:docChg>
  </pc:docChgLst>
  <pc:docChgLst>
    <pc:chgData name="Abbass Ghanbary" userId="1b4679d4531ad3aa" providerId="Windows Live" clId="Web-{945C2370-CCC1-470C-8EE8-22970E57D6E7}"/>
    <pc:docChg chg="addSld delSld modSld">
      <pc:chgData name="Abbass Ghanbary" userId="1b4679d4531ad3aa" providerId="Windows Live" clId="Web-{945C2370-CCC1-470C-8EE8-22970E57D6E7}" dt="2023-10-23T01:51:10.604" v="665"/>
      <pc:docMkLst>
        <pc:docMk/>
      </pc:docMkLst>
      <pc:sldChg chg="addSp delSp modSp delAnim">
        <pc:chgData name="Abbass Ghanbary" userId="1b4679d4531ad3aa" providerId="Windows Live" clId="Web-{945C2370-CCC1-470C-8EE8-22970E57D6E7}" dt="2023-10-23T01:39:31.299" v="436"/>
        <pc:sldMkLst>
          <pc:docMk/>
          <pc:sldMk cId="2562619942" sldId="261"/>
        </pc:sldMkLst>
        <pc:spChg chg="del">
          <ac:chgData name="Abbass Ghanbary" userId="1b4679d4531ad3aa" providerId="Windows Live" clId="Web-{945C2370-CCC1-470C-8EE8-22970E57D6E7}" dt="2023-10-23T01:32:05.867" v="314"/>
          <ac:spMkLst>
            <pc:docMk/>
            <pc:sldMk cId="2562619942" sldId="261"/>
            <ac:spMk id="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6"/>
          <ac:spMkLst>
            <pc:docMk/>
            <pc:sldMk cId="2562619942" sldId="261"/>
            <ac:spMk id="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5"/>
          <ac:spMkLst>
            <pc:docMk/>
            <pc:sldMk cId="2562619942" sldId="261"/>
            <ac:spMk id="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36" v="304"/>
          <ac:spMkLst>
            <pc:docMk/>
            <pc:sldMk cId="2562619942" sldId="261"/>
            <ac:spMk id="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36" v="303"/>
          <ac:spMkLst>
            <pc:docMk/>
            <pc:sldMk cId="2562619942" sldId="261"/>
            <ac:spMk id="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36" v="302"/>
          <ac:spMkLst>
            <pc:docMk/>
            <pc:sldMk cId="2562619942" sldId="261"/>
            <ac:spMk id="1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36" v="301"/>
          <ac:spMkLst>
            <pc:docMk/>
            <pc:sldMk cId="2562619942" sldId="261"/>
            <ac:spMk id="1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300"/>
          <ac:spMkLst>
            <pc:docMk/>
            <pc:sldMk cId="2562619942" sldId="261"/>
            <ac:spMk id="1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9"/>
          <ac:spMkLst>
            <pc:docMk/>
            <pc:sldMk cId="2562619942" sldId="261"/>
            <ac:spMk id="1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67" v="313"/>
          <ac:spMkLst>
            <pc:docMk/>
            <pc:sldMk cId="2562619942" sldId="261"/>
            <ac:spMk id="2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12"/>
          <ac:spMkLst>
            <pc:docMk/>
            <pc:sldMk cId="2562619942" sldId="261"/>
            <ac:spMk id="2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11"/>
          <ac:spMkLst>
            <pc:docMk/>
            <pc:sldMk cId="2562619942" sldId="261"/>
            <ac:spMk id="2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10"/>
          <ac:spMkLst>
            <pc:docMk/>
            <pc:sldMk cId="2562619942" sldId="261"/>
            <ac:spMk id="2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9"/>
          <ac:spMkLst>
            <pc:docMk/>
            <pc:sldMk cId="2562619942" sldId="261"/>
            <ac:spMk id="2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8"/>
          <ac:spMkLst>
            <pc:docMk/>
            <pc:sldMk cId="2562619942" sldId="261"/>
            <ac:spMk id="2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7"/>
          <ac:spMkLst>
            <pc:docMk/>
            <pc:sldMk cId="2562619942" sldId="261"/>
            <ac:spMk id="2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8"/>
          <ac:spMkLst>
            <pc:docMk/>
            <pc:sldMk cId="2562619942" sldId="261"/>
            <ac:spMk id="3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7"/>
          <ac:spMkLst>
            <pc:docMk/>
            <pc:sldMk cId="2562619942" sldId="261"/>
            <ac:spMk id="3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6"/>
          <ac:spMkLst>
            <pc:docMk/>
            <pc:sldMk cId="2562619942" sldId="261"/>
            <ac:spMk id="3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5"/>
          <ac:spMkLst>
            <pc:docMk/>
            <pc:sldMk cId="2562619942" sldId="261"/>
            <ac:spMk id="3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4"/>
          <ac:spMkLst>
            <pc:docMk/>
            <pc:sldMk cId="2562619942" sldId="261"/>
            <ac:spMk id="3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04" v="293"/>
          <ac:spMkLst>
            <pc:docMk/>
            <pc:sldMk cId="2562619942" sldId="261"/>
            <ac:spMk id="3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04" v="292"/>
          <ac:spMkLst>
            <pc:docMk/>
            <pc:sldMk cId="2562619942" sldId="261"/>
            <ac:spMk id="38" creationId="{00000000-0000-0000-0000-000000000000}"/>
          </ac:spMkLst>
        </pc:spChg>
        <pc:graphicFrameChg chg="add mod modGraphic">
          <ac:chgData name="Abbass Ghanbary" userId="1b4679d4531ad3aa" providerId="Windows Live" clId="Web-{945C2370-CCC1-470C-8EE8-22970E57D6E7}" dt="2023-10-23T01:39:31.299" v="436"/>
          <ac:graphicFrameMkLst>
            <pc:docMk/>
            <pc:sldMk cId="2562619942" sldId="261"/>
            <ac:graphicFrameMk id="4" creationId="{10372674-386A-9691-6EEF-F71EEF42605A}"/>
          </ac:graphicFrameMkLst>
        </pc:graphicFrameChg>
        <pc:picChg chg="del">
          <ac:chgData name="Abbass Ghanbary" userId="1b4679d4531ad3aa" providerId="Windows Live" clId="Web-{945C2370-CCC1-470C-8EE8-22970E57D6E7}" dt="2023-10-23T01:32:05.867" v="315"/>
          <ac:picMkLst>
            <pc:docMk/>
            <pc:sldMk cId="2562619942" sldId="261"/>
            <ac:picMk id="39" creationId="{00000000-0000-0000-0000-000000000000}"/>
          </ac:picMkLst>
        </pc:picChg>
      </pc:sldChg>
      <pc:sldChg chg="addSp delSp modSp delAnim">
        <pc:chgData name="Abbass Ghanbary" userId="1b4679d4531ad3aa" providerId="Windows Live" clId="Web-{945C2370-CCC1-470C-8EE8-22970E57D6E7}" dt="2023-10-23T01:39:49.112" v="450"/>
        <pc:sldMkLst>
          <pc:docMk/>
          <pc:sldMk cId="2474874146" sldId="263"/>
        </pc:sldMkLst>
        <pc:spChg chg="del">
          <ac:chgData name="Abbass Ghanbary" userId="1b4679d4531ad3aa" providerId="Windows Live" clId="Web-{945C2370-CCC1-470C-8EE8-22970E57D6E7}" dt="2023-10-23T01:31:04.410" v="272"/>
          <ac:spMkLst>
            <pc:docMk/>
            <pc:sldMk cId="2474874146" sldId="263"/>
            <ac:spMk id="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0:46.456" v="265"/>
          <ac:spMkLst>
            <pc:docMk/>
            <pc:sldMk cId="2474874146" sldId="263"/>
            <ac:spMk id="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0:49.034" v="266"/>
          <ac:spMkLst>
            <pc:docMk/>
            <pc:sldMk cId="2474874146" sldId="263"/>
            <ac:spMk id="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1"/>
          <ac:spMkLst>
            <pc:docMk/>
            <pc:sldMk cId="2474874146" sldId="263"/>
            <ac:spMk id="5" creationId="{00000000-0000-0000-0000-000000000000}"/>
          </ac:spMkLst>
        </pc:spChg>
        <pc:spChg chg="add del mod">
          <ac:chgData name="Abbass Ghanbary" userId="1b4679d4531ad3aa" providerId="Windows Live" clId="Web-{945C2370-CCC1-470C-8EE8-22970E57D6E7}" dt="2023-10-23T01:31:21.724" v="289"/>
          <ac:spMkLst>
            <pc:docMk/>
            <pc:sldMk cId="2474874146" sldId="263"/>
            <ac:spMk id="7" creationId="{E2ACE5F3-25D8-ED85-5EB6-38C3E2A0DCEE}"/>
          </ac:spMkLst>
        </pc:spChg>
        <pc:spChg chg="del">
          <ac:chgData name="Abbass Ghanbary" userId="1b4679d4531ad3aa" providerId="Windows Live" clId="Web-{945C2370-CCC1-470C-8EE8-22970E57D6E7}" dt="2023-10-23T01:31:04.410" v="275"/>
          <ac:spMkLst>
            <pc:docMk/>
            <pc:sldMk cId="2474874146" sldId="263"/>
            <ac:spMk id="1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4"/>
          <ac:spMkLst>
            <pc:docMk/>
            <pc:sldMk cId="2474874146" sldId="263"/>
            <ac:spMk id="1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42" v="287"/>
          <ac:spMkLst>
            <pc:docMk/>
            <pc:sldMk cId="2474874146" sldId="263"/>
            <ac:spMk id="20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6"/>
          <ac:spMkLst>
            <pc:docMk/>
            <pc:sldMk cId="2474874146" sldId="263"/>
            <ac:spMk id="2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5"/>
          <ac:spMkLst>
            <pc:docMk/>
            <pc:sldMk cId="2474874146" sldId="263"/>
            <ac:spMk id="2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4"/>
          <ac:spMkLst>
            <pc:docMk/>
            <pc:sldMk cId="2474874146" sldId="263"/>
            <ac:spMk id="2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3"/>
          <ac:spMkLst>
            <pc:docMk/>
            <pc:sldMk cId="2474874146" sldId="263"/>
            <ac:spMk id="2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2"/>
          <ac:spMkLst>
            <pc:docMk/>
            <pc:sldMk cId="2474874146" sldId="263"/>
            <ac:spMk id="2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1"/>
          <ac:spMkLst>
            <pc:docMk/>
            <pc:sldMk cId="2474874146" sldId="263"/>
            <ac:spMk id="2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0"/>
          <ac:spMkLst>
            <pc:docMk/>
            <pc:sldMk cId="2474874146" sldId="263"/>
            <ac:spMk id="2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79"/>
          <ac:spMkLst>
            <pc:docMk/>
            <pc:sldMk cId="2474874146" sldId="263"/>
            <ac:spMk id="2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78"/>
          <ac:spMkLst>
            <pc:docMk/>
            <pc:sldMk cId="2474874146" sldId="263"/>
            <ac:spMk id="2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77"/>
          <ac:spMkLst>
            <pc:docMk/>
            <pc:sldMk cId="2474874146" sldId="263"/>
            <ac:spMk id="30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6"/>
          <ac:spMkLst>
            <pc:docMk/>
            <pc:sldMk cId="2474874146" sldId="263"/>
            <ac:spMk id="3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3"/>
          <ac:spMkLst>
            <pc:docMk/>
            <pc:sldMk cId="2474874146" sldId="263"/>
            <ac:spMk id="3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0"/>
          <ac:spMkLst>
            <pc:docMk/>
            <pc:sldMk cId="2474874146" sldId="263"/>
            <ac:spMk id="3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69"/>
          <ac:spMkLst>
            <pc:docMk/>
            <pc:sldMk cId="2474874146" sldId="263"/>
            <ac:spMk id="3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68"/>
          <ac:spMkLst>
            <pc:docMk/>
            <pc:sldMk cId="2474874146" sldId="263"/>
            <ac:spMk id="3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395" v="267"/>
          <ac:spMkLst>
            <pc:docMk/>
            <pc:sldMk cId="2474874146" sldId="263"/>
            <ac:spMk id="3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57" v="288"/>
          <ac:spMkLst>
            <pc:docMk/>
            <pc:sldMk cId="2474874146" sldId="263"/>
            <ac:spMk id="3075" creationId="{00000000-0000-0000-0000-000000000000}"/>
          </ac:spMkLst>
        </pc:spChg>
        <pc:graphicFrameChg chg="add mod ord modGraphic">
          <ac:chgData name="Abbass Ghanbary" userId="1b4679d4531ad3aa" providerId="Windows Live" clId="Web-{945C2370-CCC1-470C-8EE8-22970E57D6E7}" dt="2023-10-23T01:39:49.112" v="450"/>
          <ac:graphicFrameMkLst>
            <pc:docMk/>
            <pc:sldMk cId="2474874146" sldId="263"/>
            <ac:graphicFrameMk id="9" creationId="{C0880FD9-4557-F10B-5171-A2F8FB55A28F}"/>
          </ac:graphicFrameMkLst>
        </pc:graphicFrameChg>
      </pc:sldChg>
      <pc:sldChg chg="delSp modSp delAnim">
        <pc:chgData name="Abbass Ghanbary" userId="1b4679d4531ad3aa" providerId="Windows Live" clId="Web-{945C2370-CCC1-470C-8EE8-22970E57D6E7}" dt="2023-10-23T01:29:31.249" v="263"/>
        <pc:sldMkLst>
          <pc:docMk/>
          <pc:sldMk cId="2771828930" sldId="276"/>
        </pc:sldMkLst>
        <pc:spChg chg="mod">
          <ac:chgData name="Abbass Ghanbary" userId="1b4679d4531ad3aa" providerId="Windows Live" clId="Web-{945C2370-CCC1-470C-8EE8-22970E57D6E7}" dt="2023-10-23T01:29:18.185" v="261" actId="20577"/>
          <ac:spMkLst>
            <pc:docMk/>
            <pc:sldMk cId="2771828930" sldId="276"/>
            <ac:spMk id="3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29:31.249" v="263"/>
          <ac:spMkLst>
            <pc:docMk/>
            <pc:sldMk cId="2771828930" sldId="276"/>
            <ac:spMk id="5" creationId="{00000000-0000-0000-0000-000000000000}"/>
          </ac:spMkLst>
        </pc:spChg>
        <pc:picChg chg="del">
          <ac:chgData name="Abbass Ghanbary" userId="1b4679d4531ad3aa" providerId="Windows Live" clId="Web-{945C2370-CCC1-470C-8EE8-22970E57D6E7}" dt="2023-10-23T01:26:26.426" v="162"/>
          <ac:picMkLst>
            <pc:docMk/>
            <pc:sldMk cId="2771828930" sldId="276"/>
            <ac:picMk id="10" creationId="{00000000-0000-0000-0000-000000000000}"/>
          </ac:picMkLst>
        </pc:picChg>
      </pc:sldChg>
      <pc:sldChg chg="addSp delSp modSp delAnim">
        <pc:chgData name="Abbass Ghanbary" userId="1b4679d4531ad3aa" providerId="Windows Live" clId="Web-{945C2370-CCC1-470C-8EE8-22970E57D6E7}" dt="2023-10-23T01:16:31.454" v="66" actId="1076"/>
        <pc:sldMkLst>
          <pc:docMk/>
          <pc:sldMk cId="3052387297" sldId="278"/>
        </pc:sldMkLst>
        <pc:spChg chg="mod">
          <ac:chgData name="Abbass Ghanbary" userId="1b4679d4531ad3aa" providerId="Windows Live" clId="Web-{945C2370-CCC1-470C-8EE8-22970E57D6E7}" dt="2023-10-23T01:15:24.013" v="55" actId="20577"/>
          <ac:spMkLst>
            <pc:docMk/>
            <pc:sldMk cId="3052387297" sldId="278"/>
            <ac:spMk id="2" creationId="{00000000-0000-0000-0000-000000000000}"/>
          </ac:spMkLst>
        </pc:spChg>
        <pc:spChg chg="add mod">
          <ac:chgData name="Abbass Ghanbary" userId="1b4679d4531ad3aa" providerId="Windows Live" clId="Web-{945C2370-CCC1-470C-8EE8-22970E57D6E7}" dt="2023-10-23T01:16:31.454" v="66" actId="1076"/>
          <ac:spMkLst>
            <pc:docMk/>
            <pc:sldMk cId="3052387297" sldId="278"/>
            <ac:spMk id="4" creationId="{76398642-A2C1-BB52-1081-7D66CD13C352}"/>
          </ac:spMkLst>
        </pc:spChg>
        <pc:spChg chg="del">
          <ac:chgData name="Abbass Ghanbary" userId="1b4679d4531ad3aa" providerId="Windows Live" clId="Web-{945C2370-CCC1-470C-8EE8-22970E57D6E7}" dt="2023-10-23T01:12:59.473" v="27"/>
          <ac:spMkLst>
            <pc:docMk/>
            <pc:sldMk cId="3052387297" sldId="278"/>
            <ac:spMk id="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73" v="26"/>
          <ac:spMkLst>
            <pc:docMk/>
            <pc:sldMk cId="3052387297" sldId="278"/>
            <ac:spMk id="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73" v="25"/>
          <ac:spMkLst>
            <pc:docMk/>
            <pc:sldMk cId="3052387297" sldId="278"/>
            <ac:spMk id="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73" v="24"/>
          <ac:spMkLst>
            <pc:docMk/>
            <pc:sldMk cId="3052387297" sldId="278"/>
            <ac:spMk id="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23"/>
          <ac:spMkLst>
            <pc:docMk/>
            <pc:sldMk cId="3052387297" sldId="278"/>
            <ac:spMk id="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22"/>
          <ac:spMkLst>
            <pc:docMk/>
            <pc:sldMk cId="3052387297" sldId="278"/>
            <ac:spMk id="10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21"/>
          <ac:spMkLst>
            <pc:docMk/>
            <pc:sldMk cId="3052387297" sldId="278"/>
            <ac:spMk id="1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20"/>
          <ac:spMkLst>
            <pc:docMk/>
            <pc:sldMk cId="3052387297" sldId="278"/>
            <ac:spMk id="1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9"/>
          <ac:spMkLst>
            <pc:docMk/>
            <pc:sldMk cId="3052387297" sldId="278"/>
            <ac:spMk id="1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8"/>
          <ac:spMkLst>
            <pc:docMk/>
            <pc:sldMk cId="3052387297" sldId="278"/>
            <ac:spMk id="1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7"/>
          <ac:spMkLst>
            <pc:docMk/>
            <pc:sldMk cId="3052387297" sldId="278"/>
            <ac:spMk id="1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6"/>
          <ac:spMkLst>
            <pc:docMk/>
            <pc:sldMk cId="3052387297" sldId="278"/>
            <ac:spMk id="1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5"/>
          <ac:spMkLst>
            <pc:docMk/>
            <pc:sldMk cId="3052387297" sldId="278"/>
            <ac:spMk id="1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4"/>
          <ac:spMkLst>
            <pc:docMk/>
            <pc:sldMk cId="3052387297" sldId="278"/>
            <ac:spMk id="1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3"/>
          <ac:spMkLst>
            <pc:docMk/>
            <pc:sldMk cId="3052387297" sldId="278"/>
            <ac:spMk id="1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2"/>
          <ac:spMkLst>
            <pc:docMk/>
            <pc:sldMk cId="3052387297" sldId="278"/>
            <ac:spMk id="20" creationId="{00000000-0000-0000-0000-000000000000}"/>
          </ac:spMkLst>
        </pc:spChg>
        <pc:picChg chg="add mod">
          <ac:chgData name="Abbass Ghanbary" userId="1b4679d4531ad3aa" providerId="Windows Live" clId="Web-{945C2370-CCC1-470C-8EE8-22970E57D6E7}" dt="2023-10-23T01:15:47.905" v="56" actId="1076"/>
          <ac:picMkLst>
            <pc:docMk/>
            <pc:sldMk cId="3052387297" sldId="278"/>
            <ac:picMk id="3" creationId="{51D4630E-73DF-16A8-7E79-732D169CF3D6}"/>
          </ac:picMkLst>
        </pc:picChg>
      </pc:sldChg>
      <pc:sldChg chg="addSp delSp modSp delAnim">
        <pc:chgData name="Abbass Ghanbary" userId="1b4679d4531ad3aa" providerId="Windows Live" clId="Web-{945C2370-CCC1-470C-8EE8-22970E57D6E7}" dt="2023-10-23T01:18:20.867" v="84" actId="1076"/>
        <pc:sldMkLst>
          <pc:docMk/>
          <pc:sldMk cId="1150991208" sldId="279"/>
        </pc:sldMkLst>
        <pc:graphicFrameChg chg="modGraphic">
          <ac:chgData name="Abbass Ghanbary" userId="1b4679d4531ad3aa" providerId="Windows Live" clId="Web-{945C2370-CCC1-470C-8EE8-22970E57D6E7}" dt="2023-10-23T01:18:14.038" v="83" actId="20577"/>
          <ac:graphicFrameMkLst>
            <pc:docMk/>
            <pc:sldMk cId="1150991208" sldId="279"/>
            <ac:graphicFrameMk id="4" creationId="{00000000-0000-0000-0000-000000000000}"/>
          </ac:graphicFrameMkLst>
        </pc:graphicFrameChg>
        <pc:picChg chg="add mod">
          <ac:chgData name="Abbass Ghanbary" userId="1b4679d4531ad3aa" providerId="Windows Live" clId="Web-{945C2370-CCC1-470C-8EE8-22970E57D6E7}" dt="2023-10-23T01:18:20.867" v="84" actId="1076"/>
          <ac:picMkLst>
            <pc:docMk/>
            <pc:sldMk cId="1150991208" sldId="279"/>
            <ac:picMk id="6" creationId="{DFA9F644-E3A1-056B-0959-7F53F0D5FAC4}"/>
          </ac:picMkLst>
        </pc:picChg>
        <pc:picChg chg="del">
          <ac:chgData name="Abbass Ghanbary" userId="1b4679d4531ad3aa" providerId="Windows Live" clId="Web-{945C2370-CCC1-470C-8EE8-22970E57D6E7}" dt="2023-10-23T01:17:47.662" v="73"/>
          <ac:picMkLst>
            <pc:docMk/>
            <pc:sldMk cId="1150991208" sldId="279"/>
            <ac:picMk id="10" creationId="{00000000-0000-0000-0000-000000000000}"/>
          </ac:picMkLst>
        </pc:picChg>
        <pc:picChg chg="del">
          <ac:chgData name="Abbass Ghanbary" userId="1b4679d4531ad3aa" providerId="Windows Live" clId="Web-{945C2370-CCC1-470C-8EE8-22970E57D6E7}" dt="2023-10-23T01:17:38.349" v="69"/>
          <ac:picMkLst>
            <pc:docMk/>
            <pc:sldMk cId="1150991208" sldId="279"/>
            <ac:picMk id="3076" creationId="{00000000-0000-0000-0000-000000000000}"/>
          </ac:picMkLst>
        </pc:picChg>
      </pc:sldChg>
      <pc:sldChg chg="addSp modSp">
        <pc:chgData name="Abbass Ghanbary" userId="1b4679d4531ad3aa" providerId="Windows Live" clId="Web-{945C2370-CCC1-470C-8EE8-22970E57D6E7}" dt="2023-10-23T01:21:40.941" v="99" actId="14100"/>
        <pc:sldMkLst>
          <pc:docMk/>
          <pc:sldMk cId="800404192" sldId="280"/>
        </pc:sldMkLst>
        <pc:spChg chg="mod">
          <ac:chgData name="Abbass Ghanbary" userId="1b4679d4531ad3aa" providerId="Windows Live" clId="Web-{945C2370-CCC1-470C-8EE8-22970E57D6E7}" dt="2023-10-23T01:20:37.328" v="86" actId="20577"/>
          <ac:spMkLst>
            <pc:docMk/>
            <pc:sldMk cId="800404192" sldId="280"/>
            <ac:spMk id="4" creationId="{00000000-0000-0000-0000-000000000000}"/>
          </ac:spMkLst>
        </pc:spChg>
        <pc:spChg chg="add mod">
          <ac:chgData name="Abbass Ghanbary" userId="1b4679d4531ad3aa" providerId="Windows Live" clId="Web-{945C2370-CCC1-470C-8EE8-22970E57D6E7}" dt="2023-10-23T01:21:40.941" v="99" actId="14100"/>
          <ac:spMkLst>
            <pc:docMk/>
            <pc:sldMk cId="800404192" sldId="280"/>
            <ac:spMk id="5" creationId="{982002F9-2F5D-C8A7-6BC8-8669FBF283D8}"/>
          </ac:spMkLst>
        </pc:spChg>
        <pc:picChg chg="add mod">
          <ac:chgData name="Abbass Ghanbary" userId="1b4679d4531ad3aa" providerId="Windows Live" clId="Web-{945C2370-CCC1-470C-8EE8-22970E57D6E7}" dt="2023-10-23T01:21:23.111" v="93" actId="1076"/>
          <ac:picMkLst>
            <pc:docMk/>
            <pc:sldMk cId="800404192" sldId="280"/>
            <ac:picMk id="3" creationId="{8E52C2E1-0C44-3FA5-4C0C-F4DC5F5C332E}"/>
          </ac:picMkLst>
        </pc:picChg>
      </pc:sldChg>
      <pc:sldChg chg="delSp modSp add del">
        <pc:chgData name="Abbass Ghanbary" userId="1b4679d4531ad3aa" providerId="Windows Live" clId="Web-{945C2370-CCC1-470C-8EE8-22970E57D6E7}" dt="2023-10-23T01:23:32.213" v="117" actId="20577"/>
        <pc:sldMkLst>
          <pc:docMk/>
          <pc:sldMk cId="1328011520" sldId="281"/>
        </pc:sldMkLst>
        <pc:spChg chg="mod">
          <ac:chgData name="Abbass Ghanbary" userId="1b4679d4531ad3aa" providerId="Windows Live" clId="Web-{945C2370-CCC1-470C-8EE8-22970E57D6E7}" dt="2023-10-23T01:23:32.213" v="117" actId="20577"/>
          <ac:spMkLst>
            <pc:docMk/>
            <pc:sldMk cId="1328011520" sldId="281"/>
            <ac:spMk id="2" creationId="{00000000-0000-0000-0000-000000000000}"/>
          </ac:spMkLst>
        </pc:spChg>
        <pc:picChg chg="del">
          <ac:chgData name="Abbass Ghanbary" userId="1b4679d4531ad3aa" providerId="Windows Live" clId="Web-{945C2370-CCC1-470C-8EE8-22970E57D6E7}" dt="2023-10-23T01:22:17.271" v="101"/>
          <ac:picMkLst>
            <pc:docMk/>
            <pc:sldMk cId="1328011520" sldId="281"/>
            <ac:picMk id="11" creationId="{00000000-0000-0000-0000-000000000000}"/>
          </ac:picMkLst>
        </pc:picChg>
      </pc:sldChg>
      <pc:sldChg chg="addSp delSp modSp delAnim">
        <pc:chgData name="Abbass Ghanbary" userId="1b4679d4531ad3aa" providerId="Windows Live" clId="Web-{945C2370-CCC1-470C-8EE8-22970E57D6E7}" dt="2023-10-23T01:25:48.736" v="153" actId="14100"/>
        <pc:sldMkLst>
          <pc:docMk/>
          <pc:sldMk cId="2882296090" sldId="283"/>
        </pc:sldMkLst>
        <pc:spChg chg="mod">
          <ac:chgData name="Abbass Ghanbary" userId="1b4679d4531ad3aa" providerId="Windows Live" clId="Web-{945C2370-CCC1-470C-8EE8-22970E57D6E7}" dt="2023-10-23T01:25:22.266" v="148" actId="20577"/>
          <ac:spMkLst>
            <pc:docMk/>
            <pc:sldMk cId="2882296090" sldId="283"/>
            <ac:spMk id="2" creationId="{00000000-0000-0000-0000-000000000000}"/>
          </ac:spMkLst>
        </pc:spChg>
        <pc:spChg chg="add mod">
          <ac:chgData name="Abbass Ghanbary" userId="1b4679d4531ad3aa" providerId="Windows Live" clId="Web-{945C2370-CCC1-470C-8EE8-22970E57D6E7}" dt="2023-10-23T01:25:48.736" v="153" actId="14100"/>
          <ac:spMkLst>
            <pc:docMk/>
            <pc:sldMk cId="2882296090" sldId="283"/>
            <ac:spMk id="4" creationId="{8D852F04-E633-5BFD-4F37-1FE857612894}"/>
          </ac:spMkLst>
        </pc:spChg>
        <pc:spChg chg="del">
          <ac:chgData name="Abbass Ghanbary" userId="1b4679d4531ad3aa" providerId="Windows Live" clId="Web-{945C2370-CCC1-470C-8EE8-22970E57D6E7}" dt="2023-10-23T01:24:53.592" v="119"/>
          <ac:spMkLst>
            <pc:docMk/>
            <pc:sldMk cId="2882296090" sldId="283"/>
            <ac:spMk id="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23" v="133"/>
          <ac:spMkLst>
            <pc:docMk/>
            <pc:sldMk cId="2882296090" sldId="283"/>
            <ac:spMk id="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32"/>
          <ac:spMkLst>
            <pc:docMk/>
            <pc:sldMk cId="2882296090" sldId="283"/>
            <ac:spMk id="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31"/>
          <ac:spMkLst>
            <pc:docMk/>
            <pc:sldMk cId="2882296090" sldId="283"/>
            <ac:spMk id="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30"/>
          <ac:spMkLst>
            <pc:docMk/>
            <pc:sldMk cId="2882296090" sldId="283"/>
            <ac:spMk id="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9"/>
          <ac:spMkLst>
            <pc:docMk/>
            <pc:sldMk cId="2882296090" sldId="283"/>
            <ac:spMk id="10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8"/>
          <ac:spMkLst>
            <pc:docMk/>
            <pc:sldMk cId="2882296090" sldId="283"/>
            <ac:spMk id="1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7"/>
          <ac:spMkLst>
            <pc:docMk/>
            <pc:sldMk cId="2882296090" sldId="283"/>
            <ac:spMk id="1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6"/>
          <ac:spMkLst>
            <pc:docMk/>
            <pc:sldMk cId="2882296090" sldId="283"/>
            <ac:spMk id="1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5"/>
          <ac:spMkLst>
            <pc:docMk/>
            <pc:sldMk cId="2882296090" sldId="283"/>
            <ac:spMk id="1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4"/>
          <ac:spMkLst>
            <pc:docMk/>
            <pc:sldMk cId="2882296090" sldId="283"/>
            <ac:spMk id="1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3"/>
          <ac:spMkLst>
            <pc:docMk/>
            <pc:sldMk cId="2882296090" sldId="283"/>
            <ac:spMk id="1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2"/>
          <ac:spMkLst>
            <pc:docMk/>
            <pc:sldMk cId="2882296090" sldId="283"/>
            <ac:spMk id="1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592" v="121"/>
          <ac:spMkLst>
            <pc:docMk/>
            <pc:sldMk cId="2882296090" sldId="283"/>
            <ac:spMk id="1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592" v="120"/>
          <ac:spMkLst>
            <pc:docMk/>
            <pc:sldMk cId="2882296090" sldId="283"/>
            <ac:spMk id="19" creationId="{00000000-0000-0000-0000-000000000000}"/>
          </ac:spMkLst>
        </pc:spChg>
        <pc:picChg chg="add mod">
          <ac:chgData name="Abbass Ghanbary" userId="1b4679d4531ad3aa" providerId="Windows Live" clId="Web-{945C2370-CCC1-470C-8EE8-22970E57D6E7}" dt="2023-10-23T01:25:14.500" v="141" actId="14100"/>
          <ac:picMkLst>
            <pc:docMk/>
            <pc:sldMk cId="2882296090" sldId="283"/>
            <ac:picMk id="3" creationId="{598655C0-B947-1A16-0112-E34F28DB76C1}"/>
          </ac:picMkLst>
        </pc:picChg>
        <pc:picChg chg="del">
          <ac:chgData name="Abbass Ghanbary" userId="1b4679d4531ad3aa" providerId="Windows Live" clId="Web-{945C2370-CCC1-470C-8EE8-22970E57D6E7}" dt="2023-10-23T01:24:53.592" v="118"/>
          <ac:picMkLst>
            <pc:docMk/>
            <pc:sldMk cId="2882296090" sldId="283"/>
            <ac:picMk id="23" creationId="{00000000-0000-0000-0000-000000000000}"/>
          </ac:picMkLst>
        </pc:picChg>
      </pc:sldChg>
      <pc:sldChg chg="delSp del">
        <pc:chgData name="Abbass Ghanbary" userId="1b4679d4531ad3aa" providerId="Windows Live" clId="Web-{945C2370-CCC1-470C-8EE8-22970E57D6E7}" dt="2023-10-23T01:22:27.693" v="102"/>
        <pc:sldMkLst>
          <pc:docMk/>
          <pc:sldMk cId="2526304627" sldId="284"/>
        </pc:sldMkLst>
        <pc:picChg chg="del">
          <ac:chgData name="Abbass Ghanbary" userId="1b4679d4531ad3aa" providerId="Windows Live" clId="Web-{945C2370-CCC1-470C-8EE8-22970E57D6E7}" dt="2023-10-23T01:21:54.363" v="100"/>
          <ac:picMkLst>
            <pc:docMk/>
            <pc:sldMk cId="2526304627" sldId="284"/>
            <ac:picMk id="9" creationId="{00000000-0000-0000-0000-000000000000}"/>
          </ac:picMkLst>
        </pc:picChg>
      </pc:sldChg>
      <pc:sldChg chg="del">
        <pc:chgData name="Abbass Ghanbary" userId="1b4679d4531ad3aa" providerId="Windows Live" clId="Web-{945C2370-CCC1-470C-8EE8-22970E57D6E7}" dt="2023-10-23T01:51:03.854" v="664"/>
        <pc:sldMkLst>
          <pc:docMk/>
          <pc:sldMk cId="3877350338" sldId="286"/>
        </pc:sldMkLst>
      </pc:sldChg>
      <pc:sldChg chg="del">
        <pc:chgData name="Abbass Ghanbary" userId="1b4679d4531ad3aa" providerId="Windows Live" clId="Web-{945C2370-CCC1-470C-8EE8-22970E57D6E7}" dt="2023-10-23T01:51:10.604" v="665"/>
        <pc:sldMkLst>
          <pc:docMk/>
          <pc:sldMk cId="1104758809" sldId="287"/>
        </pc:sldMkLst>
      </pc:sldChg>
      <pc:sldChg chg="del">
        <pc:chgData name="Abbass Ghanbary" userId="1b4679d4531ad3aa" providerId="Windows Live" clId="Web-{945C2370-CCC1-470C-8EE8-22970E57D6E7}" dt="2023-10-23T01:50:56.181" v="663"/>
        <pc:sldMkLst>
          <pc:docMk/>
          <pc:sldMk cId="4055017521" sldId="301"/>
        </pc:sldMkLst>
      </pc:sldChg>
      <pc:sldChg chg="del">
        <pc:chgData name="Abbass Ghanbary" userId="1b4679d4531ad3aa" providerId="Windows Live" clId="Web-{945C2370-CCC1-470C-8EE8-22970E57D6E7}" dt="2023-10-23T01:43:49.079" v="478"/>
        <pc:sldMkLst>
          <pc:docMk/>
          <pc:sldMk cId="2218168890" sldId="307"/>
        </pc:sldMkLst>
      </pc:sldChg>
      <pc:sldChg chg="del">
        <pc:chgData name="Abbass Ghanbary" userId="1b4679d4531ad3aa" providerId="Windows Live" clId="Web-{945C2370-CCC1-470C-8EE8-22970E57D6E7}" dt="2023-10-23T01:43:57.657" v="479"/>
        <pc:sldMkLst>
          <pc:docMk/>
          <pc:sldMk cId="3752836379" sldId="309"/>
        </pc:sldMkLst>
      </pc:sldChg>
      <pc:sldChg chg="addSp delSp modSp">
        <pc:chgData name="Abbass Ghanbary" userId="1b4679d4531ad3aa" providerId="Windows Live" clId="Web-{945C2370-CCC1-470C-8EE8-22970E57D6E7}" dt="2023-10-23T01:50:36.555" v="660"/>
        <pc:sldMkLst>
          <pc:docMk/>
          <pc:sldMk cId="3020900244" sldId="310"/>
        </pc:sldMkLst>
        <pc:spChg chg="del mod">
          <ac:chgData name="Abbass Ghanbary" userId="1b4679d4531ad3aa" providerId="Windows Live" clId="Web-{945C2370-CCC1-470C-8EE8-22970E57D6E7}" dt="2023-10-23T01:44:25.565" v="482"/>
          <ac:spMkLst>
            <pc:docMk/>
            <pc:sldMk cId="3020900244" sldId="310"/>
            <ac:spMk id="24579" creationId="{00000000-0000-0000-0000-000000000000}"/>
          </ac:spMkLst>
        </pc:spChg>
        <pc:graphicFrameChg chg="del">
          <ac:chgData name="Abbass Ghanbary" userId="1b4679d4531ad3aa" providerId="Windows Live" clId="Web-{945C2370-CCC1-470C-8EE8-22970E57D6E7}" dt="2023-10-23T01:44:02.486" v="480"/>
          <ac:graphicFrameMkLst>
            <pc:docMk/>
            <pc:sldMk cId="3020900244" sldId="310"/>
            <ac:graphicFrameMk id="3" creationId="{00000000-0000-0000-0000-000000000000}"/>
          </ac:graphicFrameMkLst>
        </pc:graphicFrameChg>
        <pc:graphicFrameChg chg="add mod modGraphic">
          <ac:chgData name="Abbass Ghanbary" userId="1b4679d4531ad3aa" providerId="Windows Live" clId="Web-{945C2370-CCC1-470C-8EE8-22970E57D6E7}" dt="2023-10-23T01:50:36.555" v="660"/>
          <ac:graphicFrameMkLst>
            <pc:docMk/>
            <pc:sldMk cId="3020900244" sldId="310"/>
            <ac:graphicFrameMk id="4" creationId="{07F1DC04-65B7-7AC3-9897-678E3190C675}"/>
          </ac:graphicFrameMkLst>
        </pc:graphicFrameChg>
      </pc:sldChg>
      <pc:sldChg chg="del">
        <pc:chgData name="Abbass Ghanbary" userId="1b4679d4531ad3aa" providerId="Windows Live" clId="Web-{945C2370-CCC1-470C-8EE8-22970E57D6E7}" dt="2023-10-23T01:50:48.009" v="661"/>
        <pc:sldMkLst>
          <pc:docMk/>
          <pc:sldMk cId="3731532038" sldId="311"/>
        </pc:sldMkLst>
      </pc:sldChg>
      <pc:sldChg chg="del">
        <pc:chgData name="Abbass Ghanbary" userId="1b4679d4531ad3aa" providerId="Windows Live" clId="Web-{945C2370-CCC1-470C-8EE8-22970E57D6E7}" dt="2023-10-23T01:29:36.499" v="264"/>
        <pc:sldMkLst>
          <pc:docMk/>
          <pc:sldMk cId="1653086641" sldId="313"/>
        </pc:sldMkLst>
      </pc:sldChg>
      <pc:sldChg chg="del">
        <pc:chgData name="Abbass Ghanbary" userId="1b4679d4531ad3aa" providerId="Windows Live" clId="Web-{945C2370-CCC1-470C-8EE8-22970E57D6E7}" dt="2023-10-23T01:50:50.650" v="662"/>
        <pc:sldMkLst>
          <pc:docMk/>
          <pc:sldMk cId="1559393791" sldId="314"/>
        </pc:sldMkLst>
      </pc:sldChg>
      <pc:sldChg chg="addSp delSp modSp del delAnim">
        <pc:chgData name="Abbass Ghanbary" userId="1b4679d4531ad3aa" providerId="Windows Live" clId="Web-{945C2370-CCC1-470C-8EE8-22970E57D6E7}" dt="2023-10-23T01:43:16.483" v="474"/>
        <pc:sldMkLst>
          <pc:docMk/>
          <pc:sldMk cId="3863663109" sldId="318"/>
        </pc:sldMkLst>
        <pc:spChg chg="del mod">
          <ac:chgData name="Abbass Ghanbary" userId="1b4679d4531ad3aa" providerId="Windows Live" clId="Web-{945C2370-CCC1-470C-8EE8-22970E57D6E7}" dt="2023-10-23T01:38:36.608" v="400"/>
          <ac:spMkLst>
            <pc:docMk/>
            <pc:sldMk cId="3863663109" sldId="318"/>
            <ac:spMk id="3" creationId="{00000000-0000-0000-0000-000000000000}"/>
          </ac:spMkLst>
        </pc:spChg>
        <pc:spChg chg="add del mod">
          <ac:chgData name="Abbass Ghanbary" userId="1b4679d4531ad3aa" providerId="Windows Live" clId="Web-{945C2370-CCC1-470C-8EE8-22970E57D6E7}" dt="2023-10-23T01:33:46.545" v="330"/>
          <ac:spMkLst>
            <pc:docMk/>
            <pc:sldMk cId="3863663109" sldId="318"/>
            <ac:spMk id="5" creationId="{0725A5CA-FAC3-9164-F482-98D01A36C0EB}"/>
          </ac:spMkLst>
        </pc:spChg>
        <pc:spChg chg="del">
          <ac:chgData name="Abbass Ghanbary" userId="1b4679d4531ad3aa" providerId="Windows Live" clId="Web-{945C2370-CCC1-470C-8EE8-22970E57D6E7}" dt="2023-10-23T01:32:51.713" v="322"/>
          <ac:spMkLst>
            <pc:docMk/>
            <pc:sldMk cId="3863663109" sldId="318"/>
            <ac:spMk id="6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7:46.933" v="384"/>
          <ac:spMkLst>
            <pc:docMk/>
            <pc:sldMk cId="3863663109" sldId="318"/>
            <ac:spMk id="12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7:52.621" v="386"/>
          <ac:spMkLst>
            <pc:docMk/>
            <pc:sldMk cId="3863663109" sldId="318"/>
            <ac:spMk id="13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7:55.168" v="387"/>
          <ac:spMkLst>
            <pc:docMk/>
            <pc:sldMk cId="3863663109" sldId="318"/>
            <ac:spMk id="20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4:14.781" v="332"/>
          <ac:spMkLst>
            <pc:docMk/>
            <pc:sldMk cId="3863663109" sldId="318"/>
            <ac:spMk id="21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8:27.498" v="398"/>
          <ac:spMkLst>
            <pc:docMk/>
            <pc:sldMk cId="3863663109" sldId="318"/>
            <ac:spMk id="22" creationId="{00000000-0000-0000-0000-000000000000}"/>
          </ac:spMkLst>
        </pc:spChg>
        <pc:graphicFrameChg chg="add mod modGraphic">
          <ac:chgData name="Abbass Ghanbary" userId="1b4679d4531ad3aa" providerId="Windows Live" clId="Web-{945C2370-CCC1-470C-8EE8-22970E57D6E7}" dt="2023-10-23T01:40:28.411" v="473"/>
          <ac:graphicFrameMkLst>
            <pc:docMk/>
            <pc:sldMk cId="3863663109" sldId="318"/>
            <ac:graphicFrameMk id="8" creationId="{9F3719AE-697B-23F3-F6B9-FD027451E5AE}"/>
          </ac:graphicFrameMkLst>
        </pc:graphicFrameChg>
      </pc:sldChg>
      <pc:sldChg chg="del">
        <pc:chgData name="Abbass Ghanbary" userId="1b4679d4531ad3aa" providerId="Windows Live" clId="Web-{945C2370-CCC1-470C-8EE8-22970E57D6E7}" dt="2023-10-23T01:43:32.172" v="477"/>
        <pc:sldMkLst>
          <pc:docMk/>
          <pc:sldMk cId="4292353174" sldId="319"/>
        </pc:sldMkLst>
      </pc:sldChg>
      <pc:sldChg chg="addSp delSp modSp new">
        <pc:chgData name="Abbass Ghanbary" userId="1b4679d4531ad3aa" providerId="Windows Live" clId="Web-{945C2370-CCC1-470C-8EE8-22970E57D6E7}" dt="2023-10-23T01:16:39.033" v="68" actId="1076"/>
        <pc:sldMkLst>
          <pc:docMk/>
          <pc:sldMk cId="1462888314" sldId="321"/>
        </pc:sldMkLst>
        <pc:spChg chg="mod">
          <ac:chgData name="Abbass Ghanbary" userId="1b4679d4531ad3aa" providerId="Windows Live" clId="Web-{945C2370-CCC1-470C-8EE8-22970E57D6E7}" dt="2023-10-23T01:14:33.275" v="45" actId="20577"/>
          <ac:spMkLst>
            <pc:docMk/>
            <pc:sldMk cId="1462888314" sldId="321"/>
            <ac:spMk id="2" creationId="{8012D63D-015D-8643-767C-DCE23B71AB43}"/>
          </ac:spMkLst>
        </pc:spChg>
        <pc:spChg chg="del">
          <ac:chgData name="Abbass Ghanbary" userId="1b4679d4531ad3aa" providerId="Windows Live" clId="Web-{945C2370-CCC1-470C-8EE8-22970E57D6E7}" dt="2023-10-23T01:14:36.057" v="46"/>
          <ac:spMkLst>
            <pc:docMk/>
            <pc:sldMk cId="1462888314" sldId="321"/>
            <ac:spMk id="3" creationId="{1AFDEB4F-6285-8581-11C7-9AA2219A4A19}"/>
          </ac:spMkLst>
        </pc:spChg>
        <pc:spChg chg="add mod">
          <ac:chgData name="Abbass Ghanbary" userId="1b4679d4531ad3aa" providerId="Windows Live" clId="Web-{945C2370-CCC1-470C-8EE8-22970E57D6E7}" dt="2023-10-23T01:16:39.033" v="68" actId="1076"/>
          <ac:spMkLst>
            <pc:docMk/>
            <pc:sldMk cId="1462888314" sldId="321"/>
            <ac:spMk id="6" creationId="{001CB9E4-19AB-17D9-5FBC-AE12FB3F09DC}"/>
          </ac:spMkLst>
        </pc:spChg>
        <pc:picChg chg="add mod">
          <ac:chgData name="Abbass Ghanbary" userId="1b4679d4531ad3aa" providerId="Windows Live" clId="Web-{945C2370-CCC1-470C-8EE8-22970E57D6E7}" dt="2023-10-23T01:14:59.636" v="52" actId="14100"/>
          <ac:picMkLst>
            <pc:docMk/>
            <pc:sldMk cId="1462888314" sldId="321"/>
            <ac:picMk id="4" creationId="{45FE0CE7-761A-99A7-C0CD-E8CB62A356FE}"/>
          </ac:picMkLst>
        </pc:picChg>
      </pc:sldChg>
      <pc:sldChg chg="add del replId">
        <pc:chgData name="Abbass Ghanbary" userId="1b4679d4531ad3aa" providerId="Windows Live" clId="Web-{945C2370-CCC1-470C-8EE8-22970E57D6E7}" dt="2023-10-23T01:43:28.828" v="476"/>
        <pc:sldMkLst>
          <pc:docMk/>
          <pc:sldMk cId="418759001" sldId="322"/>
        </pc:sldMkLst>
      </pc:sldChg>
      <pc:sldChg chg="modSp add del replId">
        <pc:chgData name="Abbass Ghanbary" userId="1b4679d4531ad3aa" providerId="Windows Live" clId="Web-{945C2370-CCC1-470C-8EE8-22970E57D6E7}" dt="2023-10-23T01:43:21.624" v="475"/>
        <pc:sldMkLst>
          <pc:docMk/>
          <pc:sldMk cId="1117429336" sldId="323"/>
        </pc:sldMkLst>
        <pc:spChg chg="mod">
          <ac:chgData name="Abbass Ghanbary" userId="1b4679d4531ad3aa" providerId="Windows Live" clId="Web-{945C2370-CCC1-470C-8EE8-22970E57D6E7}" dt="2023-10-23T01:35:50.473" v="344" actId="1076"/>
          <ac:spMkLst>
            <pc:docMk/>
            <pc:sldMk cId="1117429336" sldId="323"/>
            <ac:spMk id="22" creationId="{00000000-0000-0000-0000-000000000000}"/>
          </ac:spMkLst>
        </pc:spChg>
      </pc:sldChg>
    </pc:docChg>
  </pc:docChgLst>
  <pc:docChgLst>
    <pc:chgData name="Abbass Ghanbary" userId="1b4679d4531ad3aa" providerId="Windows Live" clId="Web-{9C651716-FB3F-4485-8429-389216F9808B}"/>
    <pc:docChg chg="modSld">
      <pc:chgData name="Abbass Ghanbary" userId="1b4679d4531ad3aa" providerId="Windows Live" clId="Web-{9C651716-FB3F-4485-8429-389216F9808B}" dt="2023-11-27T01:11:21.623" v="9" actId="20577"/>
      <pc:docMkLst>
        <pc:docMk/>
      </pc:docMkLst>
      <pc:sldChg chg="modSp">
        <pc:chgData name="Abbass Ghanbary" userId="1b4679d4531ad3aa" providerId="Windows Live" clId="Web-{9C651716-FB3F-4485-8429-389216F9808B}" dt="2023-11-27T01:11:21.623" v="9" actId="20577"/>
        <pc:sldMkLst>
          <pc:docMk/>
          <pc:sldMk cId="4214247233" sldId="256"/>
        </pc:sldMkLst>
        <pc:spChg chg="mod">
          <ac:chgData name="Abbass Ghanbary" userId="1b4679d4531ad3aa" providerId="Windows Live" clId="Web-{9C651716-FB3F-4485-8429-389216F9808B}" dt="2023-11-27T01:11:21.623" v="9" actId="20577"/>
          <ac:spMkLst>
            <pc:docMk/>
            <pc:sldMk cId="4214247233" sldId="256"/>
            <ac:spMk id="3" creationId="{00000000-0000-0000-0000-000000000000}"/>
          </ac:spMkLst>
        </pc:spChg>
      </pc:sldChg>
    </pc:docChg>
  </pc:docChgLst>
  <pc:docChgLst>
    <pc:chgData name="Abbass Ghanbary" userId="1b4679d4531ad3aa" providerId="Windows Live" clId="Web-{CA13D194-01BE-48B3-8FD8-517CA5D3D0D5}"/>
    <pc:docChg chg="modSld sldOrd">
      <pc:chgData name="Abbass Ghanbary" userId="1b4679d4531ad3aa" providerId="Windows Live" clId="Web-{CA13D194-01BE-48B3-8FD8-517CA5D3D0D5}" dt="2023-12-11T22:00:15.676" v="192"/>
      <pc:docMkLst>
        <pc:docMk/>
      </pc:docMkLst>
      <pc:sldChg chg="modSp">
        <pc:chgData name="Abbass Ghanbary" userId="1b4679d4531ad3aa" providerId="Windows Live" clId="Web-{CA13D194-01BE-48B3-8FD8-517CA5D3D0D5}" dt="2023-12-11T21:59:42.081" v="191" actId="20577"/>
        <pc:sldMkLst>
          <pc:docMk/>
          <pc:sldMk cId="1057725754" sldId="300"/>
        </pc:sldMkLst>
        <pc:spChg chg="mod">
          <ac:chgData name="Abbass Ghanbary" userId="1b4679d4531ad3aa" providerId="Windows Live" clId="Web-{CA13D194-01BE-48B3-8FD8-517CA5D3D0D5}" dt="2023-12-11T21:59:42.081" v="191" actId="20577"/>
          <ac:spMkLst>
            <pc:docMk/>
            <pc:sldMk cId="1057725754" sldId="300"/>
            <ac:spMk id="3" creationId="{00000000-0000-0000-0000-000000000000}"/>
          </ac:spMkLst>
        </pc:spChg>
      </pc:sldChg>
      <pc:sldChg chg="ord">
        <pc:chgData name="Abbass Ghanbary" userId="1b4679d4531ad3aa" providerId="Windows Live" clId="Web-{CA13D194-01BE-48B3-8FD8-517CA5D3D0D5}" dt="2023-12-11T22:00:15.676" v="192"/>
        <pc:sldMkLst>
          <pc:docMk/>
          <pc:sldMk cId="3020900244" sldId="310"/>
        </pc:sldMkLst>
      </pc:sldChg>
    </pc:docChg>
  </pc:docChgLst>
  <pc:docChgLst>
    <pc:chgData name="Abbass Ghanbary" userId="1b4679d4531ad3aa" providerId="Windows Live" clId="Web-{FC7041EB-8BC2-4536-BD3E-BB1A5F6CAF85}"/>
    <pc:docChg chg="addSld modSld">
      <pc:chgData name="Abbass Ghanbary" userId="1b4679d4531ad3aa" providerId="Windows Live" clId="Web-{FC7041EB-8BC2-4536-BD3E-BB1A5F6CAF85}" dt="2024-01-16T20:38:31.211" v="78" actId="20577"/>
      <pc:docMkLst>
        <pc:docMk/>
      </pc:docMkLst>
      <pc:sldChg chg="modSp new">
        <pc:chgData name="Abbass Ghanbary" userId="1b4679d4531ad3aa" providerId="Windows Live" clId="Web-{FC7041EB-8BC2-4536-BD3E-BB1A5F6CAF85}" dt="2024-01-16T20:38:31.211" v="78" actId="20577"/>
        <pc:sldMkLst>
          <pc:docMk/>
          <pc:sldMk cId="4003079596" sldId="333"/>
        </pc:sldMkLst>
        <pc:spChg chg="mod">
          <ac:chgData name="Abbass Ghanbary" userId="1b4679d4531ad3aa" providerId="Windows Live" clId="Web-{FC7041EB-8BC2-4536-BD3E-BB1A5F6CAF85}" dt="2024-01-16T20:36:05.191" v="6" actId="20577"/>
          <ac:spMkLst>
            <pc:docMk/>
            <pc:sldMk cId="4003079596" sldId="333"/>
            <ac:spMk id="2" creationId="{ABBA0EEE-C013-22A8-EB57-E1959B5F0A2E}"/>
          </ac:spMkLst>
        </pc:spChg>
        <pc:spChg chg="mod">
          <ac:chgData name="Abbass Ghanbary" userId="1b4679d4531ad3aa" providerId="Windows Live" clId="Web-{FC7041EB-8BC2-4536-BD3E-BB1A5F6CAF85}" dt="2024-01-16T20:38:31.211" v="78" actId="20577"/>
          <ac:spMkLst>
            <pc:docMk/>
            <pc:sldMk cId="4003079596" sldId="333"/>
            <ac:spMk id="3" creationId="{035E9EE7-F678-2662-118A-D8DBB8527B58}"/>
          </ac:spMkLst>
        </pc:spChg>
      </pc:sldChg>
    </pc:docChg>
  </pc:docChgLst>
  <pc:docChgLst>
    <pc:chgData name="Abbass Ghanbary" userId="1b4679d4531ad3aa" providerId="Windows Live" clId="Web-{BD4F671C-A258-442E-A5CC-A496A0E76651}"/>
    <pc:docChg chg="delSld modSld">
      <pc:chgData name="Abbass Ghanbary" userId="1b4679d4531ad3aa" providerId="Windows Live" clId="Web-{BD4F671C-A258-442E-A5CC-A496A0E76651}" dt="2023-12-09T23:22:00.994" v="1980" actId="20577"/>
      <pc:docMkLst>
        <pc:docMk/>
      </pc:docMkLst>
      <pc:sldChg chg="modSp">
        <pc:chgData name="Abbass Ghanbary" userId="1b4679d4531ad3aa" providerId="Windows Live" clId="Web-{BD4F671C-A258-442E-A5CC-A496A0E76651}" dt="2023-12-09T22:33:30.689" v="17" actId="20577"/>
        <pc:sldMkLst>
          <pc:docMk/>
          <pc:sldMk cId="2771828930" sldId="276"/>
        </pc:sldMkLst>
        <pc:spChg chg="mod">
          <ac:chgData name="Abbass Ghanbary" userId="1b4679d4531ad3aa" providerId="Windows Live" clId="Web-{BD4F671C-A258-442E-A5CC-A496A0E76651}" dt="2023-12-09T22:33:30.689" v="17" actId="20577"/>
          <ac:spMkLst>
            <pc:docMk/>
            <pc:sldMk cId="2771828930" sldId="276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BD4F671C-A258-442E-A5CC-A496A0E76651}" dt="2023-12-09T23:20:51.257" v="1965" actId="20577"/>
        <pc:sldMkLst>
          <pc:docMk/>
          <pc:sldMk cId="1962639822" sldId="288"/>
        </pc:sldMkLst>
        <pc:spChg chg="mod">
          <ac:chgData name="Abbass Ghanbary" userId="1b4679d4531ad3aa" providerId="Windows Live" clId="Web-{BD4F671C-A258-442E-A5CC-A496A0E76651}" dt="2023-12-09T23:20:51.257" v="1965" actId="20577"/>
          <ac:spMkLst>
            <pc:docMk/>
            <pc:sldMk cId="1962639822" sldId="288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BD4F671C-A258-442E-A5CC-A496A0E76651}" dt="2023-12-09T23:18:50.549" v="1930" actId="20577"/>
        <pc:sldMkLst>
          <pc:docMk/>
          <pc:sldMk cId="299677131" sldId="299"/>
        </pc:sldMkLst>
        <pc:spChg chg="mod">
          <ac:chgData name="Abbass Ghanbary" userId="1b4679d4531ad3aa" providerId="Windows Live" clId="Web-{BD4F671C-A258-442E-A5CC-A496A0E76651}" dt="2023-12-09T23:18:50.549" v="1930" actId="20577"/>
          <ac:spMkLst>
            <pc:docMk/>
            <pc:sldMk cId="299677131" sldId="299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BD4F671C-A258-442E-A5CC-A496A0E76651}" dt="2023-12-09T23:21:21.915" v="1967" actId="20577"/>
        <pc:sldMkLst>
          <pc:docMk/>
          <pc:sldMk cId="1057725754" sldId="300"/>
        </pc:sldMkLst>
        <pc:spChg chg="mod">
          <ac:chgData name="Abbass Ghanbary" userId="1b4679d4531ad3aa" providerId="Windows Live" clId="Web-{BD4F671C-A258-442E-A5CC-A496A0E76651}" dt="2023-12-09T23:21:21.915" v="1967" actId="20577"/>
          <ac:spMkLst>
            <pc:docMk/>
            <pc:sldMk cId="1057725754" sldId="300"/>
            <ac:spMk id="3" creationId="{00000000-0000-0000-0000-000000000000}"/>
          </ac:spMkLst>
        </pc:spChg>
      </pc:sldChg>
      <pc:sldChg chg="del">
        <pc:chgData name="Abbass Ghanbary" userId="1b4679d4531ad3aa" providerId="Windows Live" clId="Web-{BD4F671C-A258-442E-A5CC-A496A0E76651}" dt="2023-12-09T22:33:32.143" v="18"/>
        <pc:sldMkLst>
          <pc:docMk/>
          <pc:sldMk cId="4142580553" sldId="323"/>
        </pc:sldMkLst>
      </pc:sldChg>
      <pc:sldChg chg="modSp">
        <pc:chgData name="Abbass Ghanbary" userId="1b4679d4531ad3aa" providerId="Windows Live" clId="Web-{BD4F671C-A258-442E-A5CC-A496A0E76651}" dt="2023-12-09T23:22:00.994" v="1980" actId="20577"/>
        <pc:sldMkLst>
          <pc:docMk/>
          <pc:sldMk cId="3858914547" sldId="324"/>
        </pc:sldMkLst>
        <pc:spChg chg="mod">
          <ac:chgData name="Abbass Ghanbary" userId="1b4679d4531ad3aa" providerId="Windows Live" clId="Web-{BD4F671C-A258-442E-A5CC-A496A0E76651}" dt="2023-12-09T23:22:00.994" v="1980" actId="20577"/>
          <ac:spMkLst>
            <pc:docMk/>
            <pc:sldMk cId="3858914547" sldId="324"/>
            <ac:spMk id="3" creationId="{B75CA0F5-C6E0-D2BF-7373-24DF535BCFEA}"/>
          </ac:spMkLst>
        </pc:spChg>
      </pc:sldChg>
      <pc:sldChg chg="modSp del">
        <pc:chgData name="Abbass Ghanbary" userId="1b4679d4531ad3aa" providerId="Windows Live" clId="Web-{BD4F671C-A258-442E-A5CC-A496A0E76651}" dt="2023-12-09T23:18:45.002" v="1929"/>
        <pc:sldMkLst>
          <pc:docMk/>
          <pc:sldMk cId="1690557558" sldId="325"/>
        </pc:sldMkLst>
        <pc:spChg chg="mod">
          <ac:chgData name="Abbass Ghanbary" userId="1b4679d4531ad3aa" providerId="Windows Live" clId="Web-{BD4F671C-A258-442E-A5CC-A496A0E76651}" dt="2023-12-09T23:08:16.195" v="1618" actId="20577"/>
          <ac:spMkLst>
            <pc:docMk/>
            <pc:sldMk cId="1690557558" sldId="325"/>
            <ac:spMk id="2" creationId="{50B0DD38-0D78-D9A3-2360-DA240B458FFE}"/>
          </ac:spMkLst>
        </pc:spChg>
        <pc:spChg chg="mod">
          <ac:chgData name="Abbass Ghanbary" userId="1b4679d4531ad3aa" providerId="Windows Live" clId="Web-{BD4F671C-A258-442E-A5CC-A496A0E76651}" dt="2023-12-09T23:18:12.860" v="1928" actId="1076"/>
          <ac:spMkLst>
            <pc:docMk/>
            <pc:sldMk cId="1690557558" sldId="325"/>
            <ac:spMk id="3" creationId="{65814862-A882-02A5-FD78-EF44807C9F36}"/>
          </ac:spMkLst>
        </pc:spChg>
      </pc:sldChg>
      <pc:sldChg chg="modSp">
        <pc:chgData name="Abbass Ghanbary" userId="1b4679d4531ad3aa" providerId="Windows Live" clId="Web-{BD4F671C-A258-442E-A5CC-A496A0E76651}" dt="2023-12-09T22:44:34.715" v="476" actId="1076"/>
        <pc:sldMkLst>
          <pc:docMk/>
          <pc:sldMk cId="3263145045" sldId="326"/>
        </pc:sldMkLst>
        <pc:spChg chg="mod">
          <ac:chgData name="Abbass Ghanbary" userId="1b4679d4531ad3aa" providerId="Windows Live" clId="Web-{BD4F671C-A258-442E-A5CC-A496A0E76651}" dt="2023-12-09T22:44:34.715" v="476" actId="1076"/>
          <ac:spMkLst>
            <pc:docMk/>
            <pc:sldMk cId="3263145045" sldId="326"/>
            <ac:spMk id="3" creationId="{B77EC103-8177-E5D8-4F60-849D1773D2B5}"/>
          </ac:spMkLst>
        </pc:spChg>
      </pc:sldChg>
      <pc:sldChg chg="modSp">
        <pc:chgData name="Abbass Ghanbary" userId="1b4679d4531ad3aa" providerId="Windows Live" clId="Web-{BD4F671C-A258-442E-A5CC-A496A0E76651}" dt="2023-12-09T22:55:56.008" v="976" actId="20577"/>
        <pc:sldMkLst>
          <pc:docMk/>
          <pc:sldMk cId="601604198" sldId="327"/>
        </pc:sldMkLst>
        <pc:spChg chg="mod">
          <ac:chgData name="Abbass Ghanbary" userId="1b4679d4531ad3aa" providerId="Windows Live" clId="Web-{BD4F671C-A258-442E-A5CC-A496A0E76651}" dt="2023-12-09T22:55:56.008" v="976" actId="20577"/>
          <ac:spMkLst>
            <pc:docMk/>
            <pc:sldMk cId="601604198" sldId="327"/>
            <ac:spMk id="3" creationId="{44E44F05-8FC6-E196-3F9E-F58901C1F169}"/>
          </ac:spMkLst>
        </pc:spChg>
      </pc:sldChg>
      <pc:sldChg chg="modSp">
        <pc:chgData name="Abbass Ghanbary" userId="1b4679d4531ad3aa" providerId="Windows Live" clId="Web-{BD4F671C-A258-442E-A5CC-A496A0E76651}" dt="2023-12-09T23:00:56.175" v="1231" actId="20577"/>
        <pc:sldMkLst>
          <pc:docMk/>
          <pc:sldMk cId="1305846306" sldId="328"/>
        </pc:sldMkLst>
        <pc:spChg chg="mod">
          <ac:chgData name="Abbass Ghanbary" userId="1b4679d4531ad3aa" providerId="Windows Live" clId="Web-{BD4F671C-A258-442E-A5CC-A496A0E76651}" dt="2023-12-09T22:59:26.156" v="1141" actId="20577"/>
          <ac:spMkLst>
            <pc:docMk/>
            <pc:sldMk cId="1305846306" sldId="328"/>
            <ac:spMk id="2" creationId="{13F40643-FC8C-6E9C-6BE4-9252698C99D0}"/>
          </ac:spMkLst>
        </pc:spChg>
        <pc:spChg chg="mod">
          <ac:chgData name="Abbass Ghanbary" userId="1b4679d4531ad3aa" providerId="Windows Live" clId="Web-{BD4F671C-A258-442E-A5CC-A496A0E76651}" dt="2023-12-09T23:00:56.175" v="1231" actId="20577"/>
          <ac:spMkLst>
            <pc:docMk/>
            <pc:sldMk cId="1305846306" sldId="328"/>
            <ac:spMk id="3" creationId="{013C03B7-54DC-C0B3-CB67-C36CD3338ED1}"/>
          </ac:spMkLst>
        </pc:spChg>
      </pc:sldChg>
      <pc:sldChg chg="modSp">
        <pc:chgData name="Abbass Ghanbary" userId="1b4679d4531ad3aa" providerId="Windows Live" clId="Web-{BD4F671C-A258-442E-A5CC-A496A0E76651}" dt="2023-12-09T23:21:32.759" v="1969" actId="20577"/>
        <pc:sldMkLst>
          <pc:docMk/>
          <pc:sldMk cId="506860096" sldId="329"/>
        </pc:sldMkLst>
        <pc:spChg chg="mod">
          <ac:chgData name="Abbass Ghanbary" userId="1b4679d4531ad3aa" providerId="Windows Live" clId="Web-{BD4F671C-A258-442E-A5CC-A496A0E76651}" dt="2023-12-09T23:21:32.759" v="1969" actId="20577"/>
          <ac:spMkLst>
            <pc:docMk/>
            <pc:sldMk cId="506860096" sldId="329"/>
            <ac:spMk id="3" creationId="{8BA11F93-D303-9EC3-7B89-2E112997B84E}"/>
          </ac:spMkLst>
        </pc:spChg>
      </pc:sldChg>
      <pc:sldChg chg="modSp">
        <pc:chgData name="Abbass Ghanbary" userId="1b4679d4531ad3aa" providerId="Windows Live" clId="Web-{BD4F671C-A258-442E-A5CC-A496A0E76651}" dt="2023-12-09T23:07:51.163" v="1608" actId="14100"/>
        <pc:sldMkLst>
          <pc:docMk/>
          <pc:sldMk cId="2160755612" sldId="330"/>
        </pc:sldMkLst>
        <pc:spChg chg="mod">
          <ac:chgData name="Abbass Ghanbary" userId="1b4679d4531ad3aa" providerId="Windows Live" clId="Web-{BD4F671C-A258-442E-A5CC-A496A0E76651}" dt="2023-12-09T23:07:51.163" v="1608" actId="14100"/>
          <ac:spMkLst>
            <pc:docMk/>
            <pc:sldMk cId="2160755612" sldId="330"/>
            <ac:spMk id="3" creationId="{95076933-9B23-601A-25E7-C3D7C9E7A4DC}"/>
          </ac:spMkLst>
        </pc:spChg>
      </pc:sldChg>
    </pc:docChg>
  </pc:docChgLst>
  <pc:docChgLst>
    <pc:chgData name="Abbass Ghanbary" userId="1b4679d4531ad3aa" providerId="Windows Live" clId="Web-{10F18DC5-0E39-4BC5-B857-5941F32E8206}"/>
    <pc:docChg chg="addSld delSld modSld">
      <pc:chgData name="Abbass Ghanbary" userId="1b4679d4531ad3aa" providerId="Windows Live" clId="Web-{10F18DC5-0E39-4BC5-B857-5941F32E8206}" dt="2024-01-19T22:06:09.727" v="12" actId="20577"/>
      <pc:docMkLst>
        <pc:docMk/>
      </pc:docMkLst>
      <pc:sldChg chg="modSp">
        <pc:chgData name="Abbass Ghanbary" userId="1b4679d4531ad3aa" providerId="Windows Live" clId="Web-{10F18DC5-0E39-4BC5-B857-5941F32E8206}" dt="2024-01-19T22:06:09.727" v="12" actId="20577"/>
        <pc:sldMkLst>
          <pc:docMk/>
          <pc:sldMk cId="2771828930" sldId="276"/>
        </pc:sldMkLst>
        <pc:spChg chg="mod">
          <ac:chgData name="Abbass Ghanbary" userId="1b4679d4531ad3aa" providerId="Windows Live" clId="Web-{10F18DC5-0E39-4BC5-B857-5941F32E8206}" dt="2024-01-19T22:06:09.727" v="12" actId="20577"/>
          <ac:spMkLst>
            <pc:docMk/>
            <pc:sldMk cId="2771828930" sldId="276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10F18DC5-0E39-4BC5-B857-5941F32E8206}" dt="2024-01-19T22:02:53.311" v="3" actId="20577"/>
        <pc:sldMkLst>
          <pc:docMk/>
          <pc:sldMk cId="3263145045" sldId="326"/>
        </pc:sldMkLst>
        <pc:spChg chg="mod">
          <ac:chgData name="Abbass Ghanbary" userId="1b4679d4531ad3aa" providerId="Windows Live" clId="Web-{10F18DC5-0E39-4BC5-B857-5941F32E8206}" dt="2024-01-19T22:02:53.311" v="3" actId="20577"/>
          <ac:spMkLst>
            <pc:docMk/>
            <pc:sldMk cId="3263145045" sldId="326"/>
            <ac:spMk id="3" creationId="{B77EC103-8177-E5D8-4F60-849D1773D2B5}"/>
          </ac:spMkLst>
        </pc:spChg>
      </pc:sldChg>
      <pc:sldChg chg="modSp">
        <pc:chgData name="Abbass Ghanbary" userId="1b4679d4531ad3aa" providerId="Windows Live" clId="Web-{10F18DC5-0E39-4BC5-B857-5941F32E8206}" dt="2024-01-19T22:05:09.147" v="10" actId="20577"/>
        <pc:sldMkLst>
          <pc:docMk/>
          <pc:sldMk cId="506860096" sldId="329"/>
        </pc:sldMkLst>
        <pc:spChg chg="mod">
          <ac:chgData name="Abbass Ghanbary" userId="1b4679d4531ad3aa" providerId="Windows Live" clId="Web-{10F18DC5-0E39-4BC5-B857-5941F32E8206}" dt="2024-01-19T22:05:09.147" v="10" actId="20577"/>
          <ac:spMkLst>
            <pc:docMk/>
            <pc:sldMk cId="506860096" sldId="329"/>
            <ac:spMk id="3" creationId="{8BA11F93-D303-9EC3-7B89-2E112997B84E}"/>
          </ac:spMkLst>
        </pc:spChg>
      </pc:sldChg>
      <pc:sldChg chg="add del">
        <pc:chgData name="Abbass Ghanbary" userId="1b4679d4531ad3aa" providerId="Windows Live" clId="Web-{10F18DC5-0E39-4BC5-B857-5941F32E8206}" dt="2024-01-19T22:03:46.003" v="7"/>
        <pc:sldMkLst>
          <pc:docMk/>
          <pc:sldMk cId="4054322041" sldId="331"/>
        </pc:sldMkLst>
      </pc:sldChg>
      <pc:sldChg chg="add del">
        <pc:chgData name="Abbass Ghanbary" userId="1b4679d4531ad3aa" providerId="Windows Live" clId="Web-{10F18DC5-0E39-4BC5-B857-5941F32E8206}" dt="2024-01-19T22:03:45.972" v="6"/>
        <pc:sldMkLst>
          <pc:docMk/>
          <pc:sldMk cId="4003079596" sldId="333"/>
        </pc:sldMkLst>
      </pc:sldChg>
    </pc:docChg>
  </pc:docChgLst>
  <pc:docChgLst>
    <pc:chgData name="Abbass Ghanbary" userId="1b4679d4531ad3aa" providerId="Windows Live" clId="Web-{B78C1D4B-3B1B-4A53-BA62-9DAB193999D7}"/>
    <pc:docChg chg="addSld delSld modSld sldOrd">
      <pc:chgData name="Abbass Ghanbary" userId="1b4679d4531ad3aa" providerId="Windows Live" clId="Web-{B78C1D4B-3B1B-4A53-BA62-9DAB193999D7}" dt="2024-01-12T22:31:54.860" v="1347" actId="20577"/>
      <pc:docMkLst>
        <pc:docMk/>
      </pc:docMkLst>
      <pc:sldChg chg="ord">
        <pc:chgData name="Abbass Ghanbary" userId="1b4679d4531ad3aa" providerId="Windows Live" clId="Web-{B78C1D4B-3B1B-4A53-BA62-9DAB193999D7}" dt="2024-01-12T21:43:06.868" v="580"/>
        <pc:sldMkLst>
          <pc:docMk/>
          <pc:sldMk cId="4214247233" sldId="256"/>
        </pc:sldMkLst>
      </pc:sldChg>
      <pc:sldChg chg="modSp">
        <pc:chgData name="Abbass Ghanbary" userId="1b4679d4531ad3aa" providerId="Windows Live" clId="Web-{B78C1D4B-3B1B-4A53-BA62-9DAB193999D7}" dt="2024-01-12T22:27:52.443" v="1314" actId="20577"/>
        <pc:sldMkLst>
          <pc:docMk/>
          <pc:sldMk cId="2562619942" sldId="261"/>
        </pc:sldMkLst>
        <pc:spChg chg="mod">
          <ac:chgData name="Abbass Ghanbary" userId="1b4679d4531ad3aa" providerId="Windows Live" clId="Web-{B78C1D4B-3B1B-4A53-BA62-9DAB193999D7}" dt="2024-01-12T22:27:52.443" v="1314" actId="20577"/>
          <ac:spMkLst>
            <pc:docMk/>
            <pc:sldMk cId="2562619942" sldId="261"/>
            <ac:spMk id="2" creationId="{00000000-0000-0000-0000-000000000000}"/>
          </ac:spMkLst>
        </pc:spChg>
      </pc:sldChg>
      <pc:sldChg chg="modSp">
        <pc:chgData name="Abbass Ghanbary" userId="1b4679d4531ad3aa" providerId="Windows Live" clId="Web-{B78C1D4B-3B1B-4A53-BA62-9DAB193999D7}" dt="2024-01-12T22:27:40.443" v="1309" actId="20577"/>
        <pc:sldMkLst>
          <pc:docMk/>
          <pc:sldMk cId="2474874146" sldId="263"/>
        </pc:sldMkLst>
        <pc:spChg chg="mod">
          <ac:chgData name="Abbass Ghanbary" userId="1b4679d4531ad3aa" providerId="Windows Live" clId="Web-{B78C1D4B-3B1B-4A53-BA62-9DAB193999D7}" dt="2024-01-12T22:27:40.443" v="1309" actId="20577"/>
          <ac:spMkLst>
            <pc:docMk/>
            <pc:sldMk cId="2474874146" sldId="263"/>
            <ac:spMk id="19458" creationId="{00000000-0000-0000-0000-000000000000}"/>
          </ac:spMkLst>
        </pc:spChg>
      </pc:sldChg>
      <pc:sldChg chg="modSp">
        <pc:chgData name="Abbass Ghanbary" userId="1b4679d4531ad3aa" providerId="Windows Live" clId="Web-{B78C1D4B-3B1B-4A53-BA62-9DAB193999D7}" dt="2024-01-12T22:30:54.687" v="1337" actId="20577"/>
        <pc:sldMkLst>
          <pc:docMk/>
          <pc:sldMk cId="2771828930" sldId="276"/>
        </pc:sldMkLst>
        <pc:spChg chg="mod">
          <ac:chgData name="Abbass Ghanbary" userId="1b4679d4531ad3aa" providerId="Windows Live" clId="Web-{B78C1D4B-3B1B-4A53-BA62-9DAB193999D7}" dt="2024-01-12T22:30:54.687" v="1337" actId="20577"/>
          <ac:spMkLst>
            <pc:docMk/>
            <pc:sldMk cId="2771828930" sldId="276"/>
            <ac:spMk id="3" creationId="{00000000-0000-0000-0000-000000000000}"/>
          </ac:spMkLst>
        </pc:spChg>
      </pc:sldChg>
      <pc:sldChg chg="del">
        <pc:chgData name="Abbass Ghanbary" userId="1b4679d4531ad3aa" providerId="Windows Live" clId="Web-{B78C1D4B-3B1B-4A53-BA62-9DAB193999D7}" dt="2024-01-11T22:30:41.654" v="340"/>
        <pc:sldMkLst>
          <pc:docMk/>
          <pc:sldMk cId="1150991208" sldId="279"/>
        </pc:sldMkLst>
      </pc:sldChg>
      <pc:sldChg chg="del">
        <pc:chgData name="Abbass Ghanbary" userId="1b4679d4531ad3aa" providerId="Windows Live" clId="Web-{B78C1D4B-3B1B-4A53-BA62-9DAB193999D7}" dt="2024-01-11T22:30:41.654" v="339"/>
        <pc:sldMkLst>
          <pc:docMk/>
          <pc:sldMk cId="800404192" sldId="280"/>
        </pc:sldMkLst>
      </pc:sldChg>
      <pc:sldChg chg="modSp ord">
        <pc:chgData name="Abbass Ghanbary" userId="1b4679d4531ad3aa" providerId="Windows Live" clId="Web-{B78C1D4B-3B1B-4A53-BA62-9DAB193999D7}" dt="2024-01-11T22:32:00.062" v="343" actId="20577"/>
        <pc:sldMkLst>
          <pc:docMk/>
          <pc:sldMk cId="1962639822" sldId="288"/>
        </pc:sldMkLst>
        <pc:spChg chg="mod">
          <ac:chgData name="Abbass Ghanbary" userId="1b4679d4531ad3aa" providerId="Windows Live" clId="Web-{B78C1D4B-3B1B-4A53-BA62-9DAB193999D7}" dt="2024-01-11T22:26:31.039" v="260" actId="20577"/>
          <ac:spMkLst>
            <pc:docMk/>
            <pc:sldMk cId="1962639822" sldId="288"/>
            <ac:spMk id="2" creationId="{00000000-0000-0000-0000-000000000000}"/>
          </ac:spMkLst>
        </pc:spChg>
        <pc:spChg chg="mod">
          <ac:chgData name="Abbass Ghanbary" userId="1b4679d4531ad3aa" providerId="Windows Live" clId="Web-{B78C1D4B-3B1B-4A53-BA62-9DAB193999D7}" dt="2024-01-11T22:32:00.062" v="343" actId="20577"/>
          <ac:spMkLst>
            <pc:docMk/>
            <pc:sldMk cId="1962639822" sldId="288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B78C1D4B-3B1B-4A53-BA62-9DAB193999D7}" dt="2024-01-12T22:30:48.452" v="1336" actId="20577"/>
        <pc:sldMkLst>
          <pc:docMk/>
          <pc:sldMk cId="2337712941" sldId="289"/>
        </pc:sldMkLst>
        <pc:spChg chg="mod">
          <ac:chgData name="Abbass Ghanbary" userId="1b4679d4531ad3aa" providerId="Windows Live" clId="Web-{B78C1D4B-3B1B-4A53-BA62-9DAB193999D7}" dt="2024-01-12T21:54:27.030" v="597" actId="20577"/>
          <ac:spMkLst>
            <pc:docMk/>
            <pc:sldMk cId="2337712941" sldId="289"/>
            <ac:spMk id="2" creationId="{00000000-0000-0000-0000-000000000000}"/>
          </ac:spMkLst>
        </pc:spChg>
        <pc:spChg chg="mod">
          <ac:chgData name="Abbass Ghanbary" userId="1b4679d4531ad3aa" providerId="Windows Live" clId="Web-{B78C1D4B-3B1B-4A53-BA62-9DAB193999D7}" dt="2024-01-12T22:30:48.452" v="1336" actId="20577"/>
          <ac:spMkLst>
            <pc:docMk/>
            <pc:sldMk cId="2337712941" sldId="289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B78C1D4B-3B1B-4A53-BA62-9DAB193999D7}" dt="2024-01-12T22:31:54.860" v="1347" actId="20577"/>
        <pc:sldMkLst>
          <pc:docMk/>
          <pc:sldMk cId="299677131" sldId="299"/>
        </pc:sldMkLst>
        <pc:spChg chg="mod">
          <ac:chgData name="Abbass Ghanbary" userId="1b4679d4531ad3aa" providerId="Windows Live" clId="Web-{B78C1D4B-3B1B-4A53-BA62-9DAB193999D7}" dt="2024-01-12T22:31:54.860" v="1347" actId="20577"/>
          <ac:spMkLst>
            <pc:docMk/>
            <pc:sldMk cId="299677131" sldId="299"/>
            <ac:spMk id="3" creationId="{00000000-0000-0000-0000-000000000000}"/>
          </ac:spMkLst>
        </pc:spChg>
      </pc:sldChg>
      <pc:sldChg chg="del">
        <pc:chgData name="Abbass Ghanbary" userId="1b4679d4531ad3aa" providerId="Windows Live" clId="Web-{B78C1D4B-3B1B-4A53-BA62-9DAB193999D7}" dt="2024-01-12T22:02:07.257" v="817"/>
        <pc:sldMkLst>
          <pc:docMk/>
          <pc:sldMk cId="1057725754" sldId="300"/>
        </pc:sldMkLst>
      </pc:sldChg>
      <pc:sldChg chg="modSp">
        <pc:chgData name="Abbass Ghanbary" userId="1b4679d4531ad3aa" providerId="Windows Live" clId="Web-{B78C1D4B-3B1B-4A53-BA62-9DAB193999D7}" dt="2024-01-12T22:28:07.740" v="1317" actId="20577"/>
        <pc:sldMkLst>
          <pc:docMk/>
          <pc:sldMk cId="3020900244" sldId="310"/>
        </pc:sldMkLst>
        <pc:spChg chg="mod">
          <ac:chgData name="Abbass Ghanbary" userId="1b4679d4531ad3aa" providerId="Windows Live" clId="Web-{B78C1D4B-3B1B-4A53-BA62-9DAB193999D7}" dt="2024-01-12T22:28:07.740" v="1317" actId="20577"/>
          <ac:spMkLst>
            <pc:docMk/>
            <pc:sldMk cId="3020900244" sldId="310"/>
            <ac:spMk id="24578" creationId="{00000000-0000-0000-0000-000000000000}"/>
          </ac:spMkLst>
        </pc:spChg>
      </pc:sldChg>
      <pc:sldChg chg="modSp ord">
        <pc:chgData name="Abbass Ghanbary" userId="1b4679d4531ad3aa" providerId="Windows Live" clId="Web-{B78C1D4B-3B1B-4A53-BA62-9DAB193999D7}" dt="2024-01-12T21:43:52.416" v="585" actId="20577"/>
        <pc:sldMkLst>
          <pc:docMk/>
          <pc:sldMk cId="3303989442" sldId="322"/>
        </pc:sldMkLst>
        <pc:spChg chg="mod">
          <ac:chgData name="Abbass Ghanbary" userId="1b4679d4531ad3aa" providerId="Windows Live" clId="Web-{B78C1D4B-3B1B-4A53-BA62-9DAB193999D7}" dt="2024-01-12T21:43:52.416" v="585" actId="20577"/>
          <ac:spMkLst>
            <pc:docMk/>
            <pc:sldMk cId="3303989442" sldId="322"/>
            <ac:spMk id="3" creationId="{812A4187-DEF5-3095-E3B5-B44A47C976A8}"/>
          </ac:spMkLst>
        </pc:spChg>
      </pc:sldChg>
      <pc:sldChg chg="modSp del">
        <pc:chgData name="Abbass Ghanbary" userId="1b4679d4531ad3aa" providerId="Windows Live" clId="Web-{B78C1D4B-3B1B-4A53-BA62-9DAB193999D7}" dt="2024-01-12T22:14:32.885" v="1103"/>
        <pc:sldMkLst>
          <pc:docMk/>
          <pc:sldMk cId="3858914547" sldId="324"/>
        </pc:sldMkLst>
        <pc:spChg chg="mod">
          <ac:chgData name="Abbass Ghanbary" userId="1b4679d4531ad3aa" providerId="Windows Live" clId="Web-{B78C1D4B-3B1B-4A53-BA62-9DAB193999D7}" dt="2024-01-12T22:13:36.084" v="1089" actId="20577"/>
          <ac:spMkLst>
            <pc:docMk/>
            <pc:sldMk cId="3858914547" sldId="324"/>
            <ac:spMk id="2" creationId="{CB8D9DC4-C7E3-8353-F453-296E13DDAFB6}"/>
          </ac:spMkLst>
        </pc:spChg>
      </pc:sldChg>
      <pc:sldChg chg="modSp">
        <pc:chgData name="Abbass Ghanbary" userId="1b4679d4531ad3aa" providerId="Windows Live" clId="Web-{B78C1D4B-3B1B-4A53-BA62-9DAB193999D7}" dt="2024-01-12T22:21:02.442" v="1182" actId="20577"/>
        <pc:sldMkLst>
          <pc:docMk/>
          <pc:sldMk cId="3263145045" sldId="326"/>
        </pc:sldMkLst>
        <pc:spChg chg="mod">
          <ac:chgData name="Abbass Ghanbary" userId="1b4679d4531ad3aa" providerId="Windows Live" clId="Web-{B78C1D4B-3B1B-4A53-BA62-9DAB193999D7}" dt="2024-01-12T22:21:02.442" v="1182" actId="20577"/>
          <ac:spMkLst>
            <pc:docMk/>
            <pc:sldMk cId="3263145045" sldId="326"/>
            <ac:spMk id="3" creationId="{B77EC103-8177-E5D8-4F60-849D1773D2B5}"/>
          </ac:spMkLst>
        </pc:spChg>
      </pc:sldChg>
      <pc:sldChg chg="modSp">
        <pc:chgData name="Abbass Ghanbary" userId="1b4679d4531ad3aa" providerId="Windows Live" clId="Web-{B78C1D4B-3B1B-4A53-BA62-9DAB193999D7}" dt="2024-01-12T22:31:06.187" v="1338" actId="20577"/>
        <pc:sldMkLst>
          <pc:docMk/>
          <pc:sldMk cId="601604198" sldId="327"/>
        </pc:sldMkLst>
        <pc:spChg chg="mod">
          <ac:chgData name="Abbass Ghanbary" userId="1b4679d4531ad3aa" providerId="Windows Live" clId="Web-{B78C1D4B-3B1B-4A53-BA62-9DAB193999D7}" dt="2024-01-12T22:31:06.187" v="1338" actId="20577"/>
          <ac:spMkLst>
            <pc:docMk/>
            <pc:sldMk cId="601604198" sldId="327"/>
            <ac:spMk id="3" creationId="{44E44F05-8FC6-E196-3F9E-F58901C1F169}"/>
          </ac:spMkLst>
        </pc:spChg>
      </pc:sldChg>
      <pc:sldChg chg="modSp">
        <pc:chgData name="Abbass Ghanbary" userId="1b4679d4531ad3aa" providerId="Windows Live" clId="Web-{B78C1D4B-3B1B-4A53-BA62-9DAB193999D7}" dt="2024-01-12T22:16:33.825" v="1123" actId="20577"/>
        <pc:sldMkLst>
          <pc:docMk/>
          <pc:sldMk cId="506860096" sldId="329"/>
        </pc:sldMkLst>
        <pc:spChg chg="mod">
          <ac:chgData name="Abbass Ghanbary" userId="1b4679d4531ad3aa" providerId="Windows Live" clId="Web-{B78C1D4B-3B1B-4A53-BA62-9DAB193999D7}" dt="2024-01-12T22:16:33.825" v="1123" actId="20577"/>
          <ac:spMkLst>
            <pc:docMk/>
            <pc:sldMk cId="506860096" sldId="329"/>
            <ac:spMk id="3" creationId="{8BA11F93-D303-9EC3-7B89-2E112997B84E}"/>
          </ac:spMkLst>
        </pc:spChg>
      </pc:sldChg>
      <pc:sldChg chg="modSp new del">
        <pc:chgData name="Abbass Ghanbary" userId="1b4679d4531ad3aa" providerId="Windows Live" clId="Web-{B78C1D4B-3B1B-4A53-BA62-9DAB193999D7}" dt="2024-01-11T22:29:03.886" v="338"/>
        <pc:sldMkLst>
          <pc:docMk/>
          <pc:sldMk cId="1255220949" sldId="331"/>
        </pc:sldMkLst>
        <pc:spChg chg="mod">
          <ac:chgData name="Abbass Ghanbary" userId="1b4679d4531ad3aa" providerId="Windows Live" clId="Web-{B78C1D4B-3B1B-4A53-BA62-9DAB193999D7}" dt="2024-01-11T22:20:46.985" v="142" actId="20577"/>
          <ac:spMkLst>
            <pc:docMk/>
            <pc:sldMk cId="1255220949" sldId="331"/>
            <ac:spMk id="2" creationId="{E1A27B40-CC35-AB3B-0796-84BC53DF09EF}"/>
          </ac:spMkLst>
        </pc:spChg>
        <pc:spChg chg="mod">
          <ac:chgData name="Abbass Ghanbary" userId="1b4679d4531ad3aa" providerId="Windows Live" clId="Web-{B78C1D4B-3B1B-4A53-BA62-9DAB193999D7}" dt="2024-01-11T22:24:50.865" v="230" actId="20577"/>
          <ac:spMkLst>
            <pc:docMk/>
            <pc:sldMk cId="1255220949" sldId="331"/>
            <ac:spMk id="3" creationId="{F267D370-54A1-D5C1-7B08-AB08271AC24D}"/>
          </ac:spMkLst>
        </pc:spChg>
      </pc:sldChg>
      <pc:sldChg chg="modSp new">
        <pc:chgData name="Abbass Ghanbary" userId="1b4679d4531ad3aa" providerId="Windows Live" clId="Web-{B78C1D4B-3B1B-4A53-BA62-9DAB193999D7}" dt="2024-01-12T22:31:23.500" v="1340" actId="20577"/>
        <pc:sldMkLst>
          <pc:docMk/>
          <pc:sldMk cId="4054322041" sldId="331"/>
        </pc:sldMkLst>
        <pc:spChg chg="mod">
          <ac:chgData name="Abbass Ghanbary" userId="1b4679d4531ad3aa" providerId="Windows Live" clId="Web-{B78C1D4B-3B1B-4A53-BA62-9DAB193999D7}" dt="2024-01-12T22:08:21.234" v="934" actId="20577"/>
          <ac:spMkLst>
            <pc:docMk/>
            <pc:sldMk cId="4054322041" sldId="331"/>
            <ac:spMk id="2" creationId="{2F545017-75C4-7321-28FB-6D39DD6B907E}"/>
          </ac:spMkLst>
        </pc:spChg>
        <pc:spChg chg="mod">
          <ac:chgData name="Abbass Ghanbary" userId="1b4679d4531ad3aa" providerId="Windows Live" clId="Web-{B78C1D4B-3B1B-4A53-BA62-9DAB193999D7}" dt="2024-01-12T22:31:23.500" v="1340" actId="20577"/>
          <ac:spMkLst>
            <pc:docMk/>
            <pc:sldMk cId="4054322041" sldId="331"/>
            <ac:spMk id="3" creationId="{406C48F8-8E22-66EB-5C71-D79966B0B42B}"/>
          </ac:spMkLst>
        </pc:spChg>
      </pc:sldChg>
      <pc:sldChg chg="modSp new ord">
        <pc:chgData name="Abbass Ghanbary" userId="1b4679d4531ad3aa" providerId="Windows Live" clId="Web-{B78C1D4B-3B1B-4A53-BA62-9DAB193999D7}" dt="2024-01-12T22:26:06.237" v="1305" actId="20577"/>
        <pc:sldMkLst>
          <pc:docMk/>
          <pc:sldMk cId="2081367723" sldId="332"/>
        </pc:sldMkLst>
        <pc:spChg chg="mod">
          <ac:chgData name="Abbass Ghanbary" userId="1b4679d4531ad3aa" providerId="Windows Live" clId="Web-{B78C1D4B-3B1B-4A53-BA62-9DAB193999D7}" dt="2024-01-12T22:21:12.161" v="1186" actId="20577"/>
          <ac:spMkLst>
            <pc:docMk/>
            <pc:sldMk cId="2081367723" sldId="332"/>
            <ac:spMk id="2" creationId="{85548311-3F76-06C5-B557-CCFE71FEA0EB}"/>
          </ac:spMkLst>
        </pc:spChg>
        <pc:spChg chg="mod">
          <ac:chgData name="Abbass Ghanbary" userId="1b4679d4531ad3aa" providerId="Windows Live" clId="Web-{B78C1D4B-3B1B-4A53-BA62-9DAB193999D7}" dt="2024-01-12T22:26:06.237" v="1305" actId="20577"/>
          <ac:spMkLst>
            <pc:docMk/>
            <pc:sldMk cId="2081367723" sldId="332"/>
            <ac:spMk id="3" creationId="{ACB3A9E2-6CF5-5A34-6EE2-CB096C124964}"/>
          </ac:spMkLst>
        </pc:spChg>
      </pc:sldChg>
    </pc:docChg>
  </pc:docChgLst>
  <pc:docChgLst>
    <pc:chgData name="Abbass Ghanbary" userId="1b4679d4531ad3aa" providerId="Windows Live" clId="Web-{C01500BA-F0CB-4816-BDEB-BEA27B0AB12A}"/>
    <pc:docChg chg="modSld sldOrd">
      <pc:chgData name="Abbass Ghanbary" userId="1b4679d4531ad3aa" providerId="Windows Live" clId="Web-{C01500BA-F0CB-4816-BDEB-BEA27B0AB12A}" dt="2024-01-12T22:44:12.907" v="5" actId="14100"/>
      <pc:docMkLst>
        <pc:docMk/>
      </pc:docMkLst>
      <pc:sldChg chg="modSp">
        <pc:chgData name="Abbass Ghanbary" userId="1b4679d4531ad3aa" providerId="Windows Live" clId="Web-{C01500BA-F0CB-4816-BDEB-BEA27B0AB12A}" dt="2024-01-12T22:43:45.765" v="2" actId="20577"/>
        <pc:sldMkLst>
          <pc:docMk/>
          <pc:sldMk cId="2337712941" sldId="289"/>
        </pc:sldMkLst>
        <pc:spChg chg="mod">
          <ac:chgData name="Abbass Ghanbary" userId="1b4679d4531ad3aa" providerId="Windows Live" clId="Web-{C01500BA-F0CB-4816-BDEB-BEA27B0AB12A}" dt="2024-01-12T22:43:45.765" v="2" actId="20577"/>
          <ac:spMkLst>
            <pc:docMk/>
            <pc:sldMk cId="2337712941" sldId="289"/>
            <ac:spMk id="3" creationId="{00000000-0000-0000-0000-000000000000}"/>
          </ac:spMkLst>
        </pc:spChg>
      </pc:sldChg>
      <pc:sldChg chg="ord">
        <pc:chgData name="Abbass Ghanbary" userId="1b4679d4531ad3aa" providerId="Windows Live" clId="Web-{C01500BA-F0CB-4816-BDEB-BEA27B0AB12A}" dt="2024-01-12T22:43:01.012" v="0"/>
        <pc:sldMkLst>
          <pc:docMk/>
          <pc:sldMk cId="3303989442" sldId="322"/>
        </pc:sldMkLst>
      </pc:sldChg>
      <pc:sldChg chg="modSp">
        <pc:chgData name="Abbass Ghanbary" userId="1b4679d4531ad3aa" providerId="Windows Live" clId="Web-{C01500BA-F0CB-4816-BDEB-BEA27B0AB12A}" dt="2024-01-12T22:44:12.907" v="5" actId="14100"/>
        <pc:sldMkLst>
          <pc:docMk/>
          <pc:sldMk cId="3263145045" sldId="326"/>
        </pc:sldMkLst>
        <pc:spChg chg="mod">
          <ac:chgData name="Abbass Ghanbary" userId="1b4679d4531ad3aa" providerId="Windows Live" clId="Web-{C01500BA-F0CB-4816-BDEB-BEA27B0AB12A}" dt="2024-01-12T22:44:12.907" v="5" actId="14100"/>
          <ac:spMkLst>
            <pc:docMk/>
            <pc:sldMk cId="3263145045" sldId="326"/>
            <ac:spMk id="3" creationId="{B77EC103-8177-E5D8-4F60-849D1773D2B5}"/>
          </ac:spMkLst>
        </pc:spChg>
      </pc:sldChg>
    </pc:docChg>
  </pc:docChgLst>
  <pc:docChgLst>
    <pc:chgData name="Abbass Ghanbary" userId="1b4679d4531ad3aa" providerId="Windows Live" clId="Web-{F5805E2A-0611-49D9-935D-85025BFF061A}"/>
    <pc:docChg chg="modSld">
      <pc:chgData name="Abbass Ghanbary" userId="1b4679d4531ad3aa" providerId="Windows Live" clId="Web-{F5805E2A-0611-49D9-935D-85025BFF061A}" dt="2023-12-05T23:01:05.403" v="1" actId="20577"/>
      <pc:docMkLst>
        <pc:docMk/>
      </pc:docMkLst>
      <pc:sldChg chg="modSp">
        <pc:chgData name="Abbass Ghanbary" userId="1b4679d4531ad3aa" providerId="Windows Live" clId="Web-{F5805E2A-0611-49D9-935D-85025BFF061A}" dt="2023-12-05T23:01:05.403" v="1" actId="20577"/>
        <pc:sldMkLst>
          <pc:docMk/>
          <pc:sldMk cId="4214247233" sldId="256"/>
        </pc:sldMkLst>
        <pc:spChg chg="mod">
          <ac:chgData name="Abbass Ghanbary" userId="1b4679d4531ad3aa" providerId="Windows Live" clId="Web-{F5805E2A-0611-49D9-935D-85025BFF061A}" dt="2023-12-05T23:01:05.403" v="1" actId="20577"/>
          <ac:spMkLst>
            <pc:docMk/>
            <pc:sldMk cId="4214247233" sldId="256"/>
            <ac:spMk id="2" creationId="{00000000-0000-0000-0000-000000000000}"/>
          </ac:spMkLst>
        </pc:spChg>
      </pc:sldChg>
    </pc:docChg>
  </pc:docChgLst>
  <pc:docChgLst>
    <pc:chgData name="Abbass Ghanbary" userId="1b4679d4531ad3aa" providerId="Windows Live" clId="Web-{CA656D09-2689-4EB0-A3E6-3C607CB3D8B6}"/>
    <pc:docChg chg="delSld modSld">
      <pc:chgData name="Abbass Ghanbary" userId="1b4679d4531ad3aa" providerId="Windows Live" clId="Web-{CA656D09-2689-4EB0-A3E6-3C607CB3D8B6}" dt="2023-10-23T01:04:32.325" v="51"/>
      <pc:docMkLst>
        <pc:docMk/>
      </pc:docMkLst>
      <pc:sldChg chg="addSp modSp">
        <pc:chgData name="Abbass Ghanbary" userId="1b4679d4531ad3aa" providerId="Windows Live" clId="Web-{CA656D09-2689-4EB0-A3E6-3C607CB3D8B6}" dt="2023-10-23T01:03:27.307" v="47" actId="20577"/>
        <pc:sldMkLst>
          <pc:docMk/>
          <pc:sldMk cId="4214247233" sldId="256"/>
        </pc:sldMkLst>
        <pc:spChg chg="mod">
          <ac:chgData name="Abbass Ghanbary" userId="1b4679d4531ad3aa" providerId="Windows Live" clId="Web-{CA656D09-2689-4EB0-A3E6-3C607CB3D8B6}" dt="2023-10-23T01:02:33.352" v="43" actId="20577"/>
          <ac:spMkLst>
            <pc:docMk/>
            <pc:sldMk cId="4214247233" sldId="256"/>
            <ac:spMk id="2" creationId="{00000000-0000-0000-0000-000000000000}"/>
          </ac:spMkLst>
        </pc:spChg>
        <pc:spChg chg="mod">
          <ac:chgData name="Abbass Ghanbary" userId="1b4679d4531ad3aa" providerId="Windows Live" clId="Web-{CA656D09-2689-4EB0-A3E6-3C607CB3D8B6}" dt="2023-10-23T01:03:27.307" v="47" actId="20577"/>
          <ac:spMkLst>
            <pc:docMk/>
            <pc:sldMk cId="4214247233" sldId="256"/>
            <ac:spMk id="3" creationId="{00000000-0000-0000-0000-000000000000}"/>
          </ac:spMkLst>
        </pc:spChg>
        <pc:picChg chg="add mod">
          <ac:chgData name="Abbass Ghanbary" userId="1b4679d4531ad3aa" providerId="Windows Live" clId="Web-{CA656D09-2689-4EB0-A3E6-3C607CB3D8B6}" dt="2023-10-23T01:02:47.134" v="45" actId="1076"/>
          <ac:picMkLst>
            <pc:docMk/>
            <pc:sldMk cId="4214247233" sldId="256"/>
            <ac:picMk id="4" creationId="{606CD999-815E-8713-EB28-FD53384FC64E}"/>
          </ac:picMkLst>
        </pc:picChg>
      </pc:sldChg>
      <pc:sldChg chg="delSp">
        <pc:chgData name="Abbass Ghanbary" userId="1b4679d4531ad3aa" providerId="Windows Live" clId="Web-{CA656D09-2689-4EB0-A3E6-3C607CB3D8B6}" dt="2023-10-23T01:03:57.964" v="50"/>
        <pc:sldMkLst>
          <pc:docMk/>
          <pc:sldMk cId="3052387297" sldId="278"/>
        </pc:sldMkLst>
        <pc:picChg chg="del">
          <ac:chgData name="Abbass Ghanbary" userId="1b4679d4531ad3aa" providerId="Windows Live" clId="Web-{CA656D09-2689-4EB0-A3E6-3C607CB3D8B6}" dt="2023-10-23T01:03:57.964" v="50"/>
          <ac:picMkLst>
            <pc:docMk/>
            <pc:sldMk cId="3052387297" sldId="278"/>
            <ac:picMk id="24" creationId="{00000000-0000-0000-0000-000000000000}"/>
          </ac:picMkLst>
        </pc:picChg>
      </pc:sldChg>
      <pc:sldChg chg="delSp">
        <pc:chgData name="Abbass Ghanbary" userId="1b4679d4531ad3aa" providerId="Windows Live" clId="Web-{CA656D09-2689-4EB0-A3E6-3C607CB3D8B6}" dt="2023-10-23T01:04:32.325" v="51"/>
        <pc:sldMkLst>
          <pc:docMk/>
          <pc:sldMk cId="800404192" sldId="280"/>
        </pc:sldMkLst>
        <pc:picChg chg="del">
          <ac:chgData name="Abbass Ghanbary" userId="1b4679d4531ad3aa" providerId="Windows Live" clId="Web-{CA656D09-2689-4EB0-A3E6-3C607CB3D8B6}" dt="2023-10-23T01:04:32.325" v="51"/>
          <ac:picMkLst>
            <pc:docMk/>
            <pc:sldMk cId="800404192" sldId="280"/>
            <ac:picMk id="9" creationId="{00000000-0000-0000-0000-000000000000}"/>
          </ac:picMkLst>
        </pc:picChg>
      </pc:sldChg>
      <pc:sldChg chg="del">
        <pc:chgData name="Abbass Ghanbary" userId="1b4679d4531ad3aa" providerId="Windows Live" clId="Web-{CA656D09-2689-4EB0-A3E6-3C607CB3D8B6}" dt="2023-10-23T01:03:48.730" v="49"/>
        <pc:sldMkLst>
          <pc:docMk/>
          <pc:sldMk cId="1404655094" sldId="312"/>
        </pc:sldMkLst>
      </pc:sldChg>
      <pc:sldChg chg="del">
        <pc:chgData name="Abbass Ghanbary" userId="1b4679d4531ad3aa" providerId="Windows Live" clId="Web-{CA656D09-2689-4EB0-A3E6-3C607CB3D8B6}" dt="2023-10-23T01:03:43.073" v="48"/>
        <pc:sldMkLst>
          <pc:docMk/>
          <pc:sldMk cId="2558268053" sldId="316"/>
        </pc:sldMkLst>
      </pc:sldChg>
    </pc:docChg>
  </pc:docChgLst>
  <pc:docChgLst>
    <pc:chgData name="Abbass Ghanbary" userId="1b4679d4531ad3aa" providerId="Windows Live" clId="Web-{3605FEDB-2E28-416B-980E-0AA477CE9A87}"/>
    <pc:docChg chg="addSld modSld">
      <pc:chgData name="Abbass Ghanbary" userId="1b4679d4531ad3aa" providerId="Windows Live" clId="Web-{3605FEDB-2E28-416B-980E-0AA477CE9A87}" dt="2024-01-23T22:03:05.896" v="73" actId="20577"/>
      <pc:docMkLst>
        <pc:docMk/>
      </pc:docMkLst>
      <pc:sldChg chg="addSp delSp modSp new">
        <pc:chgData name="Abbass Ghanbary" userId="1b4679d4531ad3aa" providerId="Windows Live" clId="Web-{3605FEDB-2E28-416B-980E-0AA477CE9A87}" dt="2024-01-23T21:58:56.404" v="36"/>
        <pc:sldMkLst>
          <pc:docMk/>
          <pc:sldMk cId="750643998" sldId="334"/>
        </pc:sldMkLst>
        <pc:spChg chg="del">
          <ac:chgData name="Abbass Ghanbary" userId="1b4679d4531ad3aa" providerId="Windows Live" clId="Web-{3605FEDB-2E28-416B-980E-0AA477CE9A87}" dt="2024-01-23T21:52:09.906" v="3"/>
          <ac:spMkLst>
            <pc:docMk/>
            <pc:sldMk cId="750643998" sldId="334"/>
            <ac:spMk id="2" creationId="{3795DEB5-E07A-C61C-A2FF-FBB83FA61A8B}"/>
          </ac:spMkLst>
        </pc:spChg>
        <pc:spChg chg="del">
          <ac:chgData name="Abbass Ghanbary" userId="1b4679d4531ad3aa" providerId="Windows Live" clId="Web-{3605FEDB-2E28-416B-980E-0AA477CE9A87}" dt="2024-01-23T21:52:09.906" v="2"/>
          <ac:spMkLst>
            <pc:docMk/>
            <pc:sldMk cId="750643998" sldId="334"/>
            <ac:spMk id="3" creationId="{4FE8B98B-45A2-0B21-433F-54267D9BEB8F}"/>
          </ac:spMkLst>
        </pc:spChg>
        <pc:spChg chg="add mod">
          <ac:chgData name="Abbass Ghanbary" userId="1b4679d4531ad3aa" providerId="Windows Live" clId="Web-{3605FEDB-2E28-416B-980E-0AA477CE9A87}" dt="2024-01-23T21:58:56.404" v="36"/>
          <ac:spMkLst>
            <pc:docMk/>
            <pc:sldMk cId="750643998" sldId="334"/>
            <ac:spMk id="6" creationId="{913DEFD1-B171-EBFE-1277-D7BE544A8C7B}"/>
          </ac:spMkLst>
        </pc:spChg>
        <pc:picChg chg="add del mod">
          <ac:chgData name="Abbass Ghanbary" userId="1b4679d4531ad3aa" providerId="Windows Live" clId="Web-{3605FEDB-2E28-416B-980E-0AA477CE9A87}" dt="2024-01-23T21:55:52.726" v="11"/>
          <ac:picMkLst>
            <pc:docMk/>
            <pc:sldMk cId="750643998" sldId="334"/>
            <ac:picMk id="4" creationId="{1DBA00F6-2860-1C03-770E-34DDFB4F210B}"/>
          </ac:picMkLst>
        </pc:picChg>
        <pc:picChg chg="add mod">
          <ac:chgData name="Abbass Ghanbary" userId="1b4679d4531ad3aa" providerId="Windows Live" clId="Web-{3605FEDB-2E28-416B-980E-0AA477CE9A87}" dt="2024-01-23T21:56:50.384" v="19" actId="14100"/>
          <ac:picMkLst>
            <pc:docMk/>
            <pc:sldMk cId="750643998" sldId="334"/>
            <ac:picMk id="5" creationId="{072CE43C-C678-7FCC-6993-0DC20F2E320D}"/>
          </ac:picMkLst>
        </pc:picChg>
      </pc:sldChg>
      <pc:sldChg chg="addSp delSp modSp new">
        <pc:chgData name="Abbass Ghanbary" userId="1b4679d4531ad3aa" providerId="Windows Live" clId="Web-{3605FEDB-2E28-416B-980E-0AA477CE9A87}" dt="2024-01-23T22:01:39.065" v="61" actId="1076"/>
        <pc:sldMkLst>
          <pc:docMk/>
          <pc:sldMk cId="1644343706" sldId="335"/>
        </pc:sldMkLst>
        <pc:spChg chg="add del mod">
          <ac:chgData name="Abbass Ghanbary" userId="1b4679d4531ad3aa" providerId="Windows Live" clId="Web-{3605FEDB-2E28-416B-980E-0AA477CE9A87}" dt="2024-01-23T21:59:58.624" v="47" actId="20577"/>
          <ac:spMkLst>
            <pc:docMk/>
            <pc:sldMk cId="1644343706" sldId="335"/>
            <ac:spMk id="2" creationId="{90D93E60-81A4-C40E-BFE9-00413C227E40}"/>
          </ac:spMkLst>
        </pc:spChg>
        <pc:spChg chg="mod">
          <ac:chgData name="Abbass Ghanbary" userId="1b4679d4531ad3aa" providerId="Windows Live" clId="Web-{3605FEDB-2E28-416B-980E-0AA477CE9A87}" dt="2024-01-23T22:01:39.065" v="61" actId="1076"/>
          <ac:spMkLst>
            <pc:docMk/>
            <pc:sldMk cId="1644343706" sldId="335"/>
            <ac:spMk id="3" creationId="{E4449113-AA8E-9A73-AAC6-BF633B381553}"/>
          </ac:spMkLst>
        </pc:spChg>
      </pc:sldChg>
      <pc:sldChg chg="modSp new">
        <pc:chgData name="Abbass Ghanbary" userId="1b4679d4531ad3aa" providerId="Windows Live" clId="Web-{3605FEDB-2E28-416B-980E-0AA477CE9A87}" dt="2024-01-23T22:03:05.896" v="73" actId="20577"/>
        <pc:sldMkLst>
          <pc:docMk/>
          <pc:sldMk cId="2557620124" sldId="336"/>
        </pc:sldMkLst>
        <pc:spChg chg="mod">
          <ac:chgData name="Abbass Ghanbary" userId="1b4679d4531ad3aa" providerId="Windows Live" clId="Web-{3605FEDB-2E28-416B-980E-0AA477CE9A87}" dt="2024-01-23T22:01:53.831" v="64" actId="20577"/>
          <ac:spMkLst>
            <pc:docMk/>
            <pc:sldMk cId="2557620124" sldId="336"/>
            <ac:spMk id="2" creationId="{B89BF85E-E32B-9AA4-31A3-DA79391939BE}"/>
          </ac:spMkLst>
        </pc:spChg>
        <pc:spChg chg="mod">
          <ac:chgData name="Abbass Ghanbary" userId="1b4679d4531ad3aa" providerId="Windows Live" clId="Web-{3605FEDB-2E28-416B-980E-0AA477CE9A87}" dt="2024-01-23T22:03:05.896" v="73" actId="20577"/>
          <ac:spMkLst>
            <pc:docMk/>
            <pc:sldMk cId="2557620124" sldId="336"/>
            <ac:spMk id="3" creationId="{D0218711-F877-9302-9CC9-D5DAF3301986}"/>
          </ac:spMkLst>
        </pc:spChg>
      </pc:sldChg>
    </pc:docChg>
  </pc:docChgLst>
  <pc:docChgLst>
    <pc:chgData name="Abbass Ghanbary" userId="1b4679d4531ad3aa" providerId="Windows Live" clId="Web-{3F56C680-F7A5-4968-BD30-D2A826D359E5}"/>
    <pc:docChg chg="delSld modSld sldOrd">
      <pc:chgData name="Abbass Ghanbary" userId="1b4679d4531ad3aa" providerId="Windows Live" clId="Web-{3F56C680-F7A5-4968-BD30-D2A826D359E5}" dt="2023-12-02T01:59:03.633" v="116"/>
      <pc:docMkLst>
        <pc:docMk/>
      </pc:docMkLst>
      <pc:sldChg chg="delSp">
        <pc:chgData name="Abbass Ghanbary" userId="1b4679d4531ad3aa" providerId="Windows Live" clId="Web-{3F56C680-F7A5-4968-BD30-D2A826D359E5}" dt="2023-12-02T01:54:23.833" v="74"/>
        <pc:sldMkLst>
          <pc:docMk/>
          <pc:sldMk cId="4214247233" sldId="256"/>
        </pc:sldMkLst>
        <pc:picChg chg="del">
          <ac:chgData name="Abbass Ghanbary" userId="1b4679d4531ad3aa" providerId="Windows Live" clId="Web-{3F56C680-F7A5-4968-BD30-D2A826D359E5}" dt="2023-12-02T01:54:23.833" v="74"/>
          <ac:picMkLst>
            <pc:docMk/>
            <pc:sldMk cId="4214247233" sldId="256"/>
            <ac:picMk id="9" creationId="{00000000-0000-0000-0000-000000000000}"/>
          </ac:picMkLst>
        </pc:picChg>
      </pc:sldChg>
      <pc:sldChg chg="ord">
        <pc:chgData name="Abbass Ghanbary" userId="1b4679d4531ad3aa" providerId="Windows Live" clId="Web-{3F56C680-F7A5-4968-BD30-D2A826D359E5}" dt="2023-12-02T01:47:32.227" v="31"/>
        <pc:sldMkLst>
          <pc:docMk/>
          <pc:sldMk cId="2562619942" sldId="261"/>
        </pc:sldMkLst>
      </pc:sldChg>
      <pc:sldChg chg="modSp ord">
        <pc:chgData name="Abbass Ghanbary" userId="1b4679d4531ad3aa" providerId="Windows Live" clId="Web-{3F56C680-F7A5-4968-BD30-D2A826D359E5}" dt="2023-12-02T01:46:55.524" v="30"/>
        <pc:sldMkLst>
          <pc:docMk/>
          <pc:sldMk cId="2474874146" sldId="263"/>
        </pc:sldMkLst>
        <pc:graphicFrameChg chg="mod modGraphic">
          <ac:chgData name="Abbass Ghanbary" userId="1b4679d4531ad3aa" providerId="Windows Live" clId="Web-{3F56C680-F7A5-4968-BD30-D2A826D359E5}" dt="2023-12-02T01:46:55.524" v="30"/>
          <ac:graphicFrameMkLst>
            <pc:docMk/>
            <pc:sldMk cId="2474874146" sldId="263"/>
            <ac:graphicFrameMk id="9" creationId="{C0880FD9-4557-F10B-5171-A2F8FB55A28F}"/>
          </ac:graphicFrameMkLst>
        </pc:graphicFrameChg>
      </pc:sldChg>
      <pc:sldChg chg="ord">
        <pc:chgData name="Abbass Ghanbary" userId="1b4679d4531ad3aa" providerId="Windows Live" clId="Web-{3F56C680-F7A5-4968-BD30-D2A826D359E5}" dt="2023-12-02T01:48:36.089" v="33"/>
        <pc:sldMkLst>
          <pc:docMk/>
          <pc:sldMk cId="3052387297" sldId="278"/>
        </pc:sldMkLst>
      </pc:sldChg>
      <pc:sldChg chg="delSp">
        <pc:chgData name="Abbass Ghanbary" userId="1b4679d4531ad3aa" providerId="Windows Live" clId="Web-{3F56C680-F7A5-4968-BD30-D2A826D359E5}" dt="2023-12-02T01:54:45.677" v="76"/>
        <pc:sldMkLst>
          <pc:docMk/>
          <pc:sldMk cId="2963111888" sldId="282"/>
        </pc:sldMkLst>
        <pc:picChg chg="del">
          <ac:chgData name="Abbass Ghanbary" userId="1b4679d4531ad3aa" providerId="Windows Live" clId="Web-{3F56C680-F7A5-4968-BD30-D2A826D359E5}" dt="2023-12-02T01:54:45.677" v="76"/>
          <ac:picMkLst>
            <pc:docMk/>
            <pc:sldMk cId="2963111888" sldId="282"/>
            <ac:picMk id="32" creationId="{00000000-0000-0000-0000-000000000000}"/>
          </ac:picMkLst>
        </pc:picChg>
      </pc:sldChg>
      <pc:sldChg chg="delSp ord">
        <pc:chgData name="Abbass Ghanbary" userId="1b4679d4531ad3aa" providerId="Windows Live" clId="Web-{3F56C680-F7A5-4968-BD30-D2A826D359E5}" dt="2023-12-02T01:54:32.802" v="75"/>
        <pc:sldMkLst>
          <pc:docMk/>
          <pc:sldMk cId="1962639822" sldId="288"/>
        </pc:sldMkLst>
        <pc:picChg chg="del">
          <ac:chgData name="Abbass Ghanbary" userId="1b4679d4531ad3aa" providerId="Windows Live" clId="Web-{3F56C680-F7A5-4968-BD30-D2A826D359E5}" dt="2023-12-02T01:54:32.802" v="75"/>
          <ac:picMkLst>
            <pc:docMk/>
            <pc:sldMk cId="1962639822" sldId="288"/>
            <ac:picMk id="9" creationId="{00000000-0000-0000-0000-000000000000}"/>
          </ac:picMkLst>
        </pc:picChg>
      </pc:sldChg>
      <pc:sldChg chg="delSp">
        <pc:chgData name="Abbass Ghanbary" userId="1b4679d4531ad3aa" providerId="Windows Live" clId="Web-{3F56C680-F7A5-4968-BD30-D2A826D359E5}" dt="2023-12-02T01:54:53.114" v="77"/>
        <pc:sldMkLst>
          <pc:docMk/>
          <pc:sldMk cId="2337712941" sldId="289"/>
        </pc:sldMkLst>
        <pc:picChg chg="del">
          <ac:chgData name="Abbass Ghanbary" userId="1b4679d4531ad3aa" providerId="Windows Live" clId="Web-{3F56C680-F7A5-4968-BD30-D2A826D359E5}" dt="2023-12-02T01:54:53.114" v="77"/>
          <ac:picMkLst>
            <pc:docMk/>
            <pc:sldMk cId="2337712941" sldId="289"/>
            <ac:picMk id="9" creationId="{00000000-0000-0000-0000-000000000000}"/>
          </ac:picMkLst>
        </pc:picChg>
      </pc:sldChg>
      <pc:sldChg chg="delSp">
        <pc:chgData name="Abbass Ghanbary" userId="1b4679d4531ad3aa" providerId="Windows Live" clId="Web-{3F56C680-F7A5-4968-BD30-D2A826D359E5}" dt="2023-12-02T01:54:59.052" v="78"/>
        <pc:sldMkLst>
          <pc:docMk/>
          <pc:sldMk cId="1169282086" sldId="290"/>
        </pc:sldMkLst>
        <pc:picChg chg="del">
          <ac:chgData name="Abbass Ghanbary" userId="1b4679d4531ad3aa" providerId="Windows Live" clId="Web-{3F56C680-F7A5-4968-BD30-D2A826D359E5}" dt="2023-12-02T01:54:59.052" v="78"/>
          <ac:picMkLst>
            <pc:docMk/>
            <pc:sldMk cId="1169282086" sldId="290"/>
            <ac:picMk id="9" creationId="{00000000-0000-0000-0000-000000000000}"/>
          </ac:picMkLst>
        </pc:picChg>
      </pc:sldChg>
      <pc:sldChg chg="delSp">
        <pc:chgData name="Abbass Ghanbary" userId="1b4679d4531ad3aa" providerId="Windows Live" clId="Web-{3F56C680-F7A5-4968-BD30-D2A826D359E5}" dt="2023-12-02T01:55:04.302" v="79"/>
        <pc:sldMkLst>
          <pc:docMk/>
          <pc:sldMk cId="2932432921" sldId="292"/>
        </pc:sldMkLst>
        <pc:picChg chg="del">
          <ac:chgData name="Abbass Ghanbary" userId="1b4679d4531ad3aa" providerId="Windows Live" clId="Web-{3F56C680-F7A5-4968-BD30-D2A826D359E5}" dt="2023-12-02T01:55:04.302" v="79"/>
          <ac:picMkLst>
            <pc:docMk/>
            <pc:sldMk cId="2932432921" sldId="292"/>
            <ac:picMk id="29" creationId="{00000000-0000-0000-0000-000000000000}"/>
          </ac:picMkLst>
        </pc:picChg>
      </pc:sldChg>
      <pc:sldChg chg="delSp">
        <pc:chgData name="Abbass Ghanbary" userId="1b4679d4531ad3aa" providerId="Windows Live" clId="Web-{3F56C680-F7A5-4968-BD30-D2A826D359E5}" dt="2023-12-02T01:58:54.320" v="115"/>
        <pc:sldMkLst>
          <pc:docMk/>
          <pc:sldMk cId="83878052" sldId="293"/>
        </pc:sldMkLst>
        <pc:picChg chg="del">
          <ac:chgData name="Abbass Ghanbary" userId="1b4679d4531ad3aa" providerId="Windows Live" clId="Web-{3F56C680-F7A5-4968-BD30-D2A826D359E5}" dt="2023-12-02T01:58:54.320" v="115"/>
          <ac:picMkLst>
            <pc:docMk/>
            <pc:sldMk cId="83878052" sldId="293"/>
            <ac:picMk id="16" creationId="{00000000-0000-0000-0000-000000000000}"/>
          </ac:picMkLst>
        </pc:picChg>
      </pc:sldChg>
      <pc:sldChg chg="delSp">
        <pc:chgData name="Abbass Ghanbary" userId="1b4679d4531ad3aa" providerId="Windows Live" clId="Web-{3F56C680-F7A5-4968-BD30-D2A826D359E5}" dt="2023-12-02T01:55:12.802" v="80"/>
        <pc:sldMkLst>
          <pc:docMk/>
          <pc:sldMk cId="2223536875" sldId="294"/>
        </pc:sldMkLst>
        <pc:picChg chg="del">
          <ac:chgData name="Abbass Ghanbary" userId="1b4679d4531ad3aa" providerId="Windows Live" clId="Web-{3F56C680-F7A5-4968-BD30-D2A826D359E5}" dt="2023-12-02T01:55:12.802" v="80"/>
          <ac:picMkLst>
            <pc:docMk/>
            <pc:sldMk cId="2223536875" sldId="294"/>
            <ac:picMk id="9" creationId="{00000000-0000-0000-0000-000000000000}"/>
          </ac:picMkLst>
        </pc:picChg>
      </pc:sldChg>
      <pc:sldChg chg="delSp">
        <pc:chgData name="Abbass Ghanbary" userId="1b4679d4531ad3aa" providerId="Windows Live" clId="Web-{3F56C680-F7A5-4968-BD30-D2A826D359E5}" dt="2023-12-02T01:55:18.521" v="81"/>
        <pc:sldMkLst>
          <pc:docMk/>
          <pc:sldMk cId="3706485737" sldId="295"/>
        </pc:sldMkLst>
        <pc:picChg chg="del">
          <ac:chgData name="Abbass Ghanbary" userId="1b4679d4531ad3aa" providerId="Windows Live" clId="Web-{3F56C680-F7A5-4968-BD30-D2A826D359E5}" dt="2023-12-02T01:55:18.521" v="81"/>
          <ac:picMkLst>
            <pc:docMk/>
            <pc:sldMk cId="3706485737" sldId="295"/>
            <ac:picMk id="9" creationId="{00000000-0000-0000-0000-000000000000}"/>
          </ac:picMkLst>
        </pc:picChg>
      </pc:sldChg>
      <pc:sldChg chg="delSp modSp delAnim">
        <pc:chgData name="Abbass Ghanbary" userId="1b4679d4531ad3aa" providerId="Windows Live" clId="Web-{3F56C680-F7A5-4968-BD30-D2A826D359E5}" dt="2023-12-02T01:57:34.776" v="103" actId="20577"/>
        <pc:sldMkLst>
          <pc:docMk/>
          <pc:sldMk cId="4149768854" sldId="296"/>
        </pc:sldMkLst>
        <pc:spChg chg="mod">
          <ac:chgData name="Abbass Ghanbary" userId="1b4679d4531ad3aa" providerId="Windows Live" clId="Web-{3F56C680-F7A5-4968-BD30-D2A826D359E5}" dt="2023-12-02T01:57:34.776" v="103" actId="20577"/>
          <ac:spMkLst>
            <pc:docMk/>
            <pc:sldMk cId="4149768854" sldId="296"/>
            <ac:spMk id="3" creationId="{00000000-0000-0000-0000-000000000000}"/>
          </ac:spMkLst>
        </pc:spChg>
        <pc:spChg chg="del mod">
          <ac:chgData name="Abbass Ghanbary" userId="1b4679d4531ad3aa" providerId="Windows Live" clId="Web-{3F56C680-F7A5-4968-BD30-D2A826D359E5}" dt="2023-12-02T01:57:06.805" v="91"/>
          <ac:spMkLst>
            <pc:docMk/>
            <pc:sldMk cId="4149768854" sldId="296"/>
            <ac:spMk id="8" creationId="{00000000-0000-0000-0000-000000000000}"/>
          </ac:spMkLst>
        </pc:spChg>
        <pc:spChg chg="del">
          <ac:chgData name="Abbass Ghanbary" userId="1b4679d4531ad3aa" providerId="Windows Live" clId="Web-{3F56C680-F7A5-4968-BD30-D2A826D359E5}" dt="2023-12-02T01:57:04.821" v="90"/>
          <ac:spMkLst>
            <pc:docMk/>
            <pc:sldMk cId="4149768854" sldId="296"/>
            <ac:spMk id="9" creationId="{00000000-0000-0000-0000-000000000000}"/>
          </ac:spMkLst>
        </pc:spChg>
        <pc:spChg chg="del">
          <ac:chgData name="Abbass Ghanbary" userId="1b4679d4531ad3aa" providerId="Windows Live" clId="Web-{3F56C680-F7A5-4968-BD30-D2A826D359E5}" dt="2023-12-02T01:56:54.117" v="87"/>
          <ac:spMkLst>
            <pc:docMk/>
            <pc:sldMk cId="4149768854" sldId="296"/>
            <ac:spMk id="10" creationId="{00000000-0000-0000-0000-000000000000}"/>
          </ac:spMkLst>
        </pc:spChg>
        <pc:spChg chg="del">
          <ac:chgData name="Abbass Ghanbary" userId="1b4679d4531ad3aa" providerId="Windows Live" clId="Web-{3F56C680-F7A5-4968-BD30-D2A826D359E5}" dt="2023-12-02T01:57:09.868" v="92"/>
          <ac:spMkLst>
            <pc:docMk/>
            <pc:sldMk cId="4149768854" sldId="296"/>
            <ac:spMk id="11" creationId="{00000000-0000-0000-0000-000000000000}"/>
          </ac:spMkLst>
        </pc:spChg>
        <pc:spChg chg="del">
          <ac:chgData name="Abbass Ghanbary" userId="1b4679d4531ad3aa" providerId="Windows Live" clId="Web-{3F56C680-F7A5-4968-BD30-D2A826D359E5}" dt="2023-12-02T01:57:11.664" v="93"/>
          <ac:spMkLst>
            <pc:docMk/>
            <pc:sldMk cId="4149768854" sldId="296"/>
            <ac:spMk id="14" creationId="{00000000-0000-0000-0000-000000000000}"/>
          </ac:spMkLst>
        </pc:spChg>
        <pc:spChg chg="del mod">
          <ac:chgData name="Abbass Ghanbary" userId="1b4679d4531ad3aa" providerId="Windows Live" clId="Web-{3F56C680-F7A5-4968-BD30-D2A826D359E5}" dt="2023-12-02T01:57:18.243" v="96"/>
          <ac:spMkLst>
            <pc:docMk/>
            <pc:sldMk cId="4149768854" sldId="296"/>
            <ac:spMk id="17" creationId="{00000000-0000-0000-0000-000000000000}"/>
          </ac:spMkLst>
        </pc:spChg>
        <pc:picChg chg="del">
          <ac:chgData name="Abbass Ghanbary" userId="1b4679d4531ad3aa" providerId="Windows Live" clId="Web-{3F56C680-F7A5-4968-BD30-D2A826D359E5}" dt="2023-12-02T01:55:25.725" v="82"/>
          <ac:picMkLst>
            <pc:docMk/>
            <pc:sldMk cId="4149768854" sldId="296"/>
            <ac:picMk id="18" creationId="{00000000-0000-0000-0000-000000000000}"/>
          </ac:picMkLst>
        </pc:picChg>
        <pc:cxnChg chg="del">
          <ac:chgData name="Abbass Ghanbary" userId="1b4679d4531ad3aa" providerId="Windows Live" clId="Web-{3F56C680-F7A5-4968-BD30-D2A826D359E5}" dt="2023-12-02T01:57:15.461" v="94"/>
          <ac:cxnSpMkLst>
            <pc:docMk/>
            <pc:sldMk cId="4149768854" sldId="296"/>
            <ac:cxnSpMk id="5" creationId="{00000000-0000-0000-0000-000000000000}"/>
          </ac:cxnSpMkLst>
        </pc:cxnChg>
        <pc:cxnChg chg="del">
          <ac:chgData name="Abbass Ghanbary" userId="1b4679d4531ad3aa" providerId="Windows Live" clId="Web-{3F56C680-F7A5-4968-BD30-D2A826D359E5}" dt="2023-12-02T01:56:43.867" v="86"/>
          <ac:cxnSpMkLst>
            <pc:docMk/>
            <pc:sldMk cId="4149768854" sldId="296"/>
            <ac:cxnSpMk id="7" creationId="{00000000-0000-0000-0000-000000000000}"/>
          </ac:cxnSpMkLst>
        </pc:cxnChg>
        <pc:cxnChg chg="del">
          <ac:chgData name="Abbass Ghanbary" userId="1b4679d4531ad3aa" providerId="Windows Live" clId="Web-{3F56C680-F7A5-4968-BD30-D2A826D359E5}" dt="2023-12-02T01:57:19.024" v="97"/>
          <ac:cxnSpMkLst>
            <pc:docMk/>
            <pc:sldMk cId="4149768854" sldId="296"/>
            <ac:cxnSpMk id="16" creationId="{00000000-0000-0000-0000-000000000000}"/>
          </ac:cxnSpMkLst>
        </pc:cxnChg>
      </pc:sldChg>
      <pc:sldChg chg="delSp">
        <pc:chgData name="Abbass Ghanbary" userId="1b4679d4531ad3aa" providerId="Windows Live" clId="Web-{3F56C680-F7A5-4968-BD30-D2A826D359E5}" dt="2023-12-02T01:59:03.633" v="116"/>
        <pc:sldMkLst>
          <pc:docMk/>
          <pc:sldMk cId="1072755384" sldId="297"/>
        </pc:sldMkLst>
        <pc:picChg chg="del">
          <ac:chgData name="Abbass Ghanbary" userId="1b4679d4531ad3aa" providerId="Windows Live" clId="Web-{3F56C680-F7A5-4968-BD30-D2A826D359E5}" dt="2023-12-02T01:59:03.633" v="116"/>
          <ac:picMkLst>
            <pc:docMk/>
            <pc:sldMk cId="1072755384" sldId="297"/>
            <ac:picMk id="9" creationId="{00000000-0000-0000-0000-000000000000}"/>
          </ac:picMkLst>
        </pc:picChg>
      </pc:sldChg>
      <pc:sldChg chg="delSp modSp delAnim">
        <pc:chgData name="Abbass Ghanbary" userId="1b4679d4531ad3aa" providerId="Windows Live" clId="Web-{3F56C680-F7A5-4968-BD30-D2A826D359E5}" dt="2023-12-02T01:57:59.480" v="114"/>
        <pc:sldMkLst>
          <pc:docMk/>
          <pc:sldMk cId="1254953160" sldId="298"/>
        </pc:sldMkLst>
        <pc:spChg chg="del">
          <ac:chgData name="Abbass Ghanbary" userId="1b4679d4531ad3aa" providerId="Windows Live" clId="Web-{3F56C680-F7A5-4968-BD30-D2A826D359E5}" dt="2023-12-02T01:57:46.667" v="105"/>
          <ac:spMkLst>
            <pc:docMk/>
            <pc:sldMk cId="1254953160" sldId="298"/>
            <ac:spMk id="23" creationId="{00000000-0000-0000-0000-000000000000}"/>
          </ac:spMkLst>
        </pc:spChg>
        <pc:spChg chg="del">
          <ac:chgData name="Abbass Ghanbary" userId="1b4679d4531ad3aa" providerId="Windows Live" clId="Web-{3F56C680-F7A5-4968-BD30-D2A826D359E5}" dt="2023-12-02T01:57:55.198" v="111"/>
          <ac:spMkLst>
            <pc:docMk/>
            <pc:sldMk cId="1254953160" sldId="298"/>
            <ac:spMk id="24" creationId="{00000000-0000-0000-0000-000000000000}"/>
          </ac:spMkLst>
        </pc:spChg>
        <pc:spChg chg="del">
          <ac:chgData name="Abbass Ghanbary" userId="1b4679d4531ad3aa" providerId="Windows Live" clId="Web-{3F56C680-F7A5-4968-BD30-D2A826D359E5}" dt="2023-12-02T01:57:56.730" v="112"/>
          <ac:spMkLst>
            <pc:docMk/>
            <pc:sldMk cId="1254953160" sldId="298"/>
            <ac:spMk id="25" creationId="{00000000-0000-0000-0000-000000000000}"/>
          </ac:spMkLst>
        </pc:spChg>
        <pc:spChg chg="del mod">
          <ac:chgData name="Abbass Ghanbary" userId="1b4679d4531ad3aa" providerId="Windows Live" clId="Web-{3F56C680-F7A5-4968-BD30-D2A826D359E5}" dt="2023-12-02T01:57:50.745" v="108"/>
          <ac:spMkLst>
            <pc:docMk/>
            <pc:sldMk cId="1254953160" sldId="298"/>
            <ac:spMk id="27" creationId="{00000000-0000-0000-0000-000000000000}"/>
          </ac:spMkLst>
        </pc:spChg>
        <pc:spChg chg="del">
          <ac:chgData name="Abbass Ghanbary" userId="1b4679d4531ad3aa" providerId="Windows Live" clId="Web-{3F56C680-F7A5-4968-BD30-D2A826D359E5}" dt="2023-12-02T01:57:45.823" v="104"/>
          <ac:spMkLst>
            <pc:docMk/>
            <pc:sldMk cId="1254953160" sldId="298"/>
            <ac:spMk id="68" creationId="{00000000-0000-0000-0000-000000000000}"/>
          </ac:spMkLst>
        </pc:spChg>
        <pc:picChg chg="del">
          <ac:chgData name="Abbass Ghanbary" userId="1b4679d4531ad3aa" providerId="Windows Live" clId="Web-{3F56C680-F7A5-4968-BD30-D2A826D359E5}" dt="2023-12-02T01:55:42.147" v="83"/>
          <ac:picMkLst>
            <pc:docMk/>
            <pc:sldMk cId="1254953160" sldId="298"/>
            <ac:picMk id="75" creationId="{00000000-0000-0000-0000-000000000000}"/>
          </ac:picMkLst>
        </pc:picChg>
        <pc:cxnChg chg="del mod">
          <ac:chgData name="Abbass Ghanbary" userId="1b4679d4531ad3aa" providerId="Windows Live" clId="Web-{3F56C680-F7A5-4968-BD30-D2A826D359E5}" dt="2023-12-02T01:57:57.870" v="113"/>
          <ac:cxnSpMkLst>
            <pc:docMk/>
            <pc:sldMk cId="1254953160" sldId="298"/>
            <ac:cxnSpMk id="42" creationId="{00000000-0000-0000-0000-000000000000}"/>
          </ac:cxnSpMkLst>
        </pc:cxnChg>
        <pc:cxnChg chg="del mod">
          <ac:chgData name="Abbass Ghanbary" userId="1b4679d4531ad3aa" providerId="Windows Live" clId="Web-{3F56C680-F7A5-4968-BD30-D2A826D359E5}" dt="2023-12-02T01:57:53.823" v="110"/>
          <ac:cxnSpMkLst>
            <pc:docMk/>
            <pc:sldMk cId="1254953160" sldId="298"/>
            <ac:cxnSpMk id="44" creationId="{00000000-0000-0000-0000-000000000000}"/>
          </ac:cxnSpMkLst>
        </pc:cxnChg>
        <pc:cxnChg chg="del mod">
          <ac:chgData name="Abbass Ghanbary" userId="1b4679d4531ad3aa" providerId="Windows Live" clId="Web-{3F56C680-F7A5-4968-BD30-D2A826D359E5}" dt="2023-12-02T01:57:51.698" v="109"/>
          <ac:cxnSpMkLst>
            <pc:docMk/>
            <pc:sldMk cId="1254953160" sldId="298"/>
            <ac:cxnSpMk id="45" creationId="{00000000-0000-0000-0000-000000000000}"/>
          </ac:cxnSpMkLst>
        </pc:cxnChg>
        <pc:cxnChg chg="del">
          <ac:chgData name="Abbass Ghanbary" userId="1b4679d4531ad3aa" providerId="Windows Live" clId="Web-{3F56C680-F7A5-4968-BD30-D2A826D359E5}" dt="2023-12-02T01:57:59.480" v="114"/>
          <ac:cxnSpMkLst>
            <pc:docMk/>
            <pc:sldMk cId="1254953160" sldId="298"/>
            <ac:cxnSpMk id="69" creationId="{00000000-0000-0000-0000-000000000000}"/>
          </ac:cxnSpMkLst>
        </pc:cxnChg>
      </pc:sldChg>
      <pc:sldChg chg="delSp modSp">
        <pc:chgData name="Abbass Ghanbary" userId="1b4679d4531ad3aa" providerId="Windows Live" clId="Web-{3F56C680-F7A5-4968-BD30-D2A826D359E5}" dt="2023-12-02T01:55:51.913" v="85"/>
        <pc:sldMkLst>
          <pc:docMk/>
          <pc:sldMk cId="299677131" sldId="299"/>
        </pc:sldMkLst>
        <pc:spChg chg="mod">
          <ac:chgData name="Abbass Ghanbary" userId="1b4679d4531ad3aa" providerId="Windows Live" clId="Web-{3F56C680-F7A5-4968-BD30-D2A826D359E5}" dt="2023-12-02T01:53:56.441" v="71" actId="20577"/>
          <ac:spMkLst>
            <pc:docMk/>
            <pc:sldMk cId="299677131" sldId="299"/>
            <ac:spMk id="3" creationId="{00000000-0000-0000-0000-000000000000}"/>
          </ac:spMkLst>
        </pc:spChg>
        <pc:picChg chg="del">
          <ac:chgData name="Abbass Ghanbary" userId="1b4679d4531ad3aa" providerId="Windows Live" clId="Web-{3F56C680-F7A5-4968-BD30-D2A826D359E5}" dt="2023-12-02T01:55:51.913" v="85"/>
          <ac:picMkLst>
            <pc:docMk/>
            <pc:sldMk cId="299677131" sldId="299"/>
            <ac:picMk id="9" creationId="{00000000-0000-0000-0000-000000000000}"/>
          </ac:picMkLst>
        </pc:picChg>
      </pc:sldChg>
      <pc:sldChg chg="delSp ord">
        <pc:chgData name="Abbass Ghanbary" userId="1b4679d4531ad3aa" providerId="Windows Live" clId="Web-{3F56C680-F7A5-4968-BD30-D2A826D359E5}" dt="2023-12-02T01:55:47.506" v="84"/>
        <pc:sldMkLst>
          <pc:docMk/>
          <pc:sldMk cId="3020900244" sldId="310"/>
        </pc:sldMkLst>
        <pc:picChg chg="del">
          <ac:chgData name="Abbass Ghanbary" userId="1b4679d4531ad3aa" providerId="Windows Live" clId="Web-{3F56C680-F7A5-4968-BD30-D2A826D359E5}" dt="2023-12-02T01:55:47.506" v="84"/>
          <ac:picMkLst>
            <pc:docMk/>
            <pc:sldMk cId="3020900244" sldId="310"/>
            <ac:picMk id="11" creationId="{00000000-0000-0000-0000-000000000000}"/>
          </ac:picMkLst>
        </pc:picChg>
      </pc:sldChg>
      <pc:sldChg chg="del">
        <pc:chgData name="Abbass Ghanbary" userId="1b4679d4531ad3aa" providerId="Windows Live" clId="Web-{3F56C680-F7A5-4968-BD30-D2A826D359E5}" dt="2023-12-02T01:54:23.239" v="73"/>
        <pc:sldMkLst>
          <pc:docMk/>
          <pc:sldMk cId="1338739884" sldId="315"/>
        </pc:sldMkLst>
      </pc:sldChg>
      <pc:sldChg chg="modSp del">
        <pc:chgData name="Abbass Ghanbary" userId="1b4679d4531ad3aa" providerId="Windows Live" clId="Web-{3F56C680-F7A5-4968-BD30-D2A826D359E5}" dt="2023-12-02T01:53:57.566" v="72"/>
        <pc:sldMkLst>
          <pc:docMk/>
          <pc:sldMk cId="2015883906" sldId="320"/>
        </pc:sldMkLst>
        <pc:spChg chg="mod">
          <ac:chgData name="Abbass Ghanbary" userId="1b4679d4531ad3aa" providerId="Windows Live" clId="Web-{3F56C680-F7A5-4968-BD30-D2A826D359E5}" dt="2023-12-02T01:52:28.063" v="46" actId="20577"/>
          <ac:spMkLst>
            <pc:docMk/>
            <pc:sldMk cId="2015883906" sldId="320"/>
            <ac:spMk id="3" creationId="{00000000-0000-0000-0000-000000000000}"/>
          </ac:spMkLst>
        </pc:spChg>
      </pc:sldChg>
    </pc:docChg>
  </pc:docChgLst>
  <pc:docChgLst>
    <pc:chgData name="Abbass Ghanbary" userId="1b4679d4531ad3aa" providerId="Windows Live" clId="Web-{9C691ED6-5293-4E2D-98A2-0D93821CFF7B}"/>
    <pc:docChg chg="modSld">
      <pc:chgData name="Abbass Ghanbary" userId="1b4679d4531ad3aa" providerId="Windows Live" clId="Web-{9C691ED6-5293-4E2D-98A2-0D93821CFF7B}" dt="2024-01-13T21:51:54.922" v="18" actId="20577"/>
      <pc:docMkLst>
        <pc:docMk/>
      </pc:docMkLst>
      <pc:sldChg chg="modSp">
        <pc:chgData name="Abbass Ghanbary" userId="1b4679d4531ad3aa" providerId="Windows Live" clId="Web-{9C691ED6-5293-4E2D-98A2-0D93821CFF7B}" dt="2024-01-13T21:51:54.922" v="18" actId="20577"/>
        <pc:sldMkLst>
          <pc:docMk/>
          <pc:sldMk cId="1962639822" sldId="288"/>
        </pc:sldMkLst>
        <pc:spChg chg="mod">
          <ac:chgData name="Abbass Ghanbary" userId="1b4679d4531ad3aa" providerId="Windows Live" clId="Web-{9C691ED6-5293-4E2D-98A2-0D93821CFF7B}" dt="2024-01-13T21:51:54.922" v="18" actId="20577"/>
          <ac:spMkLst>
            <pc:docMk/>
            <pc:sldMk cId="1962639822" sldId="288"/>
            <ac:spMk id="3" creationId="{00000000-0000-0000-0000-000000000000}"/>
          </ac:spMkLst>
        </pc:spChg>
      </pc:sldChg>
      <pc:sldChg chg="modSp">
        <pc:chgData name="Abbass Ghanbary" userId="1b4679d4531ad3aa" providerId="Windows Live" clId="Web-{9C691ED6-5293-4E2D-98A2-0D93821CFF7B}" dt="2024-01-13T21:50:51.215" v="2" actId="20577"/>
        <pc:sldMkLst>
          <pc:docMk/>
          <pc:sldMk cId="2337712941" sldId="289"/>
        </pc:sldMkLst>
        <pc:spChg chg="mod">
          <ac:chgData name="Abbass Ghanbary" userId="1b4679d4531ad3aa" providerId="Windows Live" clId="Web-{9C691ED6-5293-4E2D-98A2-0D93821CFF7B}" dt="2024-01-13T21:50:51.215" v="2" actId="20577"/>
          <ac:spMkLst>
            <pc:docMk/>
            <pc:sldMk cId="2337712941" sldId="289"/>
            <ac:spMk id="3" creationId="{00000000-0000-0000-0000-000000000000}"/>
          </ac:spMkLst>
        </pc:spChg>
      </pc:sldChg>
    </pc:docChg>
  </pc:docChgLst>
  <pc:docChgLst>
    <pc:chgData name="Abbass Ghanbary" userId="1b4679d4531ad3aa" providerId="Windows Live" clId="Web-{0E8CB832-C6DE-4F88-A4A6-057F46C8E286}"/>
    <pc:docChg chg="modSld">
      <pc:chgData name="Abbass Ghanbary" userId="1b4679d4531ad3aa" providerId="Windows Live" clId="Web-{0E8CB832-C6DE-4F88-A4A6-057F46C8E286}" dt="2024-01-22T01:19:07.700" v="234" actId="20577"/>
      <pc:docMkLst>
        <pc:docMk/>
      </pc:docMkLst>
      <pc:sldChg chg="modSp">
        <pc:chgData name="Abbass Ghanbary" userId="1b4679d4531ad3aa" providerId="Windows Live" clId="Web-{0E8CB832-C6DE-4F88-A4A6-057F46C8E286}" dt="2024-01-22T01:19:07.700" v="234" actId="20577"/>
        <pc:sldMkLst>
          <pc:docMk/>
          <pc:sldMk cId="2771828930" sldId="276"/>
        </pc:sldMkLst>
        <pc:spChg chg="mod">
          <ac:chgData name="Abbass Ghanbary" userId="1b4679d4531ad3aa" providerId="Windows Live" clId="Web-{0E8CB832-C6DE-4F88-A4A6-057F46C8E286}" dt="2024-01-22T01:19:07.700" v="234" actId="20577"/>
          <ac:spMkLst>
            <pc:docMk/>
            <pc:sldMk cId="2771828930" sldId="27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FF9F44-FE4E-4B50-B355-715C806DF320}" type="slidenum">
              <a:rPr lang="en-US" smtClean="0"/>
              <a:pPr eaLnBrk="1" hangingPunct="1"/>
              <a:t>13</a:t>
            </a:fld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1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5B3AD5-E22C-4E80-9616-80D9EE1FE8B4}" type="slidenum">
              <a:rPr lang="en-US" smtClean="0"/>
              <a:pPr eaLnBrk="1" hangingPunct="1"/>
              <a:t>38</a:t>
            </a:fld>
            <a:endParaRPr lang="en-US" dirty="0"/>
          </a:p>
        </p:txBody>
      </p:sp>
      <p:sp>
        <p:nvSpPr>
          <p:cNvPr id="41987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1813"/>
            <a:ext cx="5487988" cy="4032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351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ta.wa.gov.au/our-services/transregional-services" TargetMode="External"/><Relationship Id="rId2" Type="http://schemas.openxmlformats.org/officeDocument/2006/relationships/hyperlink" Target="https://www.pta.wa.gov.au/our-services/transpert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ta.wa.gov.au/our-services/school-bus-services" TargetMode="External"/><Relationship Id="rId2" Type="http://schemas.openxmlformats.org/officeDocument/2006/relationships/hyperlink" Target="https://www.pta.wa.gov.au/our-services/transw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ta.wa.gov.au/our-system/freight-network" TargetMode="External"/><Relationship Id="rId4" Type="http://schemas.openxmlformats.org/officeDocument/2006/relationships/hyperlink" Target="https://www.pta.wa.gov.au/projects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ta.wa.gov.au/about-us/our-role/transport-portfoli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676400"/>
            <a:ext cx="8077200" cy="3733800"/>
          </a:xfrm>
        </p:spPr>
        <p:txBody>
          <a:bodyPr>
            <a:normAutofit fontScale="90000"/>
          </a:bodyPr>
          <a:lstStyle/>
          <a:p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5300" dirty="0">
                <a:solidFill>
                  <a:srgbClr val="0070C0"/>
                </a:solidFill>
              </a:rPr>
              <a:t>ICT504 IT Strategy &amp; Leadership</a:t>
            </a:r>
            <a:br>
              <a:rPr lang="en-US" sz="5300" dirty="0">
                <a:solidFill>
                  <a:srgbClr val="0070C0"/>
                </a:solidFill>
              </a:rPr>
            </a:br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Week 1 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Introduction </a:t>
            </a:r>
            <a:br>
              <a:rPr lang="en-US" sz="4200" dirty="0">
                <a:solidFill>
                  <a:srgbClr val="000000"/>
                </a:solidFill>
              </a:rPr>
            </a:br>
            <a:r>
              <a:rPr lang="en-US" sz="4200" dirty="0">
                <a:solidFill>
                  <a:srgbClr val="000000"/>
                </a:solidFill>
              </a:rPr>
              <a:t>Lecturer: Dr. Farshid Keivanian</a:t>
            </a:r>
            <a:endParaRPr lang="en-US" sz="4200" dirty="0">
              <a:cs typeface="Calibri"/>
            </a:endParaRPr>
          </a:p>
        </p:txBody>
      </p:sp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4F40-DCF1-AD1A-6C76-A7748D21E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D1B9-901B-BFDD-5A3D-7EE200B5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28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Participation &amp; Leadership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 active in class discussions and role plays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Ask questions and clarify early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Treat assignments like professional reports for a board or leadership team</a:t>
            </a:r>
          </a:p>
        </p:txBody>
      </p:sp>
    </p:spTree>
    <p:extLst>
      <p:ext uri="{BB962C8B-B14F-4D97-AF65-F5344CB8AC3E}">
        <p14:creationId xmlns:p14="http://schemas.microsoft.com/office/powerpoint/2010/main" val="4133783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0474B-6309-CE87-777F-EA98A59A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5BDD4-566F-6589-62BF-29184F59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28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Final Advice:</a:t>
            </a:r>
            <a:r>
              <a:rPr lang="en-US" sz="2800" dirty="0"/>
              <a:t> This unit simulates real-world strategic leadership. Show professionalism, depth of thinking, and application of frameworks. Think like a future CIO or IT leader.</a:t>
            </a:r>
          </a:p>
        </p:txBody>
      </p:sp>
    </p:spTree>
    <p:extLst>
      <p:ext uri="{BB962C8B-B14F-4D97-AF65-F5344CB8AC3E}">
        <p14:creationId xmlns:p14="http://schemas.microsoft.com/office/powerpoint/2010/main" val="154829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Topics</a:t>
            </a:r>
            <a:br>
              <a:rPr lang="en-US" dirty="0"/>
            </a:br>
            <a:r>
              <a:rPr lang="en-US" sz="1800" dirty="0">
                <a:ea typeface="Calibri"/>
                <a:cs typeface="Calibri"/>
              </a:rPr>
              <a:t>(Direct from Unit Outline)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372674-386A-9691-6EEF-F71EEF426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412507"/>
              </p:ext>
            </p:extLst>
          </p:nvPr>
        </p:nvGraphicFramePr>
        <p:xfrm>
          <a:off x="733244" y="1121434"/>
          <a:ext cx="7769354" cy="3546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9354">
                  <a:extLst>
                    <a:ext uri="{9D8B030D-6E8A-4147-A177-3AD203B41FA5}">
                      <a16:colId xmlns:a16="http://schemas.microsoft.com/office/drawing/2014/main" val="1679383142"/>
                    </a:ext>
                  </a:extLst>
                </a:gridCol>
              </a:tblGrid>
              <a:tr h="474316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TOPICS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825032"/>
                  </a:ext>
                </a:extLst>
              </a:tr>
              <a:tr h="47431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Develop strategic IT plans to solve organisational problems.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932760"/>
                  </a:ext>
                </a:extLst>
              </a:tr>
              <a:tr h="47431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Lead complex IT environments with confidence, resilience, and capability. 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956586"/>
                  </a:ext>
                </a:extLst>
              </a:tr>
              <a:tr h="47431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Build strategic leadership capabilities through role play.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711178"/>
                  </a:ext>
                </a:extLst>
              </a:tr>
              <a:tr h="47431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Collaborate with peers to work effectively towards collective outcomes.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525951"/>
                  </a:ext>
                </a:extLst>
              </a:tr>
              <a:tr h="47431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Write new business practices with consideration to ethical issues. 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585570"/>
                  </a:ext>
                </a:extLst>
              </a:tr>
              <a:tr h="474316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Produce governance documents that communicate strategic plans and information effectively for the board and senior IT executives. 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176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61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 Objectives</a:t>
            </a:r>
            <a:br>
              <a:rPr lang="en-US" dirty="0"/>
            </a:br>
            <a:r>
              <a:rPr lang="en-US" sz="1600" dirty="0">
                <a:ea typeface="Calibri"/>
                <a:cs typeface="Calibri"/>
              </a:rPr>
              <a:t>(Direct from Unit Outline)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0880FD9-4557-F10B-5171-A2F8FB55A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605682"/>
              </p:ext>
            </p:extLst>
          </p:nvPr>
        </p:nvGraphicFramePr>
        <p:xfrm>
          <a:off x="304800" y="1427672"/>
          <a:ext cx="8610600" cy="3206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0600">
                  <a:extLst>
                    <a:ext uri="{9D8B030D-6E8A-4147-A177-3AD203B41FA5}">
                      <a16:colId xmlns:a16="http://schemas.microsoft.com/office/drawing/2014/main" val="774512084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400" dirty="0">
                          <a:solidFill>
                            <a:srgbClr val="0070C0"/>
                          </a:solidFill>
                          <a:effectLst/>
                        </a:rPr>
                        <a:t>Objectives</a:t>
                      </a:r>
                      <a:endParaRPr 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15403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Provide students with advance knowledge of strategic IT planning.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9252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Explore complexity of strategic leadership.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34453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/>
                        <a:t>Study available tools to enable effective work in the challenging world of IT.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20057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Understanding the importance of strategic thinking in leadership development.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309658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Understanding the industry dynamic and strategic responses to competitive challenges. 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01537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/>
                        </a:rPr>
                        <a:t>Improvement of the organisational performances. 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25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87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Role of ICT in Business World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81" y="1427470"/>
            <a:ext cx="8688237" cy="49285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ICT (Information &amp; Communication Technology) helps businesses grow, connect, and compete.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Australian businesses like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Woolworths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 ICT for tracking inventory and improving customer service.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the past, many companies didn’t plan ICT well — now they deal with “legacy systems” that are hard to change.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Learning from these mistakes is key to doing better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196263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E9C27-7E4A-41ED-F691-ED24B68C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DECD-729C-35BD-A0EC-D90FBA4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Role of ICT in Business World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623A-0076-BB64-E4C2-D8AEB9B37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1" y="1427470"/>
            <a:ext cx="8688237" cy="4928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Woolworths uses ICT to automate self-checkouts and manage stock levels through real-time data.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376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47732-4066-8D9A-08F1-F3C828479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24B8-B923-D479-ECFE-D57B8811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Role of ICT in Business World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3444-D899-814F-F796-EBDB6BC5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81" y="1427470"/>
            <a:ext cx="8688237" cy="49285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Woolworths uses ICT to automate self-checkouts and manage stock levels through real-time data.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225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017-75C4-7321-28FB-6D39DD6B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Technology Factors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C48F8-8E22-66EB-5C71-D79966B0B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6003"/>
            <a:ext cx="8229600" cy="541735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Technology Factors in Business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tech a business uses matters: fast computers, internet speed, cloud services, etc.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You need skilled people to </a:t>
            </a:r>
            <a:r>
              <a:rPr lang="en-US" b="1" dirty="0"/>
              <a:t>build</a:t>
            </a:r>
            <a:r>
              <a:rPr lang="en-US" dirty="0"/>
              <a:t> and </a:t>
            </a:r>
            <a:r>
              <a:rPr lang="en-US" b="1" dirty="0"/>
              <a:t>use</a:t>
            </a:r>
            <a:r>
              <a:rPr lang="en-US" dirty="0"/>
              <a:t> this tech.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Change can be hard — that’s why “Change Management” is important.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People also expect faster and more reliable service (e.g. using </a:t>
            </a:r>
            <a:r>
              <a:rPr lang="en-US" b="1" dirty="0"/>
              <a:t>MyGov</a:t>
            </a:r>
            <a:r>
              <a:rPr lang="en-US" dirty="0"/>
              <a:t> in Australia).</a:t>
            </a:r>
          </a:p>
        </p:txBody>
      </p:sp>
    </p:spTree>
    <p:extLst>
      <p:ext uri="{BB962C8B-B14F-4D97-AF65-F5344CB8AC3E}">
        <p14:creationId xmlns:p14="http://schemas.microsoft.com/office/powerpoint/2010/main" val="405432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BBD7-39AC-90C8-CE86-876693DDC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9D50-321D-FEFD-A56A-61637AFB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Technology Factors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D5D5-9301-4819-7E2E-3B6773E6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6003"/>
            <a:ext cx="8229600" cy="27963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MyGov app helps Australians manage taxes, healthcare, and Centrelink online — but only works well with strong digital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489917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C87B0-653A-F743-41F6-F5AD80357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FF6A-F9EB-795B-21D3-8ED90AFCB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Strategic &amp; Leadership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648A8-2430-ADF5-138D-EF20F637F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6003"/>
            <a:ext cx="8229600" cy="49299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Leadership in a Tech World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Good leadership is needed to guide tech changes.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Leaders must think strategically, not just fix problems.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need leaders who can </a:t>
            </a:r>
            <a:r>
              <a:rPr lang="en-US" b="1" dirty="0"/>
              <a:t>communicate</a:t>
            </a:r>
            <a:r>
              <a:rPr lang="en-US" dirty="0"/>
              <a:t>, </a:t>
            </a:r>
            <a:r>
              <a:rPr lang="en-US" b="1" dirty="0"/>
              <a:t>adapt</a:t>
            </a:r>
            <a:r>
              <a:rPr lang="en-US" dirty="0"/>
              <a:t>, and </a:t>
            </a:r>
            <a:r>
              <a:rPr lang="en-US" b="1" dirty="0"/>
              <a:t>make smart tech decisions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Role-play helps build leadership skills.</a:t>
            </a:r>
          </a:p>
        </p:txBody>
      </p:sp>
    </p:spTree>
    <p:extLst>
      <p:ext uri="{BB962C8B-B14F-4D97-AF65-F5344CB8AC3E}">
        <p14:creationId xmlns:p14="http://schemas.microsoft.com/office/powerpoint/2010/main" val="327580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64AE-07D7-FEC6-9472-3890EC49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Lecture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4187-DEF5-3095-E3B5-B44A47C9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Calibri"/>
                <a:cs typeface="Calibri"/>
              </a:rPr>
              <a:t>Unit Outline Overview</a:t>
            </a:r>
          </a:p>
          <a:p>
            <a:r>
              <a:rPr lang="en-US" sz="2400" dirty="0">
                <a:ea typeface="Calibri"/>
                <a:cs typeface="Calibri"/>
              </a:rPr>
              <a:t>Unit objective</a:t>
            </a:r>
          </a:p>
          <a:p>
            <a:r>
              <a:rPr lang="en-US" sz="2400" dirty="0">
                <a:ea typeface="Calibri"/>
                <a:cs typeface="Calibri"/>
              </a:rPr>
              <a:t>The role of ICT in business world. </a:t>
            </a:r>
          </a:p>
          <a:p>
            <a:r>
              <a:rPr lang="en-US" sz="2400" dirty="0">
                <a:ea typeface="Calibri"/>
                <a:cs typeface="Calibri"/>
              </a:rPr>
              <a:t>Advancement of technology in business.</a:t>
            </a:r>
          </a:p>
          <a:p>
            <a:r>
              <a:rPr lang="en-US" sz="2400" dirty="0">
                <a:ea typeface="Calibri"/>
                <a:cs typeface="Calibri"/>
              </a:rPr>
              <a:t>The importance of strategic and leadership change. 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3989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1740-25B4-AEA2-82D4-BDE7BD302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8B41-5CA9-DE61-41B0-9F712D7FB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Strategic &amp; Leadership 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22BE-E6C4-595E-A632-EA713ADE7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66003"/>
            <a:ext cx="8229600" cy="492999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Telstra leaders moved call centers online — requiring staff training and leadership to make it successful.</a:t>
            </a:r>
          </a:p>
        </p:txBody>
      </p:sp>
    </p:spTree>
    <p:extLst>
      <p:ext uri="{BB962C8B-B14F-4D97-AF65-F5344CB8AC3E}">
        <p14:creationId xmlns:p14="http://schemas.microsoft.com/office/powerpoint/2010/main" val="122989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EE4DD-2648-AFEC-17A0-1EA59B904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46BA-C07E-6A70-F07D-8075FE84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Technological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9232-BD98-1DEF-9A00-E7FC6DCE9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How Technology Changes Business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Businesses evolve when tech changes — some industries are hit harder.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Retail</a:t>
            </a:r>
            <a:r>
              <a:rPr lang="en-US" dirty="0"/>
              <a:t> changed a lot — now we shop online (e.g., Amazon, Kmart).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ideas like </a:t>
            </a:r>
            <a:r>
              <a:rPr lang="en-US" b="1" dirty="0"/>
              <a:t>CRM</a:t>
            </a:r>
            <a:r>
              <a:rPr lang="en-US" dirty="0"/>
              <a:t> (Customer Relationship Management) help companies stay close to their customers.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Managing the change is just as important as the tech.</a:t>
            </a:r>
          </a:p>
        </p:txBody>
      </p:sp>
    </p:spTree>
    <p:extLst>
      <p:ext uri="{BB962C8B-B14F-4D97-AF65-F5344CB8AC3E}">
        <p14:creationId xmlns:p14="http://schemas.microsoft.com/office/powerpoint/2010/main" val="26677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4E3A-4827-C750-6D22-12519BDF2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01F9-06CD-ED24-811C-F7B7FE33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Calibri"/>
                <a:cs typeface="Calibri"/>
              </a:rPr>
              <a:t>Technological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4731-7B67-0EE1-6B5C-4E72C5E0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Kmart uses CRM systems to send </a:t>
            </a:r>
            <a:r>
              <a:rPr lang="en-US" sz="2800" dirty="0" err="1"/>
              <a:t>personalised</a:t>
            </a:r>
            <a:r>
              <a:rPr lang="en-US" sz="2800" dirty="0"/>
              <a:t> offers via email or app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603253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5857-AB59-8C1C-29F0-830B1781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0DDD-4147-E5C4-C317-34C4421B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76EEC-1D13-9467-0853-0A613721E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New Business Models from New Tech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Business is now about </a:t>
            </a:r>
            <a:r>
              <a:rPr lang="en-US" b="1" dirty="0"/>
              <a:t>data, people, process, and infrastructure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IoT (Internet of Things) helps track devices and improve efficiency (e.g., smart fridges, traffic lights).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is the new currency — even </a:t>
            </a:r>
            <a:r>
              <a:rPr lang="en-US" b="1" dirty="0"/>
              <a:t>government departments</a:t>
            </a:r>
            <a:r>
              <a:rPr lang="en-US" dirty="0"/>
              <a:t> rely on it.</a:t>
            </a:r>
          </a:p>
        </p:txBody>
      </p:sp>
    </p:spTree>
    <p:extLst>
      <p:ext uri="{BB962C8B-B14F-4D97-AF65-F5344CB8AC3E}">
        <p14:creationId xmlns:p14="http://schemas.microsoft.com/office/powerpoint/2010/main" val="1380166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A3A96-32CE-AB6B-514F-2F23B5142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AAD38-28F3-7770-457E-43533184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C8B77-7FED-EF30-072F-F5D1C85A9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NSW Transport uses IoT to track buses in real-time, improving commuter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402562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7E20-A967-FA81-AAD3-BF6F7FFF0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2697-63D8-7FA3-AB9E-A4F83743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Pillars of </a:t>
            </a:r>
            <a:r>
              <a:rPr lang="en-US" dirty="0" err="1"/>
              <a:t>Digitalisation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A1A0-EABB-1EF0-DD4A-CA8D50DE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4 Pillars of Going Digital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User Experience</a:t>
            </a:r>
            <a:r>
              <a:rPr lang="en-US" dirty="0"/>
              <a:t> – Apps/websites must be easy to use (e.g., Service NSW).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Digital Processes</a:t>
            </a:r>
            <a:r>
              <a:rPr lang="en-US" dirty="0"/>
              <a:t> – End-to-end automation (e.g., food delivery apps).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Digital Speed</a:t>
            </a:r>
            <a:r>
              <a:rPr lang="en-US" dirty="0"/>
              <a:t> – Fast rollout of new tech.</a:t>
            </a: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Empowering Teams</a:t>
            </a:r>
            <a:r>
              <a:rPr lang="en-US" dirty="0"/>
              <a:t> – Everyone must contribute, not just IT.</a:t>
            </a:r>
          </a:p>
        </p:txBody>
      </p:sp>
    </p:spTree>
    <p:extLst>
      <p:ext uri="{BB962C8B-B14F-4D97-AF65-F5344CB8AC3E}">
        <p14:creationId xmlns:p14="http://schemas.microsoft.com/office/powerpoint/2010/main" val="126649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EC4AA-7EBE-503D-1A19-195808D82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BBB2-15FE-1DFF-651D-258DF79F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Pillars of </a:t>
            </a:r>
            <a:r>
              <a:rPr lang="en-US" dirty="0" err="1"/>
              <a:t>Digitalisation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6BCA3-4DCF-4495-E635-DA3A4B61B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Domino’s Pizza App covers all 4 pillars — order, track, deliver, feedback.</a:t>
            </a:r>
          </a:p>
        </p:txBody>
      </p:sp>
    </p:spTree>
    <p:extLst>
      <p:ext uri="{BB962C8B-B14F-4D97-AF65-F5344CB8AC3E}">
        <p14:creationId xmlns:p14="http://schemas.microsoft.com/office/powerpoint/2010/main" val="39848202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3520C-4AE5-B62C-4C41-99E4713D2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3E77-0B2B-95D5-F0AA-C8FA7603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Disruption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557B-5C0B-C146-899F-016E7034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Digital Disruption = Big Change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Tech can break old ways of doing business.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can confuse people, especially if not planned well.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expect more privacy, better service — fast!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Businesses need new standards and goals.</a:t>
            </a:r>
          </a:p>
        </p:txBody>
      </p:sp>
    </p:spTree>
    <p:extLst>
      <p:ext uri="{BB962C8B-B14F-4D97-AF65-F5344CB8AC3E}">
        <p14:creationId xmlns:p14="http://schemas.microsoft.com/office/powerpoint/2010/main" val="1719739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50E28-1C45-46C4-69D2-ED0C63AB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521A-A5B7-35CF-050A-69DED2C6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Digital Disruption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BB18-1046-D4E3-F3A6-85C24987F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Uber disrupted taxis in Australia — changing how we travel, pay, and complain.</a:t>
            </a:r>
          </a:p>
        </p:txBody>
      </p:sp>
    </p:spTree>
    <p:extLst>
      <p:ext uri="{BB962C8B-B14F-4D97-AF65-F5344CB8AC3E}">
        <p14:creationId xmlns:p14="http://schemas.microsoft.com/office/powerpoint/2010/main" val="580654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627B-0D07-9DDE-DB44-43DEBADF4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F77F-CC32-5B93-BE84-296A1849A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IT Advancement in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C2C2-6AFD-F835-C491-316220F8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How IT Helps Business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&amp; Automation</a:t>
            </a:r>
            <a:r>
              <a:rPr lang="en-US" dirty="0"/>
              <a:t> = Faster work, fewer mistakes.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MIS (Management Info Systems)</a:t>
            </a:r>
            <a:r>
              <a:rPr lang="en-US" dirty="0"/>
              <a:t> = Smarter decisions.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SIS (Strategic Info Systems)</a:t>
            </a:r>
            <a:r>
              <a:rPr lang="en-US" dirty="0"/>
              <a:t> = Gain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270157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CC643-0458-BF76-D5E6-77B6E848C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26F4-6739-9A17-D70D-2A5390B0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Unit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E62D4-AB0B-5815-0872-802B1466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0198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ICT504 focuses on advanced strategic IT planning and leadership. You will: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Develop IT strategies to solve </a:t>
            </a:r>
            <a:r>
              <a:rPr lang="en-US" sz="2800" dirty="0" err="1">
                <a:latin typeface="+mj-lt"/>
              </a:rPr>
              <a:t>organisational</a:t>
            </a:r>
            <a:r>
              <a:rPr lang="en-US" sz="2800" dirty="0">
                <a:latin typeface="+mj-lt"/>
              </a:rPr>
              <a:t> problems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Build leadership capabilities through roleplay, reflection, and collaborative planning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Understand business-IT alignment, ethics, governance, and global strategy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Engage with real-world scenarios like Qantas leadership changes and strategic failures</a:t>
            </a:r>
          </a:p>
        </p:txBody>
      </p:sp>
    </p:spTree>
    <p:extLst>
      <p:ext uri="{BB962C8B-B14F-4D97-AF65-F5344CB8AC3E}">
        <p14:creationId xmlns:p14="http://schemas.microsoft.com/office/powerpoint/2010/main" val="1407147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77C6-7823-77CF-E20B-4A538451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EFD5-2B25-EE1A-1A0C-D7E9AC13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IT Advancement in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9CF1-93A7-931D-A187-F8FBD635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Example:</a:t>
            </a:r>
            <a:br>
              <a:rPr lang="en-US" sz="2800" dirty="0"/>
            </a:br>
            <a:r>
              <a:rPr lang="en-US" sz="2800" dirty="0"/>
              <a:t>Commonwealth Bank uses advanced data systems to recommend financial products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388527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DCE0-6922-C95D-E120-D5FF386EC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6583-2D95-C629-6886-34072936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Strategic Information Systems (SIS)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C422-148C-8F7F-B9AC-CFEEE4B1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Why SIS Matters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SIS helps a business stand out.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allows better services, faster processes, and smart decisions.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in </a:t>
            </a:r>
            <a:r>
              <a:rPr lang="en-US" b="1" dirty="0"/>
              <a:t>business process redesign</a:t>
            </a:r>
            <a:r>
              <a:rPr lang="en-US" dirty="0"/>
              <a:t>, </a:t>
            </a:r>
            <a:r>
              <a:rPr lang="en-US" b="1" dirty="0"/>
              <a:t>framework updates</a:t>
            </a:r>
            <a:r>
              <a:rPr lang="en-US" dirty="0"/>
              <a:t>, and </a:t>
            </a:r>
            <a:r>
              <a:rPr lang="en-US" b="1" dirty="0"/>
              <a:t>goal setting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414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245FC-8F8A-F3F9-901B-186AE43D8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5DCD-B1C2-BA05-9DDF-F89D8CB0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Strategic Information Systems (SIS)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D9E2C-D189-1876-1638-1F2069A1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715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/>
              <a:t>E</a:t>
            </a:r>
            <a:r>
              <a:rPr lang="en-US" sz="2800" b="1" dirty="0"/>
              <a:t>xample:</a:t>
            </a:r>
            <a:br>
              <a:rPr lang="en-US" sz="2800" dirty="0"/>
            </a:br>
            <a:r>
              <a:rPr lang="en-US" sz="2800" dirty="0"/>
              <a:t>Qantas uses SIS to manage bookings, customer loyalty, and route planning.</a:t>
            </a:r>
          </a:p>
        </p:txBody>
      </p:sp>
    </p:spTree>
    <p:extLst>
      <p:ext uri="{BB962C8B-B14F-4D97-AF65-F5344CB8AC3E}">
        <p14:creationId xmlns:p14="http://schemas.microsoft.com/office/powerpoint/2010/main" val="672596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6A7A8-5B43-41B5-95F6-5E600DBCE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5FC9-0C29-63D3-D7C5-9A8536EFF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Discussion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DB73-D234-E3B2-8C7D-B1D17D32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27432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 has technology improved your shopping or banking experience in Australia?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do some businesses struggle with tech adoption?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What leadership traits help drive successful IT changes?</a:t>
            </a:r>
          </a:p>
        </p:txBody>
      </p:sp>
    </p:spTree>
    <p:extLst>
      <p:ext uri="{BB962C8B-B14F-4D97-AF65-F5344CB8AC3E}">
        <p14:creationId xmlns:p14="http://schemas.microsoft.com/office/powerpoint/2010/main" val="699744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5D8EE-9A30-CCC9-2433-800434995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B144-21FC-CFFB-9CA8-121E7F57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C855-D0B1-78AC-02D3-DB4CC0760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40386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Create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mind 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of how ICT is used in MyGov, Telstra, or Kmart.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Google Trends or Australian Bureau of Statistics to explore data on digital adoption.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Build a basic business process flow (e.g., Online Order → Delivery) using diagrams.net 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Lucidchart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7379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810A-5B66-55FC-82BC-1370AE4C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245"/>
            <a:ext cx="8229600" cy="893637"/>
          </a:xfrm>
        </p:spPr>
        <p:txBody>
          <a:bodyPr/>
          <a:lstStyle/>
          <a:p>
            <a:r>
              <a:rPr lang="en-AU" dirty="0"/>
              <a:t>Sujan’s class activity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FA4E229C-6F4F-9DCF-0922-D24EEF601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871392"/>
            <a:ext cx="7010402" cy="5983580"/>
          </a:xfrm>
        </p:spPr>
      </p:pic>
    </p:spTree>
    <p:extLst>
      <p:ext uri="{BB962C8B-B14F-4D97-AF65-F5344CB8AC3E}">
        <p14:creationId xmlns:p14="http://schemas.microsoft.com/office/powerpoint/2010/main" val="24423915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31B50-9EE4-5512-8EA5-8AECEF8EF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1B-BD1B-B7BF-23FE-0B0B9A53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Presentation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46CCB-8092-BF0E-6F92-390325C13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9144000" cy="2743200"/>
          </a:xfrm>
        </p:spPr>
        <p:txBody>
          <a:bodyPr vert="horz" lIns="91440" tIns="45720" rIns="91440" bIns="45720" rtlCol="0" anchor="t"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Choose an Australian company (e.g., Bunnings, ATO, Optus).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Explain how they use ICT to improve service.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Discuss leadership and strategy used during tech rollouts.</a:t>
            </a:r>
          </a:p>
        </p:txBody>
      </p:sp>
    </p:spTree>
    <p:extLst>
      <p:ext uri="{BB962C8B-B14F-4D97-AF65-F5344CB8AC3E}">
        <p14:creationId xmlns:p14="http://schemas.microsoft.com/office/powerpoint/2010/main" val="1056095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AA5D-8424-70EC-3078-D3AEDD3C0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201F-80B2-4B10-B52A-0D3D179A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Role-Play Debate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8A55-B46C-6363-5E5E-6DCD68381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39624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“Digital disruption helps businesses more than it hurts them.” – Agree or disagree?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“Old systems should be kept instead of replaced.” – Take sides and debate.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“Leadership is more important than technology in business success.” – Discuss with real examples.</a:t>
            </a:r>
          </a:p>
        </p:txBody>
      </p:sp>
    </p:spTree>
    <p:extLst>
      <p:ext uri="{BB962C8B-B14F-4D97-AF65-F5344CB8AC3E}">
        <p14:creationId xmlns:p14="http://schemas.microsoft.com/office/powerpoint/2010/main" val="2783091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4325"/>
            <a:ext cx="8228013" cy="1062038"/>
          </a:xfrm>
        </p:spPr>
        <p:txBody>
          <a:bodyPr tIns="35202">
            <a:normAutofit/>
          </a:bodyPr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dirty="0"/>
              <a:t>Assessment Methods</a:t>
            </a:r>
            <a:br>
              <a:rPr lang="en-US" dirty="0"/>
            </a:br>
            <a:r>
              <a:rPr lang="en-US" sz="1800" dirty="0">
                <a:ea typeface="Calibri"/>
                <a:cs typeface="Calibri"/>
              </a:rPr>
              <a:t>(Direct from Unit Outline)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F1DC04-65B7-7AC3-9897-678E3190C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81387"/>
              </p:ext>
            </p:extLst>
          </p:nvPr>
        </p:nvGraphicFramePr>
        <p:xfrm>
          <a:off x="316301" y="1265207"/>
          <a:ext cx="8350698" cy="2619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4819">
                  <a:extLst>
                    <a:ext uri="{9D8B030D-6E8A-4147-A177-3AD203B41FA5}">
                      <a16:colId xmlns:a16="http://schemas.microsoft.com/office/drawing/2014/main" val="1710725190"/>
                    </a:ext>
                  </a:extLst>
                </a:gridCol>
                <a:gridCol w="1650267">
                  <a:extLst>
                    <a:ext uri="{9D8B030D-6E8A-4147-A177-3AD203B41FA5}">
                      <a16:colId xmlns:a16="http://schemas.microsoft.com/office/drawing/2014/main" val="1320120511"/>
                    </a:ext>
                  </a:extLst>
                </a:gridCol>
                <a:gridCol w="1455612">
                  <a:extLst>
                    <a:ext uri="{9D8B030D-6E8A-4147-A177-3AD203B41FA5}">
                      <a16:colId xmlns:a16="http://schemas.microsoft.com/office/drawing/2014/main" val="608400658"/>
                    </a:ext>
                  </a:extLst>
                </a:gridCol>
              </a:tblGrid>
              <a:tr h="252210">
                <a:tc>
                  <a:txBody>
                    <a:bodyPr/>
                    <a:lstStyle/>
                    <a:p>
                      <a:pPr fontAlgn="t"/>
                      <a:endParaRPr lang="en-US" dirty="0">
                        <a:effectLst/>
                      </a:endParaRPr>
                    </a:p>
                    <a:p>
                      <a:pPr rtl="0" fontAlgn="base"/>
                      <a:r>
                        <a:rPr lang="en-US" sz="1100" b="1" dirty="0">
                          <a:solidFill>
                            <a:srgbClr val="007E8D"/>
                          </a:solidFill>
                          <a:effectLst/>
                          <a:latin typeface="Arial"/>
                        </a:rPr>
                        <a:t>Assessment tasks</a:t>
                      </a:r>
                      <a:r>
                        <a:rPr lang="en-US" sz="1100" dirty="0">
                          <a:solidFill>
                            <a:srgbClr val="007E8D"/>
                          </a:solidFill>
                          <a:effectLst/>
                          <a:latin typeface="Arial"/>
                        </a:rPr>
                        <a:t> 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kern="1200" dirty="0">
                          <a:solidFill>
                            <a:srgbClr val="007E8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Week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30849B"/>
                      </a:solidFill>
                    </a:lnR>
                    <a:lnT w="9524">
                      <a:solidFill>
                        <a:srgbClr val="30849B"/>
                      </a:solidFill>
                    </a:lnT>
                    <a:lnB w="9524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DF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1" kern="1200" dirty="0">
                          <a:solidFill>
                            <a:srgbClr val="007E8D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Wight</a:t>
                      </a:r>
                    </a:p>
                  </a:txBody>
                  <a:tcPr>
                    <a:lnL w="9524">
                      <a:solidFill>
                        <a:srgbClr val="30849B"/>
                      </a:solidFill>
                    </a:lnL>
                    <a:lnR w="9524">
                      <a:solidFill>
                        <a:srgbClr val="30849B"/>
                      </a:solidFill>
                    </a:lnR>
                    <a:lnT w="9524">
                      <a:solidFill>
                        <a:srgbClr val="30849B"/>
                      </a:solidFill>
                    </a:lnT>
                    <a:lnB w="9524">
                      <a:solidFill>
                        <a:srgbClr val="30849B"/>
                      </a:solidFill>
                    </a:lnB>
                    <a:solidFill>
                      <a:srgbClr val="DBED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798148"/>
                  </a:ext>
                </a:extLst>
              </a:tr>
              <a:tr h="46685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  <a:latin typeface="Calibri"/>
                        </a:rPr>
                        <a:t>1. Early intervention – Online Quiz test comprising of a variety of theoretical questions (MCQs and True/False). 500 Words equivalent. 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</a:rPr>
                        <a:t>Week 3 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30849B"/>
                      </a:solidFill>
                    </a:lnR>
                    <a:lnT w="9524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</a:rPr>
                        <a:t>10% </a:t>
                      </a:r>
                    </a:p>
                  </a:txBody>
                  <a:tcPr marL="45720" marR="45720">
                    <a:lnL w="9524">
                      <a:solidFill>
                        <a:srgbClr val="30849B"/>
                      </a:solidFill>
                    </a:lnL>
                    <a:lnR w="9524">
                      <a:solidFill>
                        <a:srgbClr val="30849B"/>
                      </a:solidFill>
                    </a:lnR>
                    <a:lnT w="9524">
                      <a:solidFill>
                        <a:srgbClr val="30849B"/>
                      </a:solidFill>
                    </a:lnT>
                    <a:lnB w="9524">
                      <a:solidFill>
                        <a:srgbClr val="30849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220396"/>
                  </a:ext>
                </a:extLst>
              </a:tr>
              <a:tr h="53125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  <a:latin typeface="Calibri"/>
                        </a:rPr>
                        <a:t>2. Mid-term test comprising of a variety of theory and calculation questions (Short Answer questions). 1,500 Words equivalent. 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</a:rPr>
                        <a:t>Week 6 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30849B"/>
                      </a:solidFill>
                    </a:lnR>
                    <a:lnT w="9524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</a:rPr>
                        <a:t>30% </a:t>
                      </a:r>
                    </a:p>
                  </a:txBody>
                  <a:tcPr marL="45720" marR="45720">
                    <a:lnL w="9524">
                      <a:solidFill>
                        <a:srgbClr val="30849B"/>
                      </a:solidFill>
                    </a:lnL>
                    <a:lnR w="9524">
                      <a:solidFill>
                        <a:srgbClr val="30849B"/>
                      </a:solidFill>
                    </a:lnR>
                    <a:lnT w="9524">
                      <a:solidFill>
                        <a:srgbClr val="30849B"/>
                      </a:solidFill>
                    </a:lnT>
                    <a:lnB w="9524">
                      <a:solidFill>
                        <a:srgbClr val="30849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628030"/>
                  </a:ext>
                </a:extLst>
              </a:tr>
              <a:tr h="382137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  <a:latin typeface="Calibri"/>
                        </a:rPr>
                        <a:t>3. Summative reflective journal – Leadership challenges. 1000 words equivalent. </a:t>
                      </a: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</a:rPr>
                        <a:t>Week 9 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30849B"/>
                      </a:solidFill>
                    </a:lnR>
                    <a:lnT w="9524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</a:rPr>
                        <a:t>20% </a:t>
                      </a:r>
                    </a:p>
                  </a:txBody>
                  <a:tcPr marL="45720" marR="45720">
                    <a:lnL w="9524">
                      <a:solidFill>
                        <a:srgbClr val="30849B"/>
                      </a:solidFill>
                    </a:lnL>
                    <a:lnR w="9524">
                      <a:solidFill>
                        <a:srgbClr val="30849B"/>
                      </a:solidFill>
                    </a:lnR>
                    <a:lnT w="9524">
                      <a:solidFill>
                        <a:srgbClr val="30849B"/>
                      </a:solidFill>
                    </a:lnT>
                    <a:lnB w="9524">
                      <a:solidFill>
                        <a:srgbClr val="30849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894727"/>
                  </a:ext>
                </a:extLst>
              </a:tr>
              <a:tr h="512063">
                <a:tc>
                  <a:txBody>
                    <a:bodyPr/>
                    <a:lstStyle/>
                    <a:p>
                      <a:pPr rtl="0" fontAlgn="base"/>
                      <a:r>
                        <a:rPr lang="en-US" sz="1400" dirty="0">
                          <a:effectLst/>
                          <a:latin typeface="Calibri"/>
                        </a:rPr>
                        <a:t>4. Report and present a strategic plan for a given leadership case study</a:t>
                      </a:r>
                      <a:r>
                        <a:rPr lang="en-US" sz="1400" dirty="0">
                          <a:effectLst/>
                          <a:latin typeface="+mn-lt"/>
                        </a:rPr>
                        <a:t>. 2000 words equivalent. 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</a:rPr>
                        <a:t>Week 12 </a:t>
                      </a:r>
                    </a:p>
                  </a:txBody>
                  <a:tcPr marL="45720" marR="45720">
                    <a:lnL w="9525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30849B"/>
                      </a:solidFill>
                    </a:lnR>
                    <a:lnT w="9524" cap="flat" cmpd="sng" algn="ctr">
                      <a:solidFill>
                        <a:srgbClr val="308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4">
                      <a:solidFill>
                        <a:srgbClr val="30849B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400" dirty="0">
                          <a:effectLst/>
                          <a:latin typeface="Calibri"/>
                        </a:rPr>
                        <a:t>40% </a:t>
                      </a:r>
                    </a:p>
                  </a:txBody>
                  <a:tcPr marL="45720" marR="45720">
                    <a:lnL w="9524">
                      <a:solidFill>
                        <a:srgbClr val="30849B"/>
                      </a:solidFill>
                    </a:lnL>
                    <a:lnR w="9524">
                      <a:solidFill>
                        <a:srgbClr val="30849B"/>
                      </a:solidFill>
                    </a:lnR>
                    <a:lnT w="9524">
                      <a:solidFill>
                        <a:srgbClr val="30849B"/>
                      </a:solidFill>
                    </a:lnT>
                    <a:lnB w="9524">
                      <a:solidFill>
                        <a:srgbClr val="30849B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46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900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75064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B407F-13A8-DD31-B942-7732623AF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CD39-0925-3B5C-D830-D9221D86B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Unit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1607-F676-712D-E39F-A32A8DB5F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3903"/>
            <a:ext cx="9144000" cy="63246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ASSESSMENT PLAN (Total 100%)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Quiz (Week 3 - 10%)</a:t>
            </a:r>
            <a:endParaRPr lang="en-US" sz="2800" dirty="0">
              <a:latin typeface="+mj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Multiple Choice &amp; True/False to test theory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Tip: Focus on strategic alignment, IT-business value, leadership models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Mid-Term Short Answer Test (Week 6 - 30%)</a:t>
            </a:r>
            <a:endParaRPr lang="en-US" sz="2800" dirty="0">
              <a:latin typeface="+mj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Theory + scenario-based calculations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Tip: Practice using frameworks (e.g., SWOT, Porter's 5 Forces) in leadership contexts</a:t>
            </a:r>
          </a:p>
        </p:txBody>
      </p:sp>
    </p:spTree>
    <p:extLst>
      <p:ext uri="{BB962C8B-B14F-4D97-AF65-F5344CB8AC3E}">
        <p14:creationId xmlns:p14="http://schemas.microsoft.com/office/powerpoint/2010/main" val="39676513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Books &amp;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49113-AA8E-9A73-AAC6-BF633B381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3" y="990600"/>
            <a:ext cx="8617787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latin typeface="Calibri"/>
                <a:ea typeface="Calibri"/>
                <a:cs typeface="Calibri"/>
              </a:rPr>
              <a:t>D. Hofman, S. Aronow, and K. Nilles Gartner’s (2013). Supply Chain Top 25: Learning From The Industry Leaders, http://www.supplychain247.com/article/gartners_2013_supply_chain_t.op_25_learning_from_the_industry_leaders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P. Checkland and S. Holwell, Information, Systems and Information Systems: Making Sense of the Field, John Wiley &amp; Sons, Chichester, UK, 1998.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G. L. Neilson, K.L. Martin and E. Power, ‘The secrets of successful strategy execution’, Harvard Business Review, June, 2008, 61–70.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R.Y. Wang and D.M. Strong, ‘Beyond accuracy: what data quality means to data consumers’, Journal of Management Information Systems, 12, 4, 1996, 5–34; 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Kwon, N. Lee and B. Shin, ‘Data quality management, data usage experience and acquisition intention of big data analytics’, International Journal of Information Management, 34, 3, 2014, 387–394; 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Y.J. Kim, R. Kishore and G.L. Sanders, ‘From DQ to EQ: understanding data quality in the context of eBusiness systems’, Communications of the ACM, 48, 10, 2005, 75–81; 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S. Watts, G. Shankaranarayanan and A. Even, 2009, ‘Data quality assessment in context: A cognitive perspective’, Decision Support Systems, 48, 1, 2009, 202–211; 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V.C. Storey, R.M. Dewan and M. Freimer, ‘Data quality: setting organizational priorities’, Decision Support Systems, 54, 1, 2012, 434–442; 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P. Woodall, A. Borek and A.K. Parlikad, ‘Data quality assessment: The hybrid approach’, Information &amp; Management, 50, 7, 2013, 369–382.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43437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B44EE-92F7-5EB5-4006-6C20CFCD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8D3D-5874-6652-0579-A1F1577D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Tutorial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680D-38FD-6E32-A800-4D1ED03E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3" y="990600"/>
            <a:ext cx="9074987" cy="56388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ICT504 IT Strategy and Leadership 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4BACC6"/>
                </a:solidFill>
                <a:effectLst>
                  <a:outerShdw blurRad="12700" dist="38100" dir="2700000" algn="tl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Tutorial 1</a:t>
            </a:r>
            <a:r>
              <a:rPr lang="en-US" sz="2800" b="1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360"/>
              </a:spcAft>
              <a:buNone/>
            </a:pPr>
            <a:r>
              <a:rPr lang="en-US" sz="2800" b="1" kern="0" dirty="0">
                <a:solidFill>
                  <a:srgbClr val="365F91"/>
                </a:solidFill>
                <a:effectLst/>
                <a:latin typeface="+mj-lt"/>
                <a:ea typeface="Times New Roman" panose="02020603050405020304" pitchFamily="18" charset="0"/>
                <a:cs typeface="Gautami" panose="020B0502040204020203" pitchFamily="34" charset="0"/>
              </a:rPr>
              <a:t>Practical Section: Western Australia Public Transport </a:t>
            </a:r>
          </a:p>
          <a:p>
            <a:pPr fontAlgn="base">
              <a:spcAft>
                <a:spcPts val="750"/>
              </a:spcAft>
              <a:buNone/>
            </a:pPr>
            <a:r>
              <a:rPr lang="en-AU" sz="28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Public transport has played a major part in the history of Western Australia. The Public Transport Authority (PTA) is responsible for the following transport services:</a:t>
            </a:r>
            <a:endParaRPr lang="en-US" sz="2800" dirty="0">
              <a:effectLst/>
              <a:latin typeface="+mj-lt"/>
              <a:ea typeface="Times New Roman" panose="02020603050405020304" pitchFamily="18" charset="0"/>
            </a:endParaRPr>
          </a:p>
          <a:p>
            <a:pPr lvl="1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Rail, bus and ferry services in the metropolitan area (</a:t>
            </a:r>
            <a:r>
              <a:rPr lang="en-US" u="sng" dirty="0" err="1">
                <a:solidFill>
                  <a:srgbClr val="005D5D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Transperth</a:t>
            </a: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1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Public transport services in regional </a:t>
            </a:r>
            <a:r>
              <a:rPr lang="en-US" dirty="0" err="1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centres</a:t>
            </a: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u="sng" dirty="0" err="1">
                <a:solidFill>
                  <a:srgbClr val="005D5D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TransRegional</a:t>
            </a: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89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3F6DB-D8CF-57AA-D0BE-BA3362898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5008-5BDC-6754-2D9D-92A0199E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Tutorial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DE7F-A7C2-4A8B-1F76-8AB27F53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3" y="1251155"/>
            <a:ext cx="9074987" cy="4648200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Coach and rail passenger services to regional areas (</a:t>
            </a:r>
            <a:r>
              <a:rPr lang="en-US" u="sng" dirty="0" err="1">
                <a:solidFill>
                  <a:srgbClr val="005D5D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Transwa</a:t>
            </a: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1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u="sng" dirty="0">
                <a:solidFill>
                  <a:srgbClr val="005D5D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School bus services</a:t>
            </a:r>
            <a:endParaRPr lang="en-US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1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Designing, building and maintaining transport infrastructure and rollingstock and associated parts (see </a:t>
            </a:r>
            <a:r>
              <a:rPr lang="en-US" u="sng" dirty="0">
                <a:solidFill>
                  <a:srgbClr val="005D5D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our Projects</a:t>
            </a: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 lvl="1" indent="-342900" fontAlgn="base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333333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Protecting the long-term viability of the 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State’s </a:t>
            </a:r>
            <a:r>
              <a:rPr lang="en-US" u="sng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freight rail corridor and infrastructure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73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1FC71-9D58-1592-803F-EB6A06A2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8ED1-19C1-AF4E-E07F-600EF3EE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>
                <a:ea typeface="Calibri"/>
                <a:cs typeface="Calibri"/>
              </a:rPr>
              <a:t>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B51B-8121-234F-6394-5F03993C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3" y="990600"/>
            <a:ext cx="8617787" cy="5638800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buNone/>
            </a:pPr>
            <a:r>
              <a:rPr lang="en-AU" sz="2800" dirty="0">
                <a:solidFill>
                  <a:srgbClr val="333333"/>
                </a:solidFill>
                <a:effectLst/>
                <a:latin typeface="+mj-lt"/>
                <a:ea typeface="Times New Roman" panose="02020603050405020304" pitchFamily="18" charset="0"/>
              </a:rPr>
              <a:t>Since 2010, the State’s three key transport agencies - the Public Transport Authority, the Department of Transport and Main Roads - have worked together as the </a:t>
            </a:r>
            <a:r>
              <a:rPr lang="en-AU" sz="28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Transport Portfolio</a:t>
            </a:r>
            <a:r>
              <a:rPr lang="en-AU" sz="28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 to coordinate a smarter, integrated and optimised transport network for WA.</a:t>
            </a:r>
            <a:endParaRPr lang="en-US" sz="2800" dirty="0">
              <a:effectLst/>
              <a:latin typeface="+mj-lt"/>
              <a:ea typeface="Times New Roman" panose="02020603050405020304" pitchFamily="18" charset="0"/>
            </a:endParaRPr>
          </a:p>
          <a:p>
            <a:pPr algn="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Source: https://www.pta.wa.gov.au/about-us/our-role</a:t>
            </a:r>
            <a:endParaRPr lang="en-US" sz="2800" dirty="0">
              <a:effectLst/>
              <a:latin typeface="+mj-lt"/>
              <a:ea typeface="Calibri" panose="020F0502020204030204" pitchFamily="34" charset="0"/>
              <a:cs typeface="Gautami" panose="020B0502040204020203" pitchFamily="34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360"/>
              </a:spcAft>
              <a:buNone/>
            </a:pPr>
            <a:r>
              <a:rPr lang="en-US" sz="2800" b="1" kern="0" dirty="0">
                <a:solidFill>
                  <a:srgbClr val="365F91"/>
                </a:solidFill>
                <a:effectLst/>
                <a:latin typeface="+mj-lt"/>
                <a:ea typeface="Times New Roman" panose="02020603050405020304" pitchFamily="18" charset="0"/>
                <a:cs typeface="Gautami" panose="020B0502040204020203" pitchFamily="34" charset="0"/>
              </a:rPr>
              <a:t>Practical Work:</a:t>
            </a:r>
          </a:p>
          <a:p>
            <a:pPr marL="514350" lvl="0" indent="-514350">
              <a:lnSpc>
                <a:spcPct val="107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  <a:t>Discuss the advancement of technology in WA public transport.</a:t>
            </a:r>
          </a:p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Gautami" panose="020B0502040204020203" pitchFamily="34" charset="0"/>
              </a:rPr>
              <a:t>Explain the importance of strategic and leadership in Western Australia Public Transport.</a:t>
            </a:r>
          </a:p>
        </p:txBody>
      </p:sp>
    </p:spTree>
    <p:extLst>
      <p:ext uri="{BB962C8B-B14F-4D97-AF65-F5344CB8AC3E}">
        <p14:creationId xmlns:p14="http://schemas.microsoft.com/office/powerpoint/2010/main" val="969580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FAC33-F766-0047-CACD-14DF6DEAE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2D29E-36CC-542E-37BB-D66CF25D4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285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3. Reflective Journal: Leadership Challenges (Week 9 - 20%)</a:t>
            </a:r>
            <a:endParaRPr lang="en-US" sz="2800" dirty="0">
              <a:latin typeface="+mj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Analyse</a:t>
            </a:r>
            <a:r>
              <a:rPr lang="en-US" dirty="0">
                <a:latin typeface="+mj-lt"/>
              </a:rPr>
              <a:t> leadership dilemmas using real cases (e.g., Qantas CEO)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Tip: Link theory (e.g., resilience, ethics) with personal insights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4. Strategic Plan Report + Presentation (Week 12 - 40%)</a:t>
            </a:r>
            <a:endParaRPr lang="en-US" sz="2800" dirty="0">
              <a:latin typeface="+mj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Write a board-ready strategic plan for an IT leadership case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Tip: Use frameworks like Balanced Scorecard, PESTLE, and IT Portfolio Management</a:t>
            </a:r>
          </a:p>
        </p:txBody>
      </p:sp>
    </p:spTree>
    <p:extLst>
      <p:ext uri="{BB962C8B-B14F-4D97-AF65-F5344CB8AC3E}">
        <p14:creationId xmlns:p14="http://schemas.microsoft.com/office/powerpoint/2010/main" val="385895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9587-DE46-A081-620C-E9E628F19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4E45-83D3-C991-765B-709E78BB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28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SUCCESS TIPS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Understand Assessment Rubrics</a:t>
            </a:r>
            <a:r>
              <a:rPr lang="en-US" sz="2800" dirty="0"/>
              <a:t>: Each rubric outlines how to achieve full marks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Use APA Referencing</a:t>
            </a:r>
            <a:r>
              <a:rPr lang="en-US" sz="2800" dirty="0"/>
              <a:t>: Include in-text citations and a complete reference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EB133-C925-3173-E63A-10A12F65E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8DB4C-CD79-639C-8A75-7AE8C75F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28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Stay </a:t>
            </a:r>
            <a:r>
              <a:rPr lang="en-US" sz="2800" b="1" dirty="0" err="1"/>
              <a:t>Organised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Word's built-in Table of Contents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Submit Turnitin drafts early for feedback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Link Theory + Practice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 to Rothaermel's Strategic Management book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industry articles (e.g., Guardian Qantas article) for evidence</a:t>
            </a:r>
          </a:p>
        </p:txBody>
      </p:sp>
    </p:spTree>
    <p:extLst>
      <p:ext uri="{BB962C8B-B14F-4D97-AF65-F5344CB8AC3E}">
        <p14:creationId xmlns:p14="http://schemas.microsoft.com/office/powerpoint/2010/main" val="71577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54C4D-F5D8-3E4A-2D85-6A7F961EA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70725-1E15-DCE2-8100-B82A4466F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28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WHAT TO AVOID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Plagiarism &amp; AI overuse</a:t>
            </a:r>
            <a:r>
              <a:rPr lang="en-US" dirty="0"/>
              <a:t>: Turnitin and AI detection will be used. Write in your own words.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Late Submissions</a:t>
            </a:r>
            <a:r>
              <a:rPr lang="en-US" dirty="0"/>
              <a:t>: Avoid penalties by keeping deadlines in calendar alerts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Ignoring Feedback</a:t>
            </a:r>
            <a:r>
              <a:rPr lang="en-US" dirty="0"/>
              <a:t>: Revisit </a:t>
            </a:r>
            <a:r>
              <a:rPr lang="en-US" dirty="0" err="1"/>
              <a:t>Studiosity</a:t>
            </a:r>
            <a:r>
              <a:rPr lang="en-US" dirty="0"/>
              <a:t> comments and in-class feedback before final submission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Shallow Research</a:t>
            </a:r>
            <a:r>
              <a:rPr lang="en-US" dirty="0"/>
              <a:t>: Avoid just Googling answers. Use scholarly sources and unit readings.</a:t>
            </a:r>
          </a:p>
        </p:txBody>
      </p:sp>
    </p:spTree>
    <p:extLst>
      <p:ext uri="{BB962C8B-B14F-4D97-AF65-F5344CB8AC3E}">
        <p14:creationId xmlns:p14="http://schemas.microsoft.com/office/powerpoint/2010/main" val="1938704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7ADD-E9A7-5D3C-F7BB-8C521BC24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33DCE-B074-C86D-CED5-4263AD04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285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/>
              <a:t>TOOLS &amp; RESOURCES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/>
              <a:t>Studiosity</a:t>
            </a:r>
            <a:r>
              <a:rPr lang="en-US" sz="2800" dirty="0"/>
              <a:t>: Pre-submission writing feedback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Turnitin Draft Coach</a:t>
            </a:r>
            <a:r>
              <a:rPr lang="en-US" sz="2800" dirty="0"/>
              <a:t>: Self-check originality and grammar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Strategic Textbooks</a:t>
            </a:r>
            <a:r>
              <a:rPr lang="en-US" sz="28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Rothaermel (2021) Strategic Management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Recommended journal articles from Moodle</a:t>
            </a:r>
          </a:p>
        </p:txBody>
      </p:sp>
    </p:spTree>
    <p:extLst>
      <p:ext uri="{BB962C8B-B14F-4D97-AF65-F5344CB8AC3E}">
        <p14:creationId xmlns:p14="http://schemas.microsoft.com/office/powerpoint/2010/main" val="445142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5262</TotalTime>
  <Words>2188</Words>
  <Application>Microsoft Office PowerPoint</Application>
  <PresentationFormat>On-screen Show (4:3)</PresentationFormat>
  <Paragraphs>204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STXingkai</vt:lpstr>
      <vt:lpstr>Arial</vt:lpstr>
      <vt:lpstr>Calibri</vt:lpstr>
      <vt:lpstr>Symbol</vt:lpstr>
      <vt:lpstr>Office Theme</vt:lpstr>
      <vt:lpstr> ICT504 IT Strategy &amp; Leadership  Week 1  Introduction  Lecturer: Dr. Farshid Keivanian</vt:lpstr>
      <vt:lpstr>Lecture Outline</vt:lpstr>
      <vt:lpstr>Unit Overview</vt:lpstr>
      <vt:lpstr>Unit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Topics (Direct from Unit Outline) </vt:lpstr>
      <vt:lpstr>Subject Objectives (Direct from Unit Outline)</vt:lpstr>
      <vt:lpstr>Role of ICT in Business World</vt:lpstr>
      <vt:lpstr>Role of ICT in Business World</vt:lpstr>
      <vt:lpstr>Role of ICT in Business World</vt:lpstr>
      <vt:lpstr>Technology Factors </vt:lpstr>
      <vt:lpstr>Technology Factors </vt:lpstr>
      <vt:lpstr>Strategic &amp; Leadership Change</vt:lpstr>
      <vt:lpstr>Strategic &amp; Leadership Change</vt:lpstr>
      <vt:lpstr>Technological Impact</vt:lpstr>
      <vt:lpstr>Technological Impact</vt:lpstr>
      <vt:lpstr>New Business Models</vt:lpstr>
      <vt:lpstr>New Business Models</vt:lpstr>
      <vt:lpstr>Pillars of Digitalisation</vt:lpstr>
      <vt:lpstr>Pillars of Digitalisation</vt:lpstr>
      <vt:lpstr>Digital Disruption</vt:lpstr>
      <vt:lpstr>Digital Disruption</vt:lpstr>
      <vt:lpstr>IT Advancement in Business</vt:lpstr>
      <vt:lpstr>IT Advancement in Business</vt:lpstr>
      <vt:lpstr>Strategic Information Systems (SIS)</vt:lpstr>
      <vt:lpstr>Strategic Information Systems (SIS)</vt:lpstr>
      <vt:lpstr>Research Discussion Questions</vt:lpstr>
      <vt:lpstr>Hands-On Activities</vt:lpstr>
      <vt:lpstr>Sujan’s class activity</vt:lpstr>
      <vt:lpstr>Group Presentation Ideas</vt:lpstr>
      <vt:lpstr>Role-Play Debate Questions</vt:lpstr>
      <vt:lpstr>Assessment Methods (Direct from Unit Outline) </vt:lpstr>
      <vt:lpstr>PowerPoint Presentation</vt:lpstr>
      <vt:lpstr>Books &amp; Articles</vt:lpstr>
      <vt:lpstr>Tutorial Week 1</vt:lpstr>
      <vt:lpstr>Tutorial Week 1</vt:lpstr>
      <vt:lpstr>Tutorial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Farshid Keivanian</cp:lastModifiedBy>
  <cp:revision>2088</cp:revision>
  <dcterms:created xsi:type="dcterms:W3CDTF">2013-11-24T06:45:02Z</dcterms:created>
  <dcterms:modified xsi:type="dcterms:W3CDTF">2025-03-27T00:08:11Z</dcterms:modified>
</cp:coreProperties>
</file>