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3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9/08/2024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eather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eather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Preparation for Domain 1 Post-Assessment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1" y="369172"/>
            <a:ext cx="12192000" cy="64888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Export as PDF: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Create PDF/XPS Document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Create PDF/XPS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Publish as PDF or XPS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dialog box, ensure that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Open file after publishing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checkbox is checked.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These steps will set the specified cells as the print area and export the worksheet as a PDF, opening the PDF automatically after the export is complete.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 cells A1 through M18 as the print area and export the file as a pdf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1" y="369172"/>
            <a:ext cx="12192000" cy="64888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Open Excel: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Launch Microsoft Excel and open a new workbook.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Go to the "Data" Tab: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Excel ribbon, click on the "Data" tab to access data-related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Import Data: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"Get Data" button (it may also be labeled as "Get External Data").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"From File" &gt; "From JSON" to open the file selection dialog.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Select the JSON File: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to the location where you have saved the 112-teachers.json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the file and click "Import."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Import the 112-teachers.json file into Excel, adding the data to cell A1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1" y="369172"/>
            <a:ext cx="12192000" cy="454983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Load Data into Excel: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Excel will preview the data. You can click "Load" to load the data directly into your worksheet.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the data is loaded starting from cell A1.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Adjust Data Formatting (if necessary):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the data is loaded, you might need to adjust column widths or format the data as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Import the 112-teachers.json file into Excel, adding the data to cell A1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21022" y="5103513"/>
            <a:ext cx="12170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These steps will allow you to import the JSON file into Excel starting at cell A1.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1" y="369172"/>
            <a:ext cx="12192000" cy="13181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steps to freeze the 3rd row of the current worksheet, open a second window of the worksheet, and arrange the windows vertically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freeze the 3rd row of the current worksheet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1687353"/>
            <a:ext cx="12202511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Freeze the 3rd Row: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Select Row 4: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row number 4 to select the entire row just below the one you want to freeze.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Go to the "View" Tab: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Excel ribbon, click on the "View" tab to access the window-related tools.</a:t>
            </a:r>
          </a:p>
        </p:txBody>
      </p:sp>
    </p:spTree>
    <p:extLst>
      <p:ext uri="{BB962C8B-B14F-4D97-AF65-F5344CB8AC3E}">
        <p14:creationId xmlns:p14="http://schemas.microsoft.com/office/powerpoint/2010/main" val="263171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1" y="369172"/>
            <a:ext cx="12192000" cy="13181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steps to freeze the 3rd row of the current worksheet, open a second window of the worksheet, and arrange the windows vertically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freeze the 3rd row of the current worksheet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1687353"/>
            <a:ext cx="12202511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Freeze Panes: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"Freeze Panes" in the "Window"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"Freeze Panes" from the dropdown menu.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will freeze the rows above the selected row, which in this case is up to row 3</a:t>
            </a:r>
          </a:p>
        </p:txBody>
      </p:sp>
    </p:spTree>
    <p:extLst>
      <p:ext uri="{BB962C8B-B14F-4D97-AF65-F5344CB8AC3E}">
        <p14:creationId xmlns:p14="http://schemas.microsoft.com/office/powerpoint/2010/main" val="11178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freeze the 3rd row of the current worksheet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430887"/>
            <a:ext cx="12202511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Open a Second Window of the Worksheet: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New Window: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Still in the "View" tab, click on "New Window" in the "Window"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will open a new window of the current workbook.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Arrange the Windows Vertically: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Arrange All: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"View" tab, click on "Arrange All" in the "Window"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dialog box will appear with different arrangement options.</a:t>
            </a:r>
          </a:p>
        </p:txBody>
      </p:sp>
    </p:spTree>
    <p:extLst>
      <p:ext uri="{BB962C8B-B14F-4D97-AF65-F5344CB8AC3E}">
        <p14:creationId xmlns:p14="http://schemas.microsoft.com/office/powerpoint/2010/main" val="42485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freeze the 3rd row of the current worksheet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430887"/>
            <a:ext cx="12202511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Vertical Arrangement: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"Vertical" from the options.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"OK" to arrange the two windows side by side vertically.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57A9-C57A-ADE3-C1BB-F7330A0E8CAB}"/>
              </a:ext>
            </a:extLst>
          </p:cNvPr>
          <p:cNvSpPr txBox="1"/>
          <p:nvPr/>
        </p:nvSpPr>
        <p:spPr>
          <a:xfrm>
            <a:off x="-33454" y="2872549"/>
            <a:ext cx="1222545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have the 3rd row frozen in your worksheet and two windows of the same worksheet arranged vertically for easier comparison and navigation.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0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repeat the first two rows at the top of each printed page and set up to print only the selected data in Excel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Repeat the First Two Rows at the Top of Each Page: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Go to the "Page Layout" Tab: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Excel ribbon, click on the "Page Layout" tab to access the page setup options.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Page Setup Dialog Box: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small arrow at the bottom-right corner of the "Page Setup" group to open the Page Setup dialog box.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Alternatively, you can click on "Print Titles" in the "Page Setup" group.</a:t>
            </a:r>
          </a:p>
        </p:txBody>
      </p:sp>
    </p:spTree>
    <p:extLst>
      <p:ext uri="{BB962C8B-B14F-4D97-AF65-F5344CB8AC3E}">
        <p14:creationId xmlns:p14="http://schemas.microsoft.com/office/powerpoint/2010/main" val="160270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repeat the first two rows at the top of each printed page and set up to print only the selected data in Excel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Repeat the First Two Rows at the Top of Each Page: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Sheet Tab: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088" lvl="1" indent="-446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Page Setup dialog box, go to the "Sheet" tab.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Rows to Repeat at Top: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"Print titles" section, click on the box next to "Rows to repeat at top".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row numbers in the worksheet to select the first two rows (Rows 1 and 2). It will look something like $1:$2 in the box.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"OK" to apply the setting.</a:t>
            </a:r>
          </a:p>
        </p:txBody>
      </p:sp>
    </p:spTree>
    <p:extLst>
      <p:ext uri="{BB962C8B-B14F-4D97-AF65-F5344CB8AC3E}">
        <p14:creationId xmlns:p14="http://schemas.microsoft.com/office/powerpoint/2010/main" val="268554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repeat the first two rows at the top of each printed page and set up to print only the selected data in Excel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Set Up to Print Only the Selected Data: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Select the Data: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Highlight the data you want to print. In this case, select the range of cells containing the grades.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Go to the "File" Tab: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Excel ribbon, click on the "File" tab to access the backstage view.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Print Settings: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"Print" to open the print settings.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print settings, click on the dropdown menu under "Settings".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Print Selection: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Choose "Print Selection" from the dropdown menu. This option will ensure that only the selected data is printed.</a:t>
            </a:r>
          </a:p>
        </p:txBody>
      </p:sp>
    </p:spTree>
    <p:extLst>
      <p:ext uri="{BB962C8B-B14F-4D97-AF65-F5344CB8AC3E}">
        <p14:creationId xmlns:p14="http://schemas.microsoft.com/office/powerpoint/2010/main" val="14824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369172"/>
            <a:ext cx="12192000" cy="64888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change the margins on the current worksheet to Wide, set the orientation to Landscape, and center the content horizontally, follow these steps in Excel: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Change Margins to Wide: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Layout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Margins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Wide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dropdown menu.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Set Orientation to Landscape: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Layout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Landscape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-61715"/>
            <a:ext cx="5927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 Change the Margins</a:t>
            </a:r>
          </a:p>
        </p:txBody>
      </p:sp>
    </p:spTree>
    <p:extLst>
      <p:ext uri="{BB962C8B-B14F-4D97-AF65-F5344CB8AC3E}">
        <p14:creationId xmlns:p14="http://schemas.microsoft.com/office/powerpoint/2010/main" val="78631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Steps to repeat the first two rows at the top of each printed page and set up to print only the selected data in Excel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 Not Print the File: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After setting up the print selection and repeating rows, you can review the print preview to ensure everything is set up correctly.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Close the print preview without sending the file to print.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be able to repeat the first two rows at the top of each printed page and print only the selected data.</a:t>
            </a:r>
          </a:p>
        </p:txBody>
      </p:sp>
    </p:spTree>
    <p:extLst>
      <p:ext uri="{BB962C8B-B14F-4D97-AF65-F5344CB8AC3E}">
        <p14:creationId xmlns:p14="http://schemas.microsoft.com/office/powerpoint/2010/main" val="66199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import the 111-teachers.txt file into Excel, accepting all default values while ensuring the first row of data is represented as a data header: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Go to the "Data" Tab: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Excel ribbon, click on the "Data" tab to access data-related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Import Data: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"Get Data" or "Get External Data" (depending on your Excel version).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"From Text/CSV" to open the file selection dialog.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Select the TXT File: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to the location where you have saved the 111-teachers.txt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the file and click "Import."</a:t>
            </a:r>
          </a:p>
        </p:txBody>
      </p:sp>
    </p:spTree>
    <p:extLst>
      <p:ext uri="{BB962C8B-B14F-4D97-AF65-F5344CB8AC3E}">
        <p14:creationId xmlns:p14="http://schemas.microsoft.com/office/powerpoint/2010/main" val="252454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import the 111-teachers.txt file into Excel, accepting all default values while ensuring the first row of data is represented as a data header: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013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Text Import Wizard: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Text Import Wizard appears, accept all default settings.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the "Delimited" option is selected (default setting).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"Next."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Delimiter Settings: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the correct delimiter (usually "Tab" or "Comma") is selected (default setting).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"Next."</a:t>
            </a:r>
          </a:p>
        </p:txBody>
      </p:sp>
    </p:spTree>
    <p:extLst>
      <p:ext uri="{BB962C8B-B14F-4D97-AF65-F5344CB8AC3E}">
        <p14:creationId xmlns:p14="http://schemas.microsoft.com/office/powerpoint/2010/main" val="1593449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9.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import the 111-teachers.txt file into Excel, accepting all default values while ensuring the first row of data is represented as a data header: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-10511" y="769441"/>
            <a:ext cx="12202511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Set Column Data Format: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"General" is selected for the Column Data Format (default setting).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"Finish.“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Import Data: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prompted with the "Import Data" dialog box, ensure the first row of the data is checked as "My data has headers."</a:t>
            </a:r>
          </a:p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"OK" to load the data into the worksheet starting at cell A1.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import the 111-teachers.txt file into Excel with the first row as headers and all default settings accepted.</a:t>
            </a:r>
          </a:p>
        </p:txBody>
      </p:sp>
    </p:spTree>
    <p:extLst>
      <p:ext uri="{BB962C8B-B14F-4D97-AF65-F5344CB8AC3E}">
        <p14:creationId xmlns:p14="http://schemas.microsoft.com/office/powerpoint/2010/main" val="203552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10.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display the page preview.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17325" y="1739735"/>
            <a:ext cx="121746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Display the Page Break Preview: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View tab in the Ribbon.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Page Break Preview.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Move the Existing Page Break: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Page Break Preview, locate the existing page break (blue dashed line).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and drag the blue dashed line to the line above the "2nd Period" class heading. Ensure the page break is positioned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Display the Page Layout View: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View tab in the Ribbon again.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Page Layout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F3C8F-356F-5560-9602-8317A740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" y="553998"/>
            <a:ext cx="12192001" cy="9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10.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display the page preview.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50" y="1405198"/>
            <a:ext cx="121746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Add the Page Number to the Header: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Insert tab in the Ribbon.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Header &amp; Footer in the Text group.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will switch to the Header/Footer Tools Design 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header section, click on the right side of the header box.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Page Number in the Header &amp; Footer Elements group.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will insert a page number field on the right side of the header.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Return to Normal View: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View tab in the Ribbon once more.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Normal to return to the standard spreadsheet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CC0E-8A3C-611B-83D4-36B533A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" y="553998"/>
            <a:ext cx="12192001" cy="939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F543C-BA90-05D7-F2A9-72BEA4227FBE}"/>
              </a:ext>
            </a:extLst>
          </p:cNvPr>
          <p:cNvSpPr txBox="1"/>
          <p:nvPr/>
        </p:nvSpPr>
        <p:spPr>
          <a:xfrm>
            <a:off x="-10512" y="5806403"/>
            <a:ext cx="1217467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These steps will help you complete the requested actions in your Excel worksheet.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11.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a link.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92365" y="918042"/>
            <a:ext cx="12174676" cy="587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add a link to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http://www.weather.com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cell G1 and remove the link in cell H1, follow these 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a Link to Cell G1: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cell G1.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and choose Link... from the context menu.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Insert Hyperlink dialog box, type http://www.weather.com in the Address field.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Remove the Link in Cell H1: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cell H1.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and choose Remove Hyperlink from the context menu.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steps will add the desired link to cell G1 and remove the link from cell H1.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E9060-3C50-7C75-DA86-3E7E607B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4" y="523170"/>
            <a:ext cx="11105708" cy="3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11.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a link.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92365" y="918042"/>
            <a:ext cx="12174676" cy="587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add a link to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http://www.weather.com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cell G1 and remove the link in cell H1, follow these 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a Link to Cell G1: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cell G1.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and choose Link... from the context menu.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Insert Hyperlink dialog box, type http://www.weather.com in the Address field.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Remove the Link in Cell H1: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cell H1.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and choose Remove Hyperlink from the context menu.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steps will add the desired link to cell G1 and remove the link from cell H1.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E9060-3C50-7C75-DA86-3E7E607B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4" y="523170"/>
            <a:ext cx="11105708" cy="3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9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12.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three tags.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0" y="918042"/>
            <a:ext cx="12157353" cy="587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add three tags to the current worksheet, show all available properties for the workbook, and display all formulas, follow these steps: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Adding Tags to the Worksheet: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Document Properties: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File tab in the Ribbon.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Info in the left-hand menu.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Properties drop-down menu and select Advanced Properties.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Tags: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Advanced Properties dialog box, go to the Summary tab.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Keywords field, enter Social Studies, grades, winter.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OK to save the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8DA99-7BA2-BADC-CF05-EEC16D89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" y="468432"/>
            <a:ext cx="12157352" cy="4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0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12.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three tags.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17323" y="1013963"/>
            <a:ext cx="12157353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 All Available Properties: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 All Properties: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Still in the Info section under the File tab, scroll down to see all available properties without opening a dialog box.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 All Formulas on the Worksheet: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 Formulas: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to the Formulas tab in the Ribbon.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Show Formulas in the Formula Auditing group. This will toggle the display of all formulas in the worksheet.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add the specified tags, display the workbook properties, and show all formulas on the worksheet.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8DA99-7BA2-BADC-CF05-EEC16D89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" y="468432"/>
            <a:ext cx="12157352" cy="4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-10510" y="630620"/>
            <a:ext cx="12192000" cy="51961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Center Content Horizontally: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Layout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small arrow at the bottom right corner of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 to open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dialog box.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Margins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in the dialog box.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Under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Center on page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section, check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Horizontally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checkbox.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apply the changes.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These steps will adjust the worksheet settings as specified.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 Change the Margins</a:t>
            </a:r>
          </a:p>
        </p:txBody>
      </p:sp>
    </p:spTree>
    <p:extLst>
      <p:ext uri="{BB962C8B-B14F-4D97-AF65-F5344CB8AC3E}">
        <p14:creationId xmlns:p14="http://schemas.microsoft.com/office/powerpoint/2010/main" val="3732719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13.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the following elements to the current worksheet.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48" y="1186162"/>
            <a:ext cx="12157353" cy="5626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add the file name to the center of the header and the words "Winter 2022" to the left side of the footer, follow these steps: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Adding the File Name to the Center of the Header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Header/Footer Tools: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Insert tab in the Ribbon.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Header &amp; Footer in the Text group.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Edit the Header: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worksheet view will change to the Header/Footer view.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center section of the header.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Header &amp; Footer Tools Design tab that appears, click on File Name in the Header &amp; Footer Elements group. This will insert the file name code (&amp;[File]) in the center of the header.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193-8A29-E02E-131C-09047C7A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" y="430887"/>
            <a:ext cx="12157352" cy="7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76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13.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the following elements to the current worksheet.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48" y="1186162"/>
            <a:ext cx="12157353" cy="5226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Adding the Words "Winter 2022" to the Left Side of the Footer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Edit the Footer: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Scroll down to the footer area of the worksheet.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left section of the footer.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"Winter 2022" in the left section of the footer.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Displaying These Elements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 to Normal View: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View tab in the Ribbon.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Normal to return to the standard worksheet view.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193-8A29-E02E-131C-09047C7A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" y="430887"/>
            <a:ext cx="12157352" cy="75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9526A-A07E-6D0C-D6D4-CF4AFE86CC8C}"/>
              </a:ext>
            </a:extLst>
          </p:cNvPr>
          <p:cNvSpPr txBox="1"/>
          <p:nvPr/>
        </p:nvSpPr>
        <p:spPr>
          <a:xfrm>
            <a:off x="8702566" y="1920718"/>
            <a:ext cx="3489434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add the file name to the center of the header and the words "Winter 2022" to the left side of the footer.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4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14.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add the following elements to the current worksheet. 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48" y="1186162"/>
            <a:ext cx="12157353" cy="5226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Adding the Words "Winter 2022" to the Left Side of the Footer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Edit the Footer: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Scroll down to the footer area of the worksheet.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left section of the footer.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"Winter 2022" in the left section of the footer.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Displaying These Elements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 to Normal View: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View tab in the Ribbon.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Normal to return to the standard worksheet view.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193-8A29-E02E-131C-09047C7A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" y="430887"/>
            <a:ext cx="12157352" cy="75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E9526A-A07E-6D0C-D6D4-CF4AFE86CC8C}"/>
              </a:ext>
            </a:extLst>
          </p:cNvPr>
          <p:cNvSpPr txBox="1"/>
          <p:nvPr/>
        </p:nvSpPr>
        <p:spPr>
          <a:xfrm>
            <a:off x="8702566" y="1920718"/>
            <a:ext cx="3489434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add the file name to the center of the header and the words "Winter 2022" to the left side of the footer.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1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2167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15.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find all instances of the word, winter. Then, use the Go To feature to select the 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range.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48" y="1186162"/>
            <a:ext cx="12157353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find all instances of the word "winter" on the current worksheet and use the Go To feature to select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range, follow these steps: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All Instances of the Word "winter"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Find Feature: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Press Ctrl + F on your keyboard.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Find and Replace dialog box, type "winter" in the Find what field.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Find All.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will display a list of all instances of the word "winter" in the worksheet.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CCABC-D53E-CA01-93DB-B3F5E395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75186"/>
            <a:ext cx="12146842" cy="4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54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21678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15. S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teps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to find all instances of the word, winter. Then, use the Go To feature to select the </a:t>
            </a:r>
            <a:r>
              <a:rPr lang="en-US" sz="22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range.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C417-FEDA-5599-AA2F-BDC4FBF10FBD}"/>
              </a:ext>
            </a:extLst>
          </p:cNvPr>
          <p:cNvSpPr txBox="1"/>
          <p:nvPr/>
        </p:nvSpPr>
        <p:spPr>
          <a:xfrm>
            <a:off x="34648" y="1186162"/>
            <a:ext cx="12157353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Go To Feature to Select the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the Go To Feature: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Press Ctrl + G on your keyboard to open the Go To dialog box. Alternatively, you can go to the Home tab, click on Find &amp; Select in the Editing group, and choose Go To....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the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Range: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Go To dialog box, type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Reference field.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CCABC-D53E-CA01-93DB-B3F5E395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75186"/>
            <a:ext cx="12146842" cy="4431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5D74A98-9F31-44B8-8DE3-D9418FD8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170" y="5473005"/>
            <a:ext cx="690248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find all instances of the word "winter" and navigate to the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February_All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range using the Go To feature. </a:t>
            </a:r>
          </a:p>
        </p:txBody>
      </p:sp>
    </p:spTree>
    <p:extLst>
      <p:ext uri="{BB962C8B-B14F-4D97-AF65-F5344CB8AC3E}">
        <p14:creationId xmlns:p14="http://schemas.microsoft.com/office/powerpoint/2010/main" val="30657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764988" y="1531783"/>
            <a:ext cx="3368969" cy="3794434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8900"/>
            <a:r>
              <a:rPr lang="en-US" sz="5400" kern="120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Happy A Learning Day</a:t>
            </a:r>
            <a:endParaRPr lang="en-US" sz="5400" kern="12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477407"/>
            <a:ext cx="12192000" cy="63805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To set the height of row 1 to 30 and set the width of column A to fit the contents automatically, follow these steps in Excel: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Set the Height of Row 1 to 30: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Select row 1 by clicking on the row number on the left side.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selected row and choose 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Row Height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Enter 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in the Row Height box and click 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Set the Width of Column A to Fit Contents Automatically: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Select column A by clicking on the column letter at the top.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Double-click the right boundary of the column header, or alternatively, right-click the selected column and choose 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AutoFit Column Width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These steps will adjust the row height and column width as specified.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Set the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68000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 the file name to the center of the header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369172"/>
            <a:ext cx="12192000" cy="64888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add the file name to the center of the header and the words "Winter 2022" to the left side of the footer in Excel, follow these 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File Name to the Center of the Header: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 &amp; Footer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will switch the worksheet to the Page Layout view and show the header and footer areas.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center section of the header.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 &amp; Footer Elements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This will insert the code &amp;[File] which displays the file name.</a:t>
            </a:r>
          </a:p>
        </p:txBody>
      </p:sp>
    </p:spTree>
    <p:extLst>
      <p:ext uri="{BB962C8B-B14F-4D97-AF65-F5344CB8AC3E}">
        <p14:creationId xmlns:p14="http://schemas.microsoft.com/office/powerpoint/2010/main" val="26369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430887"/>
            <a:ext cx="12192000" cy="65556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"Winter 2022" to the Left Side of the Footer: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Scroll down to the footer area.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left section of the footer.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Winter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Display the Elements: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see the changes, you can switch back to the Normal view by clicking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 and selecting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summary in a more visual step-by-step manner: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Insert tab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 &amp; Footer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center section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header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 &amp; Footer Elements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Scroll to the footer, click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 section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type Winter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Switch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 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see the changes.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 the file name to the center of the header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615553"/>
            <a:ext cx="12192000" cy="52629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remove all personal information from the workbook and then run an accessibility check, follow these steps in Excel: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Remove Personal Information: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Check for Issues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Inspect Document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dropdown menu.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Document Inspector dialog box, make sure to check the boxes for personal information (e.g., Document Properties and Personal Information, and other relevant options).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any personal information is found, 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Remove All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next to each item.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Remove all personal information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615553"/>
            <a:ext cx="12192000" cy="51961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Run an Accessibility Check: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Check Accessibility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Accessibility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Accessibility Checker pane will appear on the right side of the screen, showing any accessibility issues found in the document.</a:t>
            </a:r>
          </a:p>
          <a:p>
            <a:pPr marL="0" lvl="1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can ensure that all personal information is removed from the workbook and that any accessibility issues are identified and can be addressed accordingly.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0" y="0"/>
            <a:ext cx="61695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Remove all personal information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44D7D4-C25A-0D21-3CD6-4D49ADA4AEDE}"/>
              </a:ext>
            </a:extLst>
          </p:cNvPr>
          <p:cNvSpPr txBox="1"/>
          <p:nvPr/>
        </p:nvSpPr>
        <p:spPr>
          <a:xfrm>
            <a:off x="0" y="615553"/>
            <a:ext cx="12192000" cy="51961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set cells A1 through M18 as the print area and export the file as a PDF, follow these steps in Excel: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Set the Print Area: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the range A1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clicking and dragging over the cells.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Layout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Print 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Page Setup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Set Print 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dropdown menu.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23AF-0716-5869-A125-0110F7986190}"/>
              </a:ext>
            </a:extLst>
          </p:cNvPr>
          <p:cNvSpPr txBox="1"/>
          <p:nvPr/>
        </p:nvSpPr>
        <p:spPr>
          <a:xfrm>
            <a:off x="-10511" y="0"/>
            <a:ext cx="10776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 cells A1 through M18 as the print area and export the file as a pdf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F090A-CEAD-114F-E426-C29E3ADD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3758</Words>
  <Application>Microsoft Office PowerPoint</Application>
  <PresentationFormat>Widescreen</PresentationFormat>
  <Paragraphs>299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 Theme</vt:lpstr>
      <vt:lpstr>ITEC100 – Preparation for Domain 1 Post-Assessment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A Learning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204</cp:revision>
  <dcterms:created xsi:type="dcterms:W3CDTF">2024-07-30T23:10:44Z</dcterms:created>
  <dcterms:modified xsi:type="dcterms:W3CDTF">2024-08-08T19:40:12Z</dcterms:modified>
</cp:coreProperties>
</file>