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51" r:id="rId3"/>
    <p:sldId id="389" r:id="rId4"/>
    <p:sldId id="388" r:id="rId5"/>
    <p:sldId id="382" r:id="rId6"/>
    <p:sldId id="383" r:id="rId7"/>
    <p:sldId id="392" r:id="rId8"/>
    <p:sldId id="391" r:id="rId9"/>
    <p:sldId id="390" r:id="rId10"/>
    <p:sldId id="386" r:id="rId11"/>
    <p:sldId id="384" r:id="rId12"/>
    <p:sldId id="387" r:id="rId13"/>
    <p:sldId id="393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95" autoAdjust="0"/>
  </p:normalViewPr>
  <p:slideViewPr>
    <p:cSldViewPr snapToGrid="0">
      <p:cViewPr varScale="1">
        <p:scale>
          <a:sx n="58" d="100"/>
          <a:sy n="58" d="100"/>
        </p:scale>
        <p:origin x="69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F9D75-B815-4E16-9305-1B29558AF7B9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C11-5FB5-47AF-827C-8166C2226D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0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EEC11-5FB5-47AF-827C-8166C2226D9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5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11B-CF8C-4D29-044D-D73613D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A202-7882-D8CB-AD68-C806E641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CC93-2512-ADFE-41EE-FC538FD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3DE-1436-5241-925A-5BD5A35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204E-09A2-F8BD-DDC0-33C284D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CCB-1C30-8EFA-3A65-E424D82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B5931-A702-BC9D-45C0-53877E3C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752C-559C-B6DA-3EF7-362FD13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9113-138C-18D1-9F14-4D9DBC5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7FE7-867F-9C70-ACD9-3570038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C449-285B-5D3E-2A7C-0BDCE032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C529-8378-AF89-52F7-CC3FF755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A6BE-F1F6-42A1-45A5-5A64C28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E5F-A838-47E6-7A4B-A9291A0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25B-7E14-7C43-5062-69C75DC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3F3-5D14-05EA-DA35-25E0AFE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1369-CCA4-4081-0BAC-7FBCF3F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4742-E79D-0702-F56B-42F8675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A7D-8C0B-40BC-65AE-B75785F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AF6-AE5A-B703-BE13-C422A17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954-AF0B-8F1D-D198-45343D8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303C-7578-C504-E0F5-A2E8962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B5E-F3A4-C4E9-9D8A-806881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FAD-B1ED-1C8A-760F-E54E64C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418A-C627-933F-D9FA-FF38FC5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856-3E9E-59AD-9603-10E6D1A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0686-2D77-4BED-0CF8-DCAA872B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F043-1B08-145F-9D44-625F0AAA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89B1-184B-B2E6-4582-9DD9D40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F3B0-7F47-8708-AEF0-0E7A322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0F6A-05EA-7976-F135-D2AC694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2E5-9716-F0CE-C4AC-A0B48D22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004A-7B35-32C0-4A92-E4E3213C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531F-2679-39E3-CC5B-2A8968F7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1470-E66D-BBEA-B2AC-EFF73565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CFE7-705A-C120-68F7-87CCE386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2A480-1AF7-D81A-64FC-5B02A85F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7674E-4E93-F3EE-8D8E-B92248E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8EE5B-F19A-3FA0-C2A9-7983871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6B4-EEC5-FED3-E061-B94804A3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A045-A989-4261-A532-D40F643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F0EB-C068-7257-9141-F3CD313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76B-1FDB-3B24-A3DD-8D60723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E85D-8CF6-F824-CFD0-11F71BB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5B69-434F-1938-F2A6-C45BD4D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0F3-ED28-0CF2-7501-715FA25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1B6-2D55-5ABE-08C4-91A4DAD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40F2-FAA0-E4EC-9279-A2B779C6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4DF-4291-ACC9-7D14-6B980C9F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03A-CE6B-3FB7-8619-44C6F37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383-111F-A8AC-BA9C-10DD1989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EA8A-4869-AF9B-9BBB-4BB0323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3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A61-E6EB-F589-C37D-C3C3558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7CC8-974A-4766-95CC-B5E827C3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4648-47FD-A403-57BE-8B992F74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D0D4-70C0-F7D0-FB40-BC6F9B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75CD-668C-075E-82F0-DF41EF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1957-BDCD-F410-AE50-DCC380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75ED-3B91-3B62-E4EE-D2B2F0D3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8DFB-1C7C-E4A0-472A-DDF6931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C62E-0EDF-25FD-6828-50C67E7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14B-0811-B588-B3E5-E61C49E4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CD0-262E-73DB-6D0B-70A6E067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ertiport.com/port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etrix.net/Login.aspx?ReturnUrl=%2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ertiport.com/portal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14B-D665-2ABD-B609-497C3D53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7048"/>
            <a:ext cx="12192000" cy="2871952"/>
          </a:xfrm>
        </p:spPr>
        <p:txBody>
          <a:bodyPr>
            <a:normAutofit/>
          </a:bodyPr>
          <a:lstStyle/>
          <a:p>
            <a: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  <a:t>ITEC100 –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AD97-A697-08E8-A42C-D263E899C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Tutor: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23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452680"/>
            <a:ext cx="12192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Tick the box shown below in the screenshot and click 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4571D-CF35-BA00-0741-089444C3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72" y="1124531"/>
            <a:ext cx="9762856" cy="561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452680"/>
            <a:ext cx="12192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5. Enter your Name and Surname displayed on your student card as these names will be displayed in your certificate.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Tick both boxes and press "Next".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33175F-BD61-AABA-0F9C-71096597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17" y="2321891"/>
            <a:ext cx="8222166" cy="45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7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7. Go to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https://app.certiport.com/portal/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and log into your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account with your username and password that you have created in step 2.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Your account in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as a "Test Candidate" ready to use for Week 8 and Week 9 and onwards. You will be provided with the relevant instruction in week 8 and week 9 about what you have to do with your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account.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9. Now you have to go back to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practise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there.</a:t>
            </a:r>
          </a:p>
        </p:txBody>
      </p:sp>
    </p:spTree>
    <p:extLst>
      <p:ext uri="{BB962C8B-B14F-4D97-AF65-F5344CB8AC3E}">
        <p14:creationId xmlns:p14="http://schemas.microsoft.com/office/powerpoint/2010/main" val="155755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8376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 and 2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1625-BDFA-95CA-3C21-D40DAE66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50"/>
          <a:stretch/>
        </p:blipFill>
        <p:spPr>
          <a:xfrm>
            <a:off x="0" y="600164"/>
            <a:ext cx="12192000" cy="50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8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7F99A1C5-3744-AD25-AFA2-8B1366E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" r="4025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57B159-EFA5-77C6-3D96-0F80E65B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2734"/>
            <a:ext cx="6096000" cy="215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88900">
              <a:lnSpc>
                <a:spcPct val="150000"/>
              </a:lnSpc>
            </a:pPr>
            <a:r>
              <a:rPr lang="en-US" sz="2800" kern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 the Excel Associate 365 'Skill Reviews 1 and 2. Make sure your name, data, and score is visible in the screenshots.</a:t>
            </a:r>
            <a:endParaRPr lang="en-US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DEB-53CC-CA6E-995E-2C84F4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3" y="2884929"/>
            <a:ext cx="5141338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3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Dr. Farshid Keivanian</a:t>
            </a:r>
            <a:endParaRPr lang="en-US" sz="3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337"/>
            <a:ext cx="12192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will be working on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Assessment 2 in Weeks 6 (this week - 10)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 Here is our schedule: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Weeks 6-8: Working on 3 Skill Review Tests and 3 Practice Exams (marked). Submit the screenshot properly in weekly tutorial activity.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W6: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Complete 'Skill Reviews 1-2’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W7: Complete 'Skill Review 3, Practice Exam 1’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W8: Complete 'Practice Exams 2-3’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Complete them following the order.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Ensure to redeem the code to take Skill Reviews &amp; Practice Exams.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</p:spTree>
    <p:extLst>
      <p:ext uri="{BB962C8B-B14F-4D97-AF65-F5344CB8AC3E}">
        <p14:creationId xmlns:p14="http://schemas.microsoft.com/office/powerpoint/2010/main" val="423292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769"/>
            <a:ext cx="12192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 Please submit the practice tests in correct order as instructed in tutorial activity pages. A summary is provided below:</a:t>
            </a:r>
          </a:p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 Please take a screenshot of the whole Screen making sure the </a:t>
            </a:r>
            <a:r>
              <a:rPr lang="en-US" sz="2800" i="0" u="sng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 name, your name and your score</a:t>
            </a: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is clearly visible.</a:t>
            </a:r>
          </a:p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Please don't use your phone for taking screenshots.</a:t>
            </a:r>
          </a:p>
          <a:p>
            <a:pPr algn="l">
              <a:lnSpc>
                <a:spcPct val="150000"/>
              </a:lnSpc>
            </a:pPr>
            <a:endParaRPr lang="en-US" sz="280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 take a clear screenshot, you can use the Snipping Tool in Windows. It can be found by typing the app name in the Windows search bar.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4947D-E0ED-7741-D9F5-5E97DB859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6" t="47154" r="62134" b="32358"/>
          <a:stretch/>
        </p:blipFill>
        <p:spPr>
          <a:xfrm>
            <a:off x="7727795" y="2648416"/>
            <a:ext cx="4464205" cy="27438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63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584"/>
            <a:ext cx="12192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Weeks 9-10: Taking the Excel Associate Exam (on campus)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 9 tutorial session - On campus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Week 10 tutorial session - On campus (reserved for those who may not complete the exam due to possible technical issues in week)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</p:spTree>
    <p:extLst>
      <p:ext uri="{BB962C8B-B14F-4D97-AF65-F5344CB8AC3E}">
        <p14:creationId xmlns:p14="http://schemas.microsoft.com/office/powerpoint/2010/main" val="12876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164"/>
            <a:ext cx="121920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Some tips: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 recommend using Training Mode first wherever it is available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Ensure you do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 LEAST one Practice Exam on the PC in your Tutorial room. 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Because you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do the real Excel Exam on those PCs - and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do the real Excel Exam on your own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Overview Weeks 6 - 10</a:t>
            </a:r>
          </a:p>
        </p:txBody>
      </p:sp>
    </p:spTree>
    <p:extLst>
      <p:ext uri="{BB962C8B-B14F-4D97-AF65-F5344CB8AC3E}">
        <p14:creationId xmlns:p14="http://schemas.microsoft.com/office/powerpoint/2010/main" val="388340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0995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Unlock the New Tasks on </a:t>
            </a:r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for Week 6 to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-18585" y="510954"/>
            <a:ext cx="8716536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order to do your tasks for the week 6, 7, and 8, you must get the </a:t>
            </a:r>
            <a:r>
              <a:rPr lang="en-US" sz="2800" b="1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Access Code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and use it in "Redeem code" section on </a:t>
            </a:r>
            <a:r>
              <a:rPr lang="en-US" sz="2800" b="0" i="0" dirty="0" err="1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(Fig.1).  Then all the new features and the new tasks will be unlocked for you.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Access Code 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en-US" sz="2800" b="1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provided on the announcement on Canvas titled "[ITEC100] Access Code for </a:t>
            </a:r>
            <a:r>
              <a:rPr lang="en-US" sz="2800" b="0" i="0" dirty="0" err="1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Practice Tests".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Therefore, just copy the provided Access code and paste it in the 'Redeem code" section on </a:t>
            </a:r>
            <a:r>
              <a:rPr lang="en-US" sz="2800" b="0" i="0" dirty="0" err="1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(Fig.1) to unlock the new tasks.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15DCC1-AAD2-FFDD-E4E9-68D7AB79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0"/>
            <a:ext cx="3003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0995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Unlock the New Tasks on </a:t>
            </a:r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for Week 6 to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-9293" y="600164"/>
            <a:ext cx="12210585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Please redeem the Access Code during the Lab Tutorial to get access to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Practice Tests : 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 redeem the access key, you should sign in to </a:t>
            </a:r>
            <a:r>
              <a:rPr lang="en-US" sz="2800" b="0" i="0" u="none" strike="noStrike" dirty="0" err="1">
                <a:solidFill>
                  <a:srgbClr val="46788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using the username and password you created earlier.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Please note the access code provided earlier, was for using the Excel course on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but this one is for the Practice Tests which should be done in week 6 to 8 tutorials.</a:t>
            </a:r>
          </a:p>
        </p:txBody>
      </p:sp>
    </p:spTree>
    <p:extLst>
      <p:ext uri="{BB962C8B-B14F-4D97-AF65-F5344CB8AC3E}">
        <p14:creationId xmlns:p14="http://schemas.microsoft.com/office/powerpoint/2010/main" val="31916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0995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Unlock the New Tasks on </a:t>
            </a:r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Gmetrix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for Week 6 to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-1" y="458101"/>
            <a:ext cx="12191999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25232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After that simply click on "Excel 365" (Fig.2) to see the populated tasks. You can find information about what you have to submit for week 6 and week 7 in the relevant published announcement.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9F93DF-AAB8-2CAF-B009-19039F3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6" y="2422613"/>
            <a:ext cx="11110167" cy="44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8B2170-BED3-CEF2-1DA5-F695D1C5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164"/>
            <a:ext cx="12192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also need to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register a </a:t>
            </a:r>
            <a:r>
              <a:rPr lang="en-US" sz="2800" b="1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account this week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(to prepare for the upcoming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Excel Exam in Week 9 in your Tutorial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). Please follow these instructions: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4204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2123365"/>
            <a:ext cx="12192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order to create an account on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Certiport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please follow the below instructions: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 to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https://app.certiport.com/portal/signupLinks to an external site.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 an account with new username (Your student number/student email) and password. Please advised that this username and password is different with your username and password in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Geometrix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Email your username, password and any security questions and answers (or you can text them) to yourself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15086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873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ITEC100 – Week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the Excel Associate 365 'Skill Reviews 1 and 2. Make sure your name, data, and score is visible in the screenshots.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320</cp:revision>
  <dcterms:created xsi:type="dcterms:W3CDTF">2024-07-30T23:10:44Z</dcterms:created>
  <dcterms:modified xsi:type="dcterms:W3CDTF">2024-09-06T08:34:26Z</dcterms:modified>
</cp:coreProperties>
</file>