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1" r:id="rId3"/>
    <p:sldId id="389" r:id="rId4"/>
    <p:sldId id="388" r:id="rId5"/>
    <p:sldId id="382" r:id="rId6"/>
    <p:sldId id="383" r:id="rId7"/>
    <p:sldId id="392" r:id="rId8"/>
    <p:sldId id="391" r:id="rId9"/>
    <p:sldId id="390" r:id="rId10"/>
    <p:sldId id="386" r:id="rId11"/>
    <p:sldId id="384" r:id="rId12"/>
    <p:sldId id="387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54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711B-CF8C-4D29-044D-D73613D03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7A202-7882-D8CB-AD68-C806E6417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5CC93-2512-ADFE-41EE-FC538FD3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613DE-1436-5241-925A-5BD5A354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9204E-09A2-F8BD-DDC0-33C284DF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52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4CCB-1C30-8EFA-3A65-E424D82D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B5931-A702-BC9D-45C0-53877E3C0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752C-559C-B6DA-3EF7-362FD13B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79113-138C-18D1-9F14-4D9DBC5F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37FE7-867F-9C70-ACD9-35700381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75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EC449-285B-5D3E-2A7C-0BDCE0322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7C529-8378-AF89-52F7-CC3FF7551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4A6BE-F1F6-42A1-45A5-5A64C28D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CE5F-A838-47E6-7A4B-A9291A00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A525B-7E14-7C43-5062-69C75DCC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8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43F3-5D14-05EA-DA35-25E0AFEC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1369-CCA4-4081-0BAC-7FBCF3F2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4742-E79D-0702-F56B-42F86756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AA7D-8C0B-40BC-65AE-B75785F0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2EAF6-AE5A-B703-BE13-C422A17C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76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3954-AF0B-8F1D-D198-45343D8A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1303C-7578-C504-E0F5-A2E89626E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56B5E-F3A4-C4E9-9D8A-806881D0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BFAD-B1ED-1C8A-760F-E54E64C9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1418A-C627-933F-D9FA-FF38FC50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29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F856-3E9E-59AD-9603-10E6D1A1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0686-2D77-4BED-0CF8-DCAA872B2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AF043-1B08-145F-9D44-625F0AAAA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089B1-184B-B2E6-4582-9DD9D406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1F3B0-7F47-8708-AEF0-0E7A3227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D0F6A-05EA-7976-F135-D2AC6942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65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82E5-9716-F0CE-C4AC-A0B48D22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D004A-7B35-32C0-4A92-E4E3213C0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7531F-2679-39E3-CC5B-2A8968F73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31470-E66D-BBEA-B2AC-EFF735650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DCFE7-705A-C120-68F7-87CCE3869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2A480-1AF7-D81A-64FC-5B02A85F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7674E-4E93-F3EE-8D8E-B92248E3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8EE5B-F19A-3FA0-C2A9-79838714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18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06B4-EEC5-FED3-E061-B94804A3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7A045-A989-4261-A532-D40F6437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BF0EB-C068-7257-9141-F3CD3133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9B76B-1FDB-3B24-A3DD-8D60723A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20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8E85D-8CF6-F824-CFD0-11F71BBF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D5B69-434F-1938-F2A6-C45BD4D0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0E0F3-ED28-0CF2-7501-715FA25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09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B1B6-2D55-5ABE-08C4-91A4DADE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40F2-FAA0-E4EC-9279-A2B779C6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4C4DF-4291-ACC9-7D14-6B980C9FF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6603A-CE6B-3FB7-8619-44C6F378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5383-111F-A8AC-BA9C-10DD1989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EA8A-4869-AF9B-9BBB-4BB03234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23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DA61-E6EB-F589-C37D-C3C355825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C7CC8-974A-4766-95CC-B5E827C30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A4648-47FD-A403-57BE-8B992F745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CD0D4-70C0-F7D0-FB40-BC6F9B6D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A75CD-668C-075E-82F0-DF41EF19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11957-BDCD-F410-AE50-DCC38038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483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C75ED-3B91-3B62-E4EE-D2B2F0D3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78DFB-1C7C-E4A0-472A-DDF6931A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C62E-0EDF-25FD-6828-50C67E7CB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FD14B-0811-B588-B3E5-E61C49E46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E7CD0-262E-73DB-6D0B-70A6E0676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50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certiport.com/porta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metrix.net/Login.aspx?ReturnUrl=%2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certiport.com/portal/signu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914B-D665-2ABD-B609-497C3D534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7048"/>
            <a:ext cx="12192000" cy="2871952"/>
          </a:xfrm>
        </p:spPr>
        <p:txBody>
          <a:bodyPr>
            <a:normAutofit/>
          </a:bodyPr>
          <a:lstStyle/>
          <a:p>
            <a:r>
              <a:rPr lang="en-AU" sz="7000" dirty="0">
                <a:latin typeface="Calibri" panose="020F0502020204030204" pitchFamily="34" charset="0"/>
                <a:cs typeface="Calibri" panose="020F0502020204030204" pitchFamily="34" charset="0"/>
              </a:rPr>
              <a:t>ITEC100 – 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AD97-A697-08E8-A42C-D263E899C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3600" dirty="0">
                <a:latin typeface="Calibri" panose="020F0502020204030204" pitchFamily="34" charset="0"/>
                <a:cs typeface="Calibri" panose="020F0502020204030204" pitchFamily="34" charset="0"/>
              </a:rPr>
              <a:t>Tutor: Dr. Farshid Keivanian</a:t>
            </a:r>
          </a:p>
        </p:txBody>
      </p:sp>
    </p:spTree>
    <p:extLst>
      <p:ext uri="{BB962C8B-B14F-4D97-AF65-F5344CB8AC3E}">
        <p14:creationId xmlns:p14="http://schemas.microsoft.com/office/powerpoint/2010/main" val="52388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42041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 err="1">
                <a:latin typeface="Calibri" panose="020F0502020204030204" pitchFamily="34" charset="0"/>
                <a:cs typeface="Calibri" panose="020F0502020204030204" pitchFamily="34" charset="0"/>
              </a:rPr>
              <a:t>Certiport</a:t>
            </a:r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0" y="452680"/>
            <a:ext cx="1219200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Tick the box shown below in the screenshot and click join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64571D-CF35-BA00-0741-089444C3E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572" y="1124531"/>
            <a:ext cx="9762856" cy="561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2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42041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 err="1">
                <a:latin typeface="Calibri" panose="020F0502020204030204" pitchFamily="34" charset="0"/>
                <a:cs typeface="Calibri" panose="020F0502020204030204" pitchFamily="34" charset="0"/>
              </a:rPr>
              <a:t>Certiport</a:t>
            </a:r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0" y="452680"/>
            <a:ext cx="12192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5. Enter your Name and Surname displayed on your student card as these names will be displayed in your certificate.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Tick both boxes and press "Next".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33175F-BD61-AABA-0F9C-710965978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17" y="2321891"/>
            <a:ext cx="8222166" cy="453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87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42041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 err="1">
                <a:latin typeface="Calibri" panose="020F0502020204030204" pitchFamily="34" charset="0"/>
                <a:cs typeface="Calibri" panose="020F0502020204030204" pitchFamily="34" charset="0"/>
              </a:rPr>
              <a:t>Certiport</a:t>
            </a:r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0" y="600164"/>
            <a:ext cx="1219200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7. Go to </a:t>
            </a:r>
            <a:r>
              <a:rPr lang="en-US" sz="2800" b="0" i="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https://app.certiport.com/portal/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 and log into your </a:t>
            </a:r>
            <a:r>
              <a:rPr lang="en-US" sz="28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Certiport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account with your username and password that you have created in step 2.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Your account in </a:t>
            </a:r>
            <a:r>
              <a:rPr lang="en-US" sz="28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Certiport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as a "Test Candidate" ready to use for Week 8 and Week 9 and onwards. You will be provided with the relevant instruction in week 8 and week 9 about what you have to do with your </a:t>
            </a:r>
            <a:r>
              <a:rPr lang="en-US" sz="28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Certiport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account.</a:t>
            </a:r>
          </a:p>
          <a:p>
            <a:pPr algn="l">
              <a:lnSpc>
                <a:spcPct val="150000"/>
              </a:lnSpc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9. Now you have to go back to </a:t>
            </a:r>
            <a:r>
              <a:rPr lang="en-US" sz="28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Gmetrix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practise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there.</a:t>
            </a:r>
          </a:p>
        </p:txBody>
      </p:sp>
    </p:spTree>
    <p:extLst>
      <p:ext uri="{BB962C8B-B14F-4D97-AF65-F5344CB8AC3E}">
        <p14:creationId xmlns:p14="http://schemas.microsoft.com/office/powerpoint/2010/main" val="155755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omputer script on a screen">
            <a:extLst>
              <a:ext uri="{FF2B5EF4-FFF2-40B4-BE49-F238E27FC236}">
                <a16:creationId xmlns:a16="http://schemas.microsoft.com/office/drawing/2014/main" id="{7F99A1C5-3744-AD25-AFA2-8B1366EA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1" r="40253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57B159-EFA5-77C6-3D96-0F80E65B34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2734"/>
            <a:ext cx="6096000" cy="2153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88900">
              <a:lnSpc>
                <a:spcPct val="150000"/>
              </a:lnSpc>
            </a:pPr>
            <a:r>
              <a:rPr lang="en-US" sz="2800" kern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Submit the Excel Associate 365 'Skill Reviews 1 and 2. Make sure your name, data, and score is visible in the screenshots.</a:t>
            </a:r>
            <a:endParaRPr lang="en-US" sz="28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8DEB-53CC-CA6E-995E-2C84F45A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43" y="2884929"/>
            <a:ext cx="5141338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800" kern="120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3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800" kern="1200">
                <a:latin typeface="Calibri" panose="020F0502020204030204" pitchFamily="34" charset="0"/>
                <a:cs typeface="Calibri" panose="020F0502020204030204" pitchFamily="34" charset="0"/>
              </a:rPr>
              <a:t>Dr. Farshid Keivanian</a:t>
            </a:r>
            <a:endParaRPr lang="en-US" sz="38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88B2170-BED3-CEF2-1DA5-F695D1C55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2337"/>
            <a:ext cx="12192000" cy="584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We will be working on </a:t>
            </a:r>
            <a:r>
              <a:rPr lang="en-US" sz="28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Assessment 2 in Weeks 6 (this week - 10)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 Here is our schedule: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Weeks 6-8: Working on 3 Skill Review Tests and 3 Practice Exams (marked). Submit the screenshot properly in weekly tutorial activity.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W6: 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Complete 'Skill Reviews 1-2’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W7: Complete 'Skill Review 3, Practice Exam 1’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W8: Complete 'Practice Exams 2-3’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Complete them following the order.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Ensure to redeem the code to take Skill Reviews &amp; Practice Exams.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42041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Overview Weeks 6 - 10</a:t>
            </a:r>
          </a:p>
        </p:txBody>
      </p:sp>
    </p:spTree>
    <p:extLst>
      <p:ext uri="{BB962C8B-B14F-4D97-AF65-F5344CB8AC3E}">
        <p14:creationId xmlns:p14="http://schemas.microsoft.com/office/powerpoint/2010/main" val="423292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88B2170-BED3-CEF2-1DA5-F695D1C55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4769"/>
            <a:ext cx="12192000" cy="584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1. Please submit the practice tests in correct order as instructed in tutorial activity pages. A summary is provided below:</a:t>
            </a:r>
          </a:p>
          <a:p>
            <a:pPr algn="l">
              <a:lnSpc>
                <a:spcPct val="150000"/>
              </a:lnSpc>
            </a:pPr>
            <a:r>
              <a:rPr lang="en-US" sz="280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2. Please take a screenshot of the whole Screen making sure the </a:t>
            </a:r>
            <a:r>
              <a:rPr lang="en-US" sz="2800" i="0" u="sng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test name, your name and your score</a:t>
            </a:r>
            <a:r>
              <a:rPr lang="en-US" sz="280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is clearly visible.</a:t>
            </a:r>
          </a:p>
          <a:p>
            <a:pPr algn="l">
              <a:lnSpc>
                <a:spcPct val="150000"/>
              </a:lnSpc>
            </a:pPr>
            <a:r>
              <a:rPr lang="en-US" sz="280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Please don't use your phone for taking screenshots.</a:t>
            </a:r>
          </a:p>
          <a:p>
            <a:pPr algn="l">
              <a:lnSpc>
                <a:spcPct val="150000"/>
              </a:lnSpc>
            </a:pPr>
            <a:endParaRPr lang="en-US" sz="2800" i="0" dirty="0"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28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80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To take a clear screenshot, you can use the Snipping Tool in Windows. It can be found by typing the app name in the Windows search bar.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42041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Overview Weeks 6 - 10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84947D-E0ED-7741-D9F5-5E97DB859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16" t="47154" r="62134" b="32358"/>
          <a:stretch/>
        </p:blipFill>
        <p:spPr>
          <a:xfrm>
            <a:off x="7727795" y="2648416"/>
            <a:ext cx="4464205" cy="274385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963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88B2170-BED3-CEF2-1DA5-F695D1C55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5584"/>
            <a:ext cx="12192000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Weeks 9-10: Taking the Excel Associate Exam (on campus)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Week 9 tutorial session - On campus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Week 10 tutorial session - On campus (reserved for those who may not complete the exam due to possible technical issues in week)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42041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Overview Weeks 6 - 10</a:t>
            </a:r>
          </a:p>
        </p:txBody>
      </p:sp>
    </p:spTree>
    <p:extLst>
      <p:ext uri="{BB962C8B-B14F-4D97-AF65-F5344CB8AC3E}">
        <p14:creationId xmlns:p14="http://schemas.microsoft.com/office/powerpoint/2010/main" val="128760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88B2170-BED3-CEF2-1DA5-F695D1C55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0164"/>
            <a:ext cx="12192000" cy="3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Some tips: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 recommend using Training Mode first wherever it is available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Ensure you do </a:t>
            </a:r>
            <a:r>
              <a:rPr lang="en-US" sz="28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AT LEAST one Practice Exam on the PC in your Tutorial room. 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Because you </a:t>
            </a:r>
            <a:r>
              <a:rPr lang="en-US" sz="28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do the real Excel Exam on those PCs - and </a:t>
            </a:r>
            <a:r>
              <a:rPr lang="en-US" sz="28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CANNOT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do the real Excel Exam on your own device.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42041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Overview Weeks 6 - 10</a:t>
            </a:r>
          </a:p>
        </p:txBody>
      </p:sp>
    </p:spTree>
    <p:extLst>
      <p:ext uri="{BB962C8B-B14F-4D97-AF65-F5344CB8AC3E}">
        <p14:creationId xmlns:p14="http://schemas.microsoft.com/office/powerpoint/2010/main" val="388340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10995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Unlock the New Tasks on </a:t>
            </a:r>
            <a:r>
              <a:rPr lang="en-AU" sz="3300" b="1" dirty="0" err="1">
                <a:latin typeface="Calibri" panose="020F0502020204030204" pitchFamily="34" charset="0"/>
                <a:cs typeface="Calibri" panose="020F0502020204030204" pitchFamily="34" charset="0"/>
              </a:rPr>
              <a:t>Gmetrix</a:t>
            </a:r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 for Week 6 to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-18585" y="510954"/>
            <a:ext cx="8716536" cy="648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 order to do your tasks for the week 6, 7, and 8, you must get the </a:t>
            </a:r>
            <a:r>
              <a:rPr lang="en-US" sz="2800" b="1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Access Code</a:t>
            </a:r>
            <a:r>
              <a:rPr lang="en-US" sz="2800" b="0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and use it in "Redeem code" section on </a:t>
            </a:r>
            <a:r>
              <a:rPr lang="en-US" sz="2800" b="0" i="0" dirty="0" err="1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Gmetrix</a:t>
            </a:r>
            <a:r>
              <a:rPr lang="en-US" sz="2800" b="0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(Fig.1).  Then all the new features and the new tasks will be unlocked for you.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Access Code </a:t>
            </a:r>
            <a:r>
              <a:rPr lang="en-US" sz="2800" b="0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en-US" sz="2800" b="1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800" b="0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provided on the announcement on Canvas titled "[ITEC100] Access Code for </a:t>
            </a:r>
            <a:r>
              <a:rPr lang="en-US" sz="2800" b="0" i="0" dirty="0" err="1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Gmetrix</a:t>
            </a:r>
            <a:r>
              <a:rPr lang="en-US" sz="2800" b="0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Practice Tests".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Therefore, just copy the provided Access code and paste it in the 'Redeem code" section on </a:t>
            </a:r>
            <a:r>
              <a:rPr lang="en-US" sz="2800" b="0" i="0" dirty="0" err="1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Gmetrix</a:t>
            </a:r>
            <a:r>
              <a:rPr lang="en-US" sz="2800" b="0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(Fig.1) to unlock the new tasks.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15DCC1-AAD2-FFDD-E4E9-68D7AB79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450" y="0"/>
            <a:ext cx="3003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29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10995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Unlock the New Tasks on </a:t>
            </a:r>
            <a:r>
              <a:rPr lang="en-AU" sz="3300" b="1" dirty="0" err="1">
                <a:latin typeface="Calibri" panose="020F0502020204030204" pitchFamily="34" charset="0"/>
                <a:cs typeface="Calibri" panose="020F0502020204030204" pitchFamily="34" charset="0"/>
              </a:rPr>
              <a:t>Gmetrix</a:t>
            </a:r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 for Week 6 to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-9293" y="600164"/>
            <a:ext cx="12210585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Please redeem one of the following  Access Code to get access to </a:t>
            </a:r>
            <a:r>
              <a:rPr lang="en-US" sz="28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Gmetrix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Practice Tests : </a:t>
            </a:r>
          </a:p>
          <a:p>
            <a:pPr algn="l">
              <a:lnSpc>
                <a:spcPct val="150000"/>
              </a:lnSpc>
            </a:pPr>
            <a:r>
              <a:rPr lang="en-US" sz="28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96157-ITEC100A-84664</a:t>
            </a:r>
          </a:p>
          <a:p>
            <a:pPr algn="l">
              <a:lnSpc>
                <a:spcPct val="150000"/>
              </a:lnSpc>
            </a:pPr>
            <a:r>
              <a:rPr lang="en-US" sz="28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72832-ITC100A4-95036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To redeem the access key, you should sign in to </a:t>
            </a:r>
            <a:r>
              <a:rPr lang="en-US" sz="2800" b="0" i="0" u="none" strike="noStrike" dirty="0" err="1">
                <a:solidFill>
                  <a:srgbClr val="467886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Gmetrix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using the username and password you created earlier.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Please note the access code provided earlier, was for using the Excel course on </a:t>
            </a:r>
            <a:r>
              <a:rPr lang="en-US" sz="28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Gmetrix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but this one is for the Practice Tests which should be done in week 6 to 8 tutorials.</a:t>
            </a:r>
          </a:p>
        </p:txBody>
      </p:sp>
    </p:spTree>
    <p:extLst>
      <p:ext uri="{BB962C8B-B14F-4D97-AF65-F5344CB8AC3E}">
        <p14:creationId xmlns:p14="http://schemas.microsoft.com/office/powerpoint/2010/main" val="319162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10995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Unlock the New Tasks on </a:t>
            </a:r>
            <a:r>
              <a:rPr lang="en-AU" sz="3300" b="1" dirty="0" err="1">
                <a:latin typeface="Calibri" panose="020F0502020204030204" pitchFamily="34" charset="0"/>
                <a:cs typeface="Calibri" panose="020F0502020204030204" pitchFamily="34" charset="0"/>
              </a:rPr>
              <a:t>Gmetrix</a:t>
            </a:r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 for Week 6 to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-1" y="458101"/>
            <a:ext cx="12191999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After that simply click on "Excel 365" (Fig.2) to see the populated tasks. You can find information about what you have to submit for week 6 and week 7 in the relevant published announcement.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19F93DF-AAB8-2CAF-B009-19039F3F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6" y="2422613"/>
            <a:ext cx="11110167" cy="443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98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88B2170-BED3-CEF2-1DA5-F695D1C55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0164"/>
            <a:ext cx="121920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You also need to </a:t>
            </a:r>
            <a:r>
              <a:rPr lang="en-US" sz="28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register a </a:t>
            </a:r>
            <a:r>
              <a:rPr lang="en-US" sz="2800" b="1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Certiport</a:t>
            </a:r>
            <a:r>
              <a:rPr lang="en-US" sz="28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account this week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(to prepare for the upcoming </a:t>
            </a:r>
            <a:r>
              <a:rPr lang="en-US" sz="28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Excel Exam in Week 9 in your Tutorial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). Please follow these instructions: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42041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 err="1">
                <a:latin typeface="Calibri" panose="020F0502020204030204" pitchFamily="34" charset="0"/>
                <a:cs typeface="Calibri" panose="020F0502020204030204" pitchFamily="34" charset="0"/>
              </a:rPr>
              <a:t>Certiport</a:t>
            </a:r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0" y="2123365"/>
            <a:ext cx="121920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 order to create an account on </a:t>
            </a:r>
            <a:r>
              <a:rPr lang="en-US" sz="28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Certiport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please follow the below instructions: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 to </a:t>
            </a:r>
            <a:r>
              <a:rPr lang="en-US" sz="2800" b="0" i="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https://app.certiport.com/portal/signupLinks to an external site.</a:t>
            </a:r>
            <a:endParaRPr lang="en-US" sz="2800" b="0" i="0" dirty="0"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Create an account with new username (Your student number/student email) and password. Please advised that this username and password is different with your username and password in </a:t>
            </a:r>
            <a:r>
              <a:rPr lang="en-US" sz="28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Geometrix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Email your username, password and any security questions and answers (or you can text them) to yourself for future reference.</a:t>
            </a:r>
          </a:p>
        </p:txBody>
      </p:sp>
    </p:spTree>
    <p:extLst>
      <p:ext uri="{BB962C8B-B14F-4D97-AF65-F5344CB8AC3E}">
        <p14:creationId xmlns:p14="http://schemas.microsoft.com/office/powerpoint/2010/main" val="150866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865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ITEC100 – Week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 the Excel Associate 365 'Skill Reviews 1 and 2. Make sure your name, data, and score is visible in the screenshots.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Farshid Keivanian</dc:creator>
  <cp:lastModifiedBy>Farshid Keivanian</cp:lastModifiedBy>
  <cp:revision>318</cp:revision>
  <dcterms:created xsi:type="dcterms:W3CDTF">2024-07-30T23:10:44Z</dcterms:created>
  <dcterms:modified xsi:type="dcterms:W3CDTF">2024-09-06T02:18:51Z</dcterms:modified>
</cp:coreProperties>
</file>