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96" r:id="rId4"/>
    <p:sldId id="29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BEFAFC5-8D58-4FCF-9EBA-533CB5C4AE98}">
          <p14:sldIdLst>
            <p14:sldId id="256"/>
            <p14:sldId id="258"/>
            <p14:sldId id="296"/>
            <p14:sldId id="297"/>
          </p14:sldIdLst>
        </p14:section>
        <p14:section name="Default Section" id="{B972AFC3-A40F-48B4-A904-540F3CFBAE39}">
          <p14:sldIdLst/>
        </p14:section>
        <p14:section name="Untitled Section" id="{C76BEA1D-16F1-40D2-BEE6-2DC84D08E27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723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BC865-6EFE-4496-A3E1-CB98CCCF44DA}" type="datetimeFigureOut">
              <a:rPr lang="en-AU" smtClean="0"/>
              <a:t>4/10/2024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402BFA-E307-42D8-A47D-7626AD422C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1267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4FAF7-33EA-9E00-4C29-CA2854F44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AFD44-BB7F-6F82-E574-7017B6186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3A76D-C808-6BDD-75EA-FD1FE3C2C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9665-7F40-432C-9FBD-255632CEAF98}" type="datetimeFigureOut">
              <a:rPr lang="en-AU" smtClean="0"/>
              <a:t>4/10/2024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C4869-1633-7424-2D78-9F26FD808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83598-42FB-0ABB-9131-B47B29E2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56F6-FDEA-410E-8C7E-7D916D8C2E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2550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8AC96-C12B-2DD0-A45C-A46C378B9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80FCA9-0187-C8D3-F577-C9096AA59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E9424-254E-2A2C-C6F0-2DB38A1A4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9665-7F40-432C-9FBD-255632CEAF98}" type="datetimeFigureOut">
              <a:rPr lang="en-AU" smtClean="0"/>
              <a:t>4/10/2024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61765-DF44-0B9A-94A5-3CE3AAC7D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6BE3E-1F6A-E700-88CD-CA76A3888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56F6-FDEA-410E-8C7E-7D916D8C2E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4964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41D2F7-E68D-8B78-C11C-F391D5E4E8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2D646D-C742-61B4-20F6-26DBCAEFC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D7FE2-4EB7-03DD-63DD-DCAE5378C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9665-7F40-432C-9FBD-255632CEAF98}" type="datetimeFigureOut">
              <a:rPr lang="en-AU" smtClean="0"/>
              <a:t>4/10/2024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81C9F-C1E4-B3F0-BFE8-48E8D2F8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F4527-0779-56CD-58C4-AEB98590D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56F6-FDEA-410E-8C7E-7D916D8C2E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0406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577DB-2542-0E35-B255-BA6998F13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D94ED-DE18-BB2B-5E37-AEBDD2C9D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F8042-84DF-3572-3366-EFD777E3E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9665-7F40-432C-9FBD-255632CEAF98}" type="datetimeFigureOut">
              <a:rPr lang="en-AU" smtClean="0"/>
              <a:t>4/10/2024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C210B-702C-4D7D-4100-65636ADA5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061E7-09BD-82E0-30C5-64651052B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56F6-FDEA-410E-8C7E-7D916D8C2E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4203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B171C-CC10-E22A-B6CE-E36A9A753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EAE88-FE61-DE77-88D4-DE3604A52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26D9C-AE7F-7499-0D09-B5B680F95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9665-7F40-432C-9FBD-255632CEAF98}" type="datetimeFigureOut">
              <a:rPr lang="en-AU" smtClean="0"/>
              <a:t>4/10/2024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22641-565A-110E-C980-A325F86DB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89FD5-C28A-2A73-C91C-49C450AF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56F6-FDEA-410E-8C7E-7D916D8C2E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8242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FFAE5-A8ED-8B12-D90B-5E050A0CD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07B83-1111-B88C-8499-30C8CAD8EA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1B31AB-1228-FD40-80E4-0A9958EFA8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AC1A1-0798-17FC-9A07-59D5F6EFF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9665-7F40-432C-9FBD-255632CEAF98}" type="datetimeFigureOut">
              <a:rPr lang="en-AU" smtClean="0"/>
              <a:t>4/10/2024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645CC-9177-C34A-3281-BAE2964E9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D0772-13EB-DC2B-E9C3-84CE0A7E7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56F6-FDEA-410E-8C7E-7D916D8C2E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9946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1920E-5276-A9EB-D15D-32E25811C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785C2-3A69-71B5-78BB-F77799531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94FBE2-9F46-5A15-4EE9-FEBED27A8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1E2863-8833-11FB-8A90-D85CE60196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B502A8-F98F-8F08-93C4-F278D9E0F4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005920-3E05-2152-8B5D-D27DBBEB1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9665-7F40-432C-9FBD-255632CEAF98}" type="datetimeFigureOut">
              <a:rPr lang="en-AU" smtClean="0"/>
              <a:t>4/10/2024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06E51A-FC36-CD3C-D88D-E903B30E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FDB25A-A474-F983-77BB-8175AA8DE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56F6-FDEA-410E-8C7E-7D916D8C2E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015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B17E5-777E-BDAD-666E-312FC7963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999885-D7CC-FED2-8996-31D7500D9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9665-7F40-432C-9FBD-255632CEAF98}" type="datetimeFigureOut">
              <a:rPr lang="en-AU" smtClean="0"/>
              <a:t>4/10/2024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7632F1-C80D-B9CF-BD94-62F01FCFE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E9CEC4-9779-E129-2E94-436993946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56F6-FDEA-410E-8C7E-7D916D8C2E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9776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D417F6-392A-D222-E588-3B98A344F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9665-7F40-432C-9FBD-255632CEAF98}" type="datetimeFigureOut">
              <a:rPr lang="en-AU" smtClean="0"/>
              <a:t>4/10/2024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9BDFD3-270B-6E48-C96D-18120240C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974A5-7C73-951E-DA45-236F4A389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56F6-FDEA-410E-8C7E-7D916D8C2E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7010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FE4FD-AE60-90EB-D7B0-5F07565FB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5B66D-6D2A-B3B6-D416-F2C659EE8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0509E2-BC0C-742B-BBD2-5F5EAAD12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27C3A-29CD-AD94-56D3-48D8D1823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9665-7F40-432C-9FBD-255632CEAF98}" type="datetimeFigureOut">
              <a:rPr lang="en-AU" smtClean="0"/>
              <a:t>4/10/2024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9CBF6-DD29-FED6-5C76-491A62358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95B8D-91CC-D2B5-6DC1-B4B3AE156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56F6-FDEA-410E-8C7E-7D916D8C2E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1687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58261-683B-6D38-3DD9-665C87CDA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C6A146-B9CA-05F1-9203-8150F480B0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86E8E-7470-DDF7-05E1-C5BCAA282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FB5D28-EE61-37C4-EACF-8FCC70B5A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9665-7F40-432C-9FBD-255632CEAF98}" type="datetimeFigureOut">
              <a:rPr lang="en-AU" smtClean="0"/>
              <a:t>4/10/2024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885395-E029-7858-87CC-6DB6271B3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0D53D-5A5A-BE1D-F32B-C1E9A2545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56F6-FDEA-410E-8C7E-7D916D8C2E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5488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B9AA14-74AB-A7FC-2DBE-ECE5D0C38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81568-3CF5-C979-69E0-584E75DF1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3085A-753B-4241-913C-84CBB2206D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EB9665-7F40-432C-9FBD-255632CEAF98}" type="datetimeFigureOut">
              <a:rPr lang="en-AU" smtClean="0"/>
              <a:t>4/10/2024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63850-DE00-FBDB-585E-B6E203C46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866FB-7CF2-90BA-481D-DF243DBA81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FC56F6-FDEA-410E-8C7E-7D916D8C2E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8672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certiport.com/portal/" TargetMode="External"/><Relationship Id="rId2" Type="http://schemas.openxmlformats.org/officeDocument/2006/relationships/hyperlink" Target="https://compasscloud.certiport.com/scheduler/logi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6D4B9-197C-C4E6-ECC7-B30DC0693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5931" y="1122363"/>
            <a:ext cx="10300138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Microsoft Exam Steps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3B877-F7F7-7DB8-3BDA-D20109BFAC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AU" sz="2800" dirty="0"/>
              <a:t>Friday</a:t>
            </a:r>
          </a:p>
          <a:p>
            <a:pPr>
              <a:lnSpc>
                <a:spcPct val="150000"/>
              </a:lnSpc>
            </a:pPr>
            <a:r>
              <a:rPr lang="en-AU" sz="2800" dirty="0"/>
              <a:t>Lecturer: Dr. Farshid Keivanian</a:t>
            </a:r>
          </a:p>
        </p:txBody>
      </p:sp>
    </p:spTree>
    <p:extLst>
      <p:ext uri="{BB962C8B-B14F-4D97-AF65-F5344CB8AC3E}">
        <p14:creationId xmlns:p14="http://schemas.microsoft.com/office/powerpoint/2010/main" val="3700351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7C4EEA78-C7A9-9927-2112-26F690C44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8709"/>
            <a:ext cx="12192000" cy="3060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Step 1: Students: Click on Compass Cloud (In windows)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Step 2: Students: Login to Compass Cloud with your user/pass (if not, login assistant, forgot password, then enter DOB and security question)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5C3786F-6869-783B-3C36-BF08C057A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837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Steps for Students:</a:t>
            </a:r>
          </a:p>
        </p:txBody>
      </p:sp>
    </p:spTree>
    <p:extLst>
      <p:ext uri="{BB962C8B-B14F-4D97-AF65-F5344CB8AC3E}">
        <p14:creationId xmlns:p14="http://schemas.microsoft.com/office/powerpoint/2010/main" val="3260351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7C4EEA78-C7A9-9927-2112-26F690C44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37473"/>
            <a:ext cx="12192000" cy="6107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Step 3: Share the Access Code: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Step 4: 5 min before exam starts - Click on Session Link: </a:t>
            </a:r>
            <a:r>
              <a:rPr kumimoji="0" lang="en-US" altLang="en-US" sz="3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https://compasscloud.certiport.com/scheduler/login</a:t>
            </a:r>
            <a:r>
              <a:rPr kumimoji="0" lang="en-US" altLang="en-US" sz="3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kumimoji="0" lang="en-US" altLang="en-US" sz="3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https://app.certiport.com/portal/</a:t>
            </a:r>
            <a:r>
              <a:rPr kumimoji="0" lang="en-US" altLang="en-US" sz="3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(create and manage exams)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User) Farshid.Keivanian@acu.edu.au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Pass) !!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Step 5: Click on Start Session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Step 6: Wait to see the list of students - their status is lock requested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69C46B0-11C7-2BD6-66FF-E1ABF227E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837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Steps for Farshid:</a:t>
            </a:r>
          </a:p>
        </p:txBody>
      </p:sp>
    </p:spTree>
    <p:extLst>
      <p:ext uri="{BB962C8B-B14F-4D97-AF65-F5344CB8AC3E}">
        <p14:creationId xmlns:p14="http://schemas.microsoft.com/office/powerpoint/2010/main" val="3777255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7C4EEA78-C7A9-9927-2112-26F690C44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37473"/>
            <a:ext cx="12192000" cy="5823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Step 7: Click on ... and select Unlock - their status is Ready for exam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Step 8: The status become In exam (Unlocked)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Student Group: T15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Location: 502G25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No Students: 26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Good Luck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58F8AD-BE94-8C47-3024-F16BA85C8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837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Steps for Farshid:</a:t>
            </a:r>
          </a:p>
        </p:txBody>
      </p:sp>
    </p:spTree>
    <p:extLst>
      <p:ext uri="{BB962C8B-B14F-4D97-AF65-F5344CB8AC3E}">
        <p14:creationId xmlns:p14="http://schemas.microsoft.com/office/powerpoint/2010/main" val="3726608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1475</TotalTime>
  <Words>195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Office Theme</vt:lpstr>
      <vt:lpstr>Microsoft Exam Steps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Farshid Keivanian</dc:creator>
  <cp:lastModifiedBy>Farshid Keivanian</cp:lastModifiedBy>
  <cp:revision>303</cp:revision>
  <dcterms:created xsi:type="dcterms:W3CDTF">2024-08-07T00:37:24Z</dcterms:created>
  <dcterms:modified xsi:type="dcterms:W3CDTF">2024-10-03T21:46:19Z</dcterms:modified>
</cp:coreProperties>
</file>