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829" y="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604" y="9889360"/>
            <a:ext cx="163830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xxxxxx@myacu.edu.au" TargetMode="External"/><Relationship Id="rId2" Type="http://schemas.openxmlformats.org/officeDocument/2006/relationships/hyperlink" Target="https://www.certiport.com/portal/Pages/Registration.aspx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120" y="848615"/>
            <a:ext cx="2762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0" dirty="0">
                <a:latin typeface="Calibri"/>
                <a:cs typeface="Calibri"/>
              </a:rPr>
              <a:t>Certiport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60" dirty="0">
                <a:latin typeface="Calibri"/>
                <a:cs typeface="Calibri"/>
              </a:rPr>
              <a:t>Exam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85" dirty="0">
                <a:latin typeface="Calibri"/>
                <a:cs typeface="Calibri"/>
              </a:rPr>
              <a:t>check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list</a:t>
            </a:r>
            <a:r>
              <a:rPr sz="1100" b="1" spc="50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and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management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67023"/>
              </p:ext>
            </p:extLst>
          </p:nvPr>
        </p:nvGraphicFramePr>
        <p:xfrm>
          <a:off x="591820" y="1155700"/>
          <a:ext cx="6372860" cy="711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55" dirty="0">
                          <a:latin typeface="Calibri"/>
                          <a:cs typeface="Calibri"/>
                        </a:rPr>
                        <a:t>Steps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Task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34645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sure you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Certiport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proctor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sent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username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Hema.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Hema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add you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Certiport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proctor.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u="sng" spc="-10" dirty="0">
                          <a:solidFill>
                            <a:srgbClr val="467885"/>
                          </a:solidFill>
                          <a:uFill>
                            <a:solidFill>
                              <a:srgbClr val="467885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https://www.certiport.com/portal/Pages/Registration.aspx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week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if all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of your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Certiport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 link below.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They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135255">
                        <a:lnSpc>
                          <a:spcPct val="1018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70" dirty="0">
                          <a:latin typeface="Calibri"/>
                          <a:cs typeface="Calibri"/>
                        </a:rPr>
                        <a:t>ACU</a:t>
                      </a:r>
                      <a:r>
                        <a:rPr sz="11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5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format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dirty="0">
                          <a:solidFill>
                            <a:srgbClr val="467885"/>
                          </a:solidFill>
                          <a:uFill>
                            <a:solidFill>
                              <a:srgbClr val="467885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Sxxxxxx@myacu.edu.au</a:t>
                      </a:r>
                      <a:r>
                        <a:rPr sz="1100" u="none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100" u="none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none" dirty="0">
                          <a:latin typeface="Calibri"/>
                          <a:cs typeface="Calibri"/>
                        </a:rPr>
                        <a:t>Username</a:t>
                      </a:r>
                      <a:r>
                        <a:rPr sz="1100" u="none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none" spc="-10" dirty="0">
                          <a:latin typeface="Calibri"/>
                          <a:cs typeface="Calibri"/>
                        </a:rPr>
                        <a:t>should </a:t>
                      </a:r>
                      <a:r>
                        <a:rPr sz="1100" u="none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u="none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none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u="none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none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u="none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none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100" u="none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none" spc="-10" dirty="0">
                          <a:latin typeface="Calibri"/>
                          <a:cs typeface="Calibri"/>
                        </a:rPr>
                        <a:t>Sxxxxxxxx.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446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attendance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list,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record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1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student’s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Certiport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username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send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firstname,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161925">
                        <a:lnSpc>
                          <a:spcPct val="101800"/>
                        </a:lnSpc>
                      </a:pPr>
                      <a:r>
                        <a:rPr sz="1100" spc="45" dirty="0">
                          <a:latin typeface="Calibri"/>
                          <a:cs typeface="Calibri"/>
                        </a:rPr>
                        <a:t>lastname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Certiport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username) 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Hema.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If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they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forget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password,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they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use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assistant.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date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birth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question.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Ask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them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username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and password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ACU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address.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Sometimes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  <a:p>
                      <a:pPr marL="67945" marR="137795">
                        <a:lnSpc>
                          <a:spcPct val="1018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tend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forget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username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password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important.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addition,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accounts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creates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further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issues.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819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week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Hema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send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session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link.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 marR="132080" algn="just">
                        <a:lnSpc>
                          <a:spcPct val="101899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Confirm the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24 hours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prior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exam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start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otherwise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disappear.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week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9,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exam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scheduled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Monday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am,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confirm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Sunday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am.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dashboard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will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show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confirmation.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confirmation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email.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5676" y="3317582"/>
            <a:ext cx="925956" cy="7752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651" y="5651627"/>
            <a:ext cx="5731510" cy="2098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53720" y="9845419"/>
            <a:ext cx="163830" cy="1968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98054"/>
              </p:ext>
            </p:extLst>
          </p:nvPr>
        </p:nvGraphicFramePr>
        <p:xfrm>
          <a:off x="591820" y="850900"/>
          <a:ext cx="6372860" cy="799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7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0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week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ask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compass-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username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password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(this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in their email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box)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icon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working.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29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week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exam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day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),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box.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on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161925">
                        <a:lnSpc>
                          <a:spcPct val="1018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board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them.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session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min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exam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time(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start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session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only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appear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point).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dashboard.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901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7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start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session.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screen.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few minutes,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see the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students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096" y="957958"/>
            <a:ext cx="1735940" cy="14556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651" y="2766822"/>
            <a:ext cx="685546" cy="708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651" y="4163314"/>
            <a:ext cx="5613653" cy="22669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651" y="6607683"/>
            <a:ext cx="5338445" cy="206133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53720" y="9825861"/>
            <a:ext cx="163830" cy="1968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399"/>
          <a:ext cx="6372860" cy="5342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100" spc="75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dots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unlock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189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screen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show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taking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exam.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535" y="920749"/>
            <a:ext cx="5731510" cy="1739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535" y="3008121"/>
            <a:ext cx="5731510" cy="11843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6535" y="4577206"/>
            <a:ext cx="5731510" cy="16795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406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Hema Soundranayagam</dc:creator>
  <cp:lastModifiedBy>Farshid Keivanian</cp:lastModifiedBy>
  <cp:revision>1</cp:revision>
  <dcterms:created xsi:type="dcterms:W3CDTF">2024-09-12T21:43:46Z</dcterms:created>
  <dcterms:modified xsi:type="dcterms:W3CDTF">2024-09-13T01:35:09Z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2024-09-12T00:00:00Z</vt:filetime>
  </property>
  <property fmtid="{D5CDD505-2E9C-101B-9397-08002B2CF9AE}" pid="5" name="Producer">
    <vt:lpwstr>Microsoft® Word for Microsoft 365</vt:lpwstr>
  </property>
</Properties>
</file>