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91" r:id="rId6"/>
    <p:sldId id="292" r:id="rId7"/>
    <p:sldId id="293" r:id="rId8"/>
    <p:sldId id="294" r:id="rId9"/>
    <p:sldId id="295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EFAFC5-8D58-4FCF-9EBA-533CB5C4AE98}">
          <p14:sldIdLst>
            <p14:sldId id="256"/>
            <p14:sldId id="258"/>
            <p14:sldId id="259"/>
            <p14:sldId id="260"/>
            <p14:sldId id="291"/>
            <p14:sldId id="292"/>
            <p14:sldId id="293"/>
            <p14:sldId id="294"/>
            <p14:sldId id="295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Default Section" id="{B972AFC3-A40F-48B4-A904-540F3CFBAE39}">
          <p14:sldIdLst/>
        </p14:section>
        <p14:section name="Untitled Section" id="{C76BEA1D-16F1-40D2-BEE6-2DC84D08E2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BC865-6EFE-4496-A3E1-CB98CCCF44DA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2BFA-E307-42D8-A47D-7626AD422C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26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AF7-33EA-9E00-4C29-CA2854F4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AFD44-BB7F-6F82-E574-7017B618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A76D-C808-6BDD-75EA-FD1FE3C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869-1633-7424-2D78-9F26FD8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598-42FB-0ABB-9131-B47B29E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5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C96-C12B-2DD0-A45C-A46C378B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FCA9-0187-C8D3-F577-C9096AA5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424-254E-2A2C-C6F0-2DB38A1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765-DF44-0B9A-94A5-3CE3AAC7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E3E-1F6A-E700-88CD-CA76A38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9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D2F7-E68D-8B78-C11C-F391D5E4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646D-C742-61B4-20F6-26DBCAEF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7FE2-4EB7-03DD-63DD-DCAE5378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1C9F-C1E4-B3F0-BFE8-48E8D2F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4527-0779-56CD-58C4-AEB98590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40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7DB-2542-0E35-B255-BA6998F1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94ED-DE18-BB2B-5E37-AEBDD2C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8042-84DF-3572-3366-EFD777E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210B-702C-4D7D-4100-65636AD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1E7-09BD-82E0-30C5-64651052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2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71C-CC10-E22A-B6CE-E36A9A75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AE88-FE61-DE77-88D4-DE3604A5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D9C-AE7F-7499-0D09-B5B680F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2641-565A-110E-C980-A325F86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9FD5-C28A-2A73-C91C-49C450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2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AE5-A8ED-8B12-D90B-5E050A0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7B83-1111-B88C-8499-30C8CAD8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31AB-1228-FD40-80E4-0A9958EF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C1A1-0798-17FC-9A07-59D5F6E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45CC-9177-C34A-3281-BAE2964E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0772-13EB-DC2B-E9C3-84CE0A7E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9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20E-5276-A9EB-D15D-32E25811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85C2-3A69-71B5-78BB-F7779953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BE2-9F46-5A15-4EE9-FEBED27A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E2863-8833-11FB-8A90-D85CE60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02A8-F98F-8F08-93C4-F278D9E0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5920-3E05-2152-8B5D-D27DBBE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E51A-FC36-CD3C-D88D-E903B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DB25A-A474-F983-77BB-8175AA8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7E5-777E-BDAD-666E-312FC79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9885-D7CC-FED2-8996-31D7500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32F1-C80D-B9CF-BD94-62F01FC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9CEC4-9779-E129-2E94-43699394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7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417F6-392A-D222-E588-3B98A34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DFD3-270B-6E48-C96D-1812024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74A5-7C73-951E-DA45-236F4A38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01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4FD-AE60-90EB-D7B0-5F07565F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B66D-6D2A-B3B6-D416-F2C659EE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09E2-BC0C-742B-BBD2-5F5EAAD1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7C3A-29CD-AD94-56D3-48D8D18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CBF6-DD29-FED6-5C76-491A623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5B8D-91CC-D2B5-6DC1-B4B3AE1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8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8261-683B-6D38-3DD9-665C87C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6A146-B9CA-05F1-9203-8150F480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6E8E-7470-DDF7-05E1-C5BCAA2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D28-EE61-37C4-EACF-8FCC70B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5395-E029-7858-87CC-6DB6271B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D53D-5A5A-BE1D-F32B-C1E9A25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4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9AA14-74AB-A7FC-2DBE-ECE5D0C3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1568-3CF5-C979-69E0-584E75D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085A-753B-4241-913C-84CBB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B9665-7F40-432C-9FBD-255632CEAF9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3850-DE00-FBDB-585E-B6E203C46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66FB-7CF2-90BA-481D-DF243DBA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6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4B9-197C-C4E6-ECC7-B30DC069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931" y="1122363"/>
            <a:ext cx="10300138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Preparation for Microsoft Exam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B877-F7F7-7DB8-3BDA-D20109BFA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Friday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Lecturer: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37003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2364059"/>
          </a:xfrm>
        </p:spPr>
        <p:txBody>
          <a:bodyPr>
            <a:normAutofit fontScale="90000"/>
          </a:bodyPr>
          <a:lstStyle/>
          <a:p>
            <a:r>
              <a:rPr lang="en-AU" dirty="0"/>
              <a:t>3. </a:t>
            </a:r>
            <a:r>
              <a:rPr lang="en-US" dirty="0"/>
              <a:t>Creating a monthly income report for </a:t>
            </a:r>
            <a:r>
              <a:rPr lang="en-US" dirty="0" err="1"/>
              <a:t>Fabrikam</a:t>
            </a:r>
            <a:r>
              <a:rPr lang="en-US" dirty="0"/>
              <a:t> Residences, with some specific instructions at the bottom related to adding "Rent" as a tag in the document properties.</a:t>
            </a:r>
            <a:endParaRPr lang="en-A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F99CAB-E360-E9F0-279D-6696FD17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2" y="2364059"/>
            <a:ext cx="12023835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1: Ensure Data Accuracy for Monthly Rent and Rent Increase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Review the Table: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table contains details such as Property ID, Bedrooms, Bathrooms, Garage, Garden, Type, Monthly Rent, and Rent Increase. Double-check that the data in these columns is accurate.</a:t>
            </a:r>
          </a:p>
        </p:txBody>
      </p:sp>
    </p:spTree>
    <p:extLst>
      <p:ext uri="{BB962C8B-B14F-4D97-AF65-F5344CB8AC3E}">
        <p14:creationId xmlns:p14="http://schemas.microsoft.com/office/powerpoint/2010/main" val="297921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2364059"/>
          </a:xfrm>
        </p:spPr>
        <p:txBody>
          <a:bodyPr>
            <a:normAutofit fontScale="90000"/>
          </a:bodyPr>
          <a:lstStyle/>
          <a:p>
            <a:r>
              <a:rPr lang="en-AU" dirty="0"/>
              <a:t>3. </a:t>
            </a:r>
            <a:r>
              <a:rPr lang="en-US" dirty="0"/>
              <a:t>Creating a monthly income report for </a:t>
            </a:r>
            <a:r>
              <a:rPr lang="en-US" dirty="0" err="1"/>
              <a:t>Fabrikam</a:t>
            </a:r>
            <a:r>
              <a:rPr lang="en-US" dirty="0"/>
              <a:t> Residences, with some specific instructions at the bottom related to adding "Rent" as a tag in the document properties.</a:t>
            </a:r>
            <a:endParaRPr lang="en-A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F99CAB-E360-E9F0-279D-6696FD17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19024"/>
            <a:ext cx="12023835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Check Rent Data: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that the Monthly Rent and Rent Increase columns are formatted as currency values. To do this: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the cells under Monthly Rent and Rent Increase.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Right-click and choose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Format Cells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ensure the correct currency symbol is displayed.</a:t>
            </a:r>
          </a:p>
        </p:txBody>
      </p:sp>
    </p:spTree>
    <p:extLst>
      <p:ext uri="{BB962C8B-B14F-4D97-AF65-F5344CB8AC3E}">
        <p14:creationId xmlns:p14="http://schemas.microsoft.com/office/powerpoint/2010/main" val="181276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6F99CAB-E360-E9F0-279D-6696FD17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2" y="830917"/>
            <a:ext cx="12023835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2: Add Rent as a Tag to the Document Properties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Access Document Properties: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 in Excel to go to the backstage view.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 the left sidebar, choose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Add Tags: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section (on the right side), look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Add a tag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type in “Rent”.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Press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save the tag.</a:t>
            </a:r>
          </a:p>
        </p:txBody>
      </p:sp>
    </p:spTree>
    <p:extLst>
      <p:ext uri="{BB962C8B-B14F-4D97-AF65-F5344CB8AC3E}">
        <p14:creationId xmlns:p14="http://schemas.microsoft.com/office/powerpoint/2010/main" val="375992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6F99CAB-E360-E9F0-279D-6696FD17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2" y="830917"/>
            <a:ext cx="12023835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3: Optional Formatting (If Required)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Table Formatting: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needed, apply table formatting for a more organized look: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the entire table.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 and 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Format as Table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Choose a table style you like.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Column Adjustments: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Adjust the column widths so that all data is visible and properly aligned.</a:t>
            </a:r>
          </a:p>
        </p:txBody>
      </p:sp>
    </p:spTree>
    <p:extLst>
      <p:ext uri="{BB962C8B-B14F-4D97-AF65-F5344CB8AC3E}">
        <p14:creationId xmlns:p14="http://schemas.microsoft.com/office/powerpoint/2010/main" val="18162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6F99CAB-E360-E9F0-279D-6696FD17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2" y="1800414"/>
            <a:ext cx="12023835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4: Save the Report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Save the Excel Sheet: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adding the tag and ensuring the data is accurate, save the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save it as a regular Excel file (.xlsx) or, if required, export it as a PDF by going to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 &gt; Export &gt; Create PDF/XPS Document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57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6F99CAB-E360-E9F0-279D-6696FD17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2" y="1800414"/>
            <a:ext cx="12023835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5: Mark the Project as Complete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Complete the Project: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Once the steps are done, return to the project interface (bottom section of the screen).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Mark Complete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finish this project step.</a:t>
            </a:r>
          </a:p>
        </p:txBody>
      </p:sp>
    </p:spTree>
    <p:extLst>
      <p:ext uri="{BB962C8B-B14F-4D97-AF65-F5344CB8AC3E}">
        <p14:creationId xmlns:p14="http://schemas.microsoft.com/office/powerpoint/2010/main" val="27574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4. Preparing a report of student exam results. The instruction at the bottom specifies that you need to configure the "Students" worksheet so that only cells C3:E18 will print.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2A90-D54E-3594-F81E-B000F4A6BA17}"/>
              </a:ext>
            </a:extLst>
          </p:cNvPr>
          <p:cNvSpPr txBox="1"/>
          <p:nvPr/>
        </p:nvSpPr>
        <p:spPr>
          <a:xfrm>
            <a:off x="103148" y="2286000"/>
            <a:ext cx="11906715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1: Select the Range to Print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worksheet in Excel (as indicated in the instruction).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the range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C3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and drag from cell C3 down to E18, highlighting the desired range.</a:t>
            </a:r>
          </a:p>
        </p:txBody>
      </p:sp>
    </p:spTree>
    <p:extLst>
      <p:ext uri="{BB962C8B-B14F-4D97-AF65-F5344CB8AC3E}">
        <p14:creationId xmlns:p14="http://schemas.microsoft.com/office/powerpoint/2010/main" val="374384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4. Preparing a report of student exam results. The instruction at the bottom specifies that you need to configure the "Students" worksheet so that only cells C3:E18 will print.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2A90-D54E-3594-F81E-B000F4A6BA17}"/>
              </a:ext>
            </a:extLst>
          </p:cNvPr>
          <p:cNvSpPr txBox="1"/>
          <p:nvPr/>
        </p:nvSpPr>
        <p:spPr>
          <a:xfrm>
            <a:off x="103148" y="2286000"/>
            <a:ext cx="11906715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2: Set Print Area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Once you have selected the range (C3), 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Layout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 on the Excel ribbon.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group, 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Print 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choose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Set Print 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ensures that only the selected range (C3) will be printed.</a:t>
            </a:r>
          </a:p>
        </p:txBody>
      </p:sp>
    </p:spTree>
    <p:extLst>
      <p:ext uri="{BB962C8B-B14F-4D97-AF65-F5344CB8AC3E}">
        <p14:creationId xmlns:p14="http://schemas.microsoft.com/office/powerpoint/2010/main" val="305281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4. Preparing a report of student exam results. The instruction at the bottom specifies that you need to configure the "Students" worksheet so that only cells C3:E18 will print.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2A90-D54E-3594-F81E-B000F4A6BA17}"/>
              </a:ext>
            </a:extLst>
          </p:cNvPr>
          <p:cNvSpPr txBox="1"/>
          <p:nvPr/>
        </p:nvSpPr>
        <p:spPr>
          <a:xfrm>
            <a:off x="103148" y="2286000"/>
            <a:ext cx="11906715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3: Preview the Print Setup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ensure that the correct range has been set, you can check the print preview: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 and 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press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Ctrl + 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open the print preview.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Verify that only cells C3 are included in the preview.</a:t>
            </a:r>
          </a:p>
        </p:txBody>
      </p:sp>
    </p:spTree>
    <p:extLst>
      <p:ext uri="{BB962C8B-B14F-4D97-AF65-F5344CB8AC3E}">
        <p14:creationId xmlns:p14="http://schemas.microsoft.com/office/powerpoint/2010/main" val="322958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4. Preparing a report of student exam results. The instruction at the bottom specifies that you need to configure the "Students" worksheet so that only cells C3:E18 will print.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2A90-D54E-3594-F81E-B000F4A6BA17}"/>
              </a:ext>
            </a:extLst>
          </p:cNvPr>
          <p:cNvSpPr txBox="1"/>
          <p:nvPr/>
        </p:nvSpPr>
        <p:spPr>
          <a:xfrm>
            <a:off x="103148" y="1918009"/>
            <a:ext cx="11906715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4: Adjust Page Layout (If Needed)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 the print area doesn’t fit well on the page, you can adjust the scaling or layout: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options, look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choose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Fit Sheet on One Page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another appropriate scaling option.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also adjust margins, orientation (Portrait or Landscape), or other layout settings under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ensure the printout looks professional.</a:t>
            </a:r>
          </a:p>
        </p:txBody>
      </p:sp>
    </p:spTree>
    <p:extLst>
      <p:ext uri="{BB962C8B-B14F-4D97-AF65-F5344CB8AC3E}">
        <p14:creationId xmlns:p14="http://schemas.microsoft.com/office/powerpoint/2010/main" val="4578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Freeze Rows 1 and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4EEA78-C7A9-9927-2112-26F690C4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0688"/>
            <a:ext cx="12192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Open the Excel worksheet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that contains the data you want to freeze.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Select the row below the rows you want to freeze.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case, the instruction asks you to freeze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rows 1 and 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so you will need to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row 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Navigate to the "View" tab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Ribbon.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top bar of Excel, locate the tab labeled "View."</a:t>
            </a:r>
          </a:p>
        </p:txBody>
      </p:sp>
    </p:spTree>
    <p:extLst>
      <p:ext uri="{BB962C8B-B14F-4D97-AF65-F5344CB8AC3E}">
        <p14:creationId xmlns:p14="http://schemas.microsoft.com/office/powerpoint/2010/main" val="326035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4. Preparing a report of student exam results. The instruction at the bottom specifies that you need to configure the "Students" worksheet so that only cells C3:E18 will print.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2A90-D54E-3594-F81E-B000F4A6BA17}"/>
              </a:ext>
            </a:extLst>
          </p:cNvPr>
          <p:cNvSpPr txBox="1"/>
          <p:nvPr/>
        </p:nvSpPr>
        <p:spPr>
          <a:xfrm>
            <a:off x="103148" y="1918009"/>
            <a:ext cx="11906715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5: Save the File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Once the print area has been set and previewed, save the file to ensure the changes are saved.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 &gt; Save As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save the document with the appropriate name.</a:t>
            </a:r>
          </a:p>
        </p:txBody>
      </p:sp>
    </p:spTree>
    <p:extLst>
      <p:ext uri="{BB962C8B-B14F-4D97-AF65-F5344CB8AC3E}">
        <p14:creationId xmlns:p14="http://schemas.microsoft.com/office/powerpoint/2010/main" val="226874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4. Preparing a report of student exam results. The instruction at the bottom specifies that you need to configure the "Students" worksheet so that only cells C3:E18 will print.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2A90-D54E-3594-F81E-B000F4A6BA17}"/>
              </a:ext>
            </a:extLst>
          </p:cNvPr>
          <p:cNvSpPr txBox="1"/>
          <p:nvPr/>
        </p:nvSpPr>
        <p:spPr>
          <a:xfrm>
            <a:off x="103148" y="1918009"/>
            <a:ext cx="11906715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6: Mark the Project Complete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Once the configuration is done, return to the interface and 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Mark Complete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at the bottom of the screen to finish this step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53863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5. Inserting a hyperlink in Excel on the "Roasting" worksheet, specifically in cell A10, that links to the website https://www.fourthcoffee.com and displays the text "More Information" in the cell.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199D5-406F-9C2F-4D05-E5F63CC21135}"/>
              </a:ext>
            </a:extLst>
          </p:cNvPr>
          <p:cNvSpPr txBox="1"/>
          <p:nvPr/>
        </p:nvSpPr>
        <p:spPr>
          <a:xfrm>
            <a:off x="103148" y="1962615"/>
            <a:ext cx="12088851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Step-by-Step Solution to Insert a Hyperlink in Excel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1: Open the Correct Worksheet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Navigate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Roasting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worksheet by clicking on the "Roasting" tab at the bottom of the Excel workbook.</a:t>
            </a:r>
          </a:p>
        </p:txBody>
      </p:sp>
    </p:spTree>
    <p:extLst>
      <p:ext uri="{BB962C8B-B14F-4D97-AF65-F5344CB8AC3E}">
        <p14:creationId xmlns:p14="http://schemas.microsoft.com/office/powerpoint/2010/main" val="121126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5. Inserting a hyperlink in Excel on the "Roasting" worksheet, specifically in cell A10, that links to the website https://www.fourthcoffee.com and displays the text "More Information" in the cell.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199D5-406F-9C2F-4D05-E5F63CC21135}"/>
              </a:ext>
            </a:extLst>
          </p:cNvPr>
          <p:cNvSpPr txBox="1"/>
          <p:nvPr/>
        </p:nvSpPr>
        <p:spPr>
          <a:xfrm>
            <a:off x="51574" y="1617900"/>
            <a:ext cx="12088851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2: Select Cell A10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"Roasting" worksheet where you need to insert the hyperlink.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3: Insert the Hyperlink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cell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selected,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in the Excel ribbon (located at the top of the screen).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Hyperlink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(you can also press Ctrl + K to open the hyperlink dialog box).</a:t>
            </a:r>
          </a:p>
        </p:txBody>
      </p:sp>
    </p:spTree>
    <p:extLst>
      <p:ext uri="{BB962C8B-B14F-4D97-AF65-F5344CB8AC3E}">
        <p14:creationId xmlns:p14="http://schemas.microsoft.com/office/powerpoint/2010/main" val="93368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5. Inserting a hyperlink in Excel on the "Roasting" worksheet, specifically in cell A10, that links to the website https://www.fourthcoffee.com and displays the text "More Information" in the cell.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199D5-406F-9C2F-4D05-E5F63CC21135}"/>
              </a:ext>
            </a:extLst>
          </p:cNvPr>
          <p:cNvSpPr txBox="1"/>
          <p:nvPr/>
        </p:nvSpPr>
        <p:spPr>
          <a:xfrm>
            <a:off x="51574" y="1617900"/>
            <a:ext cx="12088851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4: Set the Hyperlink URL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"Insert Hyperlink" dialog box: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 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Existing File or Web Page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field at the bottom of the dialog box, type or paste the URL: https://www.fourthcoffee.com.</a:t>
            </a:r>
          </a:p>
        </p:txBody>
      </p:sp>
    </p:spTree>
    <p:extLst>
      <p:ext uri="{BB962C8B-B14F-4D97-AF65-F5344CB8AC3E}">
        <p14:creationId xmlns:p14="http://schemas.microsoft.com/office/powerpoint/2010/main" val="210193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5. Inserting a hyperlink in Excel on the "Roasting" worksheet, specifically in cell A10, that links to the website https://www.fourthcoffee.com and displays the text "More Information" in the cell.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199D5-406F-9C2F-4D05-E5F63CC21135}"/>
              </a:ext>
            </a:extLst>
          </p:cNvPr>
          <p:cNvSpPr txBox="1"/>
          <p:nvPr/>
        </p:nvSpPr>
        <p:spPr>
          <a:xfrm>
            <a:off x="51574" y="1617900"/>
            <a:ext cx="12088851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5: Set the Display Text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Text to Display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box (at the top of the dialog), type the text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More Information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6: Finalize the Hyperlink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insert the hyperlink into cell A10.</a:t>
            </a:r>
          </a:p>
        </p:txBody>
      </p:sp>
    </p:spTree>
    <p:extLst>
      <p:ext uri="{BB962C8B-B14F-4D97-AF65-F5344CB8AC3E}">
        <p14:creationId xmlns:p14="http://schemas.microsoft.com/office/powerpoint/2010/main" val="66179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5. Inserting a hyperlink in Excel on the "Roasting" worksheet, specifically in cell A10, that links to the website https://www.fourthcoffee.com and displays the text "More Information" in the cell.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199D5-406F-9C2F-4D05-E5F63CC21135}"/>
              </a:ext>
            </a:extLst>
          </p:cNvPr>
          <p:cNvSpPr txBox="1"/>
          <p:nvPr/>
        </p:nvSpPr>
        <p:spPr>
          <a:xfrm>
            <a:off x="51574" y="1617900"/>
            <a:ext cx="12088851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7: Verify the Hyperlink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After inserting the hyperlink, hover over cell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check if the link directs to https://www.fourthcoffee.com and that the text displayed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 Information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 can click the link to test it, making sure it redirects you to the correct website.</a:t>
            </a:r>
          </a:p>
        </p:txBody>
      </p:sp>
    </p:spTree>
    <p:extLst>
      <p:ext uri="{BB962C8B-B14F-4D97-AF65-F5344CB8AC3E}">
        <p14:creationId xmlns:p14="http://schemas.microsoft.com/office/powerpoint/2010/main" val="2137558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031A5-B65E-903E-9C8B-38D9EA99E8ED}"/>
              </a:ext>
            </a:extLst>
          </p:cNvPr>
          <p:cNvSpPr txBox="1"/>
          <p:nvPr/>
        </p:nvSpPr>
        <p:spPr>
          <a:xfrm>
            <a:off x="103148" y="0"/>
            <a:ext cx="12088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5. Inserting a hyperlink in Excel on the "Roasting" worksheet, specifically in cell A10, that links to the website https://www.fourthcoffee.com and displays the text "More Information" in the cell.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199D5-406F-9C2F-4D05-E5F63CC21135}"/>
              </a:ext>
            </a:extLst>
          </p:cNvPr>
          <p:cNvSpPr txBox="1"/>
          <p:nvPr/>
        </p:nvSpPr>
        <p:spPr>
          <a:xfrm>
            <a:off x="51574" y="1617900"/>
            <a:ext cx="12088851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8: Save the Workbook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Once the hyperlink is correctly inserted, save the workbook by pressing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Ctrl + 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going to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 &gt; Save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 9: Mark the Project as Complete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Once all steps are complete, go back to the project interface and 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Mark Complete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Submit Project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finish the task.</a:t>
            </a:r>
          </a:p>
        </p:txBody>
      </p:sp>
    </p:spTree>
    <p:extLst>
      <p:ext uri="{BB962C8B-B14F-4D97-AF65-F5344CB8AC3E}">
        <p14:creationId xmlns:p14="http://schemas.microsoft.com/office/powerpoint/2010/main" val="19398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Freeze Rows 1 and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4EEA78-C7A9-9927-2112-26F690C4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0687"/>
            <a:ext cx="12192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Click "Freeze Panes."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"View" tab, locate the "Window" group, and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"Freeze Panes"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dropdown menu will appear.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Choose "Freeze Panes" from the dropdown menu.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dropdown,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"Freeze Panes"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(the first option). This will freeze both rows 1 and 2, so they remain visible as you scroll down the worksheet.</a:t>
            </a:r>
          </a:p>
        </p:txBody>
      </p:sp>
    </p:spTree>
    <p:extLst>
      <p:ext uri="{BB962C8B-B14F-4D97-AF65-F5344CB8AC3E}">
        <p14:creationId xmlns:p14="http://schemas.microsoft.com/office/powerpoint/2010/main" val="34210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Freeze Rows 1 and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4EEA78-C7A9-9927-2112-26F690C4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0687"/>
            <a:ext cx="12192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Confirming the Result: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Now, if you scroll down the worksheet,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rows 1 and 2 will stay fixed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at the top of the sheet, making the titles and column headings always visible.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solution allows you to keep specific rows visible as you work with large datasets, improving your ability to reference important information like headers or titles while scrolling.</a:t>
            </a:r>
          </a:p>
        </p:txBody>
      </p:sp>
    </p:spTree>
    <p:extLst>
      <p:ext uri="{BB962C8B-B14F-4D97-AF65-F5344CB8AC3E}">
        <p14:creationId xmlns:p14="http://schemas.microsoft.com/office/powerpoint/2010/main" val="396548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Client Onboarding and Billing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6DB0F-5593-71C1-7104-82DF74BD248B}"/>
              </a:ext>
            </a:extLst>
          </p:cNvPr>
          <p:cNvSpPr txBox="1"/>
          <p:nvPr/>
        </p:nvSpPr>
        <p:spPr>
          <a:xfrm>
            <a:off x="0" y="1639336"/>
            <a:ext cx="12192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1. Open the Excel Worksheet: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Open the Excel file that contains the "Client Onboarding and Billing" data. If this is an existing file, ensure the "Client Billing" worksheet is selected.</a:t>
            </a:r>
          </a:p>
        </p:txBody>
      </p:sp>
    </p:spTree>
    <p:extLst>
      <p:ext uri="{BB962C8B-B14F-4D97-AF65-F5344CB8AC3E}">
        <p14:creationId xmlns:p14="http://schemas.microsoft.com/office/powerpoint/2010/main" val="423727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Client Onboarding and Billing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6DB0F-5593-71C1-7104-82DF74BD248B}"/>
              </a:ext>
            </a:extLst>
          </p:cNvPr>
          <p:cNvSpPr txBox="1"/>
          <p:nvPr/>
        </p:nvSpPr>
        <p:spPr>
          <a:xfrm>
            <a:off x="0" y="1639336"/>
            <a:ext cx="12192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2. Access the Client Billing Worksheet: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on the tab labeled "Client Billing" at the bottom of the Excel window to select this specific worksheet where client information, billing, and payments are tracked.</a:t>
            </a:r>
          </a:p>
        </p:txBody>
      </p:sp>
    </p:spTree>
    <p:extLst>
      <p:ext uri="{BB962C8B-B14F-4D97-AF65-F5344CB8AC3E}">
        <p14:creationId xmlns:p14="http://schemas.microsoft.com/office/powerpoint/2010/main" val="24991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Client Onboarding and Billing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6DB0F-5593-71C1-7104-82DF74BD248B}"/>
              </a:ext>
            </a:extLst>
          </p:cNvPr>
          <p:cNvSpPr txBox="1"/>
          <p:nvPr/>
        </p:nvSpPr>
        <p:spPr>
          <a:xfrm>
            <a:off x="0" y="1639336"/>
            <a:ext cx="12192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3. Change the Page Margins to Narrow: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change the margins to "Narrow" on the "Client Billing" worksheet, follow these steps: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on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Page Layout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tab from the top menu in Excel.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Page Setup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group, locate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Margins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dropdown.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Margins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select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Narrow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from the list of margin options.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will reduce the margins on all sides of the page to fit more content when printing or viewing the sheet.</a:t>
            </a:r>
          </a:p>
        </p:txBody>
      </p:sp>
    </p:spTree>
    <p:extLst>
      <p:ext uri="{BB962C8B-B14F-4D97-AF65-F5344CB8AC3E}">
        <p14:creationId xmlns:p14="http://schemas.microsoft.com/office/powerpoint/2010/main" val="13934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Client Onboarding and Billing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6DB0F-5593-71C1-7104-82DF74BD248B}"/>
              </a:ext>
            </a:extLst>
          </p:cNvPr>
          <p:cNvSpPr txBox="1"/>
          <p:nvPr/>
        </p:nvSpPr>
        <p:spPr>
          <a:xfrm>
            <a:off x="0" y="1639336"/>
            <a:ext cx="12192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4. Verify the Data: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Ensure the client data such as Client ID, Client Name, Contact, Billed Amount, and Paid Amount are correctly entered and formatted as per the requirements displayed in the screenshot.</a:t>
            </a:r>
          </a:p>
        </p:txBody>
      </p:sp>
    </p:spTree>
    <p:extLst>
      <p:ext uri="{BB962C8B-B14F-4D97-AF65-F5344CB8AC3E}">
        <p14:creationId xmlns:p14="http://schemas.microsoft.com/office/powerpoint/2010/main" val="38144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0F0-7796-6AA4-0582-34A5333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Client Onboarding and Billing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6DB0F-5593-71C1-7104-82DF74BD248B}"/>
              </a:ext>
            </a:extLst>
          </p:cNvPr>
          <p:cNvSpPr txBox="1"/>
          <p:nvPr/>
        </p:nvSpPr>
        <p:spPr>
          <a:xfrm>
            <a:off x="0" y="1639336"/>
            <a:ext cx="12192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5. Save the Changes: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After changing the margins and verifying the data, save the Excel file by clicking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&gt;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or using the shortcut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Ctrl + 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25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2068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 Theme</vt:lpstr>
      <vt:lpstr>Preparation for Microsoft Exam</vt:lpstr>
      <vt:lpstr>1. Freeze Rows 1 and 2</vt:lpstr>
      <vt:lpstr>1. Freeze Rows 1 and 2</vt:lpstr>
      <vt:lpstr>1. Freeze Rows 1 and 2</vt:lpstr>
      <vt:lpstr>2. Client Onboarding and Billing</vt:lpstr>
      <vt:lpstr>2. Client Onboarding and Billing</vt:lpstr>
      <vt:lpstr>2. Client Onboarding and Billing</vt:lpstr>
      <vt:lpstr>2. Client Onboarding and Billing</vt:lpstr>
      <vt:lpstr>2. Client Onboarding and Billing</vt:lpstr>
      <vt:lpstr>3. Creating a monthly income report for Fabrikam Residences, with some specific instructions at the bottom related to adding "Rent" as a tag in the document properties.</vt:lpstr>
      <vt:lpstr>3. Creating a monthly income report for Fabrikam Residences, with some specific instructions at the bottom related to adding "Rent" as a tag in the document properties.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294</cp:revision>
  <dcterms:created xsi:type="dcterms:W3CDTF">2024-08-07T00:37:24Z</dcterms:created>
  <dcterms:modified xsi:type="dcterms:W3CDTF">2024-10-03T11:34:52Z</dcterms:modified>
</cp:coreProperties>
</file>