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769" r:id="rId5"/>
  </p:sldMasterIdLst>
  <p:notesMasterIdLst>
    <p:notesMasterId r:id="rId32"/>
  </p:notesMasterIdLst>
  <p:sldIdLst>
    <p:sldId id="421" r:id="rId6"/>
    <p:sldId id="925" r:id="rId7"/>
    <p:sldId id="258" r:id="rId8"/>
    <p:sldId id="1062" r:id="rId9"/>
    <p:sldId id="1063" r:id="rId10"/>
    <p:sldId id="1064" r:id="rId11"/>
    <p:sldId id="1065" r:id="rId12"/>
    <p:sldId id="1066" r:id="rId13"/>
    <p:sldId id="1067" r:id="rId14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5" r:id="rId22"/>
    <p:sldId id="1076" r:id="rId23"/>
    <p:sldId id="1077" r:id="rId24"/>
    <p:sldId id="1083" r:id="rId25"/>
    <p:sldId id="1078" r:id="rId26"/>
    <p:sldId id="1079" r:id="rId27"/>
    <p:sldId id="1080" r:id="rId28"/>
    <p:sldId id="1081" r:id="rId29"/>
    <p:sldId id="1084" r:id="rId30"/>
    <p:sldId id="350" r:id="rId31"/>
  </p:sldIdLst>
  <p:sldSz cx="9144000" cy="6858000" type="screen4x3"/>
  <p:notesSz cx="6805613" cy="9939338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120C"/>
    <a:srgbClr val="3C1053"/>
    <a:srgbClr val="3D3935"/>
    <a:srgbClr val="8C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B521D-F265-714B-8FCA-CDEFF71AA4E0}" v="4" dt="2022-02-20T13:33:14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0" autoAdjust="0"/>
    <p:restoredTop sz="94694"/>
  </p:normalViewPr>
  <p:slideViewPr>
    <p:cSldViewPr snapToGrid="0">
      <p:cViewPr varScale="1">
        <p:scale>
          <a:sx n="62" d="100"/>
          <a:sy n="62" d="100"/>
        </p:scale>
        <p:origin x="1198" y="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gs" Target="tags/tag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Rajaeian" userId="e10da06b-5817-4dd1-ad34-42f38efef7bd" providerId="ADAL" clId="{B7BB521D-F265-714B-8FCA-CDEFF71AA4E0}"/>
    <pc:docChg chg="addSld delSld modSld">
      <pc:chgData name="Mehdi Rajaeian" userId="e10da06b-5817-4dd1-ad34-42f38efef7bd" providerId="ADAL" clId="{B7BB521D-F265-714B-8FCA-CDEFF71AA4E0}" dt="2022-02-20T13:35:17.726" v="11" actId="14100"/>
      <pc:docMkLst>
        <pc:docMk/>
      </pc:docMkLst>
      <pc:sldChg chg="del">
        <pc:chgData name="Mehdi Rajaeian" userId="e10da06b-5817-4dd1-ad34-42f38efef7bd" providerId="ADAL" clId="{B7BB521D-F265-714B-8FCA-CDEFF71AA4E0}" dt="2022-02-20T13:32:42.926" v="1" actId="2696"/>
        <pc:sldMkLst>
          <pc:docMk/>
          <pc:sldMk cId="0" sldId="257"/>
        </pc:sldMkLst>
      </pc:sldChg>
      <pc:sldChg chg="add">
        <pc:chgData name="Mehdi Rajaeian" userId="e10da06b-5817-4dd1-ad34-42f38efef7bd" providerId="ADAL" clId="{B7BB521D-F265-714B-8FCA-CDEFF71AA4E0}" dt="2022-02-20T13:32:54.646" v="2"/>
        <pc:sldMkLst>
          <pc:docMk/>
          <pc:sldMk cId="0" sldId="260"/>
        </pc:sldMkLst>
      </pc:sldChg>
      <pc:sldChg chg="add del setBg">
        <pc:chgData name="Mehdi Rajaeian" userId="e10da06b-5817-4dd1-ad34-42f38efef7bd" providerId="ADAL" clId="{B7BB521D-F265-714B-8FCA-CDEFF71AA4E0}" dt="2022-02-20T13:33:17.512" v="5" actId="2696"/>
        <pc:sldMkLst>
          <pc:docMk/>
          <pc:sldMk cId="0" sldId="261"/>
        </pc:sldMkLst>
      </pc:sldChg>
      <pc:sldChg chg="modSp add mod">
        <pc:chgData name="Mehdi Rajaeian" userId="e10da06b-5817-4dd1-ad34-42f38efef7bd" providerId="ADAL" clId="{B7BB521D-F265-714B-8FCA-CDEFF71AA4E0}" dt="2022-02-20T13:34:57.827" v="8" actId="14100"/>
        <pc:sldMkLst>
          <pc:docMk/>
          <pc:sldMk cId="0" sldId="262"/>
        </pc:sldMkLst>
        <pc:spChg chg="mod">
          <ac:chgData name="Mehdi Rajaeian" userId="e10da06b-5817-4dd1-ad34-42f38efef7bd" providerId="ADAL" clId="{B7BB521D-F265-714B-8FCA-CDEFF71AA4E0}" dt="2022-02-20T13:34:57.827" v="8" actId="14100"/>
          <ac:spMkLst>
            <pc:docMk/>
            <pc:sldMk cId="0" sldId="262"/>
            <ac:spMk id="10241" creationId="{FB578DD4-163E-DA47-AA29-CAC11E14669F}"/>
          </ac:spMkLst>
        </pc:spChg>
      </pc:sldChg>
      <pc:sldChg chg="modSp add mod">
        <pc:chgData name="Mehdi Rajaeian" userId="e10da06b-5817-4dd1-ad34-42f38efef7bd" providerId="ADAL" clId="{B7BB521D-F265-714B-8FCA-CDEFF71AA4E0}" dt="2022-02-20T13:35:09.730" v="10" actId="1036"/>
        <pc:sldMkLst>
          <pc:docMk/>
          <pc:sldMk cId="0" sldId="263"/>
        </pc:sldMkLst>
        <pc:spChg chg="mod">
          <ac:chgData name="Mehdi Rajaeian" userId="e10da06b-5817-4dd1-ad34-42f38efef7bd" providerId="ADAL" clId="{B7BB521D-F265-714B-8FCA-CDEFF71AA4E0}" dt="2022-02-20T13:35:09.730" v="10" actId="1036"/>
          <ac:spMkLst>
            <pc:docMk/>
            <pc:sldMk cId="0" sldId="263"/>
            <ac:spMk id="11265" creationId="{B419234F-7759-0C46-B90C-1801D22E960B}"/>
          </ac:spMkLst>
        </pc:spChg>
      </pc:sldChg>
      <pc:sldChg chg="add">
        <pc:chgData name="Mehdi Rajaeian" userId="e10da06b-5817-4dd1-ad34-42f38efef7bd" providerId="ADAL" clId="{B7BB521D-F265-714B-8FCA-CDEFF71AA4E0}" dt="2022-02-20T13:32:54.646" v="2"/>
        <pc:sldMkLst>
          <pc:docMk/>
          <pc:sldMk cId="0" sldId="264"/>
        </pc:sldMkLst>
      </pc:sldChg>
      <pc:sldChg chg="modSp add mod">
        <pc:chgData name="Mehdi Rajaeian" userId="e10da06b-5817-4dd1-ad34-42f38efef7bd" providerId="ADAL" clId="{B7BB521D-F265-714B-8FCA-CDEFF71AA4E0}" dt="2022-02-20T13:35:17.726" v="11" actId="14100"/>
        <pc:sldMkLst>
          <pc:docMk/>
          <pc:sldMk cId="0" sldId="265"/>
        </pc:sldMkLst>
        <pc:spChg chg="mod">
          <ac:chgData name="Mehdi Rajaeian" userId="e10da06b-5817-4dd1-ad34-42f38efef7bd" providerId="ADAL" clId="{B7BB521D-F265-714B-8FCA-CDEFF71AA4E0}" dt="2022-02-20T13:35:17.726" v="11" actId="14100"/>
          <ac:spMkLst>
            <pc:docMk/>
            <pc:sldMk cId="0" sldId="265"/>
            <ac:spMk id="13313" creationId="{5FAE3488-2F29-0F4E-8879-B91C4C246234}"/>
          </ac:spMkLst>
        </pc:spChg>
      </pc:sldChg>
      <pc:sldChg chg="add del">
        <pc:chgData name="Mehdi Rajaeian" userId="e10da06b-5817-4dd1-ad34-42f38efef7bd" providerId="ADAL" clId="{B7BB521D-F265-714B-8FCA-CDEFF71AA4E0}" dt="2022-02-20T13:33:31.634" v="6" actId="2696"/>
        <pc:sldMkLst>
          <pc:docMk/>
          <pc:sldMk cId="0" sldId="266"/>
        </pc:sldMkLst>
      </pc:sldChg>
      <pc:sldChg chg="modSp add mod">
        <pc:chgData name="Mehdi Rajaeian" userId="e10da06b-5817-4dd1-ad34-42f38efef7bd" providerId="ADAL" clId="{B7BB521D-F265-714B-8FCA-CDEFF71AA4E0}" dt="2022-02-20T13:33:36.847" v="7" actId="1076"/>
        <pc:sldMkLst>
          <pc:docMk/>
          <pc:sldMk cId="0" sldId="267"/>
        </pc:sldMkLst>
        <pc:spChg chg="mod">
          <ac:chgData name="Mehdi Rajaeian" userId="e10da06b-5817-4dd1-ad34-42f38efef7bd" providerId="ADAL" clId="{B7BB521D-F265-714B-8FCA-CDEFF71AA4E0}" dt="2022-02-20T13:33:36.847" v="7" actId="1076"/>
          <ac:spMkLst>
            <pc:docMk/>
            <pc:sldMk cId="0" sldId="267"/>
            <ac:spMk id="15361" creationId="{8C300C68-1EC3-9C45-B8EE-92BD86ABBF56}"/>
          </ac:spMkLst>
        </pc:spChg>
      </pc:sldChg>
      <pc:sldChg chg="add">
        <pc:chgData name="Mehdi Rajaeian" userId="e10da06b-5817-4dd1-ad34-42f38efef7bd" providerId="ADAL" clId="{B7BB521D-F265-714B-8FCA-CDEFF71AA4E0}" dt="2022-02-20T13:32:54.646" v="2"/>
        <pc:sldMkLst>
          <pc:docMk/>
          <pc:sldMk cId="0" sldId="268"/>
        </pc:sldMkLst>
      </pc:sldChg>
      <pc:sldChg chg="add">
        <pc:chgData name="Mehdi Rajaeian" userId="e10da06b-5817-4dd1-ad34-42f38efef7bd" providerId="ADAL" clId="{B7BB521D-F265-714B-8FCA-CDEFF71AA4E0}" dt="2022-02-20T13:33:14.810" v="4"/>
        <pc:sldMkLst>
          <pc:docMk/>
          <pc:sldMk cId="2757106827" sldId="284"/>
        </pc:sldMkLst>
      </pc:sldChg>
      <pc:sldChg chg="add">
        <pc:chgData name="Mehdi Rajaeian" userId="e10da06b-5817-4dd1-ad34-42f38efef7bd" providerId="ADAL" clId="{B7BB521D-F265-714B-8FCA-CDEFF71AA4E0}" dt="2022-02-20T13:33:14.810" v="4"/>
        <pc:sldMkLst>
          <pc:docMk/>
          <pc:sldMk cId="979744807" sldId="285"/>
        </pc:sldMkLst>
      </pc:sldChg>
      <pc:sldChg chg="modSp">
        <pc:chgData name="Mehdi Rajaeian" userId="e10da06b-5817-4dd1-ad34-42f38efef7bd" providerId="ADAL" clId="{B7BB521D-F265-714B-8FCA-CDEFF71AA4E0}" dt="2022-02-20T13:32:16.315" v="0"/>
        <pc:sldMkLst>
          <pc:docMk/>
          <pc:sldMk cId="2148014906" sldId="925"/>
        </pc:sldMkLst>
        <pc:spChg chg="mod">
          <ac:chgData name="Mehdi Rajaeian" userId="e10da06b-5817-4dd1-ad34-42f38efef7bd" providerId="ADAL" clId="{B7BB521D-F265-714B-8FCA-CDEFF71AA4E0}" dt="2022-02-20T13:32:16.315" v="0"/>
          <ac:spMkLst>
            <pc:docMk/>
            <pc:sldMk cId="2148014906" sldId="925"/>
            <ac:spMk id="7" creationId="{FAE72FDF-B21D-43D1-9CDB-2AEBCC5BA9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E031-7821-4947-9A91-EC03C15F7566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198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8A5C1-1CB9-4F08-9AE0-90C38B1EBB9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559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4E115F1-4CCF-65BB-4A6B-C1736FCC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2F9444A9-B3A5-FDC5-474A-664D9FB7C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DEB4FAA0-DFFA-8BEB-2297-6A86677ABF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EDD012AB-B714-CB4B-E1EC-83DDDF91D1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729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06F6C46-D1C5-BF28-BC43-A4825DF1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CC7C60D3-8BD8-F193-282D-564BA48CB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65254FAB-ECBE-2622-C59C-5AACB6AAA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23A785BE-9A6D-F1E9-1009-132523ACF5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28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1729533C-BE3B-1EDD-AB4D-CE17427D0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629E1B50-AACB-98F3-4D88-83AB51C1B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B95A8721-0680-4538-0115-52C57E65A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958731A3-4E7C-A574-41CB-C7116FF28D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675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69E864FD-D40E-EF28-3341-C9690755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8408375C-51B7-FC6D-C04E-2291A4034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086E37F7-C236-C2A2-E4D2-E69E1717A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69636968-46BB-D729-6D4E-EA4FD302B4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1434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781B4AF-935D-439B-E8E6-922AF262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9005298E-3BB9-47DC-21ED-B6A802904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467ADFBC-004A-42C6-5CB2-7F394C556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3341237A-B484-2F19-7D51-F4E0479584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766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EC8D6C7-DA02-5BC9-D6C1-C2A0F314E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F6B99B6B-8808-81DD-7609-5257148AD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1C699493-B458-E258-671D-6495DF4D39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3C736131-B091-328B-DE28-FD17A2276A8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8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21EC444A-30A2-3CF1-0E53-09F9F276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6A2FD1ED-3356-251A-F709-95C1814A5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7E58AC54-4645-DBD4-6608-B0EF15722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EE283AB9-9793-09BA-BBF4-282B12B52A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590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A4B3BC3-0A7C-CD79-B21C-AE5971C4B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7348EC43-B27E-C151-F4D0-7190F9679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BA03F9C8-FDBF-25FC-37B2-A995AF4A9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35BE0C37-FF80-F6F3-FD1C-71B1D0E785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652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1BE0762-C7FF-49FB-FBFE-2D466BA7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5EB876F7-2037-6AD8-82EF-A67729080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B7B8EC86-68D2-DC8B-4793-F076F678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76132F28-0DC4-0349-4D3B-F5F472AE27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30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1356E8EF-2986-CFC7-866F-FA80C2AA9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5642EE8A-5892-D9B2-2E68-D9AF921968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108660C5-8AE5-18D2-B1D9-4385740A2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CD004AEB-C25B-ED28-041A-F792525C1A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94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43BA873-5C9C-39A3-00B6-067964EF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6706B44D-1BAC-DB71-4DB6-7993494F96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DFCEDD46-07A0-69CF-6A10-085ADD5D3C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5C2A7B1D-BC7D-5C6D-1688-7D5FDBE0AC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56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115338D-84A4-683F-DDD4-C3D254492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A64A38A7-6630-918F-ADF4-62EC2F88B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1E944E63-B867-2A89-FB21-5E3E6075E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82651687-B326-7784-11E7-0EB55B257D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0451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EC79193-2446-14DC-FF9A-3433DC0A7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F15C711D-88D2-C0DE-C14E-03A646E33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A845E87D-873B-2B36-4EB1-4152D0701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D1A678D3-52E9-708E-B623-3DC64DE3C5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561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1376D6E4-2683-B2E3-5672-928B76C8B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615E447F-6D0B-A9DE-F29A-3FCEC8736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4A651046-90F3-CD9D-8F30-43924AE91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049D9090-A93B-9770-F651-92D7BFA712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89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8E1396C-2B88-2F4A-1FCB-4F4B8EDF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326F1E39-8215-F95D-2273-160B9122A4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7DC4FD28-8A37-6272-20DD-126AB3172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41B90655-0499-8808-AB99-7EE842DE3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56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2598AB75-44A8-6409-FE97-A92C2E1A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86E133BE-1F8B-ACE2-A65B-FF2244E3DC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60CA10A2-F15B-F9A9-45EC-8E613A5CF8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F8C380BF-7586-1D32-8103-E3BE9B1090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0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9172E9E-8457-D0FC-4D18-628F070E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B145FDC9-C255-3A81-8F70-1B377CCD46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48672DEE-9EE7-852F-A5D1-3A8DFC46C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E1674D41-F01A-7330-52C8-1F294D008BF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147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AB397B6-AB57-4E25-D7D0-AFF00A86E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2DB8158E-0473-464B-C792-F403F133A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DFC2D60A-4BA6-4B71-479E-44522FAED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30957D39-E59F-EDFC-B32A-36C2F926AB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6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DDEBBBC9-1E53-D5E6-A861-BC93047E2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7EA41A37-5A9F-1E78-CD90-3F2603410D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9C64E24C-CB2B-80CB-02BE-D040BF04D0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36705166-199B-9D8D-AD68-88C6810CFD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60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582DF1C-C516-0C8B-0183-3945F38B1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C84B1AA2-AE73-EC5E-5F34-086F8A038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910367A3-115E-561A-02D8-DA6C61A39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93E7EDCB-5E96-3884-BA97-256FCCF530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25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4ADBA54-9F24-1F22-68C4-CA0F7F974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65105c655_0_7:notes">
            <a:extLst>
              <a:ext uri="{FF2B5EF4-FFF2-40B4-BE49-F238E27FC236}">
                <a16:creationId xmlns:a16="http://schemas.microsoft.com/office/drawing/2014/main" id="{B11A8FA2-661D-C71C-FCDC-B1CEBA09F8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65105c655_0_7:notes">
            <a:extLst>
              <a:ext uri="{FF2B5EF4-FFF2-40B4-BE49-F238E27FC236}">
                <a16:creationId xmlns:a16="http://schemas.microsoft.com/office/drawing/2014/main" id="{645F5024-71D9-67AB-7AD0-6D4EE20E2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165105c655_0_7:notes">
            <a:extLst>
              <a:ext uri="{FF2B5EF4-FFF2-40B4-BE49-F238E27FC236}">
                <a16:creationId xmlns:a16="http://schemas.microsoft.com/office/drawing/2014/main" id="{0B03BCAC-D057-5733-A562-BDEE06969E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371600" lvl="3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1828800" lvl="4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286000" lvl="5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2743200" lvl="6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200400" lvl="7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  <a:p>
            <a:pPr marL="3657600" lvl="8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6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 bwMode="auto">
          <a:xfrm>
            <a:off x="0" y="0"/>
            <a:ext cx="9144227" cy="6858000"/>
            <a:chOff x="5" y="0"/>
            <a:chExt cx="5750" cy="4320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5" y="0"/>
              <a:ext cx="575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" y="288"/>
              <a:ext cx="2875" cy="1871"/>
            </a:xfrm>
            <a:custGeom>
              <a:avLst/>
              <a:gdLst>
                <a:gd name="T0" fmla="*/ 2875 w 2875"/>
                <a:gd name="T1" fmla="*/ 0 h 1871"/>
                <a:gd name="T2" fmla="*/ 2875 w 2875"/>
                <a:gd name="T3" fmla="*/ 1871 h 1871"/>
                <a:gd name="T4" fmla="*/ 0 w 2875"/>
                <a:gd name="T5" fmla="*/ 1871 h 1871"/>
                <a:gd name="T6" fmla="*/ 0 w 2875"/>
                <a:gd name="T7" fmla="*/ 0 h 1871"/>
                <a:gd name="T8" fmla="*/ 2875 w 2875"/>
                <a:gd name="T9" fmla="*/ 0 h 1871"/>
                <a:gd name="T10" fmla="*/ 2875 w 2875"/>
                <a:gd name="T11" fmla="*/ 0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5" h="1871">
                  <a:moveTo>
                    <a:pt x="2875" y="0"/>
                  </a:moveTo>
                  <a:lnTo>
                    <a:pt x="2875" y="1871"/>
                  </a:lnTo>
                  <a:lnTo>
                    <a:pt x="0" y="1871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3D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2880" y="2159"/>
              <a:ext cx="2875" cy="2159"/>
            </a:xfrm>
            <a:custGeom>
              <a:avLst/>
              <a:gdLst>
                <a:gd name="T0" fmla="*/ 2875 w 2875"/>
                <a:gd name="T1" fmla="*/ 0 h 2159"/>
                <a:gd name="T2" fmla="*/ 2875 w 2875"/>
                <a:gd name="T3" fmla="*/ 1869 h 2159"/>
                <a:gd name="T4" fmla="*/ 290 w 2875"/>
                <a:gd name="T5" fmla="*/ 1869 h 2159"/>
                <a:gd name="T6" fmla="*/ 0 w 2875"/>
                <a:gd name="T7" fmla="*/ 2159 h 2159"/>
                <a:gd name="T8" fmla="*/ 0 w 2875"/>
                <a:gd name="T9" fmla="*/ 0 h 2159"/>
                <a:gd name="T10" fmla="*/ 2875 w 2875"/>
                <a:gd name="T11" fmla="*/ 0 h 2159"/>
                <a:gd name="T12" fmla="*/ 2875 w 2875"/>
                <a:gd name="T13" fmla="*/ 0 h 2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159">
                  <a:moveTo>
                    <a:pt x="2875" y="0"/>
                  </a:moveTo>
                  <a:lnTo>
                    <a:pt x="2875" y="1869"/>
                  </a:lnTo>
                  <a:lnTo>
                    <a:pt x="290" y="1869"/>
                  </a:lnTo>
                  <a:lnTo>
                    <a:pt x="0" y="2159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F212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5" y="2159"/>
              <a:ext cx="2875" cy="2155"/>
            </a:xfrm>
            <a:custGeom>
              <a:avLst/>
              <a:gdLst>
                <a:gd name="T0" fmla="*/ 2875 w 2875"/>
                <a:gd name="T1" fmla="*/ 0 h 2155"/>
                <a:gd name="T2" fmla="*/ 2875 w 2875"/>
                <a:gd name="T3" fmla="*/ 2155 h 2155"/>
                <a:gd name="T4" fmla="*/ 0 w 2875"/>
                <a:gd name="T5" fmla="*/ 2155 h 2155"/>
                <a:gd name="T6" fmla="*/ 0 w 2875"/>
                <a:gd name="T7" fmla="*/ 0 h 2155"/>
                <a:gd name="T8" fmla="*/ 2875 w 2875"/>
                <a:gd name="T9" fmla="*/ 0 h 2155"/>
                <a:gd name="T10" fmla="*/ 2875 w 2875"/>
                <a:gd name="T11" fmla="*/ 0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5" h="2155">
                  <a:moveTo>
                    <a:pt x="2875" y="0"/>
                  </a:moveTo>
                  <a:lnTo>
                    <a:pt x="2875" y="2155"/>
                  </a:lnTo>
                  <a:lnTo>
                    <a:pt x="0" y="2155"/>
                  </a:lnTo>
                  <a:lnTo>
                    <a:pt x="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8C85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880" y="-2"/>
              <a:ext cx="2875" cy="2161"/>
            </a:xfrm>
            <a:custGeom>
              <a:avLst/>
              <a:gdLst>
                <a:gd name="T0" fmla="*/ 2875 w 2875"/>
                <a:gd name="T1" fmla="*/ 0 h 2161"/>
                <a:gd name="T2" fmla="*/ 2875 w 2875"/>
                <a:gd name="T3" fmla="*/ 2161 h 2161"/>
                <a:gd name="T4" fmla="*/ 0 w 2875"/>
                <a:gd name="T5" fmla="*/ 2161 h 2161"/>
                <a:gd name="T6" fmla="*/ 0 w 2875"/>
                <a:gd name="T7" fmla="*/ 290 h 2161"/>
                <a:gd name="T8" fmla="*/ 290 w 2875"/>
                <a:gd name="T9" fmla="*/ 0 h 2161"/>
                <a:gd name="T10" fmla="*/ 2875 w 2875"/>
                <a:gd name="T11" fmla="*/ 0 h 2161"/>
                <a:gd name="T12" fmla="*/ 2875 w 2875"/>
                <a:gd name="T13" fmla="*/ 0 h 2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5" h="2161">
                  <a:moveTo>
                    <a:pt x="2875" y="0"/>
                  </a:moveTo>
                  <a:lnTo>
                    <a:pt x="2875" y="2161"/>
                  </a:lnTo>
                  <a:lnTo>
                    <a:pt x="0" y="2161"/>
                  </a:lnTo>
                  <a:lnTo>
                    <a:pt x="0" y="290"/>
                  </a:lnTo>
                  <a:lnTo>
                    <a:pt x="290" y="0"/>
                  </a:lnTo>
                  <a:lnTo>
                    <a:pt x="2875" y="0"/>
                  </a:lnTo>
                  <a:lnTo>
                    <a:pt x="2875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9"/>
            <p:cNvSpPr>
              <a:spLocks/>
            </p:cNvSpPr>
            <p:nvPr userDrawn="1"/>
          </p:nvSpPr>
          <p:spPr bwMode="auto">
            <a:xfrm>
              <a:off x="4659" y="234"/>
              <a:ext cx="182" cy="233"/>
            </a:xfrm>
            <a:custGeom>
              <a:avLst/>
              <a:gdLst>
                <a:gd name="T0" fmla="*/ 91 w 91"/>
                <a:gd name="T1" fmla="*/ 0 h 117"/>
                <a:gd name="T2" fmla="*/ 91 w 91"/>
                <a:gd name="T3" fmla="*/ 51 h 117"/>
                <a:gd name="T4" fmla="*/ 46 w 91"/>
                <a:gd name="T5" fmla="*/ 117 h 117"/>
                <a:gd name="T6" fmla="*/ 0 w 91"/>
                <a:gd name="T7" fmla="*/ 51 h 117"/>
                <a:gd name="T8" fmla="*/ 0 w 91"/>
                <a:gd name="T9" fmla="*/ 0 h 117"/>
                <a:gd name="T10" fmla="*/ 91 w 9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17">
                  <a:moveTo>
                    <a:pt x="91" y="0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77"/>
                    <a:pt x="74" y="105"/>
                    <a:pt x="46" y="117"/>
                  </a:cubicBezTo>
                  <a:cubicBezTo>
                    <a:pt x="18" y="105"/>
                    <a:pt x="0" y="77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693" y="262"/>
              <a:ext cx="114" cy="149"/>
            </a:xfrm>
            <a:custGeom>
              <a:avLst/>
              <a:gdLst>
                <a:gd name="T0" fmla="*/ 0 w 114"/>
                <a:gd name="T1" fmla="*/ 74 h 149"/>
                <a:gd name="T2" fmla="*/ 58 w 114"/>
                <a:gd name="T3" fmla="*/ 0 h 149"/>
                <a:gd name="T4" fmla="*/ 114 w 114"/>
                <a:gd name="T5" fmla="*/ 74 h 149"/>
                <a:gd name="T6" fmla="*/ 58 w 114"/>
                <a:gd name="T7" fmla="*/ 149 h 149"/>
                <a:gd name="T8" fmla="*/ 0 w 114"/>
                <a:gd name="T9" fmla="*/ 74 h 149"/>
                <a:gd name="T10" fmla="*/ 0 w 11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49">
                  <a:moveTo>
                    <a:pt x="0" y="74"/>
                  </a:moveTo>
                  <a:lnTo>
                    <a:pt x="58" y="0"/>
                  </a:lnTo>
                  <a:lnTo>
                    <a:pt x="114" y="74"/>
                  </a:lnTo>
                  <a:lnTo>
                    <a:pt x="58" y="149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4709" y="294"/>
              <a:ext cx="82" cy="97"/>
            </a:xfrm>
            <a:custGeom>
              <a:avLst/>
              <a:gdLst>
                <a:gd name="T0" fmla="*/ 18 w 41"/>
                <a:gd name="T1" fmla="*/ 26 h 49"/>
                <a:gd name="T2" fmla="*/ 21 w 41"/>
                <a:gd name="T3" fmla="*/ 49 h 49"/>
                <a:gd name="T4" fmla="*/ 21 w 41"/>
                <a:gd name="T5" fmla="*/ 49 h 49"/>
                <a:gd name="T6" fmla="*/ 21 w 41"/>
                <a:gd name="T7" fmla="*/ 49 h 49"/>
                <a:gd name="T8" fmla="*/ 23 w 41"/>
                <a:gd name="T9" fmla="*/ 26 h 49"/>
                <a:gd name="T10" fmla="*/ 23 w 41"/>
                <a:gd name="T11" fmla="*/ 24 h 49"/>
                <a:gd name="T12" fmla="*/ 32 w 41"/>
                <a:gd name="T13" fmla="*/ 24 h 49"/>
                <a:gd name="T14" fmla="*/ 32 w 41"/>
                <a:gd name="T15" fmla="*/ 25 h 49"/>
                <a:gd name="T16" fmla="*/ 35 w 41"/>
                <a:gd name="T17" fmla="*/ 28 h 49"/>
                <a:gd name="T18" fmla="*/ 37 w 41"/>
                <a:gd name="T19" fmla="*/ 25 h 49"/>
                <a:gd name="T20" fmla="*/ 37 w 41"/>
                <a:gd name="T21" fmla="*/ 24 h 49"/>
                <a:gd name="T22" fmla="*/ 38 w 41"/>
                <a:gd name="T23" fmla="*/ 24 h 49"/>
                <a:gd name="T24" fmla="*/ 41 w 41"/>
                <a:gd name="T25" fmla="*/ 21 h 49"/>
                <a:gd name="T26" fmla="*/ 38 w 41"/>
                <a:gd name="T27" fmla="*/ 19 h 49"/>
                <a:gd name="T28" fmla="*/ 37 w 41"/>
                <a:gd name="T29" fmla="*/ 19 h 49"/>
                <a:gd name="T30" fmla="*/ 37 w 41"/>
                <a:gd name="T31" fmla="*/ 18 h 49"/>
                <a:gd name="T32" fmla="*/ 35 w 41"/>
                <a:gd name="T33" fmla="*/ 15 h 49"/>
                <a:gd name="T34" fmla="*/ 32 w 41"/>
                <a:gd name="T35" fmla="*/ 18 h 49"/>
                <a:gd name="T36" fmla="*/ 32 w 41"/>
                <a:gd name="T37" fmla="*/ 19 h 49"/>
                <a:gd name="T38" fmla="*/ 23 w 41"/>
                <a:gd name="T39" fmla="*/ 19 h 49"/>
                <a:gd name="T40" fmla="*/ 23 w 41"/>
                <a:gd name="T41" fmla="*/ 9 h 49"/>
                <a:gd name="T42" fmla="*/ 24 w 41"/>
                <a:gd name="T43" fmla="*/ 9 h 49"/>
                <a:gd name="T44" fmla="*/ 27 w 41"/>
                <a:gd name="T45" fmla="*/ 6 h 49"/>
                <a:gd name="T46" fmla="*/ 24 w 41"/>
                <a:gd name="T47" fmla="*/ 3 h 49"/>
                <a:gd name="T48" fmla="*/ 23 w 41"/>
                <a:gd name="T49" fmla="*/ 3 h 49"/>
                <a:gd name="T50" fmla="*/ 23 w 41"/>
                <a:gd name="T51" fmla="*/ 3 h 49"/>
                <a:gd name="T52" fmla="*/ 21 w 41"/>
                <a:gd name="T53" fmla="*/ 0 h 49"/>
                <a:gd name="T54" fmla="*/ 18 w 41"/>
                <a:gd name="T55" fmla="*/ 3 h 49"/>
                <a:gd name="T56" fmla="*/ 18 w 41"/>
                <a:gd name="T57" fmla="*/ 3 h 49"/>
                <a:gd name="T58" fmla="*/ 17 w 41"/>
                <a:gd name="T59" fmla="*/ 3 h 49"/>
                <a:gd name="T60" fmla="*/ 14 w 41"/>
                <a:gd name="T61" fmla="*/ 6 h 49"/>
                <a:gd name="T62" fmla="*/ 17 w 41"/>
                <a:gd name="T63" fmla="*/ 9 h 49"/>
                <a:gd name="T64" fmla="*/ 18 w 41"/>
                <a:gd name="T65" fmla="*/ 9 h 49"/>
                <a:gd name="T66" fmla="*/ 18 w 41"/>
                <a:gd name="T67" fmla="*/ 19 h 49"/>
                <a:gd name="T68" fmla="*/ 18 w 41"/>
                <a:gd name="T69" fmla="*/ 19 h 49"/>
                <a:gd name="T70" fmla="*/ 10 w 41"/>
                <a:gd name="T71" fmla="*/ 19 h 49"/>
                <a:gd name="T72" fmla="*/ 10 w 41"/>
                <a:gd name="T73" fmla="*/ 18 h 49"/>
                <a:gd name="T74" fmla="*/ 7 w 41"/>
                <a:gd name="T75" fmla="*/ 15 h 49"/>
                <a:gd name="T76" fmla="*/ 4 w 41"/>
                <a:gd name="T77" fmla="*/ 18 h 49"/>
                <a:gd name="T78" fmla="*/ 4 w 41"/>
                <a:gd name="T79" fmla="*/ 19 h 49"/>
                <a:gd name="T80" fmla="*/ 4 w 41"/>
                <a:gd name="T81" fmla="*/ 19 h 49"/>
                <a:gd name="T82" fmla="*/ 0 w 41"/>
                <a:gd name="T83" fmla="*/ 21 h 49"/>
                <a:gd name="T84" fmla="*/ 4 w 41"/>
                <a:gd name="T85" fmla="*/ 24 h 49"/>
                <a:gd name="T86" fmla="*/ 4 w 41"/>
                <a:gd name="T87" fmla="*/ 24 h 49"/>
                <a:gd name="T88" fmla="*/ 4 w 41"/>
                <a:gd name="T89" fmla="*/ 25 h 49"/>
                <a:gd name="T90" fmla="*/ 7 w 41"/>
                <a:gd name="T91" fmla="*/ 28 h 49"/>
                <a:gd name="T92" fmla="*/ 10 w 41"/>
                <a:gd name="T93" fmla="*/ 25 h 49"/>
                <a:gd name="T94" fmla="*/ 10 w 41"/>
                <a:gd name="T95" fmla="*/ 24 h 49"/>
                <a:gd name="T96" fmla="*/ 18 w 41"/>
                <a:gd name="T97" fmla="*/ 24 h 49"/>
                <a:gd name="T98" fmla="*/ 18 w 41"/>
                <a:gd name="T9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9">
                  <a:moveTo>
                    <a:pt x="18" y="26"/>
                  </a:moveTo>
                  <a:cubicBezTo>
                    <a:pt x="18" y="36"/>
                    <a:pt x="20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3" y="3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3" y="28"/>
                    <a:pt x="35" y="28"/>
                  </a:cubicBezTo>
                  <a:cubicBezTo>
                    <a:pt x="36" y="28"/>
                    <a:pt x="37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20"/>
                    <a:pt x="39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5"/>
                    <a:pt x="35" y="15"/>
                  </a:cubicBezTo>
                  <a:cubicBezTo>
                    <a:pt x="33" y="15"/>
                    <a:pt x="32" y="17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8"/>
                    <a:pt x="27" y="6"/>
                  </a:cubicBezTo>
                  <a:cubicBezTo>
                    <a:pt x="27" y="5"/>
                    <a:pt x="25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4" y="5"/>
                    <a:pt x="14" y="6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8" y="15"/>
                    <a:pt x="7" y="15"/>
                  </a:cubicBezTo>
                  <a:cubicBezTo>
                    <a:pt x="5" y="15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8"/>
                    <a:pt x="7" y="28"/>
                  </a:cubicBezTo>
                  <a:cubicBezTo>
                    <a:pt x="8" y="28"/>
                    <a:pt x="10" y="26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6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4659" y="503"/>
              <a:ext cx="34" cy="32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10 w 34"/>
                <a:gd name="T9" fmla="*/ 26 h 32"/>
                <a:gd name="T10" fmla="*/ 26 w 34"/>
                <a:gd name="T11" fmla="*/ 26 h 32"/>
                <a:gd name="T12" fmla="*/ 30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2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26" y="26"/>
                  </a:lnTo>
                  <a:lnTo>
                    <a:pt x="30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2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4695" y="503"/>
              <a:ext cx="28" cy="32"/>
            </a:xfrm>
            <a:custGeom>
              <a:avLst/>
              <a:gdLst>
                <a:gd name="T0" fmla="*/ 11 w 14"/>
                <a:gd name="T1" fmla="*/ 9 h 16"/>
                <a:gd name="T2" fmla="*/ 7 w 14"/>
                <a:gd name="T3" fmla="*/ 14 h 16"/>
                <a:gd name="T4" fmla="*/ 3 w 14"/>
                <a:gd name="T5" fmla="*/ 9 h 16"/>
                <a:gd name="T6" fmla="*/ 3 w 14"/>
                <a:gd name="T7" fmla="*/ 0 h 16"/>
                <a:gd name="T8" fmla="*/ 0 w 14"/>
                <a:gd name="T9" fmla="*/ 0 h 16"/>
                <a:gd name="T10" fmla="*/ 0 w 14"/>
                <a:gd name="T11" fmla="*/ 9 h 16"/>
                <a:gd name="T12" fmla="*/ 7 w 14"/>
                <a:gd name="T13" fmla="*/ 16 h 16"/>
                <a:gd name="T14" fmla="*/ 14 w 14"/>
                <a:gd name="T15" fmla="*/ 9 h 16"/>
                <a:gd name="T16" fmla="*/ 14 w 14"/>
                <a:gd name="T17" fmla="*/ 0 h 16"/>
                <a:gd name="T18" fmla="*/ 11 w 14"/>
                <a:gd name="T19" fmla="*/ 0 h 16"/>
                <a:gd name="T20" fmla="*/ 11 w 14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4" y="16"/>
                    <a:pt x="7" y="16"/>
                  </a:cubicBezTo>
                  <a:cubicBezTo>
                    <a:pt x="10" y="16"/>
                    <a:pt x="14" y="14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4729" y="501"/>
              <a:ext cx="26" cy="34"/>
            </a:xfrm>
            <a:custGeom>
              <a:avLst/>
              <a:gdLst>
                <a:gd name="T0" fmla="*/ 7 w 13"/>
                <a:gd name="T1" fmla="*/ 7 h 17"/>
                <a:gd name="T2" fmla="*/ 3 w 13"/>
                <a:gd name="T3" fmla="*/ 5 h 17"/>
                <a:gd name="T4" fmla="*/ 7 w 13"/>
                <a:gd name="T5" fmla="*/ 3 h 17"/>
                <a:gd name="T6" fmla="*/ 11 w 13"/>
                <a:gd name="T7" fmla="*/ 5 h 17"/>
                <a:gd name="T8" fmla="*/ 11 w 13"/>
                <a:gd name="T9" fmla="*/ 5 h 17"/>
                <a:gd name="T10" fmla="*/ 13 w 13"/>
                <a:gd name="T11" fmla="*/ 4 h 17"/>
                <a:gd name="T12" fmla="*/ 13 w 13"/>
                <a:gd name="T13" fmla="*/ 3 h 17"/>
                <a:gd name="T14" fmla="*/ 7 w 13"/>
                <a:gd name="T15" fmla="*/ 0 h 17"/>
                <a:gd name="T16" fmla="*/ 2 w 13"/>
                <a:gd name="T17" fmla="*/ 2 h 17"/>
                <a:gd name="T18" fmla="*/ 0 w 13"/>
                <a:gd name="T19" fmla="*/ 5 h 17"/>
                <a:gd name="T20" fmla="*/ 7 w 13"/>
                <a:gd name="T21" fmla="*/ 10 h 17"/>
                <a:gd name="T22" fmla="*/ 11 w 13"/>
                <a:gd name="T23" fmla="*/ 12 h 17"/>
                <a:gd name="T24" fmla="*/ 7 w 13"/>
                <a:gd name="T25" fmla="*/ 15 h 17"/>
                <a:gd name="T26" fmla="*/ 2 w 13"/>
                <a:gd name="T27" fmla="*/ 12 h 17"/>
                <a:gd name="T28" fmla="*/ 2 w 13"/>
                <a:gd name="T29" fmla="*/ 12 h 17"/>
                <a:gd name="T30" fmla="*/ 0 w 13"/>
                <a:gd name="T31" fmla="*/ 13 h 17"/>
                <a:gd name="T32" fmla="*/ 0 w 13"/>
                <a:gd name="T33" fmla="*/ 14 h 17"/>
                <a:gd name="T34" fmla="*/ 7 w 13"/>
                <a:gd name="T35" fmla="*/ 17 h 17"/>
                <a:gd name="T36" fmla="*/ 13 w 13"/>
                <a:gd name="T37" fmla="*/ 12 h 17"/>
                <a:gd name="T38" fmla="*/ 7 w 13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7">
                  <a:moveTo>
                    <a:pt x="7" y="7"/>
                  </a:moveTo>
                  <a:cubicBezTo>
                    <a:pt x="5" y="7"/>
                    <a:pt x="3" y="6"/>
                    <a:pt x="3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0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9"/>
                    <a:pt x="4" y="9"/>
                    <a:pt x="7" y="10"/>
                  </a:cubicBezTo>
                  <a:cubicBezTo>
                    <a:pt x="9" y="10"/>
                    <a:pt x="11" y="11"/>
                    <a:pt x="11" y="12"/>
                  </a:cubicBezTo>
                  <a:cubicBezTo>
                    <a:pt x="11" y="15"/>
                    <a:pt x="8" y="15"/>
                    <a:pt x="7" y="15"/>
                  </a:cubicBezTo>
                  <a:cubicBezTo>
                    <a:pt x="5" y="15"/>
                    <a:pt x="3" y="14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17"/>
                    <a:pt x="7" y="17"/>
                  </a:cubicBezTo>
                  <a:cubicBezTo>
                    <a:pt x="10" y="17"/>
                    <a:pt x="13" y="16"/>
                    <a:pt x="13" y="12"/>
                  </a:cubicBezTo>
                  <a:cubicBezTo>
                    <a:pt x="13" y="9"/>
                    <a:pt x="10" y="8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4759" y="503"/>
              <a:ext cx="26" cy="32"/>
            </a:xfrm>
            <a:custGeom>
              <a:avLst/>
              <a:gdLst>
                <a:gd name="T0" fmla="*/ 0 w 26"/>
                <a:gd name="T1" fmla="*/ 4 h 32"/>
                <a:gd name="T2" fmla="*/ 10 w 26"/>
                <a:gd name="T3" fmla="*/ 4 h 32"/>
                <a:gd name="T4" fmla="*/ 10 w 26"/>
                <a:gd name="T5" fmla="*/ 32 h 32"/>
                <a:gd name="T6" fmla="*/ 16 w 26"/>
                <a:gd name="T7" fmla="*/ 32 h 32"/>
                <a:gd name="T8" fmla="*/ 16 w 26"/>
                <a:gd name="T9" fmla="*/ 4 h 32"/>
                <a:gd name="T10" fmla="*/ 26 w 26"/>
                <a:gd name="T11" fmla="*/ 4 h 32"/>
                <a:gd name="T12" fmla="*/ 26 w 26"/>
                <a:gd name="T13" fmla="*/ 0 h 32"/>
                <a:gd name="T14" fmla="*/ 0 w 26"/>
                <a:gd name="T15" fmla="*/ 0 h 32"/>
                <a:gd name="T16" fmla="*/ 0 w 26"/>
                <a:gd name="T17" fmla="*/ 4 h 32"/>
                <a:gd name="T18" fmla="*/ 0 w 26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4"/>
                  </a:move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 userDrawn="1"/>
          </p:nvSpPr>
          <p:spPr bwMode="auto">
            <a:xfrm>
              <a:off x="4791" y="503"/>
              <a:ext cx="28" cy="32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0 w 14"/>
                <a:gd name="T15" fmla="*/ 16 h 16"/>
                <a:gd name="T16" fmla="*/ 14 w 14"/>
                <a:gd name="T17" fmla="*/ 16 h 16"/>
                <a:gd name="T18" fmla="*/ 8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 userDrawn="1"/>
          </p:nvSpPr>
          <p:spPr bwMode="auto">
            <a:xfrm>
              <a:off x="4821" y="503"/>
              <a:ext cx="34" cy="32"/>
            </a:xfrm>
            <a:custGeom>
              <a:avLst/>
              <a:gdLst>
                <a:gd name="T0" fmla="*/ 18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4 w 34"/>
                <a:gd name="T7" fmla="*/ 32 h 32"/>
                <a:gd name="T8" fmla="*/ 8 w 34"/>
                <a:gd name="T9" fmla="*/ 26 h 32"/>
                <a:gd name="T10" fmla="*/ 24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18 w 34"/>
                <a:gd name="T19" fmla="*/ 0 h 32"/>
                <a:gd name="T20" fmla="*/ 18 w 34"/>
                <a:gd name="T21" fmla="*/ 0 h 32"/>
                <a:gd name="T22" fmla="*/ 22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2 w 34"/>
                <a:gd name="T29" fmla="*/ 20 h 32"/>
                <a:gd name="T30" fmla="*/ 22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8" y="26"/>
                  </a:lnTo>
                  <a:lnTo>
                    <a:pt x="24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22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2" y="2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4859" y="503"/>
              <a:ext cx="22" cy="32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4887" y="503"/>
              <a:ext cx="4" cy="32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20"/>
            <p:cNvSpPr>
              <a:spLocks noEditPoints="1"/>
            </p:cNvSpPr>
            <p:nvPr userDrawn="1"/>
          </p:nvSpPr>
          <p:spPr bwMode="auto">
            <a:xfrm>
              <a:off x="4897" y="503"/>
              <a:ext cx="33" cy="32"/>
            </a:xfrm>
            <a:custGeom>
              <a:avLst/>
              <a:gdLst>
                <a:gd name="T0" fmla="*/ 19 w 33"/>
                <a:gd name="T1" fmla="*/ 0 h 32"/>
                <a:gd name="T2" fmla="*/ 13 w 33"/>
                <a:gd name="T3" fmla="*/ 0 h 32"/>
                <a:gd name="T4" fmla="*/ 0 w 33"/>
                <a:gd name="T5" fmla="*/ 32 h 32"/>
                <a:gd name="T6" fmla="*/ 6 w 33"/>
                <a:gd name="T7" fmla="*/ 32 h 32"/>
                <a:gd name="T8" fmla="*/ 7 w 33"/>
                <a:gd name="T9" fmla="*/ 26 h 32"/>
                <a:gd name="T10" fmla="*/ 25 w 33"/>
                <a:gd name="T11" fmla="*/ 26 h 32"/>
                <a:gd name="T12" fmla="*/ 27 w 33"/>
                <a:gd name="T13" fmla="*/ 32 h 32"/>
                <a:gd name="T14" fmla="*/ 33 w 33"/>
                <a:gd name="T15" fmla="*/ 32 h 32"/>
                <a:gd name="T16" fmla="*/ 19 w 33"/>
                <a:gd name="T17" fmla="*/ 0 h 32"/>
                <a:gd name="T18" fmla="*/ 19 w 33"/>
                <a:gd name="T19" fmla="*/ 0 h 32"/>
                <a:gd name="T20" fmla="*/ 19 w 33"/>
                <a:gd name="T21" fmla="*/ 0 h 32"/>
                <a:gd name="T22" fmla="*/ 23 w 33"/>
                <a:gd name="T23" fmla="*/ 20 h 32"/>
                <a:gd name="T24" fmla="*/ 9 w 33"/>
                <a:gd name="T25" fmla="*/ 20 h 32"/>
                <a:gd name="T26" fmla="*/ 17 w 33"/>
                <a:gd name="T27" fmla="*/ 6 h 32"/>
                <a:gd name="T28" fmla="*/ 23 w 33"/>
                <a:gd name="T29" fmla="*/ 20 h 32"/>
                <a:gd name="T30" fmla="*/ 23 w 33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19" y="0"/>
                  </a:moveTo>
                  <a:lnTo>
                    <a:pt x="13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7" y="26"/>
                  </a:lnTo>
                  <a:lnTo>
                    <a:pt x="25" y="26"/>
                  </a:lnTo>
                  <a:lnTo>
                    <a:pt x="27" y="32"/>
                  </a:lnTo>
                  <a:lnTo>
                    <a:pt x="33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3" y="20"/>
                  </a:moveTo>
                  <a:lnTo>
                    <a:pt x="9" y="20"/>
                  </a:lnTo>
                  <a:lnTo>
                    <a:pt x="17" y="6"/>
                  </a:lnTo>
                  <a:lnTo>
                    <a:pt x="23" y="2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4936" y="503"/>
              <a:ext cx="26" cy="32"/>
            </a:xfrm>
            <a:custGeom>
              <a:avLst/>
              <a:gdLst>
                <a:gd name="T0" fmla="*/ 22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2 w 26"/>
                <a:gd name="T19" fmla="*/ 0 h 32"/>
                <a:gd name="T20" fmla="*/ 22 w 26"/>
                <a:gd name="T21" fmla="*/ 22 h 32"/>
                <a:gd name="T22" fmla="*/ 22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4986" y="501"/>
              <a:ext cx="30" cy="34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2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4" y="15"/>
                    <a:pt x="3" y="12"/>
                    <a:pt x="3" y="9"/>
                  </a:cubicBezTo>
                  <a:cubicBezTo>
                    <a:pt x="3" y="6"/>
                    <a:pt x="4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23"/>
            <p:cNvSpPr>
              <a:spLocks noEditPoints="1"/>
            </p:cNvSpPr>
            <p:nvPr userDrawn="1"/>
          </p:nvSpPr>
          <p:spPr bwMode="auto">
            <a:xfrm>
              <a:off x="5018" y="503"/>
              <a:ext cx="34" cy="32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24"/>
            <p:cNvSpPr>
              <a:spLocks/>
            </p:cNvSpPr>
            <p:nvPr userDrawn="1"/>
          </p:nvSpPr>
          <p:spPr bwMode="auto">
            <a:xfrm>
              <a:off x="5050" y="503"/>
              <a:ext cx="28" cy="32"/>
            </a:xfrm>
            <a:custGeom>
              <a:avLst/>
              <a:gdLst>
                <a:gd name="T0" fmla="*/ 0 w 28"/>
                <a:gd name="T1" fmla="*/ 4 h 32"/>
                <a:gd name="T2" fmla="*/ 12 w 28"/>
                <a:gd name="T3" fmla="*/ 4 h 32"/>
                <a:gd name="T4" fmla="*/ 12 w 28"/>
                <a:gd name="T5" fmla="*/ 32 h 32"/>
                <a:gd name="T6" fmla="*/ 16 w 28"/>
                <a:gd name="T7" fmla="*/ 32 h 32"/>
                <a:gd name="T8" fmla="*/ 16 w 28"/>
                <a:gd name="T9" fmla="*/ 4 h 32"/>
                <a:gd name="T10" fmla="*/ 28 w 28"/>
                <a:gd name="T11" fmla="*/ 4 h 32"/>
                <a:gd name="T12" fmla="*/ 28 w 28"/>
                <a:gd name="T13" fmla="*/ 0 h 32"/>
                <a:gd name="T14" fmla="*/ 0 w 28"/>
                <a:gd name="T15" fmla="*/ 0 h 32"/>
                <a:gd name="T16" fmla="*/ 0 w 28"/>
                <a:gd name="T17" fmla="*/ 4 h 32"/>
                <a:gd name="T18" fmla="*/ 0 w 28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2">
                  <a:moveTo>
                    <a:pt x="0" y="4"/>
                  </a:moveTo>
                  <a:lnTo>
                    <a:pt x="12" y="4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25"/>
            <p:cNvSpPr>
              <a:spLocks/>
            </p:cNvSpPr>
            <p:nvPr userDrawn="1"/>
          </p:nvSpPr>
          <p:spPr bwMode="auto">
            <a:xfrm>
              <a:off x="5082" y="503"/>
              <a:ext cx="28" cy="32"/>
            </a:xfrm>
            <a:custGeom>
              <a:avLst/>
              <a:gdLst>
                <a:gd name="T0" fmla="*/ 22 w 28"/>
                <a:gd name="T1" fmla="*/ 12 h 32"/>
                <a:gd name="T2" fmla="*/ 6 w 28"/>
                <a:gd name="T3" fmla="*/ 12 h 32"/>
                <a:gd name="T4" fmla="*/ 6 w 28"/>
                <a:gd name="T5" fmla="*/ 0 h 32"/>
                <a:gd name="T6" fmla="*/ 0 w 28"/>
                <a:gd name="T7" fmla="*/ 0 h 32"/>
                <a:gd name="T8" fmla="*/ 0 w 28"/>
                <a:gd name="T9" fmla="*/ 32 h 32"/>
                <a:gd name="T10" fmla="*/ 6 w 28"/>
                <a:gd name="T11" fmla="*/ 32 h 32"/>
                <a:gd name="T12" fmla="*/ 6 w 28"/>
                <a:gd name="T13" fmla="*/ 18 h 32"/>
                <a:gd name="T14" fmla="*/ 22 w 28"/>
                <a:gd name="T15" fmla="*/ 18 h 32"/>
                <a:gd name="T16" fmla="*/ 22 w 28"/>
                <a:gd name="T17" fmla="*/ 32 h 32"/>
                <a:gd name="T18" fmla="*/ 28 w 28"/>
                <a:gd name="T19" fmla="*/ 32 h 32"/>
                <a:gd name="T20" fmla="*/ 28 w 28"/>
                <a:gd name="T21" fmla="*/ 0 h 32"/>
                <a:gd name="T22" fmla="*/ 22 w 28"/>
                <a:gd name="T23" fmla="*/ 0 h 32"/>
                <a:gd name="T24" fmla="*/ 22 w 28"/>
                <a:gd name="T25" fmla="*/ 12 h 32"/>
                <a:gd name="T26" fmla="*/ 22 w 28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2" y="12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2" y="32"/>
                  </a:lnTo>
                  <a:lnTo>
                    <a:pt x="28" y="3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26"/>
            <p:cNvSpPr>
              <a:spLocks noEditPoints="1"/>
            </p:cNvSpPr>
            <p:nvPr userDrawn="1"/>
          </p:nvSpPr>
          <p:spPr bwMode="auto">
            <a:xfrm>
              <a:off x="5116" y="501"/>
              <a:ext cx="32" cy="34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5 h 17"/>
                <a:gd name="T12" fmla="*/ 2 w 16"/>
                <a:gd name="T13" fmla="*/ 9 h 17"/>
                <a:gd name="T14" fmla="*/ 8 w 16"/>
                <a:gd name="T15" fmla="*/ 3 h 17"/>
                <a:gd name="T16" fmla="*/ 14 w 16"/>
                <a:gd name="T17" fmla="*/ 9 h 17"/>
                <a:gd name="T18" fmla="*/ 8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2" y="17"/>
                    <a:pt x="8" y="17"/>
                  </a:cubicBezTo>
                  <a:cubicBezTo>
                    <a:pt x="14" y="17"/>
                    <a:pt x="16" y="13"/>
                    <a:pt x="16" y="9"/>
                  </a:cubicBezTo>
                  <a:cubicBezTo>
                    <a:pt x="16" y="5"/>
                    <a:pt x="14" y="0"/>
                    <a:pt x="8" y="0"/>
                  </a:cubicBezTo>
                  <a:close/>
                  <a:moveTo>
                    <a:pt x="8" y="15"/>
                  </a:moveTo>
                  <a:cubicBezTo>
                    <a:pt x="4" y="15"/>
                    <a:pt x="2" y="12"/>
                    <a:pt x="2" y="9"/>
                  </a:cubicBezTo>
                  <a:cubicBezTo>
                    <a:pt x="2" y="6"/>
                    <a:pt x="4" y="3"/>
                    <a:pt x="8" y="3"/>
                  </a:cubicBezTo>
                  <a:cubicBezTo>
                    <a:pt x="12" y="3"/>
                    <a:pt x="14" y="6"/>
                    <a:pt x="14" y="9"/>
                  </a:cubicBezTo>
                  <a:cubicBezTo>
                    <a:pt x="14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27"/>
            <p:cNvSpPr>
              <a:spLocks/>
            </p:cNvSpPr>
            <p:nvPr userDrawn="1"/>
          </p:nvSpPr>
          <p:spPr bwMode="auto">
            <a:xfrm>
              <a:off x="5154" y="503"/>
              <a:ext cx="22" cy="32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28"/>
            <p:cNvSpPr>
              <a:spLocks/>
            </p:cNvSpPr>
            <p:nvPr userDrawn="1"/>
          </p:nvSpPr>
          <p:spPr bwMode="auto">
            <a:xfrm>
              <a:off x="5182" y="503"/>
              <a:ext cx="4" cy="32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29"/>
            <p:cNvSpPr>
              <a:spLocks/>
            </p:cNvSpPr>
            <p:nvPr userDrawn="1"/>
          </p:nvSpPr>
          <p:spPr bwMode="auto">
            <a:xfrm>
              <a:off x="5192" y="501"/>
              <a:ext cx="30" cy="34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3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5" y="15"/>
                    <a:pt x="3" y="12"/>
                    <a:pt x="3" y="9"/>
                  </a:cubicBezTo>
                  <a:cubicBezTo>
                    <a:pt x="3" y="6"/>
                    <a:pt x="5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30"/>
            <p:cNvSpPr>
              <a:spLocks/>
            </p:cNvSpPr>
            <p:nvPr userDrawn="1"/>
          </p:nvSpPr>
          <p:spPr bwMode="auto">
            <a:xfrm>
              <a:off x="5244" y="503"/>
              <a:ext cx="26" cy="32"/>
            </a:xfrm>
            <a:custGeom>
              <a:avLst/>
              <a:gdLst>
                <a:gd name="T0" fmla="*/ 11 w 13"/>
                <a:gd name="T1" fmla="*/ 9 h 16"/>
                <a:gd name="T2" fmla="*/ 7 w 13"/>
                <a:gd name="T3" fmla="*/ 14 h 16"/>
                <a:gd name="T4" fmla="*/ 2 w 13"/>
                <a:gd name="T5" fmla="*/ 9 h 16"/>
                <a:gd name="T6" fmla="*/ 2 w 13"/>
                <a:gd name="T7" fmla="*/ 0 h 16"/>
                <a:gd name="T8" fmla="*/ 0 w 13"/>
                <a:gd name="T9" fmla="*/ 0 h 16"/>
                <a:gd name="T10" fmla="*/ 0 w 13"/>
                <a:gd name="T11" fmla="*/ 9 h 16"/>
                <a:gd name="T12" fmla="*/ 7 w 13"/>
                <a:gd name="T13" fmla="*/ 16 h 16"/>
                <a:gd name="T14" fmla="*/ 13 w 13"/>
                <a:gd name="T15" fmla="*/ 9 h 16"/>
                <a:gd name="T16" fmla="*/ 13 w 13"/>
                <a:gd name="T17" fmla="*/ 0 h 16"/>
                <a:gd name="T18" fmla="*/ 11 w 13"/>
                <a:gd name="T19" fmla="*/ 0 h 16"/>
                <a:gd name="T20" fmla="*/ 11 w 13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2" y="12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6"/>
                    <a:pt x="7" y="16"/>
                  </a:cubicBezTo>
                  <a:cubicBezTo>
                    <a:pt x="10" y="16"/>
                    <a:pt x="13" y="14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1"/>
            <p:cNvSpPr>
              <a:spLocks/>
            </p:cNvSpPr>
            <p:nvPr userDrawn="1"/>
          </p:nvSpPr>
          <p:spPr bwMode="auto">
            <a:xfrm>
              <a:off x="5280" y="503"/>
              <a:ext cx="26" cy="32"/>
            </a:xfrm>
            <a:custGeom>
              <a:avLst/>
              <a:gdLst>
                <a:gd name="T0" fmla="*/ 20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0 w 26"/>
                <a:gd name="T19" fmla="*/ 0 h 32"/>
                <a:gd name="T20" fmla="*/ 20 w 26"/>
                <a:gd name="T21" fmla="*/ 22 h 32"/>
                <a:gd name="T22" fmla="*/ 20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0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32"/>
            <p:cNvSpPr>
              <a:spLocks/>
            </p:cNvSpPr>
            <p:nvPr userDrawn="1"/>
          </p:nvSpPr>
          <p:spPr bwMode="auto">
            <a:xfrm>
              <a:off x="5314" y="503"/>
              <a:ext cx="6" cy="32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33"/>
            <p:cNvSpPr>
              <a:spLocks/>
            </p:cNvSpPr>
            <p:nvPr userDrawn="1"/>
          </p:nvSpPr>
          <p:spPr bwMode="auto">
            <a:xfrm>
              <a:off x="5326" y="503"/>
              <a:ext cx="32" cy="32"/>
            </a:xfrm>
            <a:custGeom>
              <a:avLst/>
              <a:gdLst>
                <a:gd name="T0" fmla="*/ 6 w 32"/>
                <a:gd name="T1" fmla="*/ 0 h 32"/>
                <a:gd name="T2" fmla="*/ 0 w 32"/>
                <a:gd name="T3" fmla="*/ 0 h 32"/>
                <a:gd name="T4" fmla="*/ 12 w 32"/>
                <a:gd name="T5" fmla="*/ 32 h 32"/>
                <a:gd name="T6" fmla="*/ 18 w 32"/>
                <a:gd name="T7" fmla="*/ 32 h 32"/>
                <a:gd name="T8" fmla="*/ 32 w 32"/>
                <a:gd name="T9" fmla="*/ 0 h 32"/>
                <a:gd name="T10" fmla="*/ 26 w 32"/>
                <a:gd name="T11" fmla="*/ 0 h 32"/>
                <a:gd name="T12" fmla="*/ 16 w 32"/>
                <a:gd name="T13" fmla="*/ 26 h 32"/>
                <a:gd name="T14" fmla="*/ 6 w 32"/>
                <a:gd name="T15" fmla="*/ 0 h 32"/>
                <a:gd name="T16" fmla="*/ 6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0" y="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 34"/>
            <p:cNvSpPr>
              <a:spLocks/>
            </p:cNvSpPr>
            <p:nvPr userDrawn="1"/>
          </p:nvSpPr>
          <p:spPr bwMode="auto">
            <a:xfrm>
              <a:off x="5362" y="503"/>
              <a:ext cx="24" cy="32"/>
            </a:xfrm>
            <a:custGeom>
              <a:avLst/>
              <a:gdLst>
                <a:gd name="T0" fmla="*/ 6 w 24"/>
                <a:gd name="T1" fmla="*/ 18 h 32"/>
                <a:gd name="T2" fmla="*/ 24 w 24"/>
                <a:gd name="T3" fmla="*/ 18 h 32"/>
                <a:gd name="T4" fmla="*/ 24 w 24"/>
                <a:gd name="T5" fmla="*/ 12 h 32"/>
                <a:gd name="T6" fmla="*/ 6 w 24"/>
                <a:gd name="T7" fmla="*/ 12 h 32"/>
                <a:gd name="T8" fmla="*/ 6 w 24"/>
                <a:gd name="T9" fmla="*/ 4 h 32"/>
                <a:gd name="T10" fmla="*/ 24 w 24"/>
                <a:gd name="T11" fmla="*/ 4 h 32"/>
                <a:gd name="T12" fmla="*/ 24 w 24"/>
                <a:gd name="T13" fmla="*/ 0 h 32"/>
                <a:gd name="T14" fmla="*/ 0 w 24"/>
                <a:gd name="T15" fmla="*/ 0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6 h 32"/>
                <a:gd name="T22" fmla="*/ 6 w 24"/>
                <a:gd name="T23" fmla="*/ 26 h 32"/>
                <a:gd name="T24" fmla="*/ 6 w 24"/>
                <a:gd name="T25" fmla="*/ 18 h 32"/>
                <a:gd name="T26" fmla="*/ 6 w 24"/>
                <a:gd name="T2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6" y="18"/>
                  </a:moveTo>
                  <a:lnTo>
                    <a:pt x="24" y="18"/>
                  </a:lnTo>
                  <a:lnTo>
                    <a:pt x="24" y="12"/>
                  </a:lnTo>
                  <a:lnTo>
                    <a:pt x="6" y="12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35"/>
            <p:cNvSpPr>
              <a:spLocks noEditPoints="1"/>
            </p:cNvSpPr>
            <p:nvPr userDrawn="1"/>
          </p:nvSpPr>
          <p:spPr bwMode="auto">
            <a:xfrm>
              <a:off x="5394" y="503"/>
              <a:ext cx="28" cy="32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1 w 14"/>
                <a:gd name="T15" fmla="*/ 16 h 16"/>
                <a:gd name="T16" fmla="*/ 14 w 14"/>
                <a:gd name="T17" fmla="*/ 16 h 16"/>
                <a:gd name="T18" fmla="*/ 9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36"/>
            <p:cNvSpPr>
              <a:spLocks/>
            </p:cNvSpPr>
            <p:nvPr userDrawn="1"/>
          </p:nvSpPr>
          <p:spPr bwMode="auto">
            <a:xfrm>
              <a:off x="5424" y="501"/>
              <a:ext cx="28" cy="34"/>
            </a:xfrm>
            <a:custGeom>
              <a:avLst/>
              <a:gdLst>
                <a:gd name="T0" fmla="*/ 8 w 14"/>
                <a:gd name="T1" fmla="*/ 7 h 17"/>
                <a:gd name="T2" fmla="*/ 4 w 14"/>
                <a:gd name="T3" fmla="*/ 5 h 17"/>
                <a:gd name="T4" fmla="*/ 7 w 14"/>
                <a:gd name="T5" fmla="*/ 3 h 17"/>
                <a:gd name="T6" fmla="*/ 12 w 14"/>
                <a:gd name="T7" fmla="*/ 5 h 17"/>
                <a:gd name="T8" fmla="*/ 12 w 14"/>
                <a:gd name="T9" fmla="*/ 5 h 17"/>
                <a:gd name="T10" fmla="*/ 14 w 14"/>
                <a:gd name="T11" fmla="*/ 4 h 17"/>
                <a:gd name="T12" fmla="*/ 14 w 14"/>
                <a:gd name="T13" fmla="*/ 3 h 17"/>
                <a:gd name="T14" fmla="*/ 7 w 14"/>
                <a:gd name="T15" fmla="*/ 0 h 17"/>
                <a:gd name="T16" fmla="*/ 2 w 14"/>
                <a:gd name="T17" fmla="*/ 2 h 17"/>
                <a:gd name="T18" fmla="*/ 1 w 14"/>
                <a:gd name="T19" fmla="*/ 5 h 17"/>
                <a:gd name="T20" fmla="*/ 7 w 14"/>
                <a:gd name="T21" fmla="*/ 10 h 17"/>
                <a:gd name="T22" fmla="*/ 12 w 14"/>
                <a:gd name="T23" fmla="*/ 12 h 17"/>
                <a:gd name="T24" fmla="*/ 7 w 14"/>
                <a:gd name="T25" fmla="*/ 15 h 17"/>
                <a:gd name="T26" fmla="*/ 3 w 14"/>
                <a:gd name="T27" fmla="*/ 12 h 17"/>
                <a:gd name="T28" fmla="*/ 2 w 14"/>
                <a:gd name="T29" fmla="*/ 12 h 17"/>
                <a:gd name="T30" fmla="*/ 0 w 14"/>
                <a:gd name="T31" fmla="*/ 13 h 17"/>
                <a:gd name="T32" fmla="*/ 0 w 14"/>
                <a:gd name="T33" fmla="*/ 14 h 17"/>
                <a:gd name="T34" fmla="*/ 7 w 14"/>
                <a:gd name="T35" fmla="*/ 17 h 17"/>
                <a:gd name="T36" fmla="*/ 14 w 14"/>
                <a:gd name="T37" fmla="*/ 12 h 17"/>
                <a:gd name="T38" fmla="*/ 8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8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5" y="9"/>
                    <a:pt x="7" y="10"/>
                  </a:cubicBezTo>
                  <a:cubicBezTo>
                    <a:pt x="10" y="10"/>
                    <a:pt x="12" y="11"/>
                    <a:pt x="12" y="12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4" y="17"/>
                    <a:pt x="7" y="17"/>
                  </a:cubicBezTo>
                  <a:cubicBezTo>
                    <a:pt x="11" y="17"/>
                    <a:pt x="14" y="16"/>
                    <a:pt x="14" y="12"/>
                  </a:cubicBezTo>
                  <a:cubicBezTo>
                    <a:pt x="14" y="9"/>
                    <a:pt x="11" y="8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37"/>
            <p:cNvSpPr>
              <a:spLocks/>
            </p:cNvSpPr>
            <p:nvPr userDrawn="1"/>
          </p:nvSpPr>
          <p:spPr bwMode="auto">
            <a:xfrm>
              <a:off x="5458" y="503"/>
              <a:ext cx="6" cy="32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38"/>
            <p:cNvSpPr>
              <a:spLocks/>
            </p:cNvSpPr>
            <p:nvPr userDrawn="1"/>
          </p:nvSpPr>
          <p:spPr bwMode="auto">
            <a:xfrm>
              <a:off x="5470" y="503"/>
              <a:ext cx="53" cy="32"/>
            </a:xfrm>
            <a:custGeom>
              <a:avLst/>
              <a:gdLst>
                <a:gd name="T0" fmla="*/ 29 w 53"/>
                <a:gd name="T1" fmla="*/ 0 h 32"/>
                <a:gd name="T2" fmla="*/ 0 w 53"/>
                <a:gd name="T3" fmla="*/ 0 h 32"/>
                <a:gd name="T4" fmla="*/ 0 w 53"/>
                <a:gd name="T5" fmla="*/ 4 h 32"/>
                <a:gd name="T6" fmla="*/ 9 w 53"/>
                <a:gd name="T7" fmla="*/ 4 h 32"/>
                <a:gd name="T8" fmla="*/ 9 w 53"/>
                <a:gd name="T9" fmla="*/ 32 h 32"/>
                <a:gd name="T10" fmla="*/ 15 w 53"/>
                <a:gd name="T11" fmla="*/ 32 h 32"/>
                <a:gd name="T12" fmla="*/ 15 w 53"/>
                <a:gd name="T13" fmla="*/ 4 h 32"/>
                <a:gd name="T14" fmla="*/ 25 w 53"/>
                <a:gd name="T15" fmla="*/ 4 h 32"/>
                <a:gd name="T16" fmla="*/ 35 w 53"/>
                <a:gd name="T17" fmla="*/ 18 h 32"/>
                <a:gd name="T18" fmla="*/ 35 w 53"/>
                <a:gd name="T19" fmla="*/ 32 h 32"/>
                <a:gd name="T20" fmla="*/ 41 w 53"/>
                <a:gd name="T21" fmla="*/ 32 h 32"/>
                <a:gd name="T22" fmla="*/ 41 w 53"/>
                <a:gd name="T23" fmla="*/ 18 h 32"/>
                <a:gd name="T24" fmla="*/ 53 w 53"/>
                <a:gd name="T25" fmla="*/ 0 h 32"/>
                <a:gd name="T26" fmla="*/ 53 w 53"/>
                <a:gd name="T27" fmla="*/ 0 h 32"/>
                <a:gd name="T28" fmla="*/ 53 w 53"/>
                <a:gd name="T29" fmla="*/ 0 h 32"/>
                <a:gd name="T30" fmla="*/ 47 w 53"/>
                <a:gd name="T31" fmla="*/ 0 h 32"/>
                <a:gd name="T32" fmla="*/ 37 w 53"/>
                <a:gd name="T33" fmla="*/ 14 h 32"/>
                <a:gd name="T34" fmla="*/ 29 w 53"/>
                <a:gd name="T35" fmla="*/ 0 h 32"/>
                <a:gd name="T36" fmla="*/ 29 w 53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2">
                  <a:moveTo>
                    <a:pt x="29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32"/>
                  </a:lnTo>
                  <a:lnTo>
                    <a:pt x="15" y="32"/>
                  </a:lnTo>
                  <a:lnTo>
                    <a:pt x="15" y="4"/>
                  </a:lnTo>
                  <a:lnTo>
                    <a:pt x="25" y="4"/>
                  </a:lnTo>
                  <a:lnTo>
                    <a:pt x="35" y="18"/>
                  </a:lnTo>
                  <a:lnTo>
                    <a:pt x="35" y="32"/>
                  </a:lnTo>
                  <a:lnTo>
                    <a:pt x="41" y="32"/>
                  </a:lnTo>
                  <a:lnTo>
                    <a:pt x="41" y="18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37" y="1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39"/>
            <p:cNvSpPr>
              <a:spLocks/>
            </p:cNvSpPr>
            <p:nvPr userDrawn="1"/>
          </p:nvSpPr>
          <p:spPr bwMode="auto">
            <a:xfrm>
              <a:off x="5340" y="234"/>
              <a:ext cx="183" cy="229"/>
            </a:xfrm>
            <a:custGeom>
              <a:avLst/>
              <a:gdLst>
                <a:gd name="T0" fmla="*/ 92 w 92"/>
                <a:gd name="T1" fmla="*/ 0 h 115"/>
                <a:gd name="T2" fmla="*/ 92 w 92"/>
                <a:gd name="T3" fmla="*/ 71 h 115"/>
                <a:gd name="T4" fmla="*/ 49 w 92"/>
                <a:gd name="T5" fmla="*/ 115 h 115"/>
                <a:gd name="T6" fmla="*/ 0 w 92"/>
                <a:gd name="T7" fmla="*/ 70 h 115"/>
                <a:gd name="T8" fmla="*/ 0 w 92"/>
                <a:gd name="T9" fmla="*/ 0 h 115"/>
                <a:gd name="T10" fmla="*/ 22 w 92"/>
                <a:gd name="T11" fmla="*/ 0 h 115"/>
                <a:gd name="T12" fmla="*/ 22 w 92"/>
                <a:gd name="T13" fmla="*/ 72 h 115"/>
                <a:gd name="T14" fmla="*/ 50 w 92"/>
                <a:gd name="T15" fmla="*/ 105 h 115"/>
                <a:gd name="T16" fmla="*/ 79 w 92"/>
                <a:gd name="T17" fmla="*/ 73 h 115"/>
                <a:gd name="T18" fmla="*/ 79 w 92"/>
                <a:gd name="T19" fmla="*/ 0 h 115"/>
                <a:gd name="T20" fmla="*/ 92 w 92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5">
                  <a:moveTo>
                    <a:pt x="92" y="0"/>
                  </a:moveTo>
                  <a:cubicBezTo>
                    <a:pt x="92" y="71"/>
                    <a:pt x="92" y="71"/>
                    <a:pt x="92" y="71"/>
                  </a:cubicBezTo>
                  <a:cubicBezTo>
                    <a:pt x="92" y="109"/>
                    <a:pt x="62" y="115"/>
                    <a:pt x="49" y="115"/>
                  </a:cubicBezTo>
                  <a:cubicBezTo>
                    <a:pt x="25" y="115"/>
                    <a:pt x="0" y="10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93"/>
                    <a:pt x="32" y="105"/>
                    <a:pt x="50" y="105"/>
                  </a:cubicBezTo>
                  <a:cubicBezTo>
                    <a:pt x="66" y="105"/>
                    <a:pt x="79" y="95"/>
                    <a:pt x="79" y="7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Freeform 40"/>
            <p:cNvSpPr>
              <a:spLocks/>
            </p:cNvSpPr>
            <p:nvPr userDrawn="1"/>
          </p:nvSpPr>
          <p:spPr bwMode="auto">
            <a:xfrm>
              <a:off x="5096" y="230"/>
              <a:ext cx="212" cy="233"/>
            </a:xfrm>
            <a:custGeom>
              <a:avLst/>
              <a:gdLst>
                <a:gd name="T0" fmla="*/ 61 w 106"/>
                <a:gd name="T1" fmla="*/ 117 h 117"/>
                <a:gd name="T2" fmla="*/ 0 w 106"/>
                <a:gd name="T3" fmla="*/ 60 h 117"/>
                <a:gd name="T4" fmla="*/ 63 w 106"/>
                <a:gd name="T5" fmla="*/ 0 h 117"/>
                <a:gd name="T6" fmla="*/ 97 w 106"/>
                <a:gd name="T7" fmla="*/ 13 h 117"/>
                <a:gd name="T8" fmla="*/ 106 w 106"/>
                <a:gd name="T9" fmla="*/ 28 h 117"/>
                <a:gd name="T10" fmla="*/ 94 w 106"/>
                <a:gd name="T11" fmla="*/ 39 h 117"/>
                <a:gd name="T12" fmla="*/ 83 w 106"/>
                <a:gd name="T13" fmla="*/ 28 h 117"/>
                <a:gd name="T14" fmla="*/ 86 w 106"/>
                <a:gd name="T15" fmla="*/ 20 h 117"/>
                <a:gd name="T16" fmla="*/ 63 w 106"/>
                <a:gd name="T17" fmla="*/ 10 h 117"/>
                <a:gd name="T18" fmla="*/ 21 w 106"/>
                <a:gd name="T19" fmla="*/ 58 h 117"/>
                <a:gd name="T20" fmla="*/ 65 w 106"/>
                <a:gd name="T21" fmla="*/ 108 h 117"/>
                <a:gd name="T22" fmla="*/ 102 w 106"/>
                <a:gd name="T23" fmla="*/ 93 h 117"/>
                <a:gd name="T24" fmla="*/ 106 w 106"/>
                <a:gd name="T25" fmla="*/ 99 h 117"/>
                <a:gd name="T26" fmla="*/ 61 w 106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17">
                  <a:moveTo>
                    <a:pt x="61" y="117"/>
                  </a:moveTo>
                  <a:cubicBezTo>
                    <a:pt x="23" y="117"/>
                    <a:pt x="0" y="91"/>
                    <a:pt x="0" y="60"/>
                  </a:cubicBezTo>
                  <a:cubicBezTo>
                    <a:pt x="0" y="29"/>
                    <a:pt x="24" y="0"/>
                    <a:pt x="63" y="0"/>
                  </a:cubicBezTo>
                  <a:cubicBezTo>
                    <a:pt x="74" y="0"/>
                    <a:pt x="88" y="4"/>
                    <a:pt x="97" y="13"/>
                  </a:cubicBezTo>
                  <a:cubicBezTo>
                    <a:pt x="102" y="16"/>
                    <a:pt x="106" y="23"/>
                    <a:pt x="106" y="28"/>
                  </a:cubicBezTo>
                  <a:cubicBezTo>
                    <a:pt x="106" y="34"/>
                    <a:pt x="101" y="39"/>
                    <a:pt x="94" y="39"/>
                  </a:cubicBezTo>
                  <a:cubicBezTo>
                    <a:pt x="88" y="39"/>
                    <a:pt x="83" y="34"/>
                    <a:pt x="83" y="28"/>
                  </a:cubicBezTo>
                  <a:cubicBezTo>
                    <a:pt x="83" y="25"/>
                    <a:pt x="84" y="22"/>
                    <a:pt x="86" y="20"/>
                  </a:cubicBezTo>
                  <a:cubicBezTo>
                    <a:pt x="81" y="14"/>
                    <a:pt x="71" y="10"/>
                    <a:pt x="63" y="10"/>
                  </a:cubicBezTo>
                  <a:cubicBezTo>
                    <a:pt x="36" y="10"/>
                    <a:pt x="21" y="35"/>
                    <a:pt x="21" y="58"/>
                  </a:cubicBezTo>
                  <a:cubicBezTo>
                    <a:pt x="21" y="85"/>
                    <a:pt x="38" y="108"/>
                    <a:pt x="65" y="108"/>
                  </a:cubicBezTo>
                  <a:cubicBezTo>
                    <a:pt x="79" y="108"/>
                    <a:pt x="90" y="102"/>
                    <a:pt x="102" y="93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94" y="111"/>
                    <a:pt x="77" y="117"/>
                    <a:pt x="61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41"/>
            <p:cNvSpPr>
              <a:spLocks noEditPoints="1"/>
            </p:cNvSpPr>
            <p:nvPr userDrawn="1"/>
          </p:nvSpPr>
          <p:spPr bwMode="auto">
            <a:xfrm>
              <a:off x="4885" y="234"/>
              <a:ext cx="207" cy="225"/>
            </a:xfrm>
            <a:custGeom>
              <a:avLst/>
              <a:gdLst>
                <a:gd name="T0" fmla="*/ 163 w 207"/>
                <a:gd name="T1" fmla="*/ 225 h 225"/>
                <a:gd name="T2" fmla="*/ 207 w 207"/>
                <a:gd name="T3" fmla="*/ 225 h 225"/>
                <a:gd name="T4" fmla="*/ 119 w 207"/>
                <a:gd name="T5" fmla="*/ 0 h 225"/>
                <a:gd name="T6" fmla="*/ 85 w 207"/>
                <a:gd name="T7" fmla="*/ 0 h 225"/>
                <a:gd name="T8" fmla="*/ 0 w 207"/>
                <a:gd name="T9" fmla="*/ 225 h 225"/>
                <a:gd name="T10" fmla="*/ 21 w 207"/>
                <a:gd name="T11" fmla="*/ 225 h 225"/>
                <a:gd name="T12" fmla="*/ 47 w 207"/>
                <a:gd name="T13" fmla="*/ 161 h 225"/>
                <a:gd name="T14" fmla="*/ 139 w 207"/>
                <a:gd name="T15" fmla="*/ 161 h 225"/>
                <a:gd name="T16" fmla="*/ 163 w 207"/>
                <a:gd name="T17" fmla="*/ 225 h 225"/>
                <a:gd name="T18" fmla="*/ 163 w 207"/>
                <a:gd name="T19" fmla="*/ 225 h 225"/>
                <a:gd name="T20" fmla="*/ 53 w 207"/>
                <a:gd name="T21" fmla="*/ 141 h 225"/>
                <a:gd name="T22" fmla="*/ 93 w 207"/>
                <a:gd name="T23" fmla="*/ 36 h 225"/>
                <a:gd name="T24" fmla="*/ 133 w 207"/>
                <a:gd name="T25" fmla="*/ 141 h 225"/>
                <a:gd name="T26" fmla="*/ 53 w 207"/>
                <a:gd name="T27" fmla="*/ 141 h 225"/>
                <a:gd name="T28" fmla="*/ 53 w 207"/>
                <a:gd name="T29" fmla="*/ 14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5">
                  <a:moveTo>
                    <a:pt x="163" y="225"/>
                  </a:moveTo>
                  <a:lnTo>
                    <a:pt x="207" y="225"/>
                  </a:lnTo>
                  <a:lnTo>
                    <a:pt x="119" y="0"/>
                  </a:lnTo>
                  <a:lnTo>
                    <a:pt x="85" y="0"/>
                  </a:lnTo>
                  <a:lnTo>
                    <a:pt x="0" y="225"/>
                  </a:lnTo>
                  <a:lnTo>
                    <a:pt x="21" y="225"/>
                  </a:lnTo>
                  <a:lnTo>
                    <a:pt x="47" y="161"/>
                  </a:lnTo>
                  <a:lnTo>
                    <a:pt x="139" y="161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53" y="141"/>
                  </a:moveTo>
                  <a:lnTo>
                    <a:pt x="93" y="36"/>
                  </a:lnTo>
                  <a:lnTo>
                    <a:pt x="133" y="141"/>
                  </a:lnTo>
                  <a:lnTo>
                    <a:pt x="53" y="141"/>
                  </a:lnTo>
                  <a:lnTo>
                    <a:pt x="53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003513" y="1366463"/>
            <a:ext cx="3770617" cy="1137024"/>
          </a:xfrm>
        </p:spPr>
        <p:txBody>
          <a:bodyPr anchor="b">
            <a:normAutofit/>
          </a:bodyPr>
          <a:lstStyle>
            <a:lvl1pPr algn="l">
              <a:defRPr sz="386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03513" y="2503487"/>
            <a:ext cx="3770617" cy="599309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003800" y="39449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003800" y="42398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469901"/>
            <a:ext cx="4565649" cy="295275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3422650"/>
            <a:ext cx="4565649" cy="34353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777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588" y="-3175"/>
            <a:ext cx="5030788" cy="457200"/>
          </a:xfrm>
          <a:custGeom>
            <a:avLst/>
            <a:gdLst>
              <a:gd name="T0" fmla="*/ 0 w 3169"/>
              <a:gd name="T1" fmla="*/ 0 h 288"/>
              <a:gd name="T2" fmla="*/ 3169 w 3169"/>
              <a:gd name="T3" fmla="*/ 0 h 288"/>
              <a:gd name="T4" fmla="*/ 2879 w 3169"/>
              <a:gd name="T5" fmla="*/ 288 h 288"/>
              <a:gd name="T6" fmla="*/ 0 w 3169"/>
              <a:gd name="T7" fmla="*/ 288 h 288"/>
              <a:gd name="T8" fmla="*/ 0 w 3169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9" h="288">
                <a:moveTo>
                  <a:pt x="0" y="0"/>
                </a:moveTo>
                <a:lnTo>
                  <a:pt x="3169" y="0"/>
                </a:lnTo>
                <a:lnTo>
                  <a:pt x="2879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4572001" y="6397625"/>
            <a:ext cx="4570413" cy="457200"/>
          </a:xfrm>
          <a:custGeom>
            <a:avLst/>
            <a:gdLst>
              <a:gd name="T0" fmla="*/ 2879 w 2879"/>
              <a:gd name="T1" fmla="*/ 288 h 288"/>
              <a:gd name="T2" fmla="*/ 0 w 2879"/>
              <a:gd name="T3" fmla="*/ 288 h 288"/>
              <a:gd name="T4" fmla="*/ 290 w 2879"/>
              <a:gd name="T5" fmla="*/ 0 h 288"/>
              <a:gd name="T6" fmla="*/ 2879 w 2879"/>
              <a:gd name="T7" fmla="*/ 0 h 288"/>
              <a:gd name="T8" fmla="*/ 2879 w 287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88">
                <a:moveTo>
                  <a:pt x="2879" y="288"/>
                </a:moveTo>
                <a:lnTo>
                  <a:pt x="0" y="288"/>
                </a:lnTo>
                <a:lnTo>
                  <a:pt x="290" y="0"/>
                </a:lnTo>
                <a:lnTo>
                  <a:pt x="2879" y="0"/>
                </a:lnTo>
                <a:lnTo>
                  <a:pt x="287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1014757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7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1751357"/>
            <a:ext cx="8284029" cy="39544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0794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2" y="3962401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6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962401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07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59739" indent="0" algn="ctr">
              <a:buNone/>
              <a:defRPr sz="3200">
                <a:solidFill>
                  <a:schemeClr val="accent3">
                    <a:lumMod val="75000"/>
                  </a:schemeClr>
                </a:solidFill>
              </a:defRPr>
            </a:lvl1pPr>
            <a:lvl2pPr marL="426705" indent="0" algn="ctr">
              <a:buNone/>
            </a:lvl2pPr>
            <a:lvl3pPr marL="853410" indent="0" algn="ctr">
              <a:buNone/>
            </a:lvl3pPr>
            <a:lvl4pPr marL="1280114" indent="0" algn="ctr">
              <a:buNone/>
            </a:lvl4pPr>
            <a:lvl5pPr marL="1706819" indent="0" algn="ctr">
              <a:buNone/>
            </a:lvl5pPr>
            <a:lvl6pPr marL="2133524" indent="0" algn="ctr">
              <a:buNone/>
            </a:lvl6pPr>
            <a:lvl7pPr marL="2560229" indent="0" algn="ctr">
              <a:buNone/>
            </a:lvl7pPr>
            <a:lvl8pPr marL="2986933" indent="0" algn="ctr">
              <a:buNone/>
            </a:lvl8pPr>
            <a:lvl9pPr marL="3413638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63286"/>
            <a:ext cx="2667000" cy="368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72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9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99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07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13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35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0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7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73125" y="2658154"/>
            <a:ext cx="3867150" cy="580346"/>
          </a:xfrm>
        </p:spPr>
        <p:txBody>
          <a:bodyPr anchor="b">
            <a:noAutofit/>
          </a:bodyPr>
          <a:lstStyle>
            <a:lvl1pPr>
              <a:defRPr sz="386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873125" y="3652838"/>
            <a:ext cx="386715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73125" y="53165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9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73125" y="56114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44" name="Picture Placeholder 8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6639194" y="2653276"/>
            <a:ext cx="1766125" cy="502731"/>
          </a:xfrm>
        </p:spPr>
        <p:txBody>
          <a:bodyPr/>
          <a:lstStyle>
            <a:lvl1pPr marL="0" indent="0">
              <a:buNone/>
              <a:defRPr sz="12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Drag co-branded logo to placeholder or click icon to add</a:t>
            </a:r>
            <a:endParaRPr lang="en-AU" dirty="0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7401258" y="6092825"/>
            <a:ext cx="1374019" cy="484188"/>
            <a:chOff x="7401258" y="365125"/>
            <a:chExt cx="1374019" cy="484188"/>
          </a:xfrm>
        </p:grpSpPr>
        <p:sp>
          <p:nvSpPr>
            <p:cNvPr id="46" name="Freeform 7"/>
            <p:cNvSpPr>
              <a:spLocks/>
            </p:cNvSpPr>
            <p:nvPr userDrawn="1"/>
          </p:nvSpPr>
          <p:spPr bwMode="auto">
            <a:xfrm>
              <a:off x="7401258" y="371475"/>
              <a:ext cx="289435" cy="369888"/>
            </a:xfrm>
            <a:custGeom>
              <a:avLst/>
              <a:gdLst>
                <a:gd name="T0" fmla="*/ 91 w 91"/>
                <a:gd name="T1" fmla="*/ 0 h 117"/>
                <a:gd name="T2" fmla="*/ 91 w 91"/>
                <a:gd name="T3" fmla="*/ 51 h 117"/>
                <a:gd name="T4" fmla="*/ 46 w 91"/>
                <a:gd name="T5" fmla="*/ 117 h 117"/>
                <a:gd name="T6" fmla="*/ 0 w 91"/>
                <a:gd name="T7" fmla="*/ 51 h 117"/>
                <a:gd name="T8" fmla="*/ 0 w 91"/>
                <a:gd name="T9" fmla="*/ 0 h 117"/>
                <a:gd name="T10" fmla="*/ 91 w 9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17">
                  <a:moveTo>
                    <a:pt x="91" y="0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77"/>
                    <a:pt x="74" y="105"/>
                    <a:pt x="46" y="117"/>
                  </a:cubicBezTo>
                  <a:cubicBezTo>
                    <a:pt x="18" y="105"/>
                    <a:pt x="0" y="77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 userDrawn="1"/>
          </p:nvSpPr>
          <p:spPr bwMode="auto">
            <a:xfrm>
              <a:off x="7455328" y="415925"/>
              <a:ext cx="181294" cy="236538"/>
            </a:xfrm>
            <a:custGeom>
              <a:avLst/>
              <a:gdLst>
                <a:gd name="T0" fmla="*/ 0 w 114"/>
                <a:gd name="T1" fmla="*/ 74 h 149"/>
                <a:gd name="T2" fmla="*/ 58 w 114"/>
                <a:gd name="T3" fmla="*/ 0 h 149"/>
                <a:gd name="T4" fmla="*/ 114 w 114"/>
                <a:gd name="T5" fmla="*/ 74 h 149"/>
                <a:gd name="T6" fmla="*/ 58 w 114"/>
                <a:gd name="T7" fmla="*/ 149 h 149"/>
                <a:gd name="T8" fmla="*/ 0 w 114"/>
                <a:gd name="T9" fmla="*/ 74 h 149"/>
                <a:gd name="T10" fmla="*/ 0 w 11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49">
                  <a:moveTo>
                    <a:pt x="0" y="74"/>
                  </a:moveTo>
                  <a:lnTo>
                    <a:pt x="58" y="0"/>
                  </a:lnTo>
                  <a:lnTo>
                    <a:pt x="114" y="74"/>
                  </a:lnTo>
                  <a:lnTo>
                    <a:pt x="58" y="149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 9"/>
            <p:cNvSpPr>
              <a:spLocks/>
            </p:cNvSpPr>
            <p:nvPr userDrawn="1"/>
          </p:nvSpPr>
          <p:spPr bwMode="auto">
            <a:xfrm>
              <a:off x="7480773" y="466725"/>
              <a:ext cx="130405" cy="153988"/>
            </a:xfrm>
            <a:custGeom>
              <a:avLst/>
              <a:gdLst>
                <a:gd name="T0" fmla="*/ 18 w 41"/>
                <a:gd name="T1" fmla="*/ 26 h 49"/>
                <a:gd name="T2" fmla="*/ 21 w 41"/>
                <a:gd name="T3" fmla="*/ 49 h 49"/>
                <a:gd name="T4" fmla="*/ 21 w 41"/>
                <a:gd name="T5" fmla="*/ 49 h 49"/>
                <a:gd name="T6" fmla="*/ 21 w 41"/>
                <a:gd name="T7" fmla="*/ 49 h 49"/>
                <a:gd name="T8" fmla="*/ 23 w 41"/>
                <a:gd name="T9" fmla="*/ 26 h 49"/>
                <a:gd name="T10" fmla="*/ 23 w 41"/>
                <a:gd name="T11" fmla="*/ 24 h 49"/>
                <a:gd name="T12" fmla="*/ 32 w 41"/>
                <a:gd name="T13" fmla="*/ 24 h 49"/>
                <a:gd name="T14" fmla="*/ 32 w 41"/>
                <a:gd name="T15" fmla="*/ 25 h 49"/>
                <a:gd name="T16" fmla="*/ 35 w 41"/>
                <a:gd name="T17" fmla="*/ 28 h 49"/>
                <a:gd name="T18" fmla="*/ 37 w 41"/>
                <a:gd name="T19" fmla="*/ 25 h 49"/>
                <a:gd name="T20" fmla="*/ 37 w 41"/>
                <a:gd name="T21" fmla="*/ 24 h 49"/>
                <a:gd name="T22" fmla="*/ 38 w 41"/>
                <a:gd name="T23" fmla="*/ 24 h 49"/>
                <a:gd name="T24" fmla="*/ 41 w 41"/>
                <a:gd name="T25" fmla="*/ 21 h 49"/>
                <a:gd name="T26" fmla="*/ 38 w 41"/>
                <a:gd name="T27" fmla="*/ 19 h 49"/>
                <a:gd name="T28" fmla="*/ 37 w 41"/>
                <a:gd name="T29" fmla="*/ 19 h 49"/>
                <a:gd name="T30" fmla="*/ 37 w 41"/>
                <a:gd name="T31" fmla="*/ 18 h 49"/>
                <a:gd name="T32" fmla="*/ 35 w 41"/>
                <a:gd name="T33" fmla="*/ 15 h 49"/>
                <a:gd name="T34" fmla="*/ 32 w 41"/>
                <a:gd name="T35" fmla="*/ 18 h 49"/>
                <a:gd name="T36" fmla="*/ 32 w 41"/>
                <a:gd name="T37" fmla="*/ 19 h 49"/>
                <a:gd name="T38" fmla="*/ 23 w 41"/>
                <a:gd name="T39" fmla="*/ 19 h 49"/>
                <a:gd name="T40" fmla="*/ 23 w 41"/>
                <a:gd name="T41" fmla="*/ 9 h 49"/>
                <a:gd name="T42" fmla="*/ 24 w 41"/>
                <a:gd name="T43" fmla="*/ 9 h 49"/>
                <a:gd name="T44" fmla="*/ 27 w 41"/>
                <a:gd name="T45" fmla="*/ 6 h 49"/>
                <a:gd name="T46" fmla="*/ 24 w 41"/>
                <a:gd name="T47" fmla="*/ 3 h 49"/>
                <a:gd name="T48" fmla="*/ 23 w 41"/>
                <a:gd name="T49" fmla="*/ 3 h 49"/>
                <a:gd name="T50" fmla="*/ 23 w 41"/>
                <a:gd name="T51" fmla="*/ 3 h 49"/>
                <a:gd name="T52" fmla="*/ 21 w 41"/>
                <a:gd name="T53" fmla="*/ 0 h 49"/>
                <a:gd name="T54" fmla="*/ 18 w 41"/>
                <a:gd name="T55" fmla="*/ 3 h 49"/>
                <a:gd name="T56" fmla="*/ 18 w 41"/>
                <a:gd name="T57" fmla="*/ 3 h 49"/>
                <a:gd name="T58" fmla="*/ 17 w 41"/>
                <a:gd name="T59" fmla="*/ 3 h 49"/>
                <a:gd name="T60" fmla="*/ 14 w 41"/>
                <a:gd name="T61" fmla="*/ 6 h 49"/>
                <a:gd name="T62" fmla="*/ 17 w 41"/>
                <a:gd name="T63" fmla="*/ 9 h 49"/>
                <a:gd name="T64" fmla="*/ 18 w 41"/>
                <a:gd name="T65" fmla="*/ 9 h 49"/>
                <a:gd name="T66" fmla="*/ 18 w 41"/>
                <a:gd name="T67" fmla="*/ 19 h 49"/>
                <a:gd name="T68" fmla="*/ 18 w 41"/>
                <a:gd name="T69" fmla="*/ 19 h 49"/>
                <a:gd name="T70" fmla="*/ 10 w 41"/>
                <a:gd name="T71" fmla="*/ 19 h 49"/>
                <a:gd name="T72" fmla="*/ 10 w 41"/>
                <a:gd name="T73" fmla="*/ 18 h 49"/>
                <a:gd name="T74" fmla="*/ 7 w 41"/>
                <a:gd name="T75" fmla="*/ 15 h 49"/>
                <a:gd name="T76" fmla="*/ 4 w 41"/>
                <a:gd name="T77" fmla="*/ 18 h 49"/>
                <a:gd name="T78" fmla="*/ 4 w 41"/>
                <a:gd name="T79" fmla="*/ 19 h 49"/>
                <a:gd name="T80" fmla="*/ 4 w 41"/>
                <a:gd name="T81" fmla="*/ 19 h 49"/>
                <a:gd name="T82" fmla="*/ 0 w 41"/>
                <a:gd name="T83" fmla="*/ 21 h 49"/>
                <a:gd name="T84" fmla="*/ 4 w 41"/>
                <a:gd name="T85" fmla="*/ 24 h 49"/>
                <a:gd name="T86" fmla="*/ 4 w 41"/>
                <a:gd name="T87" fmla="*/ 24 h 49"/>
                <a:gd name="T88" fmla="*/ 4 w 41"/>
                <a:gd name="T89" fmla="*/ 25 h 49"/>
                <a:gd name="T90" fmla="*/ 7 w 41"/>
                <a:gd name="T91" fmla="*/ 28 h 49"/>
                <a:gd name="T92" fmla="*/ 10 w 41"/>
                <a:gd name="T93" fmla="*/ 25 h 49"/>
                <a:gd name="T94" fmla="*/ 10 w 41"/>
                <a:gd name="T95" fmla="*/ 24 h 49"/>
                <a:gd name="T96" fmla="*/ 18 w 41"/>
                <a:gd name="T97" fmla="*/ 24 h 49"/>
                <a:gd name="T98" fmla="*/ 18 w 41"/>
                <a:gd name="T9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9">
                  <a:moveTo>
                    <a:pt x="18" y="26"/>
                  </a:moveTo>
                  <a:cubicBezTo>
                    <a:pt x="18" y="36"/>
                    <a:pt x="20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3" y="3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3" y="28"/>
                    <a:pt x="35" y="28"/>
                  </a:cubicBezTo>
                  <a:cubicBezTo>
                    <a:pt x="36" y="28"/>
                    <a:pt x="37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20"/>
                    <a:pt x="39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5"/>
                    <a:pt x="35" y="15"/>
                  </a:cubicBezTo>
                  <a:cubicBezTo>
                    <a:pt x="33" y="15"/>
                    <a:pt x="32" y="17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8"/>
                    <a:pt x="27" y="6"/>
                  </a:cubicBezTo>
                  <a:cubicBezTo>
                    <a:pt x="27" y="5"/>
                    <a:pt x="25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4" y="5"/>
                    <a:pt x="14" y="6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8" y="15"/>
                    <a:pt x="7" y="15"/>
                  </a:cubicBezTo>
                  <a:cubicBezTo>
                    <a:pt x="5" y="15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8"/>
                    <a:pt x="7" y="28"/>
                  </a:cubicBezTo>
                  <a:cubicBezTo>
                    <a:pt x="8" y="28"/>
                    <a:pt x="10" y="26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6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10"/>
            <p:cNvSpPr>
              <a:spLocks noEditPoints="1"/>
            </p:cNvSpPr>
            <p:nvPr userDrawn="1"/>
          </p:nvSpPr>
          <p:spPr bwMode="auto">
            <a:xfrm>
              <a:off x="7401258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10 w 34"/>
                <a:gd name="T9" fmla="*/ 26 h 32"/>
                <a:gd name="T10" fmla="*/ 26 w 34"/>
                <a:gd name="T11" fmla="*/ 26 h 32"/>
                <a:gd name="T12" fmla="*/ 30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2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26" y="26"/>
                  </a:lnTo>
                  <a:lnTo>
                    <a:pt x="30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2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 userDrawn="1"/>
          </p:nvSpPr>
          <p:spPr bwMode="auto">
            <a:xfrm>
              <a:off x="7458509" y="798513"/>
              <a:ext cx="44528" cy="50800"/>
            </a:xfrm>
            <a:custGeom>
              <a:avLst/>
              <a:gdLst>
                <a:gd name="T0" fmla="*/ 11 w 14"/>
                <a:gd name="T1" fmla="*/ 9 h 16"/>
                <a:gd name="T2" fmla="*/ 7 w 14"/>
                <a:gd name="T3" fmla="*/ 14 h 16"/>
                <a:gd name="T4" fmla="*/ 3 w 14"/>
                <a:gd name="T5" fmla="*/ 9 h 16"/>
                <a:gd name="T6" fmla="*/ 3 w 14"/>
                <a:gd name="T7" fmla="*/ 0 h 16"/>
                <a:gd name="T8" fmla="*/ 0 w 14"/>
                <a:gd name="T9" fmla="*/ 0 h 16"/>
                <a:gd name="T10" fmla="*/ 0 w 14"/>
                <a:gd name="T11" fmla="*/ 9 h 16"/>
                <a:gd name="T12" fmla="*/ 7 w 14"/>
                <a:gd name="T13" fmla="*/ 16 h 16"/>
                <a:gd name="T14" fmla="*/ 14 w 14"/>
                <a:gd name="T15" fmla="*/ 9 h 16"/>
                <a:gd name="T16" fmla="*/ 14 w 14"/>
                <a:gd name="T17" fmla="*/ 0 h 16"/>
                <a:gd name="T18" fmla="*/ 11 w 14"/>
                <a:gd name="T19" fmla="*/ 0 h 16"/>
                <a:gd name="T20" fmla="*/ 11 w 14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4" y="16"/>
                    <a:pt x="7" y="16"/>
                  </a:cubicBezTo>
                  <a:cubicBezTo>
                    <a:pt x="10" y="16"/>
                    <a:pt x="14" y="14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auto">
            <a:xfrm>
              <a:off x="7512579" y="795338"/>
              <a:ext cx="41348" cy="53975"/>
            </a:xfrm>
            <a:custGeom>
              <a:avLst/>
              <a:gdLst>
                <a:gd name="T0" fmla="*/ 7 w 13"/>
                <a:gd name="T1" fmla="*/ 7 h 17"/>
                <a:gd name="T2" fmla="*/ 3 w 13"/>
                <a:gd name="T3" fmla="*/ 5 h 17"/>
                <a:gd name="T4" fmla="*/ 7 w 13"/>
                <a:gd name="T5" fmla="*/ 3 h 17"/>
                <a:gd name="T6" fmla="*/ 11 w 13"/>
                <a:gd name="T7" fmla="*/ 5 h 17"/>
                <a:gd name="T8" fmla="*/ 11 w 13"/>
                <a:gd name="T9" fmla="*/ 5 h 17"/>
                <a:gd name="T10" fmla="*/ 13 w 13"/>
                <a:gd name="T11" fmla="*/ 4 h 17"/>
                <a:gd name="T12" fmla="*/ 13 w 13"/>
                <a:gd name="T13" fmla="*/ 3 h 17"/>
                <a:gd name="T14" fmla="*/ 7 w 13"/>
                <a:gd name="T15" fmla="*/ 0 h 17"/>
                <a:gd name="T16" fmla="*/ 2 w 13"/>
                <a:gd name="T17" fmla="*/ 2 h 17"/>
                <a:gd name="T18" fmla="*/ 0 w 13"/>
                <a:gd name="T19" fmla="*/ 5 h 17"/>
                <a:gd name="T20" fmla="*/ 7 w 13"/>
                <a:gd name="T21" fmla="*/ 10 h 17"/>
                <a:gd name="T22" fmla="*/ 11 w 13"/>
                <a:gd name="T23" fmla="*/ 12 h 17"/>
                <a:gd name="T24" fmla="*/ 7 w 13"/>
                <a:gd name="T25" fmla="*/ 15 h 17"/>
                <a:gd name="T26" fmla="*/ 2 w 13"/>
                <a:gd name="T27" fmla="*/ 12 h 17"/>
                <a:gd name="T28" fmla="*/ 2 w 13"/>
                <a:gd name="T29" fmla="*/ 12 h 17"/>
                <a:gd name="T30" fmla="*/ 0 w 13"/>
                <a:gd name="T31" fmla="*/ 13 h 17"/>
                <a:gd name="T32" fmla="*/ 0 w 13"/>
                <a:gd name="T33" fmla="*/ 14 h 17"/>
                <a:gd name="T34" fmla="*/ 7 w 13"/>
                <a:gd name="T35" fmla="*/ 17 h 17"/>
                <a:gd name="T36" fmla="*/ 13 w 13"/>
                <a:gd name="T37" fmla="*/ 12 h 17"/>
                <a:gd name="T38" fmla="*/ 7 w 13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7">
                  <a:moveTo>
                    <a:pt x="7" y="7"/>
                  </a:moveTo>
                  <a:cubicBezTo>
                    <a:pt x="5" y="7"/>
                    <a:pt x="3" y="6"/>
                    <a:pt x="3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0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9"/>
                    <a:pt x="4" y="9"/>
                    <a:pt x="7" y="10"/>
                  </a:cubicBezTo>
                  <a:cubicBezTo>
                    <a:pt x="9" y="10"/>
                    <a:pt x="11" y="11"/>
                    <a:pt x="11" y="12"/>
                  </a:cubicBezTo>
                  <a:cubicBezTo>
                    <a:pt x="11" y="15"/>
                    <a:pt x="8" y="15"/>
                    <a:pt x="7" y="15"/>
                  </a:cubicBezTo>
                  <a:cubicBezTo>
                    <a:pt x="5" y="15"/>
                    <a:pt x="3" y="14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17"/>
                    <a:pt x="7" y="17"/>
                  </a:cubicBezTo>
                  <a:cubicBezTo>
                    <a:pt x="10" y="17"/>
                    <a:pt x="13" y="16"/>
                    <a:pt x="13" y="12"/>
                  </a:cubicBezTo>
                  <a:cubicBezTo>
                    <a:pt x="13" y="9"/>
                    <a:pt x="10" y="8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3"/>
            <p:cNvSpPr>
              <a:spLocks/>
            </p:cNvSpPr>
            <p:nvPr userDrawn="1"/>
          </p:nvSpPr>
          <p:spPr bwMode="auto">
            <a:xfrm>
              <a:off x="7560288" y="798513"/>
              <a:ext cx="41348" cy="50800"/>
            </a:xfrm>
            <a:custGeom>
              <a:avLst/>
              <a:gdLst>
                <a:gd name="T0" fmla="*/ 0 w 26"/>
                <a:gd name="T1" fmla="*/ 4 h 32"/>
                <a:gd name="T2" fmla="*/ 10 w 26"/>
                <a:gd name="T3" fmla="*/ 4 h 32"/>
                <a:gd name="T4" fmla="*/ 10 w 26"/>
                <a:gd name="T5" fmla="*/ 32 h 32"/>
                <a:gd name="T6" fmla="*/ 16 w 26"/>
                <a:gd name="T7" fmla="*/ 32 h 32"/>
                <a:gd name="T8" fmla="*/ 16 w 26"/>
                <a:gd name="T9" fmla="*/ 4 h 32"/>
                <a:gd name="T10" fmla="*/ 26 w 26"/>
                <a:gd name="T11" fmla="*/ 4 h 32"/>
                <a:gd name="T12" fmla="*/ 26 w 26"/>
                <a:gd name="T13" fmla="*/ 0 h 32"/>
                <a:gd name="T14" fmla="*/ 0 w 26"/>
                <a:gd name="T15" fmla="*/ 0 h 32"/>
                <a:gd name="T16" fmla="*/ 0 w 26"/>
                <a:gd name="T17" fmla="*/ 4 h 32"/>
                <a:gd name="T18" fmla="*/ 0 w 26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4"/>
                  </a:move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4"/>
            <p:cNvSpPr>
              <a:spLocks noEditPoints="1"/>
            </p:cNvSpPr>
            <p:nvPr userDrawn="1"/>
          </p:nvSpPr>
          <p:spPr bwMode="auto">
            <a:xfrm>
              <a:off x="7611177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0 w 14"/>
                <a:gd name="T15" fmla="*/ 16 h 16"/>
                <a:gd name="T16" fmla="*/ 14 w 14"/>
                <a:gd name="T17" fmla="*/ 16 h 16"/>
                <a:gd name="T18" fmla="*/ 8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5"/>
            <p:cNvSpPr>
              <a:spLocks noEditPoints="1"/>
            </p:cNvSpPr>
            <p:nvPr userDrawn="1"/>
          </p:nvSpPr>
          <p:spPr bwMode="auto">
            <a:xfrm>
              <a:off x="7658886" y="798513"/>
              <a:ext cx="54070" cy="50800"/>
            </a:xfrm>
            <a:custGeom>
              <a:avLst/>
              <a:gdLst>
                <a:gd name="T0" fmla="*/ 18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4 w 34"/>
                <a:gd name="T7" fmla="*/ 32 h 32"/>
                <a:gd name="T8" fmla="*/ 8 w 34"/>
                <a:gd name="T9" fmla="*/ 26 h 32"/>
                <a:gd name="T10" fmla="*/ 24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18 w 34"/>
                <a:gd name="T19" fmla="*/ 0 h 32"/>
                <a:gd name="T20" fmla="*/ 18 w 34"/>
                <a:gd name="T21" fmla="*/ 0 h 32"/>
                <a:gd name="T22" fmla="*/ 22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2 w 34"/>
                <a:gd name="T29" fmla="*/ 20 h 32"/>
                <a:gd name="T30" fmla="*/ 22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8" y="26"/>
                  </a:lnTo>
                  <a:lnTo>
                    <a:pt x="24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22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2" y="2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7719318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17"/>
            <p:cNvSpPr>
              <a:spLocks/>
            </p:cNvSpPr>
            <p:nvPr userDrawn="1"/>
          </p:nvSpPr>
          <p:spPr bwMode="auto">
            <a:xfrm>
              <a:off x="7763846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18"/>
            <p:cNvSpPr>
              <a:spLocks noEditPoints="1"/>
            </p:cNvSpPr>
            <p:nvPr userDrawn="1"/>
          </p:nvSpPr>
          <p:spPr bwMode="auto">
            <a:xfrm>
              <a:off x="7779749" y="798513"/>
              <a:ext cx="52480" cy="50800"/>
            </a:xfrm>
            <a:custGeom>
              <a:avLst/>
              <a:gdLst>
                <a:gd name="T0" fmla="*/ 19 w 33"/>
                <a:gd name="T1" fmla="*/ 0 h 32"/>
                <a:gd name="T2" fmla="*/ 13 w 33"/>
                <a:gd name="T3" fmla="*/ 0 h 32"/>
                <a:gd name="T4" fmla="*/ 0 w 33"/>
                <a:gd name="T5" fmla="*/ 32 h 32"/>
                <a:gd name="T6" fmla="*/ 6 w 33"/>
                <a:gd name="T7" fmla="*/ 32 h 32"/>
                <a:gd name="T8" fmla="*/ 7 w 33"/>
                <a:gd name="T9" fmla="*/ 26 h 32"/>
                <a:gd name="T10" fmla="*/ 25 w 33"/>
                <a:gd name="T11" fmla="*/ 26 h 32"/>
                <a:gd name="T12" fmla="*/ 27 w 33"/>
                <a:gd name="T13" fmla="*/ 32 h 32"/>
                <a:gd name="T14" fmla="*/ 33 w 33"/>
                <a:gd name="T15" fmla="*/ 32 h 32"/>
                <a:gd name="T16" fmla="*/ 19 w 33"/>
                <a:gd name="T17" fmla="*/ 0 h 32"/>
                <a:gd name="T18" fmla="*/ 19 w 33"/>
                <a:gd name="T19" fmla="*/ 0 h 32"/>
                <a:gd name="T20" fmla="*/ 19 w 33"/>
                <a:gd name="T21" fmla="*/ 0 h 32"/>
                <a:gd name="T22" fmla="*/ 23 w 33"/>
                <a:gd name="T23" fmla="*/ 20 h 32"/>
                <a:gd name="T24" fmla="*/ 9 w 33"/>
                <a:gd name="T25" fmla="*/ 20 h 32"/>
                <a:gd name="T26" fmla="*/ 17 w 33"/>
                <a:gd name="T27" fmla="*/ 6 h 32"/>
                <a:gd name="T28" fmla="*/ 23 w 33"/>
                <a:gd name="T29" fmla="*/ 20 h 32"/>
                <a:gd name="T30" fmla="*/ 23 w 33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19" y="0"/>
                  </a:moveTo>
                  <a:lnTo>
                    <a:pt x="13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7" y="26"/>
                  </a:lnTo>
                  <a:lnTo>
                    <a:pt x="25" y="26"/>
                  </a:lnTo>
                  <a:lnTo>
                    <a:pt x="27" y="32"/>
                  </a:lnTo>
                  <a:lnTo>
                    <a:pt x="33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3" y="20"/>
                  </a:moveTo>
                  <a:lnTo>
                    <a:pt x="9" y="20"/>
                  </a:lnTo>
                  <a:lnTo>
                    <a:pt x="17" y="6"/>
                  </a:lnTo>
                  <a:lnTo>
                    <a:pt x="23" y="2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7841771" y="798513"/>
              <a:ext cx="41348" cy="50800"/>
            </a:xfrm>
            <a:custGeom>
              <a:avLst/>
              <a:gdLst>
                <a:gd name="T0" fmla="*/ 22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2 w 26"/>
                <a:gd name="T19" fmla="*/ 0 h 32"/>
                <a:gd name="T20" fmla="*/ 22 w 26"/>
                <a:gd name="T21" fmla="*/ 22 h 32"/>
                <a:gd name="T22" fmla="*/ 22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7921286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2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4" y="15"/>
                    <a:pt x="3" y="12"/>
                    <a:pt x="3" y="9"/>
                  </a:cubicBezTo>
                  <a:cubicBezTo>
                    <a:pt x="3" y="6"/>
                    <a:pt x="4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21"/>
            <p:cNvSpPr>
              <a:spLocks noEditPoints="1"/>
            </p:cNvSpPr>
            <p:nvPr userDrawn="1"/>
          </p:nvSpPr>
          <p:spPr bwMode="auto">
            <a:xfrm>
              <a:off x="7972176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8023065" y="798513"/>
              <a:ext cx="44528" cy="50800"/>
            </a:xfrm>
            <a:custGeom>
              <a:avLst/>
              <a:gdLst>
                <a:gd name="T0" fmla="*/ 0 w 28"/>
                <a:gd name="T1" fmla="*/ 4 h 32"/>
                <a:gd name="T2" fmla="*/ 12 w 28"/>
                <a:gd name="T3" fmla="*/ 4 h 32"/>
                <a:gd name="T4" fmla="*/ 12 w 28"/>
                <a:gd name="T5" fmla="*/ 32 h 32"/>
                <a:gd name="T6" fmla="*/ 16 w 28"/>
                <a:gd name="T7" fmla="*/ 32 h 32"/>
                <a:gd name="T8" fmla="*/ 16 w 28"/>
                <a:gd name="T9" fmla="*/ 4 h 32"/>
                <a:gd name="T10" fmla="*/ 28 w 28"/>
                <a:gd name="T11" fmla="*/ 4 h 32"/>
                <a:gd name="T12" fmla="*/ 28 w 28"/>
                <a:gd name="T13" fmla="*/ 0 h 32"/>
                <a:gd name="T14" fmla="*/ 0 w 28"/>
                <a:gd name="T15" fmla="*/ 0 h 32"/>
                <a:gd name="T16" fmla="*/ 0 w 28"/>
                <a:gd name="T17" fmla="*/ 4 h 32"/>
                <a:gd name="T18" fmla="*/ 0 w 28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2">
                  <a:moveTo>
                    <a:pt x="0" y="4"/>
                  </a:moveTo>
                  <a:lnTo>
                    <a:pt x="12" y="4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073955" y="798513"/>
              <a:ext cx="44528" cy="50800"/>
            </a:xfrm>
            <a:custGeom>
              <a:avLst/>
              <a:gdLst>
                <a:gd name="T0" fmla="*/ 22 w 28"/>
                <a:gd name="T1" fmla="*/ 12 h 32"/>
                <a:gd name="T2" fmla="*/ 6 w 28"/>
                <a:gd name="T3" fmla="*/ 12 h 32"/>
                <a:gd name="T4" fmla="*/ 6 w 28"/>
                <a:gd name="T5" fmla="*/ 0 h 32"/>
                <a:gd name="T6" fmla="*/ 0 w 28"/>
                <a:gd name="T7" fmla="*/ 0 h 32"/>
                <a:gd name="T8" fmla="*/ 0 w 28"/>
                <a:gd name="T9" fmla="*/ 32 h 32"/>
                <a:gd name="T10" fmla="*/ 6 w 28"/>
                <a:gd name="T11" fmla="*/ 32 h 32"/>
                <a:gd name="T12" fmla="*/ 6 w 28"/>
                <a:gd name="T13" fmla="*/ 18 h 32"/>
                <a:gd name="T14" fmla="*/ 22 w 28"/>
                <a:gd name="T15" fmla="*/ 18 h 32"/>
                <a:gd name="T16" fmla="*/ 22 w 28"/>
                <a:gd name="T17" fmla="*/ 32 h 32"/>
                <a:gd name="T18" fmla="*/ 28 w 28"/>
                <a:gd name="T19" fmla="*/ 32 h 32"/>
                <a:gd name="T20" fmla="*/ 28 w 28"/>
                <a:gd name="T21" fmla="*/ 0 h 32"/>
                <a:gd name="T22" fmla="*/ 22 w 28"/>
                <a:gd name="T23" fmla="*/ 0 h 32"/>
                <a:gd name="T24" fmla="*/ 22 w 28"/>
                <a:gd name="T25" fmla="*/ 12 h 32"/>
                <a:gd name="T26" fmla="*/ 22 w 28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2" y="12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2" y="32"/>
                  </a:lnTo>
                  <a:lnTo>
                    <a:pt x="28" y="3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24"/>
            <p:cNvSpPr>
              <a:spLocks noEditPoints="1"/>
            </p:cNvSpPr>
            <p:nvPr userDrawn="1"/>
          </p:nvSpPr>
          <p:spPr bwMode="auto">
            <a:xfrm>
              <a:off x="8128025" y="795338"/>
              <a:ext cx="50890" cy="53975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5 h 17"/>
                <a:gd name="T12" fmla="*/ 2 w 16"/>
                <a:gd name="T13" fmla="*/ 9 h 17"/>
                <a:gd name="T14" fmla="*/ 8 w 16"/>
                <a:gd name="T15" fmla="*/ 3 h 17"/>
                <a:gd name="T16" fmla="*/ 14 w 16"/>
                <a:gd name="T17" fmla="*/ 9 h 17"/>
                <a:gd name="T18" fmla="*/ 8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2" y="17"/>
                    <a:pt x="8" y="17"/>
                  </a:cubicBezTo>
                  <a:cubicBezTo>
                    <a:pt x="14" y="17"/>
                    <a:pt x="16" y="13"/>
                    <a:pt x="16" y="9"/>
                  </a:cubicBezTo>
                  <a:cubicBezTo>
                    <a:pt x="16" y="5"/>
                    <a:pt x="14" y="0"/>
                    <a:pt x="8" y="0"/>
                  </a:cubicBezTo>
                  <a:close/>
                  <a:moveTo>
                    <a:pt x="8" y="15"/>
                  </a:moveTo>
                  <a:cubicBezTo>
                    <a:pt x="4" y="15"/>
                    <a:pt x="2" y="12"/>
                    <a:pt x="2" y="9"/>
                  </a:cubicBezTo>
                  <a:cubicBezTo>
                    <a:pt x="2" y="6"/>
                    <a:pt x="4" y="3"/>
                    <a:pt x="8" y="3"/>
                  </a:cubicBezTo>
                  <a:cubicBezTo>
                    <a:pt x="12" y="3"/>
                    <a:pt x="14" y="6"/>
                    <a:pt x="14" y="9"/>
                  </a:cubicBezTo>
                  <a:cubicBezTo>
                    <a:pt x="14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8188456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232985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248888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3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5" y="15"/>
                    <a:pt x="3" y="12"/>
                    <a:pt x="3" y="9"/>
                  </a:cubicBezTo>
                  <a:cubicBezTo>
                    <a:pt x="3" y="6"/>
                    <a:pt x="5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331584" y="798513"/>
              <a:ext cx="41348" cy="50800"/>
            </a:xfrm>
            <a:custGeom>
              <a:avLst/>
              <a:gdLst>
                <a:gd name="T0" fmla="*/ 11 w 13"/>
                <a:gd name="T1" fmla="*/ 9 h 16"/>
                <a:gd name="T2" fmla="*/ 7 w 13"/>
                <a:gd name="T3" fmla="*/ 14 h 16"/>
                <a:gd name="T4" fmla="*/ 2 w 13"/>
                <a:gd name="T5" fmla="*/ 9 h 16"/>
                <a:gd name="T6" fmla="*/ 2 w 13"/>
                <a:gd name="T7" fmla="*/ 0 h 16"/>
                <a:gd name="T8" fmla="*/ 0 w 13"/>
                <a:gd name="T9" fmla="*/ 0 h 16"/>
                <a:gd name="T10" fmla="*/ 0 w 13"/>
                <a:gd name="T11" fmla="*/ 9 h 16"/>
                <a:gd name="T12" fmla="*/ 7 w 13"/>
                <a:gd name="T13" fmla="*/ 16 h 16"/>
                <a:gd name="T14" fmla="*/ 13 w 13"/>
                <a:gd name="T15" fmla="*/ 9 h 16"/>
                <a:gd name="T16" fmla="*/ 13 w 13"/>
                <a:gd name="T17" fmla="*/ 0 h 16"/>
                <a:gd name="T18" fmla="*/ 11 w 13"/>
                <a:gd name="T19" fmla="*/ 0 h 16"/>
                <a:gd name="T20" fmla="*/ 11 w 13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2" y="12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6"/>
                    <a:pt x="7" y="16"/>
                  </a:cubicBezTo>
                  <a:cubicBezTo>
                    <a:pt x="10" y="16"/>
                    <a:pt x="13" y="14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8388834" y="798513"/>
              <a:ext cx="41348" cy="50800"/>
            </a:xfrm>
            <a:custGeom>
              <a:avLst/>
              <a:gdLst>
                <a:gd name="T0" fmla="*/ 20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0 w 26"/>
                <a:gd name="T19" fmla="*/ 0 h 32"/>
                <a:gd name="T20" fmla="*/ 20 w 26"/>
                <a:gd name="T21" fmla="*/ 22 h 32"/>
                <a:gd name="T22" fmla="*/ 20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0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8442905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8461988" y="798513"/>
              <a:ext cx="50890" cy="50800"/>
            </a:xfrm>
            <a:custGeom>
              <a:avLst/>
              <a:gdLst>
                <a:gd name="T0" fmla="*/ 6 w 32"/>
                <a:gd name="T1" fmla="*/ 0 h 32"/>
                <a:gd name="T2" fmla="*/ 0 w 32"/>
                <a:gd name="T3" fmla="*/ 0 h 32"/>
                <a:gd name="T4" fmla="*/ 12 w 32"/>
                <a:gd name="T5" fmla="*/ 32 h 32"/>
                <a:gd name="T6" fmla="*/ 18 w 32"/>
                <a:gd name="T7" fmla="*/ 32 h 32"/>
                <a:gd name="T8" fmla="*/ 32 w 32"/>
                <a:gd name="T9" fmla="*/ 0 h 32"/>
                <a:gd name="T10" fmla="*/ 26 w 32"/>
                <a:gd name="T11" fmla="*/ 0 h 32"/>
                <a:gd name="T12" fmla="*/ 16 w 32"/>
                <a:gd name="T13" fmla="*/ 26 h 32"/>
                <a:gd name="T14" fmla="*/ 6 w 32"/>
                <a:gd name="T15" fmla="*/ 0 h 32"/>
                <a:gd name="T16" fmla="*/ 6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0" y="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32"/>
            <p:cNvSpPr>
              <a:spLocks/>
            </p:cNvSpPr>
            <p:nvPr userDrawn="1"/>
          </p:nvSpPr>
          <p:spPr bwMode="auto">
            <a:xfrm>
              <a:off x="8519239" y="798513"/>
              <a:ext cx="38167" cy="50800"/>
            </a:xfrm>
            <a:custGeom>
              <a:avLst/>
              <a:gdLst>
                <a:gd name="T0" fmla="*/ 6 w 24"/>
                <a:gd name="T1" fmla="*/ 18 h 32"/>
                <a:gd name="T2" fmla="*/ 24 w 24"/>
                <a:gd name="T3" fmla="*/ 18 h 32"/>
                <a:gd name="T4" fmla="*/ 24 w 24"/>
                <a:gd name="T5" fmla="*/ 12 h 32"/>
                <a:gd name="T6" fmla="*/ 6 w 24"/>
                <a:gd name="T7" fmla="*/ 12 h 32"/>
                <a:gd name="T8" fmla="*/ 6 w 24"/>
                <a:gd name="T9" fmla="*/ 4 h 32"/>
                <a:gd name="T10" fmla="*/ 24 w 24"/>
                <a:gd name="T11" fmla="*/ 4 h 32"/>
                <a:gd name="T12" fmla="*/ 24 w 24"/>
                <a:gd name="T13" fmla="*/ 0 h 32"/>
                <a:gd name="T14" fmla="*/ 0 w 24"/>
                <a:gd name="T15" fmla="*/ 0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6 h 32"/>
                <a:gd name="T22" fmla="*/ 6 w 24"/>
                <a:gd name="T23" fmla="*/ 26 h 32"/>
                <a:gd name="T24" fmla="*/ 6 w 24"/>
                <a:gd name="T25" fmla="*/ 18 h 32"/>
                <a:gd name="T26" fmla="*/ 6 w 24"/>
                <a:gd name="T2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6" y="18"/>
                  </a:moveTo>
                  <a:lnTo>
                    <a:pt x="24" y="18"/>
                  </a:lnTo>
                  <a:lnTo>
                    <a:pt x="24" y="12"/>
                  </a:lnTo>
                  <a:lnTo>
                    <a:pt x="6" y="12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8570129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1 w 14"/>
                <a:gd name="T15" fmla="*/ 16 h 16"/>
                <a:gd name="T16" fmla="*/ 14 w 14"/>
                <a:gd name="T17" fmla="*/ 16 h 16"/>
                <a:gd name="T18" fmla="*/ 9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34"/>
            <p:cNvSpPr>
              <a:spLocks/>
            </p:cNvSpPr>
            <p:nvPr userDrawn="1"/>
          </p:nvSpPr>
          <p:spPr bwMode="auto">
            <a:xfrm>
              <a:off x="8617838" y="795338"/>
              <a:ext cx="44528" cy="53975"/>
            </a:xfrm>
            <a:custGeom>
              <a:avLst/>
              <a:gdLst>
                <a:gd name="T0" fmla="*/ 8 w 14"/>
                <a:gd name="T1" fmla="*/ 7 h 17"/>
                <a:gd name="T2" fmla="*/ 4 w 14"/>
                <a:gd name="T3" fmla="*/ 5 h 17"/>
                <a:gd name="T4" fmla="*/ 7 w 14"/>
                <a:gd name="T5" fmla="*/ 3 h 17"/>
                <a:gd name="T6" fmla="*/ 12 w 14"/>
                <a:gd name="T7" fmla="*/ 5 h 17"/>
                <a:gd name="T8" fmla="*/ 12 w 14"/>
                <a:gd name="T9" fmla="*/ 5 h 17"/>
                <a:gd name="T10" fmla="*/ 14 w 14"/>
                <a:gd name="T11" fmla="*/ 4 h 17"/>
                <a:gd name="T12" fmla="*/ 14 w 14"/>
                <a:gd name="T13" fmla="*/ 3 h 17"/>
                <a:gd name="T14" fmla="*/ 7 w 14"/>
                <a:gd name="T15" fmla="*/ 0 h 17"/>
                <a:gd name="T16" fmla="*/ 2 w 14"/>
                <a:gd name="T17" fmla="*/ 2 h 17"/>
                <a:gd name="T18" fmla="*/ 1 w 14"/>
                <a:gd name="T19" fmla="*/ 5 h 17"/>
                <a:gd name="T20" fmla="*/ 7 w 14"/>
                <a:gd name="T21" fmla="*/ 10 h 17"/>
                <a:gd name="T22" fmla="*/ 12 w 14"/>
                <a:gd name="T23" fmla="*/ 12 h 17"/>
                <a:gd name="T24" fmla="*/ 7 w 14"/>
                <a:gd name="T25" fmla="*/ 15 h 17"/>
                <a:gd name="T26" fmla="*/ 3 w 14"/>
                <a:gd name="T27" fmla="*/ 12 h 17"/>
                <a:gd name="T28" fmla="*/ 2 w 14"/>
                <a:gd name="T29" fmla="*/ 12 h 17"/>
                <a:gd name="T30" fmla="*/ 0 w 14"/>
                <a:gd name="T31" fmla="*/ 13 h 17"/>
                <a:gd name="T32" fmla="*/ 0 w 14"/>
                <a:gd name="T33" fmla="*/ 14 h 17"/>
                <a:gd name="T34" fmla="*/ 7 w 14"/>
                <a:gd name="T35" fmla="*/ 17 h 17"/>
                <a:gd name="T36" fmla="*/ 14 w 14"/>
                <a:gd name="T37" fmla="*/ 12 h 17"/>
                <a:gd name="T38" fmla="*/ 8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8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5" y="9"/>
                    <a:pt x="7" y="10"/>
                  </a:cubicBezTo>
                  <a:cubicBezTo>
                    <a:pt x="10" y="10"/>
                    <a:pt x="12" y="11"/>
                    <a:pt x="12" y="12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4" y="17"/>
                    <a:pt x="7" y="17"/>
                  </a:cubicBezTo>
                  <a:cubicBezTo>
                    <a:pt x="11" y="17"/>
                    <a:pt x="14" y="16"/>
                    <a:pt x="14" y="12"/>
                  </a:cubicBezTo>
                  <a:cubicBezTo>
                    <a:pt x="14" y="9"/>
                    <a:pt x="11" y="8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8671908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8690991" y="798513"/>
              <a:ext cx="84286" cy="50800"/>
            </a:xfrm>
            <a:custGeom>
              <a:avLst/>
              <a:gdLst>
                <a:gd name="T0" fmla="*/ 29 w 53"/>
                <a:gd name="T1" fmla="*/ 0 h 32"/>
                <a:gd name="T2" fmla="*/ 0 w 53"/>
                <a:gd name="T3" fmla="*/ 0 h 32"/>
                <a:gd name="T4" fmla="*/ 0 w 53"/>
                <a:gd name="T5" fmla="*/ 4 h 32"/>
                <a:gd name="T6" fmla="*/ 9 w 53"/>
                <a:gd name="T7" fmla="*/ 4 h 32"/>
                <a:gd name="T8" fmla="*/ 9 w 53"/>
                <a:gd name="T9" fmla="*/ 32 h 32"/>
                <a:gd name="T10" fmla="*/ 15 w 53"/>
                <a:gd name="T11" fmla="*/ 32 h 32"/>
                <a:gd name="T12" fmla="*/ 15 w 53"/>
                <a:gd name="T13" fmla="*/ 4 h 32"/>
                <a:gd name="T14" fmla="*/ 25 w 53"/>
                <a:gd name="T15" fmla="*/ 4 h 32"/>
                <a:gd name="T16" fmla="*/ 35 w 53"/>
                <a:gd name="T17" fmla="*/ 18 h 32"/>
                <a:gd name="T18" fmla="*/ 35 w 53"/>
                <a:gd name="T19" fmla="*/ 32 h 32"/>
                <a:gd name="T20" fmla="*/ 41 w 53"/>
                <a:gd name="T21" fmla="*/ 32 h 32"/>
                <a:gd name="T22" fmla="*/ 41 w 53"/>
                <a:gd name="T23" fmla="*/ 18 h 32"/>
                <a:gd name="T24" fmla="*/ 53 w 53"/>
                <a:gd name="T25" fmla="*/ 0 h 32"/>
                <a:gd name="T26" fmla="*/ 53 w 53"/>
                <a:gd name="T27" fmla="*/ 0 h 32"/>
                <a:gd name="T28" fmla="*/ 53 w 53"/>
                <a:gd name="T29" fmla="*/ 0 h 32"/>
                <a:gd name="T30" fmla="*/ 47 w 53"/>
                <a:gd name="T31" fmla="*/ 0 h 32"/>
                <a:gd name="T32" fmla="*/ 37 w 53"/>
                <a:gd name="T33" fmla="*/ 14 h 32"/>
                <a:gd name="T34" fmla="*/ 29 w 53"/>
                <a:gd name="T35" fmla="*/ 0 h 32"/>
                <a:gd name="T36" fmla="*/ 29 w 53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2">
                  <a:moveTo>
                    <a:pt x="29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32"/>
                  </a:lnTo>
                  <a:lnTo>
                    <a:pt x="15" y="32"/>
                  </a:lnTo>
                  <a:lnTo>
                    <a:pt x="15" y="4"/>
                  </a:lnTo>
                  <a:lnTo>
                    <a:pt x="25" y="4"/>
                  </a:lnTo>
                  <a:lnTo>
                    <a:pt x="35" y="18"/>
                  </a:lnTo>
                  <a:lnTo>
                    <a:pt x="35" y="32"/>
                  </a:lnTo>
                  <a:lnTo>
                    <a:pt x="41" y="32"/>
                  </a:lnTo>
                  <a:lnTo>
                    <a:pt x="41" y="18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37" y="1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8484252" y="371475"/>
              <a:ext cx="291025" cy="363538"/>
            </a:xfrm>
            <a:custGeom>
              <a:avLst/>
              <a:gdLst>
                <a:gd name="T0" fmla="*/ 92 w 92"/>
                <a:gd name="T1" fmla="*/ 0 h 115"/>
                <a:gd name="T2" fmla="*/ 92 w 92"/>
                <a:gd name="T3" fmla="*/ 71 h 115"/>
                <a:gd name="T4" fmla="*/ 49 w 92"/>
                <a:gd name="T5" fmla="*/ 115 h 115"/>
                <a:gd name="T6" fmla="*/ 0 w 92"/>
                <a:gd name="T7" fmla="*/ 70 h 115"/>
                <a:gd name="T8" fmla="*/ 0 w 92"/>
                <a:gd name="T9" fmla="*/ 0 h 115"/>
                <a:gd name="T10" fmla="*/ 22 w 92"/>
                <a:gd name="T11" fmla="*/ 0 h 115"/>
                <a:gd name="T12" fmla="*/ 22 w 92"/>
                <a:gd name="T13" fmla="*/ 72 h 115"/>
                <a:gd name="T14" fmla="*/ 50 w 92"/>
                <a:gd name="T15" fmla="*/ 105 h 115"/>
                <a:gd name="T16" fmla="*/ 79 w 92"/>
                <a:gd name="T17" fmla="*/ 73 h 115"/>
                <a:gd name="T18" fmla="*/ 79 w 92"/>
                <a:gd name="T19" fmla="*/ 0 h 115"/>
                <a:gd name="T20" fmla="*/ 92 w 92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5">
                  <a:moveTo>
                    <a:pt x="92" y="0"/>
                  </a:moveTo>
                  <a:cubicBezTo>
                    <a:pt x="92" y="71"/>
                    <a:pt x="92" y="71"/>
                    <a:pt x="92" y="71"/>
                  </a:cubicBezTo>
                  <a:cubicBezTo>
                    <a:pt x="92" y="109"/>
                    <a:pt x="62" y="115"/>
                    <a:pt x="49" y="115"/>
                  </a:cubicBezTo>
                  <a:cubicBezTo>
                    <a:pt x="25" y="115"/>
                    <a:pt x="0" y="10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93"/>
                    <a:pt x="32" y="105"/>
                    <a:pt x="50" y="105"/>
                  </a:cubicBezTo>
                  <a:cubicBezTo>
                    <a:pt x="66" y="105"/>
                    <a:pt x="79" y="95"/>
                    <a:pt x="79" y="7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8096219" y="365125"/>
              <a:ext cx="337144" cy="369888"/>
            </a:xfrm>
            <a:custGeom>
              <a:avLst/>
              <a:gdLst>
                <a:gd name="T0" fmla="*/ 61 w 106"/>
                <a:gd name="T1" fmla="*/ 117 h 117"/>
                <a:gd name="T2" fmla="*/ 0 w 106"/>
                <a:gd name="T3" fmla="*/ 60 h 117"/>
                <a:gd name="T4" fmla="*/ 63 w 106"/>
                <a:gd name="T5" fmla="*/ 0 h 117"/>
                <a:gd name="T6" fmla="*/ 97 w 106"/>
                <a:gd name="T7" fmla="*/ 13 h 117"/>
                <a:gd name="T8" fmla="*/ 106 w 106"/>
                <a:gd name="T9" fmla="*/ 28 h 117"/>
                <a:gd name="T10" fmla="*/ 94 w 106"/>
                <a:gd name="T11" fmla="*/ 39 h 117"/>
                <a:gd name="T12" fmla="*/ 83 w 106"/>
                <a:gd name="T13" fmla="*/ 28 h 117"/>
                <a:gd name="T14" fmla="*/ 86 w 106"/>
                <a:gd name="T15" fmla="*/ 20 h 117"/>
                <a:gd name="T16" fmla="*/ 63 w 106"/>
                <a:gd name="T17" fmla="*/ 10 h 117"/>
                <a:gd name="T18" fmla="*/ 21 w 106"/>
                <a:gd name="T19" fmla="*/ 58 h 117"/>
                <a:gd name="T20" fmla="*/ 65 w 106"/>
                <a:gd name="T21" fmla="*/ 108 h 117"/>
                <a:gd name="T22" fmla="*/ 102 w 106"/>
                <a:gd name="T23" fmla="*/ 93 h 117"/>
                <a:gd name="T24" fmla="*/ 106 w 106"/>
                <a:gd name="T25" fmla="*/ 99 h 117"/>
                <a:gd name="T26" fmla="*/ 61 w 106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17">
                  <a:moveTo>
                    <a:pt x="61" y="117"/>
                  </a:moveTo>
                  <a:cubicBezTo>
                    <a:pt x="23" y="117"/>
                    <a:pt x="0" y="91"/>
                    <a:pt x="0" y="60"/>
                  </a:cubicBezTo>
                  <a:cubicBezTo>
                    <a:pt x="0" y="29"/>
                    <a:pt x="24" y="0"/>
                    <a:pt x="63" y="0"/>
                  </a:cubicBezTo>
                  <a:cubicBezTo>
                    <a:pt x="74" y="0"/>
                    <a:pt x="88" y="4"/>
                    <a:pt x="97" y="13"/>
                  </a:cubicBezTo>
                  <a:cubicBezTo>
                    <a:pt x="102" y="16"/>
                    <a:pt x="106" y="23"/>
                    <a:pt x="106" y="28"/>
                  </a:cubicBezTo>
                  <a:cubicBezTo>
                    <a:pt x="106" y="34"/>
                    <a:pt x="101" y="39"/>
                    <a:pt x="94" y="39"/>
                  </a:cubicBezTo>
                  <a:cubicBezTo>
                    <a:pt x="88" y="39"/>
                    <a:pt x="83" y="34"/>
                    <a:pt x="83" y="28"/>
                  </a:cubicBezTo>
                  <a:cubicBezTo>
                    <a:pt x="83" y="25"/>
                    <a:pt x="84" y="22"/>
                    <a:pt x="86" y="20"/>
                  </a:cubicBezTo>
                  <a:cubicBezTo>
                    <a:pt x="81" y="14"/>
                    <a:pt x="71" y="10"/>
                    <a:pt x="63" y="10"/>
                  </a:cubicBezTo>
                  <a:cubicBezTo>
                    <a:pt x="36" y="10"/>
                    <a:pt x="21" y="35"/>
                    <a:pt x="21" y="58"/>
                  </a:cubicBezTo>
                  <a:cubicBezTo>
                    <a:pt x="21" y="85"/>
                    <a:pt x="38" y="108"/>
                    <a:pt x="65" y="108"/>
                  </a:cubicBezTo>
                  <a:cubicBezTo>
                    <a:pt x="79" y="108"/>
                    <a:pt x="90" y="102"/>
                    <a:pt x="102" y="93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94" y="111"/>
                    <a:pt x="77" y="117"/>
                    <a:pt x="61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9"/>
            <p:cNvSpPr>
              <a:spLocks noEditPoints="1"/>
            </p:cNvSpPr>
            <p:nvPr userDrawn="1"/>
          </p:nvSpPr>
          <p:spPr bwMode="auto">
            <a:xfrm>
              <a:off x="7760666" y="371475"/>
              <a:ext cx="329192" cy="357188"/>
            </a:xfrm>
            <a:custGeom>
              <a:avLst/>
              <a:gdLst>
                <a:gd name="T0" fmla="*/ 163 w 207"/>
                <a:gd name="T1" fmla="*/ 225 h 225"/>
                <a:gd name="T2" fmla="*/ 207 w 207"/>
                <a:gd name="T3" fmla="*/ 225 h 225"/>
                <a:gd name="T4" fmla="*/ 119 w 207"/>
                <a:gd name="T5" fmla="*/ 0 h 225"/>
                <a:gd name="T6" fmla="*/ 85 w 207"/>
                <a:gd name="T7" fmla="*/ 0 h 225"/>
                <a:gd name="T8" fmla="*/ 0 w 207"/>
                <a:gd name="T9" fmla="*/ 225 h 225"/>
                <a:gd name="T10" fmla="*/ 21 w 207"/>
                <a:gd name="T11" fmla="*/ 225 h 225"/>
                <a:gd name="T12" fmla="*/ 47 w 207"/>
                <a:gd name="T13" fmla="*/ 161 h 225"/>
                <a:gd name="T14" fmla="*/ 139 w 207"/>
                <a:gd name="T15" fmla="*/ 161 h 225"/>
                <a:gd name="T16" fmla="*/ 163 w 207"/>
                <a:gd name="T17" fmla="*/ 225 h 225"/>
                <a:gd name="T18" fmla="*/ 163 w 207"/>
                <a:gd name="T19" fmla="*/ 225 h 225"/>
                <a:gd name="T20" fmla="*/ 53 w 207"/>
                <a:gd name="T21" fmla="*/ 141 h 225"/>
                <a:gd name="T22" fmla="*/ 93 w 207"/>
                <a:gd name="T23" fmla="*/ 36 h 225"/>
                <a:gd name="T24" fmla="*/ 133 w 207"/>
                <a:gd name="T25" fmla="*/ 141 h 225"/>
                <a:gd name="T26" fmla="*/ 53 w 207"/>
                <a:gd name="T27" fmla="*/ 141 h 225"/>
                <a:gd name="T28" fmla="*/ 53 w 207"/>
                <a:gd name="T29" fmla="*/ 14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5">
                  <a:moveTo>
                    <a:pt x="163" y="225"/>
                  </a:moveTo>
                  <a:lnTo>
                    <a:pt x="207" y="225"/>
                  </a:lnTo>
                  <a:lnTo>
                    <a:pt x="119" y="0"/>
                  </a:lnTo>
                  <a:lnTo>
                    <a:pt x="85" y="0"/>
                  </a:lnTo>
                  <a:lnTo>
                    <a:pt x="0" y="225"/>
                  </a:lnTo>
                  <a:lnTo>
                    <a:pt x="21" y="225"/>
                  </a:lnTo>
                  <a:lnTo>
                    <a:pt x="47" y="161"/>
                  </a:lnTo>
                  <a:lnTo>
                    <a:pt x="139" y="161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53" y="141"/>
                  </a:moveTo>
                  <a:lnTo>
                    <a:pt x="93" y="36"/>
                  </a:lnTo>
                  <a:lnTo>
                    <a:pt x="133" y="141"/>
                  </a:lnTo>
                  <a:lnTo>
                    <a:pt x="53" y="141"/>
                  </a:lnTo>
                  <a:lnTo>
                    <a:pt x="53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87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92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1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910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14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388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324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38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4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22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Freeform 5"/>
          <p:cNvSpPr>
            <a:spLocks/>
          </p:cNvSpPr>
          <p:nvPr userDrawn="1"/>
        </p:nvSpPr>
        <p:spPr bwMode="auto">
          <a:xfrm>
            <a:off x="0" y="457200"/>
            <a:ext cx="4572114" cy="6388100"/>
          </a:xfrm>
          <a:custGeom>
            <a:avLst/>
            <a:gdLst>
              <a:gd name="T0" fmla="*/ 2875 w 2875"/>
              <a:gd name="T1" fmla="*/ 0 h 4024"/>
              <a:gd name="T2" fmla="*/ 2875 w 2875"/>
              <a:gd name="T3" fmla="*/ 4024 h 4024"/>
              <a:gd name="T4" fmla="*/ 0 w 2875"/>
              <a:gd name="T5" fmla="*/ 4024 h 4024"/>
              <a:gd name="T6" fmla="*/ 0 w 2875"/>
              <a:gd name="T7" fmla="*/ 0 h 4024"/>
              <a:gd name="T8" fmla="*/ 2875 w 2875"/>
              <a:gd name="T9" fmla="*/ 0 h 4024"/>
              <a:gd name="T10" fmla="*/ 2875 w 2875"/>
              <a:gd name="T11" fmla="*/ 0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5" h="4024">
                <a:moveTo>
                  <a:pt x="2875" y="0"/>
                </a:moveTo>
                <a:lnTo>
                  <a:pt x="2875" y="4024"/>
                </a:lnTo>
                <a:lnTo>
                  <a:pt x="0" y="4024"/>
                </a:lnTo>
                <a:lnTo>
                  <a:pt x="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8C857B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Freeform 6"/>
          <p:cNvSpPr>
            <a:spLocks/>
          </p:cNvSpPr>
          <p:nvPr userDrawn="1"/>
        </p:nvSpPr>
        <p:spPr bwMode="auto">
          <a:xfrm>
            <a:off x="4572114" y="-3175"/>
            <a:ext cx="4572114" cy="6858000"/>
          </a:xfrm>
          <a:custGeom>
            <a:avLst/>
            <a:gdLst>
              <a:gd name="T0" fmla="*/ 2875 w 2875"/>
              <a:gd name="T1" fmla="*/ 0 h 4320"/>
              <a:gd name="T2" fmla="*/ 2875 w 2875"/>
              <a:gd name="T3" fmla="*/ 4030 h 4320"/>
              <a:gd name="T4" fmla="*/ 290 w 2875"/>
              <a:gd name="T5" fmla="*/ 4030 h 4320"/>
              <a:gd name="T6" fmla="*/ 0 w 2875"/>
              <a:gd name="T7" fmla="*/ 4320 h 4320"/>
              <a:gd name="T8" fmla="*/ 0 w 2875"/>
              <a:gd name="T9" fmla="*/ 290 h 4320"/>
              <a:gd name="T10" fmla="*/ 290 w 2875"/>
              <a:gd name="T11" fmla="*/ 0 h 4320"/>
              <a:gd name="T12" fmla="*/ 2875 w 2875"/>
              <a:gd name="T13" fmla="*/ 0 h 4320"/>
              <a:gd name="T14" fmla="*/ 2875 w 2875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5" h="4320">
                <a:moveTo>
                  <a:pt x="2875" y="0"/>
                </a:moveTo>
                <a:lnTo>
                  <a:pt x="2875" y="4030"/>
                </a:lnTo>
                <a:lnTo>
                  <a:pt x="290" y="4030"/>
                </a:lnTo>
                <a:lnTo>
                  <a:pt x="0" y="4320"/>
                </a:lnTo>
                <a:lnTo>
                  <a:pt x="0" y="290"/>
                </a:lnTo>
                <a:lnTo>
                  <a:pt x="29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7401258" y="365125"/>
            <a:ext cx="1374019" cy="484188"/>
            <a:chOff x="7401258" y="365125"/>
            <a:chExt cx="1374019" cy="484188"/>
          </a:xfrm>
        </p:grpSpPr>
        <p:sp>
          <p:nvSpPr>
            <p:cNvPr id="48" name="Freeform 7"/>
            <p:cNvSpPr>
              <a:spLocks/>
            </p:cNvSpPr>
            <p:nvPr userDrawn="1"/>
          </p:nvSpPr>
          <p:spPr bwMode="auto">
            <a:xfrm>
              <a:off x="7401258" y="371475"/>
              <a:ext cx="289435" cy="369888"/>
            </a:xfrm>
            <a:custGeom>
              <a:avLst/>
              <a:gdLst>
                <a:gd name="T0" fmla="*/ 91 w 91"/>
                <a:gd name="T1" fmla="*/ 0 h 117"/>
                <a:gd name="T2" fmla="*/ 91 w 91"/>
                <a:gd name="T3" fmla="*/ 51 h 117"/>
                <a:gd name="T4" fmla="*/ 46 w 91"/>
                <a:gd name="T5" fmla="*/ 117 h 117"/>
                <a:gd name="T6" fmla="*/ 0 w 91"/>
                <a:gd name="T7" fmla="*/ 51 h 117"/>
                <a:gd name="T8" fmla="*/ 0 w 91"/>
                <a:gd name="T9" fmla="*/ 0 h 117"/>
                <a:gd name="T10" fmla="*/ 91 w 9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17">
                  <a:moveTo>
                    <a:pt x="91" y="0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77"/>
                    <a:pt x="74" y="105"/>
                    <a:pt x="46" y="117"/>
                  </a:cubicBezTo>
                  <a:cubicBezTo>
                    <a:pt x="18" y="105"/>
                    <a:pt x="0" y="77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8"/>
            <p:cNvSpPr>
              <a:spLocks/>
            </p:cNvSpPr>
            <p:nvPr userDrawn="1"/>
          </p:nvSpPr>
          <p:spPr bwMode="auto">
            <a:xfrm>
              <a:off x="7455328" y="415925"/>
              <a:ext cx="181294" cy="236538"/>
            </a:xfrm>
            <a:custGeom>
              <a:avLst/>
              <a:gdLst>
                <a:gd name="T0" fmla="*/ 0 w 114"/>
                <a:gd name="T1" fmla="*/ 74 h 149"/>
                <a:gd name="T2" fmla="*/ 58 w 114"/>
                <a:gd name="T3" fmla="*/ 0 h 149"/>
                <a:gd name="T4" fmla="*/ 114 w 114"/>
                <a:gd name="T5" fmla="*/ 74 h 149"/>
                <a:gd name="T6" fmla="*/ 58 w 114"/>
                <a:gd name="T7" fmla="*/ 149 h 149"/>
                <a:gd name="T8" fmla="*/ 0 w 114"/>
                <a:gd name="T9" fmla="*/ 74 h 149"/>
                <a:gd name="T10" fmla="*/ 0 w 11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49">
                  <a:moveTo>
                    <a:pt x="0" y="74"/>
                  </a:moveTo>
                  <a:lnTo>
                    <a:pt x="58" y="0"/>
                  </a:lnTo>
                  <a:lnTo>
                    <a:pt x="114" y="74"/>
                  </a:lnTo>
                  <a:lnTo>
                    <a:pt x="58" y="149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9"/>
            <p:cNvSpPr>
              <a:spLocks/>
            </p:cNvSpPr>
            <p:nvPr userDrawn="1"/>
          </p:nvSpPr>
          <p:spPr bwMode="auto">
            <a:xfrm>
              <a:off x="7480773" y="466725"/>
              <a:ext cx="130405" cy="153988"/>
            </a:xfrm>
            <a:custGeom>
              <a:avLst/>
              <a:gdLst>
                <a:gd name="T0" fmla="*/ 18 w 41"/>
                <a:gd name="T1" fmla="*/ 26 h 49"/>
                <a:gd name="T2" fmla="*/ 21 w 41"/>
                <a:gd name="T3" fmla="*/ 49 h 49"/>
                <a:gd name="T4" fmla="*/ 21 w 41"/>
                <a:gd name="T5" fmla="*/ 49 h 49"/>
                <a:gd name="T6" fmla="*/ 21 w 41"/>
                <a:gd name="T7" fmla="*/ 49 h 49"/>
                <a:gd name="T8" fmla="*/ 23 w 41"/>
                <a:gd name="T9" fmla="*/ 26 h 49"/>
                <a:gd name="T10" fmla="*/ 23 w 41"/>
                <a:gd name="T11" fmla="*/ 24 h 49"/>
                <a:gd name="T12" fmla="*/ 32 w 41"/>
                <a:gd name="T13" fmla="*/ 24 h 49"/>
                <a:gd name="T14" fmla="*/ 32 w 41"/>
                <a:gd name="T15" fmla="*/ 25 h 49"/>
                <a:gd name="T16" fmla="*/ 35 w 41"/>
                <a:gd name="T17" fmla="*/ 28 h 49"/>
                <a:gd name="T18" fmla="*/ 37 w 41"/>
                <a:gd name="T19" fmla="*/ 25 h 49"/>
                <a:gd name="T20" fmla="*/ 37 w 41"/>
                <a:gd name="T21" fmla="*/ 24 h 49"/>
                <a:gd name="T22" fmla="*/ 38 w 41"/>
                <a:gd name="T23" fmla="*/ 24 h 49"/>
                <a:gd name="T24" fmla="*/ 41 w 41"/>
                <a:gd name="T25" fmla="*/ 21 h 49"/>
                <a:gd name="T26" fmla="*/ 38 w 41"/>
                <a:gd name="T27" fmla="*/ 19 h 49"/>
                <a:gd name="T28" fmla="*/ 37 w 41"/>
                <a:gd name="T29" fmla="*/ 19 h 49"/>
                <a:gd name="T30" fmla="*/ 37 w 41"/>
                <a:gd name="T31" fmla="*/ 18 h 49"/>
                <a:gd name="T32" fmla="*/ 35 w 41"/>
                <a:gd name="T33" fmla="*/ 15 h 49"/>
                <a:gd name="T34" fmla="*/ 32 w 41"/>
                <a:gd name="T35" fmla="*/ 18 h 49"/>
                <a:gd name="T36" fmla="*/ 32 w 41"/>
                <a:gd name="T37" fmla="*/ 19 h 49"/>
                <a:gd name="T38" fmla="*/ 23 w 41"/>
                <a:gd name="T39" fmla="*/ 19 h 49"/>
                <a:gd name="T40" fmla="*/ 23 w 41"/>
                <a:gd name="T41" fmla="*/ 9 h 49"/>
                <a:gd name="T42" fmla="*/ 24 w 41"/>
                <a:gd name="T43" fmla="*/ 9 h 49"/>
                <a:gd name="T44" fmla="*/ 27 w 41"/>
                <a:gd name="T45" fmla="*/ 6 h 49"/>
                <a:gd name="T46" fmla="*/ 24 w 41"/>
                <a:gd name="T47" fmla="*/ 3 h 49"/>
                <a:gd name="T48" fmla="*/ 23 w 41"/>
                <a:gd name="T49" fmla="*/ 3 h 49"/>
                <a:gd name="T50" fmla="*/ 23 w 41"/>
                <a:gd name="T51" fmla="*/ 3 h 49"/>
                <a:gd name="T52" fmla="*/ 21 w 41"/>
                <a:gd name="T53" fmla="*/ 0 h 49"/>
                <a:gd name="T54" fmla="*/ 18 w 41"/>
                <a:gd name="T55" fmla="*/ 3 h 49"/>
                <a:gd name="T56" fmla="*/ 18 w 41"/>
                <a:gd name="T57" fmla="*/ 3 h 49"/>
                <a:gd name="T58" fmla="*/ 17 w 41"/>
                <a:gd name="T59" fmla="*/ 3 h 49"/>
                <a:gd name="T60" fmla="*/ 14 w 41"/>
                <a:gd name="T61" fmla="*/ 6 h 49"/>
                <a:gd name="T62" fmla="*/ 17 w 41"/>
                <a:gd name="T63" fmla="*/ 9 h 49"/>
                <a:gd name="T64" fmla="*/ 18 w 41"/>
                <a:gd name="T65" fmla="*/ 9 h 49"/>
                <a:gd name="T66" fmla="*/ 18 w 41"/>
                <a:gd name="T67" fmla="*/ 19 h 49"/>
                <a:gd name="T68" fmla="*/ 18 w 41"/>
                <a:gd name="T69" fmla="*/ 19 h 49"/>
                <a:gd name="T70" fmla="*/ 10 w 41"/>
                <a:gd name="T71" fmla="*/ 19 h 49"/>
                <a:gd name="T72" fmla="*/ 10 w 41"/>
                <a:gd name="T73" fmla="*/ 18 h 49"/>
                <a:gd name="T74" fmla="*/ 7 w 41"/>
                <a:gd name="T75" fmla="*/ 15 h 49"/>
                <a:gd name="T76" fmla="*/ 4 w 41"/>
                <a:gd name="T77" fmla="*/ 18 h 49"/>
                <a:gd name="T78" fmla="*/ 4 w 41"/>
                <a:gd name="T79" fmla="*/ 19 h 49"/>
                <a:gd name="T80" fmla="*/ 4 w 41"/>
                <a:gd name="T81" fmla="*/ 19 h 49"/>
                <a:gd name="T82" fmla="*/ 0 w 41"/>
                <a:gd name="T83" fmla="*/ 21 h 49"/>
                <a:gd name="T84" fmla="*/ 4 w 41"/>
                <a:gd name="T85" fmla="*/ 24 h 49"/>
                <a:gd name="T86" fmla="*/ 4 w 41"/>
                <a:gd name="T87" fmla="*/ 24 h 49"/>
                <a:gd name="T88" fmla="*/ 4 w 41"/>
                <a:gd name="T89" fmla="*/ 25 h 49"/>
                <a:gd name="T90" fmla="*/ 7 w 41"/>
                <a:gd name="T91" fmla="*/ 28 h 49"/>
                <a:gd name="T92" fmla="*/ 10 w 41"/>
                <a:gd name="T93" fmla="*/ 25 h 49"/>
                <a:gd name="T94" fmla="*/ 10 w 41"/>
                <a:gd name="T95" fmla="*/ 24 h 49"/>
                <a:gd name="T96" fmla="*/ 18 w 41"/>
                <a:gd name="T97" fmla="*/ 24 h 49"/>
                <a:gd name="T98" fmla="*/ 18 w 41"/>
                <a:gd name="T9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9">
                  <a:moveTo>
                    <a:pt x="18" y="26"/>
                  </a:moveTo>
                  <a:cubicBezTo>
                    <a:pt x="18" y="36"/>
                    <a:pt x="20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3" y="3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3" y="28"/>
                    <a:pt x="35" y="28"/>
                  </a:cubicBezTo>
                  <a:cubicBezTo>
                    <a:pt x="36" y="28"/>
                    <a:pt x="37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20"/>
                    <a:pt x="39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5"/>
                    <a:pt x="35" y="15"/>
                  </a:cubicBezTo>
                  <a:cubicBezTo>
                    <a:pt x="33" y="15"/>
                    <a:pt x="32" y="17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8"/>
                    <a:pt x="27" y="6"/>
                  </a:cubicBezTo>
                  <a:cubicBezTo>
                    <a:pt x="27" y="5"/>
                    <a:pt x="25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4" y="5"/>
                    <a:pt x="14" y="6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8" y="15"/>
                    <a:pt x="7" y="15"/>
                  </a:cubicBezTo>
                  <a:cubicBezTo>
                    <a:pt x="5" y="15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8"/>
                    <a:pt x="7" y="28"/>
                  </a:cubicBezTo>
                  <a:cubicBezTo>
                    <a:pt x="8" y="28"/>
                    <a:pt x="10" y="26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6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10"/>
            <p:cNvSpPr>
              <a:spLocks noEditPoints="1"/>
            </p:cNvSpPr>
            <p:nvPr userDrawn="1"/>
          </p:nvSpPr>
          <p:spPr bwMode="auto">
            <a:xfrm>
              <a:off x="7401258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10 w 34"/>
                <a:gd name="T9" fmla="*/ 26 h 32"/>
                <a:gd name="T10" fmla="*/ 26 w 34"/>
                <a:gd name="T11" fmla="*/ 26 h 32"/>
                <a:gd name="T12" fmla="*/ 30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2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26" y="26"/>
                  </a:lnTo>
                  <a:lnTo>
                    <a:pt x="30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2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1"/>
            <p:cNvSpPr>
              <a:spLocks/>
            </p:cNvSpPr>
            <p:nvPr userDrawn="1"/>
          </p:nvSpPr>
          <p:spPr bwMode="auto">
            <a:xfrm>
              <a:off x="7458509" y="798513"/>
              <a:ext cx="44528" cy="50800"/>
            </a:xfrm>
            <a:custGeom>
              <a:avLst/>
              <a:gdLst>
                <a:gd name="T0" fmla="*/ 11 w 14"/>
                <a:gd name="T1" fmla="*/ 9 h 16"/>
                <a:gd name="T2" fmla="*/ 7 w 14"/>
                <a:gd name="T3" fmla="*/ 14 h 16"/>
                <a:gd name="T4" fmla="*/ 3 w 14"/>
                <a:gd name="T5" fmla="*/ 9 h 16"/>
                <a:gd name="T6" fmla="*/ 3 w 14"/>
                <a:gd name="T7" fmla="*/ 0 h 16"/>
                <a:gd name="T8" fmla="*/ 0 w 14"/>
                <a:gd name="T9" fmla="*/ 0 h 16"/>
                <a:gd name="T10" fmla="*/ 0 w 14"/>
                <a:gd name="T11" fmla="*/ 9 h 16"/>
                <a:gd name="T12" fmla="*/ 7 w 14"/>
                <a:gd name="T13" fmla="*/ 16 h 16"/>
                <a:gd name="T14" fmla="*/ 14 w 14"/>
                <a:gd name="T15" fmla="*/ 9 h 16"/>
                <a:gd name="T16" fmla="*/ 14 w 14"/>
                <a:gd name="T17" fmla="*/ 0 h 16"/>
                <a:gd name="T18" fmla="*/ 11 w 14"/>
                <a:gd name="T19" fmla="*/ 0 h 16"/>
                <a:gd name="T20" fmla="*/ 11 w 14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4" y="16"/>
                    <a:pt x="7" y="16"/>
                  </a:cubicBezTo>
                  <a:cubicBezTo>
                    <a:pt x="10" y="16"/>
                    <a:pt x="14" y="14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 12"/>
            <p:cNvSpPr>
              <a:spLocks/>
            </p:cNvSpPr>
            <p:nvPr userDrawn="1"/>
          </p:nvSpPr>
          <p:spPr bwMode="auto">
            <a:xfrm>
              <a:off x="7512579" y="795338"/>
              <a:ext cx="41348" cy="53975"/>
            </a:xfrm>
            <a:custGeom>
              <a:avLst/>
              <a:gdLst>
                <a:gd name="T0" fmla="*/ 7 w 13"/>
                <a:gd name="T1" fmla="*/ 7 h 17"/>
                <a:gd name="T2" fmla="*/ 3 w 13"/>
                <a:gd name="T3" fmla="*/ 5 h 17"/>
                <a:gd name="T4" fmla="*/ 7 w 13"/>
                <a:gd name="T5" fmla="*/ 3 h 17"/>
                <a:gd name="T6" fmla="*/ 11 w 13"/>
                <a:gd name="T7" fmla="*/ 5 h 17"/>
                <a:gd name="T8" fmla="*/ 11 w 13"/>
                <a:gd name="T9" fmla="*/ 5 h 17"/>
                <a:gd name="T10" fmla="*/ 13 w 13"/>
                <a:gd name="T11" fmla="*/ 4 h 17"/>
                <a:gd name="T12" fmla="*/ 13 w 13"/>
                <a:gd name="T13" fmla="*/ 3 h 17"/>
                <a:gd name="T14" fmla="*/ 7 w 13"/>
                <a:gd name="T15" fmla="*/ 0 h 17"/>
                <a:gd name="T16" fmla="*/ 2 w 13"/>
                <a:gd name="T17" fmla="*/ 2 h 17"/>
                <a:gd name="T18" fmla="*/ 0 w 13"/>
                <a:gd name="T19" fmla="*/ 5 h 17"/>
                <a:gd name="T20" fmla="*/ 7 w 13"/>
                <a:gd name="T21" fmla="*/ 10 h 17"/>
                <a:gd name="T22" fmla="*/ 11 w 13"/>
                <a:gd name="T23" fmla="*/ 12 h 17"/>
                <a:gd name="T24" fmla="*/ 7 w 13"/>
                <a:gd name="T25" fmla="*/ 15 h 17"/>
                <a:gd name="T26" fmla="*/ 2 w 13"/>
                <a:gd name="T27" fmla="*/ 12 h 17"/>
                <a:gd name="T28" fmla="*/ 2 w 13"/>
                <a:gd name="T29" fmla="*/ 12 h 17"/>
                <a:gd name="T30" fmla="*/ 0 w 13"/>
                <a:gd name="T31" fmla="*/ 13 h 17"/>
                <a:gd name="T32" fmla="*/ 0 w 13"/>
                <a:gd name="T33" fmla="*/ 14 h 17"/>
                <a:gd name="T34" fmla="*/ 7 w 13"/>
                <a:gd name="T35" fmla="*/ 17 h 17"/>
                <a:gd name="T36" fmla="*/ 13 w 13"/>
                <a:gd name="T37" fmla="*/ 12 h 17"/>
                <a:gd name="T38" fmla="*/ 7 w 13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7">
                  <a:moveTo>
                    <a:pt x="7" y="7"/>
                  </a:moveTo>
                  <a:cubicBezTo>
                    <a:pt x="5" y="7"/>
                    <a:pt x="3" y="6"/>
                    <a:pt x="3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0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9"/>
                    <a:pt x="4" y="9"/>
                    <a:pt x="7" y="10"/>
                  </a:cubicBezTo>
                  <a:cubicBezTo>
                    <a:pt x="9" y="10"/>
                    <a:pt x="11" y="11"/>
                    <a:pt x="11" y="12"/>
                  </a:cubicBezTo>
                  <a:cubicBezTo>
                    <a:pt x="11" y="15"/>
                    <a:pt x="8" y="15"/>
                    <a:pt x="7" y="15"/>
                  </a:cubicBezTo>
                  <a:cubicBezTo>
                    <a:pt x="5" y="15"/>
                    <a:pt x="3" y="14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17"/>
                    <a:pt x="7" y="17"/>
                  </a:cubicBezTo>
                  <a:cubicBezTo>
                    <a:pt x="10" y="17"/>
                    <a:pt x="13" y="16"/>
                    <a:pt x="13" y="12"/>
                  </a:cubicBezTo>
                  <a:cubicBezTo>
                    <a:pt x="13" y="9"/>
                    <a:pt x="10" y="8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 13"/>
            <p:cNvSpPr>
              <a:spLocks/>
            </p:cNvSpPr>
            <p:nvPr userDrawn="1"/>
          </p:nvSpPr>
          <p:spPr bwMode="auto">
            <a:xfrm>
              <a:off x="7560288" y="798513"/>
              <a:ext cx="41348" cy="50800"/>
            </a:xfrm>
            <a:custGeom>
              <a:avLst/>
              <a:gdLst>
                <a:gd name="T0" fmla="*/ 0 w 26"/>
                <a:gd name="T1" fmla="*/ 4 h 32"/>
                <a:gd name="T2" fmla="*/ 10 w 26"/>
                <a:gd name="T3" fmla="*/ 4 h 32"/>
                <a:gd name="T4" fmla="*/ 10 w 26"/>
                <a:gd name="T5" fmla="*/ 32 h 32"/>
                <a:gd name="T6" fmla="*/ 16 w 26"/>
                <a:gd name="T7" fmla="*/ 32 h 32"/>
                <a:gd name="T8" fmla="*/ 16 w 26"/>
                <a:gd name="T9" fmla="*/ 4 h 32"/>
                <a:gd name="T10" fmla="*/ 26 w 26"/>
                <a:gd name="T11" fmla="*/ 4 h 32"/>
                <a:gd name="T12" fmla="*/ 26 w 26"/>
                <a:gd name="T13" fmla="*/ 0 h 32"/>
                <a:gd name="T14" fmla="*/ 0 w 26"/>
                <a:gd name="T15" fmla="*/ 0 h 32"/>
                <a:gd name="T16" fmla="*/ 0 w 26"/>
                <a:gd name="T17" fmla="*/ 4 h 32"/>
                <a:gd name="T18" fmla="*/ 0 w 26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4"/>
                  </a:move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 userDrawn="1"/>
          </p:nvSpPr>
          <p:spPr bwMode="auto">
            <a:xfrm>
              <a:off x="7611177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0 w 14"/>
                <a:gd name="T15" fmla="*/ 16 h 16"/>
                <a:gd name="T16" fmla="*/ 14 w 14"/>
                <a:gd name="T17" fmla="*/ 16 h 16"/>
                <a:gd name="T18" fmla="*/ 8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 15"/>
            <p:cNvSpPr>
              <a:spLocks noEditPoints="1"/>
            </p:cNvSpPr>
            <p:nvPr userDrawn="1"/>
          </p:nvSpPr>
          <p:spPr bwMode="auto">
            <a:xfrm>
              <a:off x="7658886" y="798513"/>
              <a:ext cx="54070" cy="50800"/>
            </a:xfrm>
            <a:custGeom>
              <a:avLst/>
              <a:gdLst>
                <a:gd name="T0" fmla="*/ 18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4 w 34"/>
                <a:gd name="T7" fmla="*/ 32 h 32"/>
                <a:gd name="T8" fmla="*/ 8 w 34"/>
                <a:gd name="T9" fmla="*/ 26 h 32"/>
                <a:gd name="T10" fmla="*/ 24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18 w 34"/>
                <a:gd name="T19" fmla="*/ 0 h 32"/>
                <a:gd name="T20" fmla="*/ 18 w 34"/>
                <a:gd name="T21" fmla="*/ 0 h 32"/>
                <a:gd name="T22" fmla="*/ 22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2 w 34"/>
                <a:gd name="T29" fmla="*/ 20 h 32"/>
                <a:gd name="T30" fmla="*/ 22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8" y="26"/>
                  </a:lnTo>
                  <a:lnTo>
                    <a:pt x="24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22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2" y="2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 16"/>
            <p:cNvSpPr>
              <a:spLocks/>
            </p:cNvSpPr>
            <p:nvPr userDrawn="1"/>
          </p:nvSpPr>
          <p:spPr bwMode="auto">
            <a:xfrm>
              <a:off x="7719318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 17"/>
            <p:cNvSpPr>
              <a:spLocks/>
            </p:cNvSpPr>
            <p:nvPr userDrawn="1"/>
          </p:nvSpPr>
          <p:spPr bwMode="auto">
            <a:xfrm>
              <a:off x="7763846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18"/>
            <p:cNvSpPr>
              <a:spLocks noEditPoints="1"/>
            </p:cNvSpPr>
            <p:nvPr userDrawn="1"/>
          </p:nvSpPr>
          <p:spPr bwMode="auto">
            <a:xfrm>
              <a:off x="7779749" y="798513"/>
              <a:ext cx="52480" cy="50800"/>
            </a:xfrm>
            <a:custGeom>
              <a:avLst/>
              <a:gdLst>
                <a:gd name="T0" fmla="*/ 19 w 33"/>
                <a:gd name="T1" fmla="*/ 0 h 32"/>
                <a:gd name="T2" fmla="*/ 13 w 33"/>
                <a:gd name="T3" fmla="*/ 0 h 32"/>
                <a:gd name="T4" fmla="*/ 0 w 33"/>
                <a:gd name="T5" fmla="*/ 32 h 32"/>
                <a:gd name="T6" fmla="*/ 6 w 33"/>
                <a:gd name="T7" fmla="*/ 32 h 32"/>
                <a:gd name="T8" fmla="*/ 7 w 33"/>
                <a:gd name="T9" fmla="*/ 26 h 32"/>
                <a:gd name="T10" fmla="*/ 25 w 33"/>
                <a:gd name="T11" fmla="*/ 26 h 32"/>
                <a:gd name="T12" fmla="*/ 27 w 33"/>
                <a:gd name="T13" fmla="*/ 32 h 32"/>
                <a:gd name="T14" fmla="*/ 33 w 33"/>
                <a:gd name="T15" fmla="*/ 32 h 32"/>
                <a:gd name="T16" fmla="*/ 19 w 33"/>
                <a:gd name="T17" fmla="*/ 0 h 32"/>
                <a:gd name="T18" fmla="*/ 19 w 33"/>
                <a:gd name="T19" fmla="*/ 0 h 32"/>
                <a:gd name="T20" fmla="*/ 19 w 33"/>
                <a:gd name="T21" fmla="*/ 0 h 32"/>
                <a:gd name="T22" fmla="*/ 23 w 33"/>
                <a:gd name="T23" fmla="*/ 20 h 32"/>
                <a:gd name="T24" fmla="*/ 9 w 33"/>
                <a:gd name="T25" fmla="*/ 20 h 32"/>
                <a:gd name="T26" fmla="*/ 17 w 33"/>
                <a:gd name="T27" fmla="*/ 6 h 32"/>
                <a:gd name="T28" fmla="*/ 23 w 33"/>
                <a:gd name="T29" fmla="*/ 20 h 32"/>
                <a:gd name="T30" fmla="*/ 23 w 33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19" y="0"/>
                  </a:moveTo>
                  <a:lnTo>
                    <a:pt x="13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7" y="26"/>
                  </a:lnTo>
                  <a:lnTo>
                    <a:pt x="25" y="26"/>
                  </a:lnTo>
                  <a:lnTo>
                    <a:pt x="27" y="32"/>
                  </a:lnTo>
                  <a:lnTo>
                    <a:pt x="33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3" y="20"/>
                  </a:moveTo>
                  <a:lnTo>
                    <a:pt x="9" y="20"/>
                  </a:lnTo>
                  <a:lnTo>
                    <a:pt x="17" y="6"/>
                  </a:lnTo>
                  <a:lnTo>
                    <a:pt x="23" y="2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19"/>
            <p:cNvSpPr>
              <a:spLocks/>
            </p:cNvSpPr>
            <p:nvPr userDrawn="1"/>
          </p:nvSpPr>
          <p:spPr bwMode="auto">
            <a:xfrm>
              <a:off x="7841771" y="798513"/>
              <a:ext cx="41348" cy="50800"/>
            </a:xfrm>
            <a:custGeom>
              <a:avLst/>
              <a:gdLst>
                <a:gd name="T0" fmla="*/ 22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2 w 26"/>
                <a:gd name="T19" fmla="*/ 0 h 32"/>
                <a:gd name="T20" fmla="*/ 22 w 26"/>
                <a:gd name="T21" fmla="*/ 22 h 32"/>
                <a:gd name="T22" fmla="*/ 22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reeform 20"/>
            <p:cNvSpPr>
              <a:spLocks/>
            </p:cNvSpPr>
            <p:nvPr userDrawn="1"/>
          </p:nvSpPr>
          <p:spPr bwMode="auto">
            <a:xfrm>
              <a:off x="7921286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2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4" y="15"/>
                    <a:pt x="3" y="12"/>
                    <a:pt x="3" y="9"/>
                  </a:cubicBezTo>
                  <a:cubicBezTo>
                    <a:pt x="3" y="6"/>
                    <a:pt x="4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 21"/>
            <p:cNvSpPr>
              <a:spLocks noEditPoints="1"/>
            </p:cNvSpPr>
            <p:nvPr userDrawn="1"/>
          </p:nvSpPr>
          <p:spPr bwMode="auto">
            <a:xfrm>
              <a:off x="7972176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22"/>
            <p:cNvSpPr>
              <a:spLocks/>
            </p:cNvSpPr>
            <p:nvPr userDrawn="1"/>
          </p:nvSpPr>
          <p:spPr bwMode="auto">
            <a:xfrm>
              <a:off x="8023065" y="798513"/>
              <a:ext cx="44528" cy="50800"/>
            </a:xfrm>
            <a:custGeom>
              <a:avLst/>
              <a:gdLst>
                <a:gd name="T0" fmla="*/ 0 w 28"/>
                <a:gd name="T1" fmla="*/ 4 h 32"/>
                <a:gd name="T2" fmla="*/ 12 w 28"/>
                <a:gd name="T3" fmla="*/ 4 h 32"/>
                <a:gd name="T4" fmla="*/ 12 w 28"/>
                <a:gd name="T5" fmla="*/ 32 h 32"/>
                <a:gd name="T6" fmla="*/ 16 w 28"/>
                <a:gd name="T7" fmla="*/ 32 h 32"/>
                <a:gd name="T8" fmla="*/ 16 w 28"/>
                <a:gd name="T9" fmla="*/ 4 h 32"/>
                <a:gd name="T10" fmla="*/ 28 w 28"/>
                <a:gd name="T11" fmla="*/ 4 h 32"/>
                <a:gd name="T12" fmla="*/ 28 w 28"/>
                <a:gd name="T13" fmla="*/ 0 h 32"/>
                <a:gd name="T14" fmla="*/ 0 w 28"/>
                <a:gd name="T15" fmla="*/ 0 h 32"/>
                <a:gd name="T16" fmla="*/ 0 w 28"/>
                <a:gd name="T17" fmla="*/ 4 h 32"/>
                <a:gd name="T18" fmla="*/ 0 w 28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2">
                  <a:moveTo>
                    <a:pt x="0" y="4"/>
                  </a:moveTo>
                  <a:lnTo>
                    <a:pt x="12" y="4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 23"/>
            <p:cNvSpPr>
              <a:spLocks/>
            </p:cNvSpPr>
            <p:nvPr userDrawn="1"/>
          </p:nvSpPr>
          <p:spPr bwMode="auto">
            <a:xfrm>
              <a:off x="8073955" y="798513"/>
              <a:ext cx="44528" cy="50800"/>
            </a:xfrm>
            <a:custGeom>
              <a:avLst/>
              <a:gdLst>
                <a:gd name="T0" fmla="*/ 22 w 28"/>
                <a:gd name="T1" fmla="*/ 12 h 32"/>
                <a:gd name="T2" fmla="*/ 6 w 28"/>
                <a:gd name="T3" fmla="*/ 12 h 32"/>
                <a:gd name="T4" fmla="*/ 6 w 28"/>
                <a:gd name="T5" fmla="*/ 0 h 32"/>
                <a:gd name="T6" fmla="*/ 0 w 28"/>
                <a:gd name="T7" fmla="*/ 0 h 32"/>
                <a:gd name="T8" fmla="*/ 0 w 28"/>
                <a:gd name="T9" fmla="*/ 32 h 32"/>
                <a:gd name="T10" fmla="*/ 6 w 28"/>
                <a:gd name="T11" fmla="*/ 32 h 32"/>
                <a:gd name="T12" fmla="*/ 6 w 28"/>
                <a:gd name="T13" fmla="*/ 18 h 32"/>
                <a:gd name="T14" fmla="*/ 22 w 28"/>
                <a:gd name="T15" fmla="*/ 18 h 32"/>
                <a:gd name="T16" fmla="*/ 22 w 28"/>
                <a:gd name="T17" fmla="*/ 32 h 32"/>
                <a:gd name="T18" fmla="*/ 28 w 28"/>
                <a:gd name="T19" fmla="*/ 32 h 32"/>
                <a:gd name="T20" fmla="*/ 28 w 28"/>
                <a:gd name="T21" fmla="*/ 0 h 32"/>
                <a:gd name="T22" fmla="*/ 22 w 28"/>
                <a:gd name="T23" fmla="*/ 0 h 32"/>
                <a:gd name="T24" fmla="*/ 22 w 28"/>
                <a:gd name="T25" fmla="*/ 12 h 32"/>
                <a:gd name="T26" fmla="*/ 22 w 28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2" y="12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2" y="32"/>
                  </a:lnTo>
                  <a:lnTo>
                    <a:pt x="28" y="3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 24"/>
            <p:cNvSpPr>
              <a:spLocks noEditPoints="1"/>
            </p:cNvSpPr>
            <p:nvPr userDrawn="1"/>
          </p:nvSpPr>
          <p:spPr bwMode="auto">
            <a:xfrm>
              <a:off x="8128025" y="795338"/>
              <a:ext cx="50890" cy="53975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5 h 17"/>
                <a:gd name="T12" fmla="*/ 2 w 16"/>
                <a:gd name="T13" fmla="*/ 9 h 17"/>
                <a:gd name="T14" fmla="*/ 8 w 16"/>
                <a:gd name="T15" fmla="*/ 3 h 17"/>
                <a:gd name="T16" fmla="*/ 14 w 16"/>
                <a:gd name="T17" fmla="*/ 9 h 17"/>
                <a:gd name="T18" fmla="*/ 8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2" y="17"/>
                    <a:pt x="8" y="17"/>
                  </a:cubicBezTo>
                  <a:cubicBezTo>
                    <a:pt x="14" y="17"/>
                    <a:pt x="16" y="13"/>
                    <a:pt x="16" y="9"/>
                  </a:cubicBezTo>
                  <a:cubicBezTo>
                    <a:pt x="16" y="5"/>
                    <a:pt x="14" y="0"/>
                    <a:pt x="8" y="0"/>
                  </a:cubicBezTo>
                  <a:close/>
                  <a:moveTo>
                    <a:pt x="8" y="15"/>
                  </a:moveTo>
                  <a:cubicBezTo>
                    <a:pt x="4" y="15"/>
                    <a:pt x="2" y="12"/>
                    <a:pt x="2" y="9"/>
                  </a:cubicBezTo>
                  <a:cubicBezTo>
                    <a:pt x="2" y="6"/>
                    <a:pt x="4" y="3"/>
                    <a:pt x="8" y="3"/>
                  </a:cubicBezTo>
                  <a:cubicBezTo>
                    <a:pt x="12" y="3"/>
                    <a:pt x="14" y="6"/>
                    <a:pt x="14" y="9"/>
                  </a:cubicBezTo>
                  <a:cubicBezTo>
                    <a:pt x="14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 25"/>
            <p:cNvSpPr>
              <a:spLocks/>
            </p:cNvSpPr>
            <p:nvPr userDrawn="1"/>
          </p:nvSpPr>
          <p:spPr bwMode="auto">
            <a:xfrm>
              <a:off x="8188456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 26"/>
            <p:cNvSpPr>
              <a:spLocks/>
            </p:cNvSpPr>
            <p:nvPr userDrawn="1"/>
          </p:nvSpPr>
          <p:spPr bwMode="auto">
            <a:xfrm>
              <a:off x="8232985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 27"/>
            <p:cNvSpPr>
              <a:spLocks/>
            </p:cNvSpPr>
            <p:nvPr userDrawn="1"/>
          </p:nvSpPr>
          <p:spPr bwMode="auto">
            <a:xfrm>
              <a:off x="8248888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3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5" y="15"/>
                    <a:pt x="3" y="12"/>
                    <a:pt x="3" y="9"/>
                  </a:cubicBezTo>
                  <a:cubicBezTo>
                    <a:pt x="3" y="6"/>
                    <a:pt x="5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 28"/>
            <p:cNvSpPr>
              <a:spLocks/>
            </p:cNvSpPr>
            <p:nvPr userDrawn="1"/>
          </p:nvSpPr>
          <p:spPr bwMode="auto">
            <a:xfrm>
              <a:off x="8331584" y="798513"/>
              <a:ext cx="41348" cy="50800"/>
            </a:xfrm>
            <a:custGeom>
              <a:avLst/>
              <a:gdLst>
                <a:gd name="T0" fmla="*/ 11 w 13"/>
                <a:gd name="T1" fmla="*/ 9 h 16"/>
                <a:gd name="T2" fmla="*/ 7 w 13"/>
                <a:gd name="T3" fmla="*/ 14 h 16"/>
                <a:gd name="T4" fmla="*/ 2 w 13"/>
                <a:gd name="T5" fmla="*/ 9 h 16"/>
                <a:gd name="T6" fmla="*/ 2 w 13"/>
                <a:gd name="T7" fmla="*/ 0 h 16"/>
                <a:gd name="T8" fmla="*/ 0 w 13"/>
                <a:gd name="T9" fmla="*/ 0 h 16"/>
                <a:gd name="T10" fmla="*/ 0 w 13"/>
                <a:gd name="T11" fmla="*/ 9 h 16"/>
                <a:gd name="T12" fmla="*/ 7 w 13"/>
                <a:gd name="T13" fmla="*/ 16 h 16"/>
                <a:gd name="T14" fmla="*/ 13 w 13"/>
                <a:gd name="T15" fmla="*/ 9 h 16"/>
                <a:gd name="T16" fmla="*/ 13 w 13"/>
                <a:gd name="T17" fmla="*/ 0 h 16"/>
                <a:gd name="T18" fmla="*/ 11 w 13"/>
                <a:gd name="T19" fmla="*/ 0 h 16"/>
                <a:gd name="T20" fmla="*/ 11 w 13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2" y="12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6"/>
                    <a:pt x="7" y="16"/>
                  </a:cubicBezTo>
                  <a:cubicBezTo>
                    <a:pt x="10" y="16"/>
                    <a:pt x="13" y="14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 29"/>
            <p:cNvSpPr>
              <a:spLocks/>
            </p:cNvSpPr>
            <p:nvPr userDrawn="1"/>
          </p:nvSpPr>
          <p:spPr bwMode="auto">
            <a:xfrm>
              <a:off x="8388834" y="798513"/>
              <a:ext cx="41348" cy="50800"/>
            </a:xfrm>
            <a:custGeom>
              <a:avLst/>
              <a:gdLst>
                <a:gd name="T0" fmla="*/ 20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0 w 26"/>
                <a:gd name="T19" fmla="*/ 0 h 32"/>
                <a:gd name="T20" fmla="*/ 20 w 26"/>
                <a:gd name="T21" fmla="*/ 22 h 32"/>
                <a:gd name="T22" fmla="*/ 20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0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 30"/>
            <p:cNvSpPr>
              <a:spLocks/>
            </p:cNvSpPr>
            <p:nvPr userDrawn="1"/>
          </p:nvSpPr>
          <p:spPr bwMode="auto">
            <a:xfrm>
              <a:off x="8442905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 31"/>
            <p:cNvSpPr>
              <a:spLocks/>
            </p:cNvSpPr>
            <p:nvPr userDrawn="1"/>
          </p:nvSpPr>
          <p:spPr bwMode="auto">
            <a:xfrm>
              <a:off x="8461988" y="798513"/>
              <a:ext cx="50890" cy="50800"/>
            </a:xfrm>
            <a:custGeom>
              <a:avLst/>
              <a:gdLst>
                <a:gd name="T0" fmla="*/ 6 w 32"/>
                <a:gd name="T1" fmla="*/ 0 h 32"/>
                <a:gd name="T2" fmla="*/ 0 w 32"/>
                <a:gd name="T3" fmla="*/ 0 h 32"/>
                <a:gd name="T4" fmla="*/ 12 w 32"/>
                <a:gd name="T5" fmla="*/ 32 h 32"/>
                <a:gd name="T6" fmla="*/ 18 w 32"/>
                <a:gd name="T7" fmla="*/ 32 h 32"/>
                <a:gd name="T8" fmla="*/ 32 w 32"/>
                <a:gd name="T9" fmla="*/ 0 h 32"/>
                <a:gd name="T10" fmla="*/ 26 w 32"/>
                <a:gd name="T11" fmla="*/ 0 h 32"/>
                <a:gd name="T12" fmla="*/ 16 w 32"/>
                <a:gd name="T13" fmla="*/ 26 h 32"/>
                <a:gd name="T14" fmla="*/ 6 w 32"/>
                <a:gd name="T15" fmla="*/ 0 h 32"/>
                <a:gd name="T16" fmla="*/ 6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0" y="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 32"/>
            <p:cNvSpPr>
              <a:spLocks/>
            </p:cNvSpPr>
            <p:nvPr userDrawn="1"/>
          </p:nvSpPr>
          <p:spPr bwMode="auto">
            <a:xfrm>
              <a:off x="8519239" y="798513"/>
              <a:ext cx="38167" cy="50800"/>
            </a:xfrm>
            <a:custGeom>
              <a:avLst/>
              <a:gdLst>
                <a:gd name="T0" fmla="*/ 6 w 24"/>
                <a:gd name="T1" fmla="*/ 18 h 32"/>
                <a:gd name="T2" fmla="*/ 24 w 24"/>
                <a:gd name="T3" fmla="*/ 18 h 32"/>
                <a:gd name="T4" fmla="*/ 24 w 24"/>
                <a:gd name="T5" fmla="*/ 12 h 32"/>
                <a:gd name="T6" fmla="*/ 6 w 24"/>
                <a:gd name="T7" fmla="*/ 12 h 32"/>
                <a:gd name="T8" fmla="*/ 6 w 24"/>
                <a:gd name="T9" fmla="*/ 4 h 32"/>
                <a:gd name="T10" fmla="*/ 24 w 24"/>
                <a:gd name="T11" fmla="*/ 4 h 32"/>
                <a:gd name="T12" fmla="*/ 24 w 24"/>
                <a:gd name="T13" fmla="*/ 0 h 32"/>
                <a:gd name="T14" fmla="*/ 0 w 24"/>
                <a:gd name="T15" fmla="*/ 0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6 h 32"/>
                <a:gd name="T22" fmla="*/ 6 w 24"/>
                <a:gd name="T23" fmla="*/ 26 h 32"/>
                <a:gd name="T24" fmla="*/ 6 w 24"/>
                <a:gd name="T25" fmla="*/ 18 h 32"/>
                <a:gd name="T26" fmla="*/ 6 w 24"/>
                <a:gd name="T2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6" y="18"/>
                  </a:moveTo>
                  <a:lnTo>
                    <a:pt x="24" y="18"/>
                  </a:lnTo>
                  <a:lnTo>
                    <a:pt x="24" y="12"/>
                  </a:lnTo>
                  <a:lnTo>
                    <a:pt x="6" y="12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Freeform 33"/>
            <p:cNvSpPr>
              <a:spLocks noEditPoints="1"/>
            </p:cNvSpPr>
            <p:nvPr userDrawn="1"/>
          </p:nvSpPr>
          <p:spPr bwMode="auto">
            <a:xfrm>
              <a:off x="8570129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1 w 14"/>
                <a:gd name="T15" fmla="*/ 16 h 16"/>
                <a:gd name="T16" fmla="*/ 14 w 14"/>
                <a:gd name="T17" fmla="*/ 16 h 16"/>
                <a:gd name="T18" fmla="*/ 9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reeform 34"/>
            <p:cNvSpPr>
              <a:spLocks/>
            </p:cNvSpPr>
            <p:nvPr userDrawn="1"/>
          </p:nvSpPr>
          <p:spPr bwMode="auto">
            <a:xfrm>
              <a:off x="8617838" y="795338"/>
              <a:ext cx="44528" cy="53975"/>
            </a:xfrm>
            <a:custGeom>
              <a:avLst/>
              <a:gdLst>
                <a:gd name="T0" fmla="*/ 8 w 14"/>
                <a:gd name="T1" fmla="*/ 7 h 17"/>
                <a:gd name="T2" fmla="*/ 4 w 14"/>
                <a:gd name="T3" fmla="*/ 5 h 17"/>
                <a:gd name="T4" fmla="*/ 7 w 14"/>
                <a:gd name="T5" fmla="*/ 3 h 17"/>
                <a:gd name="T6" fmla="*/ 12 w 14"/>
                <a:gd name="T7" fmla="*/ 5 h 17"/>
                <a:gd name="T8" fmla="*/ 12 w 14"/>
                <a:gd name="T9" fmla="*/ 5 h 17"/>
                <a:gd name="T10" fmla="*/ 14 w 14"/>
                <a:gd name="T11" fmla="*/ 4 h 17"/>
                <a:gd name="T12" fmla="*/ 14 w 14"/>
                <a:gd name="T13" fmla="*/ 3 h 17"/>
                <a:gd name="T14" fmla="*/ 7 w 14"/>
                <a:gd name="T15" fmla="*/ 0 h 17"/>
                <a:gd name="T16" fmla="*/ 2 w 14"/>
                <a:gd name="T17" fmla="*/ 2 h 17"/>
                <a:gd name="T18" fmla="*/ 1 w 14"/>
                <a:gd name="T19" fmla="*/ 5 h 17"/>
                <a:gd name="T20" fmla="*/ 7 w 14"/>
                <a:gd name="T21" fmla="*/ 10 h 17"/>
                <a:gd name="T22" fmla="*/ 12 w 14"/>
                <a:gd name="T23" fmla="*/ 12 h 17"/>
                <a:gd name="T24" fmla="*/ 7 w 14"/>
                <a:gd name="T25" fmla="*/ 15 h 17"/>
                <a:gd name="T26" fmla="*/ 3 w 14"/>
                <a:gd name="T27" fmla="*/ 12 h 17"/>
                <a:gd name="T28" fmla="*/ 2 w 14"/>
                <a:gd name="T29" fmla="*/ 12 h 17"/>
                <a:gd name="T30" fmla="*/ 0 w 14"/>
                <a:gd name="T31" fmla="*/ 13 h 17"/>
                <a:gd name="T32" fmla="*/ 0 w 14"/>
                <a:gd name="T33" fmla="*/ 14 h 17"/>
                <a:gd name="T34" fmla="*/ 7 w 14"/>
                <a:gd name="T35" fmla="*/ 17 h 17"/>
                <a:gd name="T36" fmla="*/ 14 w 14"/>
                <a:gd name="T37" fmla="*/ 12 h 17"/>
                <a:gd name="T38" fmla="*/ 8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8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5" y="9"/>
                    <a:pt x="7" y="10"/>
                  </a:cubicBezTo>
                  <a:cubicBezTo>
                    <a:pt x="10" y="10"/>
                    <a:pt x="12" y="11"/>
                    <a:pt x="12" y="12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4" y="17"/>
                    <a:pt x="7" y="17"/>
                  </a:cubicBezTo>
                  <a:cubicBezTo>
                    <a:pt x="11" y="17"/>
                    <a:pt x="14" y="16"/>
                    <a:pt x="14" y="12"/>
                  </a:cubicBezTo>
                  <a:cubicBezTo>
                    <a:pt x="14" y="9"/>
                    <a:pt x="11" y="8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 35"/>
            <p:cNvSpPr>
              <a:spLocks/>
            </p:cNvSpPr>
            <p:nvPr userDrawn="1"/>
          </p:nvSpPr>
          <p:spPr bwMode="auto">
            <a:xfrm>
              <a:off x="8671908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 36"/>
            <p:cNvSpPr>
              <a:spLocks/>
            </p:cNvSpPr>
            <p:nvPr userDrawn="1"/>
          </p:nvSpPr>
          <p:spPr bwMode="auto">
            <a:xfrm>
              <a:off x="8690991" y="798513"/>
              <a:ext cx="84286" cy="50800"/>
            </a:xfrm>
            <a:custGeom>
              <a:avLst/>
              <a:gdLst>
                <a:gd name="T0" fmla="*/ 29 w 53"/>
                <a:gd name="T1" fmla="*/ 0 h 32"/>
                <a:gd name="T2" fmla="*/ 0 w 53"/>
                <a:gd name="T3" fmla="*/ 0 h 32"/>
                <a:gd name="T4" fmla="*/ 0 w 53"/>
                <a:gd name="T5" fmla="*/ 4 h 32"/>
                <a:gd name="T6" fmla="*/ 9 w 53"/>
                <a:gd name="T7" fmla="*/ 4 h 32"/>
                <a:gd name="T8" fmla="*/ 9 w 53"/>
                <a:gd name="T9" fmla="*/ 32 h 32"/>
                <a:gd name="T10" fmla="*/ 15 w 53"/>
                <a:gd name="T11" fmla="*/ 32 h 32"/>
                <a:gd name="T12" fmla="*/ 15 w 53"/>
                <a:gd name="T13" fmla="*/ 4 h 32"/>
                <a:gd name="T14" fmla="*/ 25 w 53"/>
                <a:gd name="T15" fmla="*/ 4 h 32"/>
                <a:gd name="T16" fmla="*/ 35 w 53"/>
                <a:gd name="T17" fmla="*/ 18 h 32"/>
                <a:gd name="T18" fmla="*/ 35 w 53"/>
                <a:gd name="T19" fmla="*/ 32 h 32"/>
                <a:gd name="T20" fmla="*/ 41 w 53"/>
                <a:gd name="T21" fmla="*/ 32 h 32"/>
                <a:gd name="T22" fmla="*/ 41 w 53"/>
                <a:gd name="T23" fmla="*/ 18 h 32"/>
                <a:gd name="T24" fmla="*/ 53 w 53"/>
                <a:gd name="T25" fmla="*/ 0 h 32"/>
                <a:gd name="T26" fmla="*/ 53 w 53"/>
                <a:gd name="T27" fmla="*/ 0 h 32"/>
                <a:gd name="T28" fmla="*/ 53 w 53"/>
                <a:gd name="T29" fmla="*/ 0 h 32"/>
                <a:gd name="T30" fmla="*/ 47 w 53"/>
                <a:gd name="T31" fmla="*/ 0 h 32"/>
                <a:gd name="T32" fmla="*/ 37 w 53"/>
                <a:gd name="T33" fmla="*/ 14 h 32"/>
                <a:gd name="T34" fmla="*/ 29 w 53"/>
                <a:gd name="T35" fmla="*/ 0 h 32"/>
                <a:gd name="T36" fmla="*/ 29 w 53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2">
                  <a:moveTo>
                    <a:pt x="29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32"/>
                  </a:lnTo>
                  <a:lnTo>
                    <a:pt x="15" y="32"/>
                  </a:lnTo>
                  <a:lnTo>
                    <a:pt x="15" y="4"/>
                  </a:lnTo>
                  <a:lnTo>
                    <a:pt x="25" y="4"/>
                  </a:lnTo>
                  <a:lnTo>
                    <a:pt x="35" y="18"/>
                  </a:lnTo>
                  <a:lnTo>
                    <a:pt x="35" y="32"/>
                  </a:lnTo>
                  <a:lnTo>
                    <a:pt x="41" y="32"/>
                  </a:lnTo>
                  <a:lnTo>
                    <a:pt x="41" y="18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37" y="1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37"/>
            <p:cNvSpPr>
              <a:spLocks/>
            </p:cNvSpPr>
            <p:nvPr userDrawn="1"/>
          </p:nvSpPr>
          <p:spPr bwMode="auto">
            <a:xfrm>
              <a:off x="8484252" y="371475"/>
              <a:ext cx="291025" cy="363538"/>
            </a:xfrm>
            <a:custGeom>
              <a:avLst/>
              <a:gdLst>
                <a:gd name="T0" fmla="*/ 92 w 92"/>
                <a:gd name="T1" fmla="*/ 0 h 115"/>
                <a:gd name="T2" fmla="*/ 92 w 92"/>
                <a:gd name="T3" fmla="*/ 71 h 115"/>
                <a:gd name="T4" fmla="*/ 49 w 92"/>
                <a:gd name="T5" fmla="*/ 115 h 115"/>
                <a:gd name="T6" fmla="*/ 0 w 92"/>
                <a:gd name="T7" fmla="*/ 70 h 115"/>
                <a:gd name="T8" fmla="*/ 0 w 92"/>
                <a:gd name="T9" fmla="*/ 0 h 115"/>
                <a:gd name="T10" fmla="*/ 22 w 92"/>
                <a:gd name="T11" fmla="*/ 0 h 115"/>
                <a:gd name="T12" fmla="*/ 22 w 92"/>
                <a:gd name="T13" fmla="*/ 72 h 115"/>
                <a:gd name="T14" fmla="*/ 50 w 92"/>
                <a:gd name="T15" fmla="*/ 105 h 115"/>
                <a:gd name="T16" fmla="*/ 79 w 92"/>
                <a:gd name="T17" fmla="*/ 73 h 115"/>
                <a:gd name="T18" fmla="*/ 79 w 92"/>
                <a:gd name="T19" fmla="*/ 0 h 115"/>
                <a:gd name="T20" fmla="*/ 92 w 92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5">
                  <a:moveTo>
                    <a:pt x="92" y="0"/>
                  </a:moveTo>
                  <a:cubicBezTo>
                    <a:pt x="92" y="71"/>
                    <a:pt x="92" y="71"/>
                    <a:pt x="92" y="71"/>
                  </a:cubicBezTo>
                  <a:cubicBezTo>
                    <a:pt x="92" y="109"/>
                    <a:pt x="62" y="115"/>
                    <a:pt x="49" y="115"/>
                  </a:cubicBezTo>
                  <a:cubicBezTo>
                    <a:pt x="25" y="115"/>
                    <a:pt x="0" y="10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93"/>
                    <a:pt x="32" y="105"/>
                    <a:pt x="50" y="105"/>
                  </a:cubicBezTo>
                  <a:cubicBezTo>
                    <a:pt x="66" y="105"/>
                    <a:pt x="79" y="95"/>
                    <a:pt x="79" y="7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38"/>
            <p:cNvSpPr>
              <a:spLocks/>
            </p:cNvSpPr>
            <p:nvPr userDrawn="1"/>
          </p:nvSpPr>
          <p:spPr bwMode="auto">
            <a:xfrm>
              <a:off x="8096219" y="365125"/>
              <a:ext cx="337144" cy="369888"/>
            </a:xfrm>
            <a:custGeom>
              <a:avLst/>
              <a:gdLst>
                <a:gd name="T0" fmla="*/ 61 w 106"/>
                <a:gd name="T1" fmla="*/ 117 h 117"/>
                <a:gd name="T2" fmla="*/ 0 w 106"/>
                <a:gd name="T3" fmla="*/ 60 h 117"/>
                <a:gd name="T4" fmla="*/ 63 w 106"/>
                <a:gd name="T5" fmla="*/ 0 h 117"/>
                <a:gd name="T6" fmla="*/ 97 w 106"/>
                <a:gd name="T7" fmla="*/ 13 h 117"/>
                <a:gd name="T8" fmla="*/ 106 w 106"/>
                <a:gd name="T9" fmla="*/ 28 h 117"/>
                <a:gd name="T10" fmla="*/ 94 w 106"/>
                <a:gd name="T11" fmla="*/ 39 h 117"/>
                <a:gd name="T12" fmla="*/ 83 w 106"/>
                <a:gd name="T13" fmla="*/ 28 h 117"/>
                <a:gd name="T14" fmla="*/ 86 w 106"/>
                <a:gd name="T15" fmla="*/ 20 h 117"/>
                <a:gd name="T16" fmla="*/ 63 w 106"/>
                <a:gd name="T17" fmla="*/ 10 h 117"/>
                <a:gd name="T18" fmla="*/ 21 w 106"/>
                <a:gd name="T19" fmla="*/ 58 h 117"/>
                <a:gd name="T20" fmla="*/ 65 w 106"/>
                <a:gd name="T21" fmla="*/ 108 h 117"/>
                <a:gd name="T22" fmla="*/ 102 w 106"/>
                <a:gd name="T23" fmla="*/ 93 h 117"/>
                <a:gd name="T24" fmla="*/ 106 w 106"/>
                <a:gd name="T25" fmla="*/ 99 h 117"/>
                <a:gd name="T26" fmla="*/ 61 w 106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17">
                  <a:moveTo>
                    <a:pt x="61" y="117"/>
                  </a:moveTo>
                  <a:cubicBezTo>
                    <a:pt x="23" y="117"/>
                    <a:pt x="0" y="91"/>
                    <a:pt x="0" y="60"/>
                  </a:cubicBezTo>
                  <a:cubicBezTo>
                    <a:pt x="0" y="29"/>
                    <a:pt x="24" y="0"/>
                    <a:pt x="63" y="0"/>
                  </a:cubicBezTo>
                  <a:cubicBezTo>
                    <a:pt x="74" y="0"/>
                    <a:pt x="88" y="4"/>
                    <a:pt x="97" y="13"/>
                  </a:cubicBezTo>
                  <a:cubicBezTo>
                    <a:pt x="102" y="16"/>
                    <a:pt x="106" y="23"/>
                    <a:pt x="106" y="28"/>
                  </a:cubicBezTo>
                  <a:cubicBezTo>
                    <a:pt x="106" y="34"/>
                    <a:pt x="101" y="39"/>
                    <a:pt x="94" y="39"/>
                  </a:cubicBezTo>
                  <a:cubicBezTo>
                    <a:pt x="88" y="39"/>
                    <a:pt x="83" y="34"/>
                    <a:pt x="83" y="28"/>
                  </a:cubicBezTo>
                  <a:cubicBezTo>
                    <a:pt x="83" y="25"/>
                    <a:pt x="84" y="22"/>
                    <a:pt x="86" y="20"/>
                  </a:cubicBezTo>
                  <a:cubicBezTo>
                    <a:pt x="81" y="14"/>
                    <a:pt x="71" y="10"/>
                    <a:pt x="63" y="10"/>
                  </a:cubicBezTo>
                  <a:cubicBezTo>
                    <a:pt x="36" y="10"/>
                    <a:pt x="21" y="35"/>
                    <a:pt x="21" y="58"/>
                  </a:cubicBezTo>
                  <a:cubicBezTo>
                    <a:pt x="21" y="85"/>
                    <a:pt x="38" y="108"/>
                    <a:pt x="65" y="108"/>
                  </a:cubicBezTo>
                  <a:cubicBezTo>
                    <a:pt x="79" y="108"/>
                    <a:pt x="90" y="102"/>
                    <a:pt x="102" y="93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94" y="111"/>
                    <a:pt x="77" y="117"/>
                    <a:pt x="61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39"/>
            <p:cNvSpPr>
              <a:spLocks noEditPoints="1"/>
            </p:cNvSpPr>
            <p:nvPr userDrawn="1"/>
          </p:nvSpPr>
          <p:spPr bwMode="auto">
            <a:xfrm>
              <a:off x="7760666" y="371475"/>
              <a:ext cx="329192" cy="357188"/>
            </a:xfrm>
            <a:custGeom>
              <a:avLst/>
              <a:gdLst>
                <a:gd name="T0" fmla="*/ 163 w 207"/>
                <a:gd name="T1" fmla="*/ 225 h 225"/>
                <a:gd name="T2" fmla="*/ 207 w 207"/>
                <a:gd name="T3" fmla="*/ 225 h 225"/>
                <a:gd name="T4" fmla="*/ 119 w 207"/>
                <a:gd name="T5" fmla="*/ 0 h 225"/>
                <a:gd name="T6" fmla="*/ 85 w 207"/>
                <a:gd name="T7" fmla="*/ 0 h 225"/>
                <a:gd name="T8" fmla="*/ 0 w 207"/>
                <a:gd name="T9" fmla="*/ 225 h 225"/>
                <a:gd name="T10" fmla="*/ 21 w 207"/>
                <a:gd name="T11" fmla="*/ 225 h 225"/>
                <a:gd name="T12" fmla="*/ 47 w 207"/>
                <a:gd name="T13" fmla="*/ 161 h 225"/>
                <a:gd name="T14" fmla="*/ 139 w 207"/>
                <a:gd name="T15" fmla="*/ 161 h 225"/>
                <a:gd name="T16" fmla="*/ 163 w 207"/>
                <a:gd name="T17" fmla="*/ 225 h 225"/>
                <a:gd name="T18" fmla="*/ 163 w 207"/>
                <a:gd name="T19" fmla="*/ 225 h 225"/>
                <a:gd name="T20" fmla="*/ 53 w 207"/>
                <a:gd name="T21" fmla="*/ 141 h 225"/>
                <a:gd name="T22" fmla="*/ 93 w 207"/>
                <a:gd name="T23" fmla="*/ 36 h 225"/>
                <a:gd name="T24" fmla="*/ 133 w 207"/>
                <a:gd name="T25" fmla="*/ 141 h 225"/>
                <a:gd name="T26" fmla="*/ 53 w 207"/>
                <a:gd name="T27" fmla="*/ 141 h 225"/>
                <a:gd name="T28" fmla="*/ 53 w 207"/>
                <a:gd name="T29" fmla="*/ 14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5">
                  <a:moveTo>
                    <a:pt x="163" y="225"/>
                  </a:moveTo>
                  <a:lnTo>
                    <a:pt x="207" y="225"/>
                  </a:lnTo>
                  <a:lnTo>
                    <a:pt x="119" y="0"/>
                  </a:lnTo>
                  <a:lnTo>
                    <a:pt x="85" y="0"/>
                  </a:lnTo>
                  <a:lnTo>
                    <a:pt x="0" y="225"/>
                  </a:lnTo>
                  <a:lnTo>
                    <a:pt x="21" y="225"/>
                  </a:lnTo>
                  <a:lnTo>
                    <a:pt x="47" y="161"/>
                  </a:lnTo>
                  <a:lnTo>
                    <a:pt x="139" y="161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53" y="141"/>
                  </a:moveTo>
                  <a:lnTo>
                    <a:pt x="93" y="36"/>
                  </a:lnTo>
                  <a:lnTo>
                    <a:pt x="133" y="141"/>
                  </a:lnTo>
                  <a:lnTo>
                    <a:pt x="53" y="141"/>
                  </a:lnTo>
                  <a:lnTo>
                    <a:pt x="53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38725" y="2848654"/>
            <a:ext cx="3867150" cy="580346"/>
          </a:xfrm>
        </p:spPr>
        <p:txBody>
          <a:bodyPr anchor="b">
            <a:noAutofit/>
          </a:bodyPr>
          <a:lstStyle>
            <a:lvl1pPr>
              <a:defRPr sz="386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82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5038725" y="3652838"/>
            <a:ext cx="3867150" cy="447675"/>
          </a:xfrm>
        </p:spPr>
        <p:txBody>
          <a:bodyPr anchor="b">
            <a:noAutofit/>
          </a:bodyPr>
          <a:lstStyle>
            <a:lvl1pPr marL="0" indent="0" algn="l">
              <a:buNone/>
              <a:defRPr sz="186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83" name="Text Placeholder 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038725" y="5316538"/>
            <a:ext cx="3770313" cy="294882"/>
          </a:xfrm>
        </p:spPr>
        <p:txBody>
          <a:bodyPr>
            <a:normAutofit/>
          </a:bodyPr>
          <a:lstStyle>
            <a:lvl1pPr marL="0" indent="0">
              <a:buNone/>
              <a:defRPr sz="1597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Presenter Name</a:t>
            </a:r>
          </a:p>
        </p:txBody>
      </p:sp>
      <p:sp>
        <p:nvSpPr>
          <p:cNvPr id="84" name="Text Placeholder 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038725" y="5611420"/>
            <a:ext cx="3770313" cy="328773"/>
          </a:xfrm>
        </p:spPr>
        <p:txBody>
          <a:bodyPr>
            <a:normAutofit/>
          </a:bodyPr>
          <a:lstStyle>
            <a:lvl1pPr marL="0" indent="0">
              <a:buNone/>
              <a:defRPr sz="1597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Date</a:t>
            </a:r>
          </a:p>
        </p:txBody>
      </p:sp>
      <p:sp>
        <p:nvSpPr>
          <p:cNvPr id="86" name="Picture Placeholder 85"/>
          <p:cNvSpPr>
            <a:spLocks noGrp="1"/>
          </p:cNvSpPr>
          <p:nvPr userDrawn="1">
            <p:ph type="pic" sz="quarter" idx="12"/>
          </p:nvPr>
        </p:nvSpPr>
        <p:spPr>
          <a:xfrm>
            <a:off x="0" y="457200"/>
            <a:ext cx="4572000" cy="6388100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7701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008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359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329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97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09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12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5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45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97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0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07327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Freeform 5"/>
          <p:cNvSpPr>
            <a:spLocks/>
          </p:cNvSpPr>
          <p:nvPr userDrawn="1"/>
        </p:nvSpPr>
        <p:spPr bwMode="auto">
          <a:xfrm>
            <a:off x="0" y="457201"/>
            <a:ext cx="4572232" cy="6388107"/>
          </a:xfrm>
          <a:custGeom>
            <a:avLst/>
            <a:gdLst>
              <a:gd name="T0" fmla="*/ 2875 w 2875"/>
              <a:gd name="T1" fmla="*/ 0 h 4024"/>
              <a:gd name="T2" fmla="*/ 2875 w 2875"/>
              <a:gd name="T3" fmla="*/ 4024 h 4024"/>
              <a:gd name="T4" fmla="*/ 0 w 2875"/>
              <a:gd name="T5" fmla="*/ 4024 h 4024"/>
              <a:gd name="T6" fmla="*/ 0 w 2875"/>
              <a:gd name="T7" fmla="*/ 0 h 4024"/>
              <a:gd name="T8" fmla="*/ 2875 w 2875"/>
              <a:gd name="T9" fmla="*/ 0 h 4024"/>
              <a:gd name="T10" fmla="*/ 2875 w 2875"/>
              <a:gd name="T11" fmla="*/ 0 h 4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75" h="4024">
                <a:moveTo>
                  <a:pt x="2875" y="0"/>
                </a:moveTo>
                <a:lnTo>
                  <a:pt x="2875" y="4024"/>
                </a:lnTo>
                <a:lnTo>
                  <a:pt x="0" y="4024"/>
                </a:lnTo>
                <a:lnTo>
                  <a:pt x="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F2120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Freeform 6"/>
          <p:cNvSpPr>
            <a:spLocks/>
          </p:cNvSpPr>
          <p:nvPr userDrawn="1"/>
        </p:nvSpPr>
        <p:spPr bwMode="auto">
          <a:xfrm>
            <a:off x="4572232" y="-3174"/>
            <a:ext cx="4572232" cy="6858007"/>
          </a:xfrm>
          <a:custGeom>
            <a:avLst/>
            <a:gdLst>
              <a:gd name="T0" fmla="*/ 2875 w 2875"/>
              <a:gd name="T1" fmla="*/ 0 h 4320"/>
              <a:gd name="T2" fmla="*/ 2875 w 2875"/>
              <a:gd name="T3" fmla="*/ 4030 h 4320"/>
              <a:gd name="T4" fmla="*/ 290 w 2875"/>
              <a:gd name="T5" fmla="*/ 4030 h 4320"/>
              <a:gd name="T6" fmla="*/ 0 w 2875"/>
              <a:gd name="T7" fmla="*/ 4320 h 4320"/>
              <a:gd name="T8" fmla="*/ 0 w 2875"/>
              <a:gd name="T9" fmla="*/ 290 h 4320"/>
              <a:gd name="T10" fmla="*/ 290 w 2875"/>
              <a:gd name="T11" fmla="*/ 0 h 4320"/>
              <a:gd name="T12" fmla="*/ 2875 w 2875"/>
              <a:gd name="T13" fmla="*/ 0 h 4320"/>
              <a:gd name="T14" fmla="*/ 2875 w 2875"/>
              <a:gd name="T15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75" h="4320">
                <a:moveTo>
                  <a:pt x="2875" y="0"/>
                </a:moveTo>
                <a:lnTo>
                  <a:pt x="2875" y="4030"/>
                </a:lnTo>
                <a:lnTo>
                  <a:pt x="290" y="4030"/>
                </a:lnTo>
                <a:lnTo>
                  <a:pt x="0" y="4320"/>
                </a:lnTo>
                <a:lnTo>
                  <a:pt x="0" y="290"/>
                </a:lnTo>
                <a:lnTo>
                  <a:pt x="290" y="0"/>
                </a:lnTo>
                <a:lnTo>
                  <a:pt x="2875" y="0"/>
                </a:lnTo>
                <a:lnTo>
                  <a:pt x="2875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"/>
            <a:ext cx="9144464" cy="6858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804755" y="1054317"/>
            <a:ext cx="4247805" cy="4749367"/>
          </a:xfrm>
        </p:spPr>
        <p:txBody>
          <a:bodyPr lIns="0" tIns="0" rIns="0" bIns="0" anchor="ctr" anchorCtr="0">
            <a:noAutofit/>
          </a:bodyPr>
          <a:lstStyle>
            <a:lvl1pPr>
              <a:defRPr sz="37857" spc="-1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1</a:t>
            </a:r>
            <a:endParaRPr lang="en-AU" dirty="0"/>
          </a:p>
        </p:txBody>
      </p:sp>
      <p:sp>
        <p:nvSpPr>
          <p:cNvPr id="47" name="Text Placeholder 4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74420" y="3246827"/>
            <a:ext cx="3092450" cy="357995"/>
          </a:xfrm>
        </p:spPr>
        <p:txBody>
          <a:bodyPr>
            <a:normAutofit/>
          </a:bodyPr>
          <a:lstStyle>
            <a:lvl1pPr marL="0" indent="0">
              <a:buNone/>
              <a:defRPr sz="1997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Section title</a:t>
            </a:r>
          </a:p>
        </p:txBody>
      </p:sp>
      <p:grpSp>
        <p:nvGrpSpPr>
          <p:cNvPr id="82" name="Group 81"/>
          <p:cNvGrpSpPr/>
          <p:nvPr userDrawn="1"/>
        </p:nvGrpSpPr>
        <p:grpSpPr>
          <a:xfrm>
            <a:off x="7401258" y="365125"/>
            <a:ext cx="1374019" cy="484188"/>
            <a:chOff x="7401258" y="365125"/>
            <a:chExt cx="1374019" cy="484188"/>
          </a:xfrm>
        </p:grpSpPr>
        <p:sp>
          <p:nvSpPr>
            <p:cNvPr id="83" name="Freeform 7"/>
            <p:cNvSpPr>
              <a:spLocks/>
            </p:cNvSpPr>
            <p:nvPr userDrawn="1"/>
          </p:nvSpPr>
          <p:spPr bwMode="auto">
            <a:xfrm>
              <a:off x="7401258" y="371475"/>
              <a:ext cx="289435" cy="369888"/>
            </a:xfrm>
            <a:custGeom>
              <a:avLst/>
              <a:gdLst>
                <a:gd name="T0" fmla="*/ 91 w 91"/>
                <a:gd name="T1" fmla="*/ 0 h 117"/>
                <a:gd name="T2" fmla="*/ 91 w 91"/>
                <a:gd name="T3" fmla="*/ 51 h 117"/>
                <a:gd name="T4" fmla="*/ 46 w 91"/>
                <a:gd name="T5" fmla="*/ 117 h 117"/>
                <a:gd name="T6" fmla="*/ 0 w 91"/>
                <a:gd name="T7" fmla="*/ 51 h 117"/>
                <a:gd name="T8" fmla="*/ 0 w 91"/>
                <a:gd name="T9" fmla="*/ 0 h 117"/>
                <a:gd name="T10" fmla="*/ 91 w 9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17">
                  <a:moveTo>
                    <a:pt x="91" y="0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77"/>
                    <a:pt x="74" y="105"/>
                    <a:pt x="46" y="117"/>
                  </a:cubicBezTo>
                  <a:cubicBezTo>
                    <a:pt x="18" y="105"/>
                    <a:pt x="0" y="77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8"/>
            <p:cNvSpPr>
              <a:spLocks/>
            </p:cNvSpPr>
            <p:nvPr userDrawn="1"/>
          </p:nvSpPr>
          <p:spPr bwMode="auto">
            <a:xfrm>
              <a:off x="7455328" y="415925"/>
              <a:ext cx="181294" cy="236538"/>
            </a:xfrm>
            <a:custGeom>
              <a:avLst/>
              <a:gdLst>
                <a:gd name="T0" fmla="*/ 0 w 114"/>
                <a:gd name="T1" fmla="*/ 74 h 149"/>
                <a:gd name="T2" fmla="*/ 58 w 114"/>
                <a:gd name="T3" fmla="*/ 0 h 149"/>
                <a:gd name="T4" fmla="*/ 114 w 114"/>
                <a:gd name="T5" fmla="*/ 74 h 149"/>
                <a:gd name="T6" fmla="*/ 58 w 114"/>
                <a:gd name="T7" fmla="*/ 149 h 149"/>
                <a:gd name="T8" fmla="*/ 0 w 114"/>
                <a:gd name="T9" fmla="*/ 74 h 149"/>
                <a:gd name="T10" fmla="*/ 0 w 114"/>
                <a:gd name="T11" fmla="*/ 7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49">
                  <a:moveTo>
                    <a:pt x="0" y="74"/>
                  </a:moveTo>
                  <a:lnTo>
                    <a:pt x="58" y="0"/>
                  </a:lnTo>
                  <a:lnTo>
                    <a:pt x="114" y="74"/>
                  </a:lnTo>
                  <a:lnTo>
                    <a:pt x="58" y="149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 9"/>
            <p:cNvSpPr>
              <a:spLocks/>
            </p:cNvSpPr>
            <p:nvPr userDrawn="1"/>
          </p:nvSpPr>
          <p:spPr bwMode="auto">
            <a:xfrm>
              <a:off x="7480773" y="466725"/>
              <a:ext cx="130405" cy="153988"/>
            </a:xfrm>
            <a:custGeom>
              <a:avLst/>
              <a:gdLst>
                <a:gd name="T0" fmla="*/ 18 w 41"/>
                <a:gd name="T1" fmla="*/ 26 h 49"/>
                <a:gd name="T2" fmla="*/ 21 w 41"/>
                <a:gd name="T3" fmla="*/ 49 h 49"/>
                <a:gd name="T4" fmla="*/ 21 w 41"/>
                <a:gd name="T5" fmla="*/ 49 h 49"/>
                <a:gd name="T6" fmla="*/ 21 w 41"/>
                <a:gd name="T7" fmla="*/ 49 h 49"/>
                <a:gd name="T8" fmla="*/ 23 w 41"/>
                <a:gd name="T9" fmla="*/ 26 h 49"/>
                <a:gd name="T10" fmla="*/ 23 w 41"/>
                <a:gd name="T11" fmla="*/ 24 h 49"/>
                <a:gd name="T12" fmla="*/ 32 w 41"/>
                <a:gd name="T13" fmla="*/ 24 h 49"/>
                <a:gd name="T14" fmla="*/ 32 w 41"/>
                <a:gd name="T15" fmla="*/ 25 h 49"/>
                <a:gd name="T16" fmla="*/ 35 w 41"/>
                <a:gd name="T17" fmla="*/ 28 h 49"/>
                <a:gd name="T18" fmla="*/ 37 w 41"/>
                <a:gd name="T19" fmla="*/ 25 h 49"/>
                <a:gd name="T20" fmla="*/ 37 w 41"/>
                <a:gd name="T21" fmla="*/ 24 h 49"/>
                <a:gd name="T22" fmla="*/ 38 w 41"/>
                <a:gd name="T23" fmla="*/ 24 h 49"/>
                <a:gd name="T24" fmla="*/ 41 w 41"/>
                <a:gd name="T25" fmla="*/ 21 h 49"/>
                <a:gd name="T26" fmla="*/ 38 w 41"/>
                <a:gd name="T27" fmla="*/ 19 h 49"/>
                <a:gd name="T28" fmla="*/ 37 w 41"/>
                <a:gd name="T29" fmla="*/ 19 h 49"/>
                <a:gd name="T30" fmla="*/ 37 w 41"/>
                <a:gd name="T31" fmla="*/ 18 h 49"/>
                <a:gd name="T32" fmla="*/ 35 w 41"/>
                <a:gd name="T33" fmla="*/ 15 h 49"/>
                <a:gd name="T34" fmla="*/ 32 w 41"/>
                <a:gd name="T35" fmla="*/ 18 h 49"/>
                <a:gd name="T36" fmla="*/ 32 w 41"/>
                <a:gd name="T37" fmla="*/ 19 h 49"/>
                <a:gd name="T38" fmla="*/ 23 w 41"/>
                <a:gd name="T39" fmla="*/ 19 h 49"/>
                <a:gd name="T40" fmla="*/ 23 w 41"/>
                <a:gd name="T41" fmla="*/ 9 h 49"/>
                <a:gd name="T42" fmla="*/ 24 w 41"/>
                <a:gd name="T43" fmla="*/ 9 h 49"/>
                <a:gd name="T44" fmla="*/ 27 w 41"/>
                <a:gd name="T45" fmla="*/ 6 h 49"/>
                <a:gd name="T46" fmla="*/ 24 w 41"/>
                <a:gd name="T47" fmla="*/ 3 h 49"/>
                <a:gd name="T48" fmla="*/ 23 w 41"/>
                <a:gd name="T49" fmla="*/ 3 h 49"/>
                <a:gd name="T50" fmla="*/ 23 w 41"/>
                <a:gd name="T51" fmla="*/ 3 h 49"/>
                <a:gd name="T52" fmla="*/ 21 w 41"/>
                <a:gd name="T53" fmla="*/ 0 h 49"/>
                <a:gd name="T54" fmla="*/ 18 w 41"/>
                <a:gd name="T55" fmla="*/ 3 h 49"/>
                <a:gd name="T56" fmla="*/ 18 w 41"/>
                <a:gd name="T57" fmla="*/ 3 h 49"/>
                <a:gd name="T58" fmla="*/ 17 w 41"/>
                <a:gd name="T59" fmla="*/ 3 h 49"/>
                <a:gd name="T60" fmla="*/ 14 w 41"/>
                <a:gd name="T61" fmla="*/ 6 h 49"/>
                <a:gd name="T62" fmla="*/ 17 w 41"/>
                <a:gd name="T63" fmla="*/ 9 h 49"/>
                <a:gd name="T64" fmla="*/ 18 w 41"/>
                <a:gd name="T65" fmla="*/ 9 h 49"/>
                <a:gd name="T66" fmla="*/ 18 w 41"/>
                <a:gd name="T67" fmla="*/ 19 h 49"/>
                <a:gd name="T68" fmla="*/ 18 w 41"/>
                <a:gd name="T69" fmla="*/ 19 h 49"/>
                <a:gd name="T70" fmla="*/ 10 w 41"/>
                <a:gd name="T71" fmla="*/ 19 h 49"/>
                <a:gd name="T72" fmla="*/ 10 w 41"/>
                <a:gd name="T73" fmla="*/ 18 h 49"/>
                <a:gd name="T74" fmla="*/ 7 w 41"/>
                <a:gd name="T75" fmla="*/ 15 h 49"/>
                <a:gd name="T76" fmla="*/ 4 w 41"/>
                <a:gd name="T77" fmla="*/ 18 h 49"/>
                <a:gd name="T78" fmla="*/ 4 w 41"/>
                <a:gd name="T79" fmla="*/ 19 h 49"/>
                <a:gd name="T80" fmla="*/ 4 w 41"/>
                <a:gd name="T81" fmla="*/ 19 h 49"/>
                <a:gd name="T82" fmla="*/ 0 w 41"/>
                <a:gd name="T83" fmla="*/ 21 h 49"/>
                <a:gd name="T84" fmla="*/ 4 w 41"/>
                <a:gd name="T85" fmla="*/ 24 h 49"/>
                <a:gd name="T86" fmla="*/ 4 w 41"/>
                <a:gd name="T87" fmla="*/ 24 h 49"/>
                <a:gd name="T88" fmla="*/ 4 w 41"/>
                <a:gd name="T89" fmla="*/ 25 h 49"/>
                <a:gd name="T90" fmla="*/ 7 w 41"/>
                <a:gd name="T91" fmla="*/ 28 h 49"/>
                <a:gd name="T92" fmla="*/ 10 w 41"/>
                <a:gd name="T93" fmla="*/ 25 h 49"/>
                <a:gd name="T94" fmla="*/ 10 w 41"/>
                <a:gd name="T95" fmla="*/ 24 h 49"/>
                <a:gd name="T96" fmla="*/ 18 w 41"/>
                <a:gd name="T97" fmla="*/ 24 h 49"/>
                <a:gd name="T98" fmla="*/ 18 w 41"/>
                <a:gd name="T9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9">
                  <a:moveTo>
                    <a:pt x="18" y="26"/>
                  </a:moveTo>
                  <a:cubicBezTo>
                    <a:pt x="18" y="36"/>
                    <a:pt x="20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3" y="3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3" y="28"/>
                    <a:pt x="35" y="28"/>
                  </a:cubicBezTo>
                  <a:cubicBezTo>
                    <a:pt x="36" y="28"/>
                    <a:pt x="37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20"/>
                    <a:pt x="39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5"/>
                    <a:pt x="35" y="15"/>
                  </a:cubicBezTo>
                  <a:cubicBezTo>
                    <a:pt x="33" y="15"/>
                    <a:pt x="32" y="17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8"/>
                    <a:pt x="27" y="6"/>
                  </a:cubicBezTo>
                  <a:cubicBezTo>
                    <a:pt x="27" y="5"/>
                    <a:pt x="25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4" y="5"/>
                    <a:pt x="14" y="6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8" y="15"/>
                    <a:pt x="7" y="15"/>
                  </a:cubicBezTo>
                  <a:cubicBezTo>
                    <a:pt x="5" y="15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8"/>
                    <a:pt x="7" y="28"/>
                  </a:cubicBezTo>
                  <a:cubicBezTo>
                    <a:pt x="8" y="28"/>
                    <a:pt x="10" y="26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6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10"/>
            <p:cNvSpPr>
              <a:spLocks noEditPoints="1"/>
            </p:cNvSpPr>
            <p:nvPr userDrawn="1"/>
          </p:nvSpPr>
          <p:spPr bwMode="auto">
            <a:xfrm>
              <a:off x="7401258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10 w 34"/>
                <a:gd name="T9" fmla="*/ 26 h 32"/>
                <a:gd name="T10" fmla="*/ 26 w 34"/>
                <a:gd name="T11" fmla="*/ 26 h 32"/>
                <a:gd name="T12" fmla="*/ 30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2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26" y="26"/>
                  </a:lnTo>
                  <a:lnTo>
                    <a:pt x="30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2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 11"/>
            <p:cNvSpPr>
              <a:spLocks/>
            </p:cNvSpPr>
            <p:nvPr userDrawn="1"/>
          </p:nvSpPr>
          <p:spPr bwMode="auto">
            <a:xfrm>
              <a:off x="7458509" y="798513"/>
              <a:ext cx="44528" cy="50800"/>
            </a:xfrm>
            <a:custGeom>
              <a:avLst/>
              <a:gdLst>
                <a:gd name="T0" fmla="*/ 11 w 14"/>
                <a:gd name="T1" fmla="*/ 9 h 16"/>
                <a:gd name="T2" fmla="*/ 7 w 14"/>
                <a:gd name="T3" fmla="*/ 14 h 16"/>
                <a:gd name="T4" fmla="*/ 3 w 14"/>
                <a:gd name="T5" fmla="*/ 9 h 16"/>
                <a:gd name="T6" fmla="*/ 3 w 14"/>
                <a:gd name="T7" fmla="*/ 0 h 16"/>
                <a:gd name="T8" fmla="*/ 0 w 14"/>
                <a:gd name="T9" fmla="*/ 0 h 16"/>
                <a:gd name="T10" fmla="*/ 0 w 14"/>
                <a:gd name="T11" fmla="*/ 9 h 16"/>
                <a:gd name="T12" fmla="*/ 7 w 14"/>
                <a:gd name="T13" fmla="*/ 16 h 16"/>
                <a:gd name="T14" fmla="*/ 14 w 14"/>
                <a:gd name="T15" fmla="*/ 9 h 16"/>
                <a:gd name="T16" fmla="*/ 14 w 14"/>
                <a:gd name="T17" fmla="*/ 0 h 16"/>
                <a:gd name="T18" fmla="*/ 11 w 14"/>
                <a:gd name="T19" fmla="*/ 0 h 16"/>
                <a:gd name="T20" fmla="*/ 11 w 14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4" y="16"/>
                    <a:pt x="7" y="16"/>
                  </a:cubicBezTo>
                  <a:cubicBezTo>
                    <a:pt x="10" y="16"/>
                    <a:pt x="14" y="14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reeform 12"/>
            <p:cNvSpPr>
              <a:spLocks/>
            </p:cNvSpPr>
            <p:nvPr userDrawn="1"/>
          </p:nvSpPr>
          <p:spPr bwMode="auto">
            <a:xfrm>
              <a:off x="7512579" y="795338"/>
              <a:ext cx="41348" cy="53975"/>
            </a:xfrm>
            <a:custGeom>
              <a:avLst/>
              <a:gdLst>
                <a:gd name="T0" fmla="*/ 7 w 13"/>
                <a:gd name="T1" fmla="*/ 7 h 17"/>
                <a:gd name="T2" fmla="*/ 3 w 13"/>
                <a:gd name="T3" fmla="*/ 5 h 17"/>
                <a:gd name="T4" fmla="*/ 7 w 13"/>
                <a:gd name="T5" fmla="*/ 3 h 17"/>
                <a:gd name="T6" fmla="*/ 11 w 13"/>
                <a:gd name="T7" fmla="*/ 5 h 17"/>
                <a:gd name="T8" fmla="*/ 11 w 13"/>
                <a:gd name="T9" fmla="*/ 5 h 17"/>
                <a:gd name="T10" fmla="*/ 13 w 13"/>
                <a:gd name="T11" fmla="*/ 4 h 17"/>
                <a:gd name="T12" fmla="*/ 13 w 13"/>
                <a:gd name="T13" fmla="*/ 3 h 17"/>
                <a:gd name="T14" fmla="*/ 7 w 13"/>
                <a:gd name="T15" fmla="*/ 0 h 17"/>
                <a:gd name="T16" fmla="*/ 2 w 13"/>
                <a:gd name="T17" fmla="*/ 2 h 17"/>
                <a:gd name="T18" fmla="*/ 0 w 13"/>
                <a:gd name="T19" fmla="*/ 5 h 17"/>
                <a:gd name="T20" fmla="*/ 7 w 13"/>
                <a:gd name="T21" fmla="*/ 10 h 17"/>
                <a:gd name="T22" fmla="*/ 11 w 13"/>
                <a:gd name="T23" fmla="*/ 12 h 17"/>
                <a:gd name="T24" fmla="*/ 7 w 13"/>
                <a:gd name="T25" fmla="*/ 15 h 17"/>
                <a:gd name="T26" fmla="*/ 2 w 13"/>
                <a:gd name="T27" fmla="*/ 12 h 17"/>
                <a:gd name="T28" fmla="*/ 2 w 13"/>
                <a:gd name="T29" fmla="*/ 12 h 17"/>
                <a:gd name="T30" fmla="*/ 0 w 13"/>
                <a:gd name="T31" fmla="*/ 13 h 17"/>
                <a:gd name="T32" fmla="*/ 0 w 13"/>
                <a:gd name="T33" fmla="*/ 14 h 17"/>
                <a:gd name="T34" fmla="*/ 7 w 13"/>
                <a:gd name="T35" fmla="*/ 17 h 17"/>
                <a:gd name="T36" fmla="*/ 13 w 13"/>
                <a:gd name="T37" fmla="*/ 12 h 17"/>
                <a:gd name="T38" fmla="*/ 7 w 13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7">
                  <a:moveTo>
                    <a:pt x="7" y="7"/>
                  </a:moveTo>
                  <a:cubicBezTo>
                    <a:pt x="5" y="7"/>
                    <a:pt x="3" y="6"/>
                    <a:pt x="3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0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9"/>
                    <a:pt x="4" y="9"/>
                    <a:pt x="7" y="10"/>
                  </a:cubicBezTo>
                  <a:cubicBezTo>
                    <a:pt x="9" y="10"/>
                    <a:pt x="11" y="11"/>
                    <a:pt x="11" y="12"/>
                  </a:cubicBezTo>
                  <a:cubicBezTo>
                    <a:pt x="11" y="15"/>
                    <a:pt x="8" y="15"/>
                    <a:pt x="7" y="15"/>
                  </a:cubicBezTo>
                  <a:cubicBezTo>
                    <a:pt x="5" y="15"/>
                    <a:pt x="3" y="14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17"/>
                    <a:pt x="7" y="17"/>
                  </a:cubicBezTo>
                  <a:cubicBezTo>
                    <a:pt x="10" y="17"/>
                    <a:pt x="13" y="16"/>
                    <a:pt x="13" y="12"/>
                  </a:cubicBezTo>
                  <a:cubicBezTo>
                    <a:pt x="13" y="9"/>
                    <a:pt x="10" y="8"/>
                    <a:pt x="7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13"/>
            <p:cNvSpPr>
              <a:spLocks/>
            </p:cNvSpPr>
            <p:nvPr userDrawn="1"/>
          </p:nvSpPr>
          <p:spPr bwMode="auto">
            <a:xfrm>
              <a:off x="7560288" y="798513"/>
              <a:ext cx="41348" cy="50800"/>
            </a:xfrm>
            <a:custGeom>
              <a:avLst/>
              <a:gdLst>
                <a:gd name="T0" fmla="*/ 0 w 26"/>
                <a:gd name="T1" fmla="*/ 4 h 32"/>
                <a:gd name="T2" fmla="*/ 10 w 26"/>
                <a:gd name="T3" fmla="*/ 4 h 32"/>
                <a:gd name="T4" fmla="*/ 10 w 26"/>
                <a:gd name="T5" fmla="*/ 32 h 32"/>
                <a:gd name="T6" fmla="*/ 16 w 26"/>
                <a:gd name="T7" fmla="*/ 32 h 32"/>
                <a:gd name="T8" fmla="*/ 16 w 26"/>
                <a:gd name="T9" fmla="*/ 4 h 32"/>
                <a:gd name="T10" fmla="*/ 26 w 26"/>
                <a:gd name="T11" fmla="*/ 4 h 32"/>
                <a:gd name="T12" fmla="*/ 26 w 26"/>
                <a:gd name="T13" fmla="*/ 0 h 32"/>
                <a:gd name="T14" fmla="*/ 0 w 26"/>
                <a:gd name="T15" fmla="*/ 0 h 32"/>
                <a:gd name="T16" fmla="*/ 0 w 26"/>
                <a:gd name="T17" fmla="*/ 4 h 32"/>
                <a:gd name="T18" fmla="*/ 0 w 26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4"/>
                  </a:move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14"/>
            <p:cNvSpPr>
              <a:spLocks noEditPoints="1"/>
            </p:cNvSpPr>
            <p:nvPr userDrawn="1"/>
          </p:nvSpPr>
          <p:spPr bwMode="auto">
            <a:xfrm>
              <a:off x="7611177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0 w 14"/>
                <a:gd name="T15" fmla="*/ 16 h 16"/>
                <a:gd name="T16" fmla="*/ 14 w 14"/>
                <a:gd name="T17" fmla="*/ 16 h 16"/>
                <a:gd name="T18" fmla="*/ 8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15"/>
            <p:cNvSpPr>
              <a:spLocks noEditPoints="1"/>
            </p:cNvSpPr>
            <p:nvPr userDrawn="1"/>
          </p:nvSpPr>
          <p:spPr bwMode="auto">
            <a:xfrm>
              <a:off x="7658886" y="798513"/>
              <a:ext cx="54070" cy="50800"/>
            </a:xfrm>
            <a:custGeom>
              <a:avLst/>
              <a:gdLst>
                <a:gd name="T0" fmla="*/ 18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4 w 34"/>
                <a:gd name="T7" fmla="*/ 32 h 32"/>
                <a:gd name="T8" fmla="*/ 8 w 34"/>
                <a:gd name="T9" fmla="*/ 26 h 32"/>
                <a:gd name="T10" fmla="*/ 24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18 w 34"/>
                <a:gd name="T19" fmla="*/ 0 h 32"/>
                <a:gd name="T20" fmla="*/ 18 w 34"/>
                <a:gd name="T21" fmla="*/ 0 h 32"/>
                <a:gd name="T22" fmla="*/ 22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2 w 34"/>
                <a:gd name="T29" fmla="*/ 20 h 32"/>
                <a:gd name="T30" fmla="*/ 22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8" y="26"/>
                  </a:lnTo>
                  <a:lnTo>
                    <a:pt x="24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22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2" y="2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16"/>
            <p:cNvSpPr>
              <a:spLocks/>
            </p:cNvSpPr>
            <p:nvPr userDrawn="1"/>
          </p:nvSpPr>
          <p:spPr bwMode="auto">
            <a:xfrm>
              <a:off x="7719318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17"/>
            <p:cNvSpPr>
              <a:spLocks/>
            </p:cNvSpPr>
            <p:nvPr userDrawn="1"/>
          </p:nvSpPr>
          <p:spPr bwMode="auto">
            <a:xfrm>
              <a:off x="7763846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18"/>
            <p:cNvSpPr>
              <a:spLocks noEditPoints="1"/>
            </p:cNvSpPr>
            <p:nvPr userDrawn="1"/>
          </p:nvSpPr>
          <p:spPr bwMode="auto">
            <a:xfrm>
              <a:off x="7779749" y="798513"/>
              <a:ext cx="52480" cy="50800"/>
            </a:xfrm>
            <a:custGeom>
              <a:avLst/>
              <a:gdLst>
                <a:gd name="T0" fmla="*/ 19 w 33"/>
                <a:gd name="T1" fmla="*/ 0 h 32"/>
                <a:gd name="T2" fmla="*/ 13 w 33"/>
                <a:gd name="T3" fmla="*/ 0 h 32"/>
                <a:gd name="T4" fmla="*/ 0 w 33"/>
                <a:gd name="T5" fmla="*/ 32 h 32"/>
                <a:gd name="T6" fmla="*/ 6 w 33"/>
                <a:gd name="T7" fmla="*/ 32 h 32"/>
                <a:gd name="T8" fmla="*/ 7 w 33"/>
                <a:gd name="T9" fmla="*/ 26 h 32"/>
                <a:gd name="T10" fmla="*/ 25 w 33"/>
                <a:gd name="T11" fmla="*/ 26 h 32"/>
                <a:gd name="T12" fmla="*/ 27 w 33"/>
                <a:gd name="T13" fmla="*/ 32 h 32"/>
                <a:gd name="T14" fmla="*/ 33 w 33"/>
                <a:gd name="T15" fmla="*/ 32 h 32"/>
                <a:gd name="T16" fmla="*/ 19 w 33"/>
                <a:gd name="T17" fmla="*/ 0 h 32"/>
                <a:gd name="T18" fmla="*/ 19 w 33"/>
                <a:gd name="T19" fmla="*/ 0 h 32"/>
                <a:gd name="T20" fmla="*/ 19 w 33"/>
                <a:gd name="T21" fmla="*/ 0 h 32"/>
                <a:gd name="T22" fmla="*/ 23 w 33"/>
                <a:gd name="T23" fmla="*/ 20 h 32"/>
                <a:gd name="T24" fmla="*/ 9 w 33"/>
                <a:gd name="T25" fmla="*/ 20 h 32"/>
                <a:gd name="T26" fmla="*/ 17 w 33"/>
                <a:gd name="T27" fmla="*/ 6 h 32"/>
                <a:gd name="T28" fmla="*/ 23 w 33"/>
                <a:gd name="T29" fmla="*/ 20 h 32"/>
                <a:gd name="T30" fmla="*/ 23 w 33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" h="32">
                  <a:moveTo>
                    <a:pt x="19" y="0"/>
                  </a:moveTo>
                  <a:lnTo>
                    <a:pt x="13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7" y="26"/>
                  </a:lnTo>
                  <a:lnTo>
                    <a:pt x="25" y="26"/>
                  </a:lnTo>
                  <a:lnTo>
                    <a:pt x="27" y="32"/>
                  </a:lnTo>
                  <a:lnTo>
                    <a:pt x="33" y="32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close/>
                  <a:moveTo>
                    <a:pt x="23" y="20"/>
                  </a:moveTo>
                  <a:lnTo>
                    <a:pt x="9" y="20"/>
                  </a:lnTo>
                  <a:lnTo>
                    <a:pt x="17" y="6"/>
                  </a:lnTo>
                  <a:lnTo>
                    <a:pt x="23" y="20"/>
                  </a:lnTo>
                  <a:lnTo>
                    <a:pt x="23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9"/>
            <p:cNvSpPr>
              <a:spLocks/>
            </p:cNvSpPr>
            <p:nvPr userDrawn="1"/>
          </p:nvSpPr>
          <p:spPr bwMode="auto">
            <a:xfrm>
              <a:off x="7841771" y="798513"/>
              <a:ext cx="41348" cy="50800"/>
            </a:xfrm>
            <a:custGeom>
              <a:avLst/>
              <a:gdLst>
                <a:gd name="T0" fmla="*/ 22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2 w 26"/>
                <a:gd name="T19" fmla="*/ 0 h 32"/>
                <a:gd name="T20" fmla="*/ 22 w 26"/>
                <a:gd name="T21" fmla="*/ 22 h 32"/>
                <a:gd name="T22" fmla="*/ 22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20"/>
            <p:cNvSpPr>
              <a:spLocks/>
            </p:cNvSpPr>
            <p:nvPr userDrawn="1"/>
          </p:nvSpPr>
          <p:spPr bwMode="auto">
            <a:xfrm>
              <a:off x="7921286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2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4" y="15"/>
                    <a:pt x="3" y="12"/>
                    <a:pt x="3" y="9"/>
                  </a:cubicBezTo>
                  <a:cubicBezTo>
                    <a:pt x="3" y="6"/>
                    <a:pt x="4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21"/>
            <p:cNvSpPr>
              <a:spLocks noEditPoints="1"/>
            </p:cNvSpPr>
            <p:nvPr userDrawn="1"/>
          </p:nvSpPr>
          <p:spPr bwMode="auto">
            <a:xfrm>
              <a:off x="7972176" y="798513"/>
              <a:ext cx="54070" cy="50800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22"/>
            <p:cNvSpPr>
              <a:spLocks/>
            </p:cNvSpPr>
            <p:nvPr userDrawn="1"/>
          </p:nvSpPr>
          <p:spPr bwMode="auto">
            <a:xfrm>
              <a:off x="8023065" y="798513"/>
              <a:ext cx="44528" cy="50800"/>
            </a:xfrm>
            <a:custGeom>
              <a:avLst/>
              <a:gdLst>
                <a:gd name="T0" fmla="*/ 0 w 28"/>
                <a:gd name="T1" fmla="*/ 4 h 32"/>
                <a:gd name="T2" fmla="*/ 12 w 28"/>
                <a:gd name="T3" fmla="*/ 4 h 32"/>
                <a:gd name="T4" fmla="*/ 12 w 28"/>
                <a:gd name="T5" fmla="*/ 32 h 32"/>
                <a:gd name="T6" fmla="*/ 16 w 28"/>
                <a:gd name="T7" fmla="*/ 32 h 32"/>
                <a:gd name="T8" fmla="*/ 16 w 28"/>
                <a:gd name="T9" fmla="*/ 4 h 32"/>
                <a:gd name="T10" fmla="*/ 28 w 28"/>
                <a:gd name="T11" fmla="*/ 4 h 32"/>
                <a:gd name="T12" fmla="*/ 28 w 28"/>
                <a:gd name="T13" fmla="*/ 0 h 32"/>
                <a:gd name="T14" fmla="*/ 0 w 28"/>
                <a:gd name="T15" fmla="*/ 0 h 32"/>
                <a:gd name="T16" fmla="*/ 0 w 28"/>
                <a:gd name="T17" fmla="*/ 4 h 32"/>
                <a:gd name="T18" fmla="*/ 0 w 28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2">
                  <a:moveTo>
                    <a:pt x="0" y="4"/>
                  </a:moveTo>
                  <a:lnTo>
                    <a:pt x="12" y="4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23"/>
            <p:cNvSpPr>
              <a:spLocks/>
            </p:cNvSpPr>
            <p:nvPr userDrawn="1"/>
          </p:nvSpPr>
          <p:spPr bwMode="auto">
            <a:xfrm>
              <a:off x="8073955" y="798513"/>
              <a:ext cx="44528" cy="50800"/>
            </a:xfrm>
            <a:custGeom>
              <a:avLst/>
              <a:gdLst>
                <a:gd name="T0" fmla="*/ 22 w 28"/>
                <a:gd name="T1" fmla="*/ 12 h 32"/>
                <a:gd name="T2" fmla="*/ 6 w 28"/>
                <a:gd name="T3" fmla="*/ 12 h 32"/>
                <a:gd name="T4" fmla="*/ 6 w 28"/>
                <a:gd name="T5" fmla="*/ 0 h 32"/>
                <a:gd name="T6" fmla="*/ 0 w 28"/>
                <a:gd name="T7" fmla="*/ 0 h 32"/>
                <a:gd name="T8" fmla="*/ 0 w 28"/>
                <a:gd name="T9" fmla="*/ 32 h 32"/>
                <a:gd name="T10" fmla="*/ 6 w 28"/>
                <a:gd name="T11" fmla="*/ 32 h 32"/>
                <a:gd name="T12" fmla="*/ 6 w 28"/>
                <a:gd name="T13" fmla="*/ 18 h 32"/>
                <a:gd name="T14" fmla="*/ 22 w 28"/>
                <a:gd name="T15" fmla="*/ 18 h 32"/>
                <a:gd name="T16" fmla="*/ 22 w 28"/>
                <a:gd name="T17" fmla="*/ 32 h 32"/>
                <a:gd name="T18" fmla="*/ 28 w 28"/>
                <a:gd name="T19" fmla="*/ 32 h 32"/>
                <a:gd name="T20" fmla="*/ 28 w 28"/>
                <a:gd name="T21" fmla="*/ 0 h 32"/>
                <a:gd name="T22" fmla="*/ 22 w 28"/>
                <a:gd name="T23" fmla="*/ 0 h 32"/>
                <a:gd name="T24" fmla="*/ 22 w 28"/>
                <a:gd name="T25" fmla="*/ 12 h 32"/>
                <a:gd name="T26" fmla="*/ 22 w 28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2" y="12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2" y="32"/>
                  </a:lnTo>
                  <a:lnTo>
                    <a:pt x="28" y="3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24"/>
            <p:cNvSpPr>
              <a:spLocks noEditPoints="1"/>
            </p:cNvSpPr>
            <p:nvPr userDrawn="1"/>
          </p:nvSpPr>
          <p:spPr bwMode="auto">
            <a:xfrm>
              <a:off x="8128025" y="795338"/>
              <a:ext cx="50890" cy="53975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5 h 17"/>
                <a:gd name="T12" fmla="*/ 2 w 16"/>
                <a:gd name="T13" fmla="*/ 9 h 17"/>
                <a:gd name="T14" fmla="*/ 8 w 16"/>
                <a:gd name="T15" fmla="*/ 3 h 17"/>
                <a:gd name="T16" fmla="*/ 14 w 16"/>
                <a:gd name="T17" fmla="*/ 9 h 17"/>
                <a:gd name="T18" fmla="*/ 8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2" y="17"/>
                    <a:pt x="8" y="17"/>
                  </a:cubicBezTo>
                  <a:cubicBezTo>
                    <a:pt x="14" y="17"/>
                    <a:pt x="16" y="13"/>
                    <a:pt x="16" y="9"/>
                  </a:cubicBezTo>
                  <a:cubicBezTo>
                    <a:pt x="16" y="5"/>
                    <a:pt x="14" y="0"/>
                    <a:pt x="8" y="0"/>
                  </a:cubicBezTo>
                  <a:close/>
                  <a:moveTo>
                    <a:pt x="8" y="15"/>
                  </a:moveTo>
                  <a:cubicBezTo>
                    <a:pt x="4" y="15"/>
                    <a:pt x="2" y="12"/>
                    <a:pt x="2" y="9"/>
                  </a:cubicBezTo>
                  <a:cubicBezTo>
                    <a:pt x="2" y="6"/>
                    <a:pt x="4" y="3"/>
                    <a:pt x="8" y="3"/>
                  </a:cubicBezTo>
                  <a:cubicBezTo>
                    <a:pt x="12" y="3"/>
                    <a:pt x="14" y="6"/>
                    <a:pt x="14" y="9"/>
                  </a:cubicBezTo>
                  <a:cubicBezTo>
                    <a:pt x="14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25"/>
            <p:cNvSpPr>
              <a:spLocks/>
            </p:cNvSpPr>
            <p:nvPr userDrawn="1"/>
          </p:nvSpPr>
          <p:spPr bwMode="auto">
            <a:xfrm>
              <a:off x="8188456" y="798513"/>
              <a:ext cx="34987" cy="50800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26"/>
            <p:cNvSpPr>
              <a:spLocks/>
            </p:cNvSpPr>
            <p:nvPr userDrawn="1"/>
          </p:nvSpPr>
          <p:spPr bwMode="auto">
            <a:xfrm>
              <a:off x="8232985" y="798513"/>
              <a:ext cx="6361" cy="50800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27"/>
            <p:cNvSpPr>
              <a:spLocks/>
            </p:cNvSpPr>
            <p:nvPr userDrawn="1"/>
          </p:nvSpPr>
          <p:spPr bwMode="auto">
            <a:xfrm>
              <a:off x="8248888" y="795338"/>
              <a:ext cx="47709" cy="53975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3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5" y="15"/>
                    <a:pt x="3" y="12"/>
                    <a:pt x="3" y="9"/>
                  </a:cubicBezTo>
                  <a:cubicBezTo>
                    <a:pt x="3" y="6"/>
                    <a:pt x="5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28"/>
            <p:cNvSpPr>
              <a:spLocks/>
            </p:cNvSpPr>
            <p:nvPr userDrawn="1"/>
          </p:nvSpPr>
          <p:spPr bwMode="auto">
            <a:xfrm>
              <a:off x="8331584" y="798513"/>
              <a:ext cx="41348" cy="50800"/>
            </a:xfrm>
            <a:custGeom>
              <a:avLst/>
              <a:gdLst>
                <a:gd name="T0" fmla="*/ 11 w 13"/>
                <a:gd name="T1" fmla="*/ 9 h 16"/>
                <a:gd name="T2" fmla="*/ 7 w 13"/>
                <a:gd name="T3" fmla="*/ 14 h 16"/>
                <a:gd name="T4" fmla="*/ 2 w 13"/>
                <a:gd name="T5" fmla="*/ 9 h 16"/>
                <a:gd name="T6" fmla="*/ 2 w 13"/>
                <a:gd name="T7" fmla="*/ 0 h 16"/>
                <a:gd name="T8" fmla="*/ 0 w 13"/>
                <a:gd name="T9" fmla="*/ 0 h 16"/>
                <a:gd name="T10" fmla="*/ 0 w 13"/>
                <a:gd name="T11" fmla="*/ 9 h 16"/>
                <a:gd name="T12" fmla="*/ 7 w 13"/>
                <a:gd name="T13" fmla="*/ 16 h 16"/>
                <a:gd name="T14" fmla="*/ 13 w 13"/>
                <a:gd name="T15" fmla="*/ 9 h 16"/>
                <a:gd name="T16" fmla="*/ 13 w 13"/>
                <a:gd name="T17" fmla="*/ 0 h 16"/>
                <a:gd name="T18" fmla="*/ 11 w 13"/>
                <a:gd name="T19" fmla="*/ 0 h 16"/>
                <a:gd name="T20" fmla="*/ 11 w 13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2" y="12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6"/>
                    <a:pt x="7" y="16"/>
                  </a:cubicBezTo>
                  <a:cubicBezTo>
                    <a:pt x="10" y="16"/>
                    <a:pt x="13" y="14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29"/>
            <p:cNvSpPr>
              <a:spLocks/>
            </p:cNvSpPr>
            <p:nvPr userDrawn="1"/>
          </p:nvSpPr>
          <p:spPr bwMode="auto">
            <a:xfrm>
              <a:off x="8388834" y="798513"/>
              <a:ext cx="41348" cy="50800"/>
            </a:xfrm>
            <a:custGeom>
              <a:avLst/>
              <a:gdLst>
                <a:gd name="T0" fmla="*/ 20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0 w 26"/>
                <a:gd name="T19" fmla="*/ 0 h 32"/>
                <a:gd name="T20" fmla="*/ 20 w 26"/>
                <a:gd name="T21" fmla="*/ 22 h 32"/>
                <a:gd name="T22" fmla="*/ 20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0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30"/>
            <p:cNvSpPr>
              <a:spLocks/>
            </p:cNvSpPr>
            <p:nvPr userDrawn="1"/>
          </p:nvSpPr>
          <p:spPr bwMode="auto">
            <a:xfrm>
              <a:off x="8442905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31"/>
            <p:cNvSpPr>
              <a:spLocks/>
            </p:cNvSpPr>
            <p:nvPr userDrawn="1"/>
          </p:nvSpPr>
          <p:spPr bwMode="auto">
            <a:xfrm>
              <a:off x="8461988" y="798513"/>
              <a:ext cx="50890" cy="50800"/>
            </a:xfrm>
            <a:custGeom>
              <a:avLst/>
              <a:gdLst>
                <a:gd name="T0" fmla="*/ 6 w 32"/>
                <a:gd name="T1" fmla="*/ 0 h 32"/>
                <a:gd name="T2" fmla="*/ 0 w 32"/>
                <a:gd name="T3" fmla="*/ 0 h 32"/>
                <a:gd name="T4" fmla="*/ 12 w 32"/>
                <a:gd name="T5" fmla="*/ 32 h 32"/>
                <a:gd name="T6" fmla="*/ 18 w 32"/>
                <a:gd name="T7" fmla="*/ 32 h 32"/>
                <a:gd name="T8" fmla="*/ 32 w 32"/>
                <a:gd name="T9" fmla="*/ 0 h 32"/>
                <a:gd name="T10" fmla="*/ 26 w 32"/>
                <a:gd name="T11" fmla="*/ 0 h 32"/>
                <a:gd name="T12" fmla="*/ 16 w 32"/>
                <a:gd name="T13" fmla="*/ 26 h 32"/>
                <a:gd name="T14" fmla="*/ 6 w 32"/>
                <a:gd name="T15" fmla="*/ 0 h 32"/>
                <a:gd name="T16" fmla="*/ 6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0" y="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32"/>
            <p:cNvSpPr>
              <a:spLocks/>
            </p:cNvSpPr>
            <p:nvPr userDrawn="1"/>
          </p:nvSpPr>
          <p:spPr bwMode="auto">
            <a:xfrm>
              <a:off x="8519239" y="798513"/>
              <a:ext cx="38167" cy="50800"/>
            </a:xfrm>
            <a:custGeom>
              <a:avLst/>
              <a:gdLst>
                <a:gd name="T0" fmla="*/ 6 w 24"/>
                <a:gd name="T1" fmla="*/ 18 h 32"/>
                <a:gd name="T2" fmla="*/ 24 w 24"/>
                <a:gd name="T3" fmla="*/ 18 h 32"/>
                <a:gd name="T4" fmla="*/ 24 w 24"/>
                <a:gd name="T5" fmla="*/ 12 h 32"/>
                <a:gd name="T6" fmla="*/ 6 w 24"/>
                <a:gd name="T7" fmla="*/ 12 h 32"/>
                <a:gd name="T8" fmla="*/ 6 w 24"/>
                <a:gd name="T9" fmla="*/ 4 h 32"/>
                <a:gd name="T10" fmla="*/ 24 w 24"/>
                <a:gd name="T11" fmla="*/ 4 h 32"/>
                <a:gd name="T12" fmla="*/ 24 w 24"/>
                <a:gd name="T13" fmla="*/ 0 h 32"/>
                <a:gd name="T14" fmla="*/ 0 w 24"/>
                <a:gd name="T15" fmla="*/ 0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6 h 32"/>
                <a:gd name="T22" fmla="*/ 6 w 24"/>
                <a:gd name="T23" fmla="*/ 26 h 32"/>
                <a:gd name="T24" fmla="*/ 6 w 24"/>
                <a:gd name="T25" fmla="*/ 18 h 32"/>
                <a:gd name="T26" fmla="*/ 6 w 24"/>
                <a:gd name="T2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6" y="18"/>
                  </a:moveTo>
                  <a:lnTo>
                    <a:pt x="24" y="18"/>
                  </a:lnTo>
                  <a:lnTo>
                    <a:pt x="24" y="12"/>
                  </a:lnTo>
                  <a:lnTo>
                    <a:pt x="6" y="12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33"/>
            <p:cNvSpPr>
              <a:spLocks noEditPoints="1"/>
            </p:cNvSpPr>
            <p:nvPr userDrawn="1"/>
          </p:nvSpPr>
          <p:spPr bwMode="auto">
            <a:xfrm>
              <a:off x="8570129" y="798513"/>
              <a:ext cx="44528" cy="50800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1 w 14"/>
                <a:gd name="T15" fmla="*/ 16 h 16"/>
                <a:gd name="T16" fmla="*/ 14 w 14"/>
                <a:gd name="T17" fmla="*/ 16 h 16"/>
                <a:gd name="T18" fmla="*/ 9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34"/>
            <p:cNvSpPr>
              <a:spLocks/>
            </p:cNvSpPr>
            <p:nvPr userDrawn="1"/>
          </p:nvSpPr>
          <p:spPr bwMode="auto">
            <a:xfrm>
              <a:off x="8617838" y="795338"/>
              <a:ext cx="44528" cy="53975"/>
            </a:xfrm>
            <a:custGeom>
              <a:avLst/>
              <a:gdLst>
                <a:gd name="T0" fmla="*/ 8 w 14"/>
                <a:gd name="T1" fmla="*/ 7 h 17"/>
                <a:gd name="T2" fmla="*/ 4 w 14"/>
                <a:gd name="T3" fmla="*/ 5 h 17"/>
                <a:gd name="T4" fmla="*/ 7 w 14"/>
                <a:gd name="T5" fmla="*/ 3 h 17"/>
                <a:gd name="T6" fmla="*/ 12 w 14"/>
                <a:gd name="T7" fmla="*/ 5 h 17"/>
                <a:gd name="T8" fmla="*/ 12 w 14"/>
                <a:gd name="T9" fmla="*/ 5 h 17"/>
                <a:gd name="T10" fmla="*/ 14 w 14"/>
                <a:gd name="T11" fmla="*/ 4 h 17"/>
                <a:gd name="T12" fmla="*/ 14 w 14"/>
                <a:gd name="T13" fmla="*/ 3 h 17"/>
                <a:gd name="T14" fmla="*/ 7 w 14"/>
                <a:gd name="T15" fmla="*/ 0 h 17"/>
                <a:gd name="T16" fmla="*/ 2 w 14"/>
                <a:gd name="T17" fmla="*/ 2 h 17"/>
                <a:gd name="T18" fmla="*/ 1 w 14"/>
                <a:gd name="T19" fmla="*/ 5 h 17"/>
                <a:gd name="T20" fmla="*/ 7 w 14"/>
                <a:gd name="T21" fmla="*/ 10 h 17"/>
                <a:gd name="T22" fmla="*/ 12 w 14"/>
                <a:gd name="T23" fmla="*/ 12 h 17"/>
                <a:gd name="T24" fmla="*/ 7 w 14"/>
                <a:gd name="T25" fmla="*/ 15 h 17"/>
                <a:gd name="T26" fmla="*/ 3 w 14"/>
                <a:gd name="T27" fmla="*/ 12 h 17"/>
                <a:gd name="T28" fmla="*/ 2 w 14"/>
                <a:gd name="T29" fmla="*/ 12 h 17"/>
                <a:gd name="T30" fmla="*/ 0 w 14"/>
                <a:gd name="T31" fmla="*/ 13 h 17"/>
                <a:gd name="T32" fmla="*/ 0 w 14"/>
                <a:gd name="T33" fmla="*/ 14 h 17"/>
                <a:gd name="T34" fmla="*/ 7 w 14"/>
                <a:gd name="T35" fmla="*/ 17 h 17"/>
                <a:gd name="T36" fmla="*/ 14 w 14"/>
                <a:gd name="T37" fmla="*/ 12 h 17"/>
                <a:gd name="T38" fmla="*/ 8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8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5" y="9"/>
                    <a:pt x="7" y="10"/>
                  </a:cubicBezTo>
                  <a:cubicBezTo>
                    <a:pt x="10" y="10"/>
                    <a:pt x="12" y="11"/>
                    <a:pt x="12" y="12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4" y="17"/>
                    <a:pt x="7" y="17"/>
                  </a:cubicBezTo>
                  <a:cubicBezTo>
                    <a:pt x="11" y="17"/>
                    <a:pt x="14" y="16"/>
                    <a:pt x="14" y="12"/>
                  </a:cubicBezTo>
                  <a:cubicBezTo>
                    <a:pt x="14" y="9"/>
                    <a:pt x="11" y="8"/>
                    <a:pt x="8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35"/>
            <p:cNvSpPr>
              <a:spLocks/>
            </p:cNvSpPr>
            <p:nvPr userDrawn="1"/>
          </p:nvSpPr>
          <p:spPr bwMode="auto">
            <a:xfrm>
              <a:off x="8671908" y="798513"/>
              <a:ext cx="9542" cy="50800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36"/>
            <p:cNvSpPr>
              <a:spLocks/>
            </p:cNvSpPr>
            <p:nvPr userDrawn="1"/>
          </p:nvSpPr>
          <p:spPr bwMode="auto">
            <a:xfrm>
              <a:off x="8690991" y="798513"/>
              <a:ext cx="84286" cy="50800"/>
            </a:xfrm>
            <a:custGeom>
              <a:avLst/>
              <a:gdLst>
                <a:gd name="T0" fmla="*/ 29 w 53"/>
                <a:gd name="T1" fmla="*/ 0 h 32"/>
                <a:gd name="T2" fmla="*/ 0 w 53"/>
                <a:gd name="T3" fmla="*/ 0 h 32"/>
                <a:gd name="T4" fmla="*/ 0 w 53"/>
                <a:gd name="T5" fmla="*/ 4 h 32"/>
                <a:gd name="T6" fmla="*/ 9 w 53"/>
                <a:gd name="T7" fmla="*/ 4 h 32"/>
                <a:gd name="T8" fmla="*/ 9 w 53"/>
                <a:gd name="T9" fmla="*/ 32 h 32"/>
                <a:gd name="T10" fmla="*/ 15 w 53"/>
                <a:gd name="T11" fmla="*/ 32 h 32"/>
                <a:gd name="T12" fmla="*/ 15 w 53"/>
                <a:gd name="T13" fmla="*/ 4 h 32"/>
                <a:gd name="T14" fmla="*/ 25 w 53"/>
                <a:gd name="T15" fmla="*/ 4 h 32"/>
                <a:gd name="T16" fmla="*/ 35 w 53"/>
                <a:gd name="T17" fmla="*/ 18 h 32"/>
                <a:gd name="T18" fmla="*/ 35 w 53"/>
                <a:gd name="T19" fmla="*/ 32 h 32"/>
                <a:gd name="T20" fmla="*/ 41 w 53"/>
                <a:gd name="T21" fmla="*/ 32 h 32"/>
                <a:gd name="T22" fmla="*/ 41 w 53"/>
                <a:gd name="T23" fmla="*/ 18 h 32"/>
                <a:gd name="T24" fmla="*/ 53 w 53"/>
                <a:gd name="T25" fmla="*/ 0 h 32"/>
                <a:gd name="T26" fmla="*/ 53 w 53"/>
                <a:gd name="T27" fmla="*/ 0 h 32"/>
                <a:gd name="T28" fmla="*/ 53 w 53"/>
                <a:gd name="T29" fmla="*/ 0 h 32"/>
                <a:gd name="T30" fmla="*/ 47 w 53"/>
                <a:gd name="T31" fmla="*/ 0 h 32"/>
                <a:gd name="T32" fmla="*/ 37 w 53"/>
                <a:gd name="T33" fmla="*/ 14 h 32"/>
                <a:gd name="T34" fmla="*/ 29 w 53"/>
                <a:gd name="T35" fmla="*/ 0 h 32"/>
                <a:gd name="T36" fmla="*/ 29 w 53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" h="32">
                  <a:moveTo>
                    <a:pt x="29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9" y="4"/>
                  </a:lnTo>
                  <a:lnTo>
                    <a:pt x="9" y="32"/>
                  </a:lnTo>
                  <a:lnTo>
                    <a:pt x="15" y="32"/>
                  </a:lnTo>
                  <a:lnTo>
                    <a:pt x="15" y="4"/>
                  </a:lnTo>
                  <a:lnTo>
                    <a:pt x="25" y="4"/>
                  </a:lnTo>
                  <a:lnTo>
                    <a:pt x="35" y="18"/>
                  </a:lnTo>
                  <a:lnTo>
                    <a:pt x="35" y="32"/>
                  </a:lnTo>
                  <a:lnTo>
                    <a:pt x="41" y="32"/>
                  </a:lnTo>
                  <a:lnTo>
                    <a:pt x="41" y="18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7" y="0"/>
                  </a:lnTo>
                  <a:lnTo>
                    <a:pt x="37" y="14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37"/>
            <p:cNvSpPr>
              <a:spLocks/>
            </p:cNvSpPr>
            <p:nvPr userDrawn="1"/>
          </p:nvSpPr>
          <p:spPr bwMode="auto">
            <a:xfrm>
              <a:off x="8484252" y="371475"/>
              <a:ext cx="291025" cy="363538"/>
            </a:xfrm>
            <a:custGeom>
              <a:avLst/>
              <a:gdLst>
                <a:gd name="T0" fmla="*/ 92 w 92"/>
                <a:gd name="T1" fmla="*/ 0 h 115"/>
                <a:gd name="T2" fmla="*/ 92 w 92"/>
                <a:gd name="T3" fmla="*/ 71 h 115"/>
                <a:gd name="T4" fmla="*/ 49 w 92"/>
                <a:gd name="T5" fmla="*/ 115 h 115"/>
                <a:gd name="T6" fmla="*/ 0 w 92"/>
                <a:gd name="T7" fmla="*/ 70 h 115"/>
                <a:gd name="T8" fmla="*/ 0 w 92"/>
                <a:gd name="T9" fmla="*/ 0 h 115"/>
                <a:gd name="T10" fmla="*/ 22 w 92"/>
                <a:gd name="T11" fmla="*/ 0 h 115"/>
                <a:gd name="T12" fmla="*/ 22 w 92"/>
                <a:gd name="T13" fmla="*/ 72 h 115"/>
                <a:gd name="T14" fmla="*/ 50 w 92"/>
                <a:gd name="T15" fmla="*/ 105 h 115"/>
                <a:gd name="T16" fmla="*/ 79 w 92"/>
                <a:gd name="T17" fmla="*/ 73 h 115"/>
                <a:gd name="T18" fmla="*/ 79 w 92"/>
                <a:gd name="T19" fmla="*/ 0 h 115"/>
                <a:gd name="T20" fmla="*/ 92 w 92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5">
                  <a:moveTo>
                    <a:pt x="92" y="0"/>
                  </a:moveTo>
                  <a:cubicBezTo>
                    <a:pt x="92" y="71"/>
                    <a:pt x="92" y="71"/>
                    <a:pt x="92" y="71"/>
                  </a:cubicBezTo>
                  <a:cubicBezTo>
                    <a:pt x="92" y="109"/>
                    <a:pt x="62" y="115"/>
                    <a:pt x="49" y="115"/>
                  </a:cubicBezTo>
                  <a:cubicBezTo>
                    <a:pt x="25" y="115"/>
                    <a:pt x="0" y="10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93"/>
                    <a:pt x="32" y="105"/>
                    <a:pt x="50" y="105"/>
                  </a:cubicBezTo>
                  <a:cubicBezTo>
                    <a:pt x="66" y="105"/>
                    <a:pt x="79" y="95"/>
                    <a:pt x="79" y="7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8"/>
            <p:cNvSpPr>
              <a:spLocks/>
            </p:cNvSpPr>
            <p:nvPr userDrawn="1"/>
          </p:nvSpPr>
          <p:spPr bwMode="auto">
            <a:xfrm>
              <a:off x="8096219" y="365125"/>
              <a:ext cx="337144" cy="369888"/>
            </a:xfrm>
            <a:custGeom>
              <a:avLst/>
              <a:gdLst>
                <a:gd name="T0" fmla="*/ 61 w 106"/>
                <a:gd name="T1" fmla="*/ 117 h 117"/>
                <a:gd name="T2" fmla="*/ 0 w 106"/>
                <a:gd name="T3" fmla="*/ 60 h 117"/>
                <a:gd name="T4" fmla="*/ 63 w 106"/>
                <a:gd name="T5" fmla="*/ 0 h 117"/>
                <a:gd name="T6" fmla="*/ 97 w 106"/>
                <a:gd name="T7" fmla="*/ 13 h 117"/>
                <a:gd name="T8" fmla="*/ 106 w 106"/>
                <a:gd name="T9" fmla="*/ 28 h 117"/>
                <a:gd name="T10" fmla="*/ 94 w 106"/>
                <a:gd name="T11" fmla="*/ 39 h 117"/>
                <a:gd name="T12" fmla="*/ 83 w 106"/>
                <a:gd name="T13" fmla="*/ 28 h 117"/>
                <a:gd name="T14" fmla="*/ 86 w 106"/>
                <a:gd name="T15" fmla="*/ 20 h 117"/>
                <a:gd name="T16" fmla="*/ 63 w 106"/>
                <a:gd name="T17" fmla="*/ 10 h 117"/>
                <a:gd name="T18" fmla="*/ 21 w 106"/>
                <a:gd name="T19" fmla="*/ 58 h 117"/>
                <a:gd name="T20" fmla="*/ 65 w 106"/>
                <a:gd name="T21" fmla="*/ 108 h 117"/>
                <a:gd name="T22" fmla="*/ 102 w 106"/>
                <a:gd name="T23" fmla="*/ 93 h 117"/>
                <a:gd name="T24" fmla="*/ 106 w 106"/>
                <a:gd name="T25" fmla="*/ 99 h 117"/>
                <a:gd name="T26" fmla="*/ 61 w 106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17">
                  <a:moveTo>
                    <a:pt x="61" y="117"/>
                  </a:moveTo>
                  <a:cubicBezTo>
                    <a:pt x="23" y="117"/>
                    <a:pt x="0" y="91"/>
                    <a:pt x="0" y="60"/>
                  </a:cubicBezTo>
                  <a:cubicBezTo>
                    <a:pt x="0" y="29"/>
                    <a:pt x="24" y="0"/>
                    <a:pt x="63" y="0"/>
                  </a:cubicBezTo>
                  <a:cubicBezTo>
                    <a:pt x="74" y="0"/>
                    <a:pt x="88" y="4"/>
                    <a:pt x="97" y="13"/>
                  </a:cubicBezTo>
                  <a:cubicBezTo>
                    <a:pt x="102" y="16"/>
                    <a:pt x="106" y="23"/>
                    <a:pt x="106" y="28"/>
                  </a:cubicBezTo>
                  <a:cubicBezTo>
                    <a:pt x="106" y="34"/>
                    <a:pt x="101" y="39"/>
                    <a:pt x="94" y="39"/>
                  </a:cubicBezTo>
                  <a:cubicBezTo>
                    <a:pt x="88" y="39"/>
                    <a:pt x="83" y="34"/>
                    <a:pt x="83" y="28"/>
                  </a:cubicBezTo>
                  <a:cubicBezTo>
                    <a:pt x="83" y="25"/>
                    <a:pt x="84" y="22"/>
                    <a:pt x="86" y="20"/>
                  </a:cubicBezTo>
                  <a:cubicBezTo>
                    <a:pt x="81" y="14"/>
                    <a:pt x="71" y="10"/>
                    <a:pt x="63" y="10"/>
                  </a:cubicBezTo>
                  <a:cubicBezTo>
                    <a:pt x="36" y="10"/>
                    <a:pt x="21" y="35"/>
                    <a:pt x="21" y="58"/>
                  </a:cubicBezTo>
                  <a:cubicBezTo>
                    <a:pt x="21" y="85"/>
                    <a:pt x="38" y="108"/>
                    <a:pt x="65" y="108"/>
                  </a:cubicBezTo>
                  <a:cubicBezTo>
                    <a:pt x="79" y="108"/>
                    <a:pt x="90" y="102"/>
                    <a:pt x="102" y="93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94" y="111"/>
                    <a:pt x="77" y="117"/>
                    <a:pt x="61" y="1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9"/>
            <p:cNvSpPr>
              <a:spLocks noEditPoints="1"/>
            </p:cNvSpPr>
            <p:nvPr userDrawn="1"/>
          </p:nvSpPr>
          <p:spPr bwMode="auto">
            <a:xfrm>
              <a:off x="7760666" y="371475"/>
              <a:ext cx="329192" cy="357188"/>
            </a:xfrm>
            <a:custGeom>
              <a:avLst/>
              <a:gdLst>
                <a:gd name="T0" fmla="*/ 163 w 207"/>
                <a:gd name="T1" fmla="*/ 225 h 225"/>
                <a:gd name="T2" fmla="*/ 207 w 207"/>
                <a:gd name="T3" fmla="*/ 225 h 225"/>
                <a:gd name="T4" fmla="*/ 119 w 207"/>
                <a:gd name="T5" fmla="*/ 0 h 225"/>
                <a:gd name="T6" fmla="*/ 85 w 207"/>
                <a:gd name="T7" fmla="*/ 0 h 225"/>
                <a:gd name="T8" fmla="*/ 0 w 207"/>
                <a:gd name="T9" fmla="*/ 225 h 225"/>
                <a:gd name="T10" fmla="*/ 21 w 207"/>
                <a:gd name="T11" fmla="*/ 225 h 225"/>
                <a:gd name="T12" fmla="*/ 47 w 207"/>
                <a:gd name="T13" fmla="*/ 161 h 225"/>
                <a:gd name="T14" fmla="*/ 139 w 207"/>
                <a:gd name="T15" fmla="*/ 161 h 225"/>
                <a:gd name="T16" fmla="*/ 163 w 207"/>
                <a:gd name="T17" fmla="*/ 225 h 225"/>
                <a:gd name="T18" fmla="*/ 163 w 207"/>
                <a:gd name="T19" fmla="*/ 225 h 225"/>
                <a:gd name="T20" fmla="*/ 53 w 207"/>
                <a:gd name="T21" fmla="*/ 141 h 225"/>
                <a:gd name="T22" fmla="*/ 93 w 207"/>
                <a:gd name="T23" fmla="*/ 36 h 225"/>
                <a:gd name="T24" fmla="*/ 133 w 207"/>
                <a:gd name="T25" fmla="*/ 141 h 225"/>
                <a:gd name="T26" fmla="*/ 53 w 207"/>
                <a:gd name="T27" fmla="*/ 141 h 225"/>
                <a:gd name="T28" fmla="*/ 53 w 207"/>
                <a:gd name="T29" fmla="*/ 14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225">
                  <a:moveTo>
                    <a:pt x="163" y="225"/>
                  </a:moveTo>
                  <a:lnTo>
                    <a:pt x="207" y="225"/>
                  </a:lnTo>
                  <a:lnTo>
                    <a:pt x="119" y="0"/>
                  </a:lnTo>
                  <a:lnTo>
                    <a:pt x="85" y="0"/>
                  </a:lnTo>
                  <a:lnTo>
                    <a:pt x="0" y="225"/>
                  </a:lnTo>
                  <a:lnTo>
                    <a:pt x="21" y="225"/>
                  </a:lnTo>
                  <a:lnTo>
                    <a:pt x="47" y="161"/>
                  </a:lnTo>
                  <a:lnTo>
                    <a:pt x="139" y="161"/>
                  </a:lnTo>
                  <a:lnTo>
                    <a:pt x="163" y="225"/>
                  </a:lnTo>
                  <a:lnTo>
                    <a:pt x="163" y="225"/>
                  </a:lnTo>
                  <a:close/>
                  <a:moveTo>
                    <a:pt x="53" y="141"/>
                  </a:moveTo>
                  <a:lnTo>
                    <a:pt x="93" y="36"/>
                  </a:lnTo>
                  <a:lnTo>
                    <a:pt x="133" y="141"/>
                  </a:lnTo>
                  <a:lnTo>
                    <a:pt x="53" y="141"/>
                  </a:lnTo>
                  <a:lnTo>
                    <a:pt x="53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1148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42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331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779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1674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709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447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4343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677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2023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7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4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71533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47" name="Object 4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40871" y="689568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50" name="Text Placeholder 49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40871" y="1463720"/>
            <a:ext cx="8284029" cy="427259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52" name="Text Placeholder 5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40871" y="-8733"/>
            <a:ext cx="4343399" cy="462758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Section heading</a:t>
            </a:r>
          </a:p>
        </p:txBody>
      </p:sp>
      <p:sp>
        <p:nvSpPr>
          <p:cNvPr id="8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  <p:sp>
        <p:nvSpPr>
          <p:cNvPr id="8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7" y="6510471"/>
            <a:ext cx="4188129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Faculty of Business and Law | Peter Faber Business School</a:t>
            </a:r>
          </a:p>
        </p:txBody>
      </p:sp>
    </p:spTree>
    <p:extLst>
      <p:ext uri="{BB962C8B-B14F-4D97-AF65-F5344CB8AC3E}">
        <p14:creationId xmlns:p14="http://schemas.microsoft.com/office/powerpoint/2010/main" val="27187926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467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72074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611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9359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15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46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16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321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102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770735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2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440871" y="1339935"/>
            <a:ext cx="6734398" cy="507831"/>
          </a:xfr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buNone/>
              <a:defRPr sz="27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Title</a:t>
            </a:r>
          </a:p>
        </p:txBody>
      </p:sp>
      <p:sp>
        <p:nvSpPr>
          <p:cNvPr id="43" name="Text Placehold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440872" y="2275570"/>
            <a:ext cx="8284028" cy="35968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000" b="1" baseline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Sub heading</a:t>
            </a:r>
          </a:p>
        </p:txBody>
      </p:sp>
      <p:sp>
        <p:nvSpPr>
          <p:cNvPr id="83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2640809"/>
            <a:ext cx="8284029" cy="309551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8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872246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2089348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4863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504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901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3126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6139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069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09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3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614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3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1" y="1626054"/>
            <a:ext cx="3867150" cy="4271941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51000"/>
            <a:ext cx="3887788" cy="424699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7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793049"/>
            <a:ext cx="6734398" cy="493981"/>
          </a:xfrm>
        </p:spPr>
        <p:txBody>
          <a:bodyPr>
            <a:spAutoFit/>
          </a:bodyPr>
          <a:lstStyle>
            <a:lvl1pPr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7" y="6510471"/>
            <a:ext cx="3887787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28958502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438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97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321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6472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214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58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5028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52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587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7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3888" y="1864188"/>
            <a:ext cx="7886700" cy="4070577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98929" y="1056579"/>
            <a:ext cx="6734398" cy="493981"/>
          </a:xfrm>
        </p:spPr>
        <p:txBody>
          <a:bodyPr>
            <a:normAutofit/>
          </a:bodyPr>
          <a:lstStyle>
            <a:lvl1pPr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340636341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0214"/>
            <a:ext cx="8026400" cy="4978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4"/>
            <a:ext cx="628992" cy="697255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4" y="6487630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4" y="6578466"/>
            <a:ext cx="6781693" cy="276999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79" y="6324600"/>
            <a:ext cx="1439449" cy="44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691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FFFFFF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-3"/>
            <a:ext cx="11328385" cy="69194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"/>
          <p:cNvGrpSpPr/>
          <p:nvPr/>
        </p:nvGrpSpPr>
        <p:grpSpPr>
          <a:xfrm>
            <a:off x="22" y="4740126"/>
            <a:ext cx="7314320" cy="1169029"/>
            <a:chOff x="-11" y="1378677"/>
            <a:chExt cx="7314320" cy="4116300"/>
          </a:xfrm>
        </p:grpSpPr>
        <p:sp>
          <p:nvSpPr>
            <p:cNvPr id="41" name="Google Shape;41;p2"/>
            <p:cNvSpPr/>
            <p:nvPr/>
          </p:nvSpPr>
          <p:spPr>
            <a:xfrm flipH="1">
              <a:off x="-11" y="1378677"/>
              <a:ext cx="187800" cy="41163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187809" y="1378677"/>
              <a:ext cx="7126500" cy="41163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414375" y="4842443"/>
            <a:ext cx="6400800" cy="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22015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-13" y="-12188"/>
            <a:ext cx="8005728" cy="1612563"/>
            <a:chOff x="-13" y="-12188"/>
            <a:chExt cx="8005728" cy="1161900"/>
          </a:xfrm>
        </p:grpSpPr>
        <p:sp>
          <p:nvSpPr>
            <p:cNvPr id="59" name="Google Shape;59;p5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" name="Google Shape;60;p5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500" cy="13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39164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3"/>
          <p:cNvGrpSpPr/>
          <p:nvPr/>
        </p:nvGrpSpPr>
        <p:grpSpPr>
          <a:xfrm>
            <a:off x="-13" y="-12188"/>
            <a:ext cx="8005728" cy="1612563"/>
            <a:chOff x="-13" y="-12188"/>
            <a:chExt cx="8005728" cy="1161900"/>
          </a:xfrm>
        </p:grpSpPr>
        <p:sp>
          <p:nvSpPr>
            <p:cNvPr id="46" name="Google Shape;46;p3"/>
            <p:cNvSpPr/>
            <p:nvPr/>
          </p:nvSpPr>
          <p:spPr>
            <a:xfrm flipH="1">
              <a:off x="-13" y="-12188"/>
              <a:ext cx="1878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187715" y="-12188"/>
              <a:ext cx="7818000" cy="1161900"/>
            </a:xfrm>
            <a:prstGeom prst="rect">
              <a:avLst/>
            </a:prstGeom>
            <a:solidFill>
              <a:srgbClr val="E6703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457200" y="134801"/>
            <a:ext cx="7315500" cy="13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body" idx="1"/>
          </p:nvPr>
        </p:nvSpPr>
        <p:spPr>
          <a:xfrm>
            <a:off x="457200" y="1704688"/>
            <a:ext cx="8229600" cy="48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218105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9596" y="713233"/>
            <a:ext cx="3767469" cy="334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75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2192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5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184112460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3"/>
            <a:ext cx="6553200" cy="334707"/>
          </a:xfrm>
        </p:spPr>
        <p:txBody>
          <a:bodyPr lIns="0" tIns="0" rIns="0" bIns="0"/>
          <a:lstStyle>
            <a:lvl1pPr>
              <a:defRPr sz="2175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455" y="1392429"/>
            <a:ext cx="8127091" cy="219291"/>
          </a:xfrm>
        </p:spPr>
        <p:txBody>
          <a:bodyPr lIns="0" tIns="0" rIns="0" bIns="0"/>
          <a:lstStyle>
            <a:lvl1pPr>
              <a:defRPr sz="1425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10355664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3"/>
            <a:ext cx="6553200" cy="334707"/>
          </a:xfrm>
        </p:spPr>
        <p:txBody>
          <a:bodyPr lIns="0" tIns="0" rIns="0" bIns="0"/>
          <a:lstStyle>
            <a:lvl1pPr>
              <a:defRPr sz="2175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393803120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3"/>
            <a:ext cx="6553200" cy="334707"/>
          </a:xfrm>
        </p:spPr>
        <p:txBody>
          <a:bodyPr lIns="0" tIns="0" rIns="0" bIns="0"/>
          <a:lstStyle>
            <a:lvl1pPr>
              <a:defRPr sz="2175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36872711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1766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Whit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3175"/>
            <a:ext cx="914241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utoShape 3"/>
          <p:cNvSpPr>
            <a:spLocks noChangeAspect="1" noChangeArrowheads="1" noTextEdit="1"/>
          </p:cNvSpPr>
          <p:nvPr userDrawn="1"/>
        </p:nvSpPr>
        <p:spPr bwMode="auto">
          <a:xfrm>
            <a:off x="1588" y="0"/>
            <a:ext cx="9140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588" y="-3175"/>
            <a:ext cx="5030788" cy="457200"/>
          </a:xfrm>
          <a:custGeom>
            <a:avLst/>
            <a:gdLst>
              <a:gd name="T0" fmla="*/ 0 w 3169"/>
              <a:gd name="T1" fmla="*/ 0 h 288"/>
              <a:gd name="T2" fmla="*/ 3169 w 3169"/>
              <a:gd name="T3" fmla="*/ 0 h 288"/>
              <a:gd name="T4" fmla="*/ 2879 w 3169"/>
              <a:gd name="T5" fmla="*/ 288 h 288"/>
              <a:gd name="T6" fmla="*/ 0 w 3169"/>
              <a:gd name="T7" fmla="*/ 288 h 288"/>
              <a:gd name="T8" fmla="*/ 0 w 3169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69" h="288">
                <a:moveTo>
                  <a:pt x="0" y="0"/>
                </a:moveTo>
                <a:lnTo>
                  <a:pt x="3169" y="0"/>
                </a:lnTo>
                <a:lnTo>
                  <a:pt x="2879" y="288"/>
                </a:lnTo>
                <a:lnTo>
                  <a:pt x="0" y="288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4572001" y="6397625"/>
            <a:ext cx="4570413" cy="457200"/>
          </a:xfrm>
          <a:custGeom>
            <a:avLst/>
            <a:gdLst>
              <a:gd name="T0" fmla="*/ 2879 w 2879"/>
              <a:gd name="T1" fmla="*/ 288 h 288"/>
              <a:gd name="T2" fmla="*/ 0 w 2879"/>
              <a:gd name="T3" fmla="*/ 288 h 288"/>
              <a:gd name="T4" fmla="*/ 290 w 2879"/>
              <a:gd name="T5" fmla="*/ 0 h 288"/>
              <a:gd name="T6" fmla="*/ 2879 w 2879"/>
              <a:gd name="T7" fmla="*/ 0 h 288"/>
              <a:gd name="T8" fmla="*/ 2879 w 2879"/>
              <a:gd name="T9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79" h="288">
                <a:moveTo>
                  <a:pt x="2879" y="288"/>
                </a:moveTo>
                <a:lnTo>
                  <a:pt x="0" y="288"/>
                </a:lnTo>
                <a:lnTo>
                  <a:pt x="290" y="0"/>
                </a:lnTo>
                <a:lnTo>
                  <a:pt x="2879" y="0"/>
                </a:lnTo>
                <a:lnTo>
                  <a:pt x="2879" y="28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399338" y="371475"/>
            <a:ext cx="288925" cy="371475"/>
          </a:xfrm>
          <a:custGeom>
            <a:avLst/>
            <a:gdLst>
              <a:gd name="T0" fmla="*/ 91 w 91"/>
              <a:gd name="T1" fmla="*/ 0 h 117"/>
              <a:gd name="T2" fmla="*/ 91 w 91"/>
              <a:gd name="T3" fmla="*/ 51 h 117"/>
              <a:gd name="T4" fmla="*/ 46 w 91"/>
              <a:gd name="T5" fmla="*/ 117 h 117"/>
              <a:gd name="T6" fmla="*/ 0 w 91"/>
              <a:gd name="T7" fmla="*/ 51 h 117"/>
              <a:gd name="T8" fmla="*/ 0 w 91"/>
              <a:gd name="T9" fmla="*/ 0 h 117"/>
              <a:gd name="T10" fmla="*/ 91 w 91"/>
              <a:gd name="T11" fmla="*/ 0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17">
                <a:moveTo>
                  <a:pt x="91" y="0"/>
                </a:moveTo>
                <a:cubicBezTo>
                  <a:pt x="91" y="51"/>
                  <a:pt x="91" y="51"/>
                  <a:pt x="91" y="51"/>
                </a:cubicBezTo>
                <a:cubicBezTo>
                  <a:pt x="91" y="77"/>
                  <a:pt x="74" y="105"/>
                  <a:pt x="46" y="117"/>
                </a:cubicBezTo>
                <a:cubicBezTo>
                  <a:pt x="18" y="105"/>
                  <a:pt x="0" y="77"/>
                  <a:pt x="0" y="51"/>
                </a:cubicBezTo>
                <a:cubicBezTo>
                  <a:pt x="0" y="0"/>
                  <a:pt x="0" y="0"/>
                  <a:pt x="0" y="0"/>
                </a:cubicBezTo>
                <a:cubicBezTo>
                  <a:pt x="91" y="0"/>
                  <a:pt x="91" y="0"/>
                  <a:pt x="91" y="0"/>
                </a:cubicBezTo>
                <a:close/>
              </a:path>
            </a:pathLst>
          </a:custGeom>
          <a:solidFill>
            <a:srgbClr val="E2231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10"/>
          <p:cNvSpPr>
            <a:spLocks/>
          </p:cNvSpPr>
          <p:nvPr userDrawn="1"/>
        </p:nvSpPr>
        <p:spPr bwMode="auto">
          <a:xfrm>
            <a:off x="7453313" y="415925"/>
            <a:ext cx="180975" cy="238125"/>
          </a:xfrm>
          <a:custGeom>
            <a:avLst/>
            <a:gdLst>
              <a:gd name="T0" fmla="*/ 0 w 114"/>
              <a:gd name="T1" fmla="*/ 74 h 150"/>
              <a:gd name="T2" fmla="*/ 58 w 114"/>
              <a:gd name="T3" fmla="*/ 0 h 150"/>
              <a:gd name="T4" fmla="*/ 114 w 114"/>
              <a:gd name="T5" fmla="*/ 74 h 150"/>
              <a:gd name="T6" fmla="*/ 58 w 114"/>
              <a:gd name="T7" fmla="*/ 150 h 150"/>
              <a:gd name="T8" fmla="*/ 0 w 114"/>
              <a:gd name="T9" fmla="*/ 74 h 150"/>
              <a:gd name="T10" fmla="*/ 0 w 114"/>
              <a:gd name="T11" fmla="*/ 74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" h="150">
                <a:moveTo>
                  <a:pt x="0" y="74"/>
                </a:moveTo>
                <a:lnTo>
                  <a:pt x="58" y="0"/>
                </a:lnTo>
                <a:lnTo>
                  <a:pt x="114" y="74"/>
                </a:lnTo>
                <a:lnTo>
                  <a:pt x="58" y="150"/>
                </a:lnTo>
                <a:lnTo>
                  <a:pt x="0" y="74"/>
                </a:lnTo>
                <a:lnTo>
                  <a:pt x="0" y="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11"/>
          <p:cNvSpPr>
            <a:spLocks/>
          </p:cNvSpPr>
          <p:nvPr userDrawn="1"/>
        </p:nvSpPr>
        <p:spPr bwMode="auto">
          <a:xfrm>
            <a:off x="7478713" y="466725"/>
            <a:ext cx="130175" cy="155575"/>
          </a:xfrm>
          <a:custGeom>
            <a:avLst/>
            <a:gdLst>
              <a:gd name="T0" fmla="*/ 18 w 41"/>
              <a:gd name="T1" fmla="*/ 26 h 49"/>
              <a:gd name="T2" fmla="*/ 21 w 41"/>
              <a:gd name="T3" fmla="*/ 49 h 49"/>
              <a:gd name="T4" fmla="*/ 21 w 41"/>
              <a:gd name="T5" fmla="*/ 49 h 49"/>
              <a:gd name="T6" fmla="*/ 21 w 41"/>
              <a:gd name="T7" fmla="*/ 49 h 49"/>
              <a:gd name="T8" fmla="*/ 23 w 41"/>
              <a:gd name="T9" fmla="*/ 26 h 49"/>
              <a:gd name="T10" fmla="*/ 23 w 41"/>
              <a:gd name="T11" fmla="*/ 24 h 49"/>
              <a:gd name="T12" fmla="*/ 32 w 41"/>
              <a:gd name="T13" fmla="*/ 24 h 49"/>
              <a:gd name="T14" fmla="*/ 32 w 41"/>
              <a:gd name="T15" fmla="*/ 25 h 49"/>
              <a:gd name="T16" fmla="*/ 35 w 41"/>
              <a:gd name="T17" fmla="*/ 28 h 49"/>
              <a:gd name="T18" fmla="*/ 37 w 41"/>
              <a:gd name="T19" fmla="*/ 25 h 49"/>
              <a:gd name="T20" fmla="*/ 37 w 41"/>
              <a:gd name="T21" fmla="*/ 24 h 49"/>
              <a:gd name="T22" fmla="*/ 38 w 41"/>
              <a:gd name="T23" fmla="*/ 24 h 49"/>
              <a:gd name="T24" fmla="*/ 41 w 41"/>
              <a:gd name="T25" fmla="*/ 21 h 49"/>
              <a:gd name="T26" fmla="*/ 38 w 41"/>
              <a:gd name="T27" fmla="*/ 19 h 49"/>
              <a:gd name="T28" fmla="*/ 37 w 41"/>
              <a:gd name="T29" fmla="*/ 19 h 49"/>
              <a:gd name="T30" fmla="*/ 37 w 41"/>
              <a:gd name="T31" fmla="*/ 18 h 49"/>
              <a:gd name="T32" fmla="*/ 35 w 41"/>
              <a:gd name="T33" fmla="*/ 15 h 49"/>
              <a:gd name="T34" fmla="*/ 32 w 41"/>
              <a:gd name="T35" fmla="*/ 18 h 49"/>
              <a:gd name="T36" fmla="*/ 32 w 41"/>
              <a:gd name="T37" fmla="*/ 19 h 49"/>
              <a:gd name="T38" fmla="*/ 23 w 41"/>
              <a:gd name="T39" fmla="*/ 19 h 49"/>
              <a:gd name="T40" fmla="*/ 23 w 41"/>
              <a:gd name="T41" fmla="*/ 9 h 49"/>
              <a:gd name="T42" fmla="*/ 24 w 41"/>
              <a:gd name="T43" fmla="*/ 9 h 49"/>
              <a:gd name="T44" fmla="*/ 27 w 41"/>
              <a:gd name="T45" fmla="*/ 6 h 49"/>
              <a:gd name="T46" fmla="*/ 24 w 41"/>
              <a:gd name="T47" fmla="*/ 3 h 49"/>
              <a:gd name="T48" fmla="*/ 23 w 41"/>
              <a:gd name="T49" fmla="*/ 3 h 49"/>
              <a:gd name="T50" fmla="*/ 23 w 41"/>
              <a:gd name="T51" fmla="*/ 3 h 49"/>
              <a:gd name="T52" fmla="*/ 21 w 41"/>
              <a:gd name="T53" fmla="*/ 0 h 49"/>
              <a:gd name="T54" fmla="*/ 18 w 41"/>
              <a:gd name="T55" fmla="*/ 3 h 49"/>
              <a:gd name="T56" fmla="*/ 18 w 41"/>
              <a:gd name="T57" fmla="*/ 3 h 49"/>
              <a:gd name="T58" fmla="*/ 17 w 41"/>
              <a:gd name="T59" fmla="*/ 3 h 49"/>
              <a:gd name="T60" fmla="*/ 14 w 41"/>
              <a:gd name="T61" fmla="*/ 6 h 49"/>
              <a:gd name="T62" fmla="*/ 17 w 41"/>
              <a:gd name="T63" fmla="*/ 9 h 49"/>
              <a:gd name="T64" fmla="*/ 18 w 41"/>
              <a:gd name="T65" fmla="*/ 9 h 49"/>
              <a:gd name="T66" fmla="*/ 18 w 41"/>
              <a:gd name="T67" fmla="*/ 19 h 49"/>
              <a:gd name="T68" fmla="*/ 18 w 41"/>
              <a:gd name="T69" fmla="*/ 19 h 49"/>
              <a:gd name="T70" fmla="*/ 10 w 41"/>
              <a:gd name="T71" fmla="*/ 19 h 49"/>
              <a:gd name="T72" fmla="*/ 10 w 41"/>
              <a:gd name="T73" fmla="*/ 18 h 49"/>
              <a:gd name="T74" fmla="*/ 7 w 41"/>
              <a:gd name="T75" fmla="*/ 15 h 49"/>
              <a:gd name="T76" fmla="*/ 4 w 41"/>
              <a:gd name="T77" fmla="*/ 18 h 49"/>
              <a:gd name="T78" fmla="*/ 4 w 41"/>
              <a:gd name="T79" fmla="*/ 19 h 49"/>
              <a:gd name="T80" fmla="*/ 4 w 41"/>
              <a:gd name="T81" fmla="*/ 19 h 49"/>
              <a:gd name="T82" fmla="*/ 0 w 41"/>
              <a:gd name="T83" fmla="*/ 21 h 49"/>
              <a:gd name="T84" fmla="*/ 4 w 41"/>
              <a:gd name="T85" fmla="*/ 24 h 49"/>
              <a:gd name="T86" fmla="*/ 4 w 41"/>
              <a:gd name="T87" fmla="*/ 24 h 49"/>
              <a:gd name="T88" fmla="*/ 4 w 41"/>
              <a:gd name="T89" fmla="*/ 25 h 49"/>
              <a:gd name="T90" fmla="*/ 7 w 41"/>
              <a:gd name="T91" fmla="*/ 28 h 49"/>
              <a:gd name="T92" fmla="*/ 10 w 41"/>
              <a:gd name="T93" fmla="*/ 25 h 49"/>
              <a:gd name="T94" fmla="*/ 10 w 41"/>
              <a:gd name="T95" fmla="*/ 24 h 49"/>
              <a:gd name="T96" fmla="*/ 18 w 41"/>
              <a:gd name="T97" fmla="*/ 24 h 49"/>
              <a:gd name="T98" fmla="*/ 18 w 41"/>
              <a:gd name="T99" fmla="*/ 2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1" h="49">
                <a:moveTo>
                  <a:pt x="18" y="26"/>
                </a:moveTo>
                <a:cubicBezTo>
                  <a:pt x="18" y="36"/>
                  <a:pt x="20" y="48"/>
                  <a:pt x="21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48"/>
                  <a:pt x="23" y="36"/>
                  <a:pt x="23" y="26"/>
                </a:cubicBezTo>
                <a:cubicBezTo>
                  <a:pt x="23" y="24"/>
                  <a:pt x="23" y="24"/>
                  <a:pt x="2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2" y="26"/>
                  <a:pt x="33" y="28"/>
                  <a:pt x="35" y="28"/>
                </a:cubicBezTo>
                <a:cubicBezTo>
                  <a:pt x="36" y="28"/>
                  <a:pt x="37" y="26"/>
                  <a:pt x="37" y="25"/>
                </a:cubicBezTo>
                <a:cubicBezTo>
                  <a:pt x="37" y="24"/>
                  <a:pt x="37" y="24"/>
                  <a:pt x="37" y="24"/>
                </a:cubicBezTo>
                <a:cubicBezTo>
                  <a:pt x="38" y="24"/>
                  <a:pt x="38" y="24"/>
                  <a:pt x="38" y="24"/>
                </a:cubicBezTo>
                <a:cubicBezTo>
                  <a:pt x="39" y="24"/>
                  <a:pt x="41" y="23"/>
                  <a:pt x="41" y="21"/>
                </a:cubicBezTo>
                <a:cubicBezTo>
                  <a:pt x="41" y="20"/>
                  <a:pt x="39" y="19"/>
                  <a:pt x="38" y="19"/>
                </a:cubicBezTo>
                <a:cubicBezTo>
                  <a:pt x="37" y="19"/>
                  <a:pt x="37" y="19"/>
                  <a:pt x="37" y="19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17"/>
                  <a:pt x="36" y="15"/>
                  <a:pt x="35" y="15"/>
                </a:cubicBezTo>
                <a:cubicBezTo>
                  <a:pt x="33" y="15"/>
                  <a:pt x="32" y="17"/>
                  <a:pt x="32" y="18"/>
                </a:cubicBezTo>
                <a:cubicBezTo>
                  <a:pt x="32" y="19"/>
                  <a:pt x="32" y="19"/>
                  <a:pt x="3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9"/>
                  <a:pt x="23" y="9"/>
                  <a:pt x="23" y="9"/>
                </a:cubicBezTo>
                <a:cubicBezTo>
                  <a:pt x="24" y="9"/>
                  <a:pt x="24" y="9"/>
                  <a:pt x="24" y="9"/>
                </a:cubicBezTo>
                <a:cubicBezTo>
                  <a:pt x="25" y="9"/>
                  <a:pt x="27" y="8"/>
                  <a:pt x="27" y="6"/>
                </a:cubicBezTo>
                <a:cubicBezTo>
                  <a:pt x="27" y="5"/>
                  <a:pt x="25" y="3"/>
                  <a:pt x="24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23" y="1"/>
                  <a:pt x="22" y="0"/>
                  <a:pt x="21" y="0"/>
                </a:cubicBezTo>
                <a:cubicBezTo>
                  <a:pt x="19" y="0"/>
                  <a:pt x="18" y="1"/>
                  <a:pt x="18" y="3"/>
                </a:cubicBezTo>
                <a:cubicBezTo>
                  <a:pt x="18" y="3"/>
                  <a:pt x="18" y="3"/>
                  <a:pt x="18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6" y="3"/>
                  <a:pt x="14" y="5"/>
                  <a:pt x="14" y="6"/>
                </a:cubicBezTo>
                <a:cubicBezTo>
                  <a:pt x="14" y="8"/>
                  <a:pt x="16" y="9"/>
                  <a:pt x="17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8" y="19"/>
                  <a:pt x="18" y="19"/>
                </a:cubicBezTo>
                <a:cubicBezTo>
                  <a:pt x="10" y="19"/>
                  <a:pt x="10" y="19"/>
                  <a:pt x="10" y="19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8" y="15"/>
                  <a:pt x="7" y="15"/>
                </a:cubicBezTo>
                <a:cubicBezTo>
                  <a:pt x="5" y="15"/>
                  <a:pt x="4" y="17"/>
                  <a:pt x="4" y="18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9"/>
                  <a:pt x="4" y="19"/>
                  <a:pt x="4" y="19"/>
                </a:cubicBezTo>
                <a:cubicBezTo>
                  <a:pt x="2" y="19"/>
                  <a:pt x="0" y="20"/>
                  <a:pt x="0" y="21"/>
                </a:cubicBezTo>
                <a:cubicBezTo>
                  <a:pt x="0" y="23"/>
                  <a:pt x="2" y="24"/>
                  <a:pt x="4" y="24"/>
                </a:cubicBezTo>
                <a:cubicBezTo>
                  <a:pt x="4" y="24"/>
                  <a:pt x="4" y="24"/>
                  <a:pt x="4" y="24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6"/>
                  <a:pt x="5" y="28"/>
                  <a:pt x="7" y="28"/>
                </a:cubicBezTo>
                <a:cubicBezTo>
                  <a:pt x="8" y="28"/>
                  <a:pt x="10" y="26"/>
                  <a:pt x="10" y="25"/>
                </a:cubicBezTo>
                <a:cubicBezTo>
                  <a:pt x="10" y="24"/>
                  <a:pt x="10" y="24"/>
                  <a:pt x="10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6"/>
                  <a:pt x="18" y="26"/>
                  <a:pt x="18" y="26"/>
                </a:cubicBezTo>
                <a:close/>
              </a:path>
            </a:pathLst>
          </a:custGeom>
          <a:solidFill>
            <a:srgbClr val="E2231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 12"/>
          <p:cNvSpPr>
            <a:spLocks noEditPoints="1"/>
          </p:cNvSpPr>
          <p:nvPr userDrawn="1"/>
        </p:nvSpPr>
        <p:spPr bwMode="auto">
          <a:xfrm>
            <a:off x="7399338" y="800100"/>
            <a:ext cx="53975" cy="50800"/>
          </a:xfrm>
          <a:custGeom>
            <a:avLst/>
            <a:gdLst>
              <a:gd name="T0" fmla="*/ 20 w 34"/>
              <a:gd name="T1" fmla="*/ 0 h 32"/>
              <a:gd name="T2" fmla="*/ 14 w 34"/>
              <a:gd name="T3" fmla="*/ 0 h 32"/>
              <a:gd name="T4" fmla="*/ 0 w 34"/>
              <a:gd name="T5" fmla="*/ 32 h 32"/>
              <a:gd name="T6" fmla="*/ 6 w 34"/>
              <a:gd name="T7" fmla="*/ 32 h 32"/>
              <a:gd name="T8" fmla="*/ 10 w 34"/>
              <a:gd name="T9" fmla="*/ 26 h 32"/>
              <a:gd name="T10" fmla="*/ 26 w 34"/>
              <a:gd name="T11" fmla="*/ 26 h 32"/>
              <a:gd name="T12" fmla="*/ 30 w 34"/>
              <a:gd name="T13" fmla="*/ 32 h 32"/>
              <a:gd name="T14" fmla="*/ 34 w 34"/>
              <a:gd name="T15" fmla="*/ 32 h 32"/>
              <a:gd name="T16" fmla="*/ 20 w 34"/>
              <a:gd name="T17" fmla="*/ 0 h 32"/>
              <a:gd name="T18" fmla="*/ 20 w 34"/>
              <a:gd name="T19" fmla="*/ 0 h 32"/>
              <a:gd name="T20" fmla="*/ 20 w 34"/>
              <a:gd name="T21" fmla="*/ 0 h 32"/>
              <a:gd name="T22" fmla="*/ 24 w 34"/>
              <a:gd name="T23" fmla="*/ 20 h 32"/>
              <a:gd name="T24" fmla="*/ 12 w 34"/>
              <a:gd name="T25" fmla="*/ 20 h 32"/>
              <a:gd name="T26" fmla="*/ 18 w 34"/>
              <a:gd name="T27" fmla="*/ 6 h 32"/>
              <a:gd name="T28" fmla="*/ 24 w 34"/>
              <a:gd name="T29" fmla="*/ 20 h 32"/>
              <a:gd name="T30" fmla="*/ 24 w 34"/>
              <a:gd name="T31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32">
                <a:moveTo>
                  <a:pt x="20" y="0"/>
                </a:moveTo>
                <a:lnTo>
                  <a:pt x="14" y="0"/>
                </a:lnTo>
                <a:lnTo>
                  <a:pt x="0" y="32"/>
                </a:lnTo>
                <a:lnTo>
                  <a:pt x="6" y="32"/>
                </a:lnTo>
                <a:lnTo>
                  <a:pt x="10" y="26"/>
                </a:lnTo>
                <a:lnTo>
                  <a:pt x="26" y="26"/>
                </a:lnTo>
                <a:lnTo>
                  <a:pt x="30" y="32"/>
                </a:lnTo>
                <a:lnTo>
                  <a:pt x="34" y="32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close/>
                <a:moveTo>
                  <a:pt x="24" y="20"/>
                </a:moveTo>
                <a:lnTo>
                  <a:pt x="12" y="20"/>
                </a:lnTo>
                <a:lnTo>
                  <a:pt x="18" y="6"/>
                </a:lnTo>
                <a:lnTo>
                  <a:pt x="24" y="20"/>
                </a:lnTo>
                <a:lnTo>
                  <a:pt x="24" y="2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3"/>
          <p:cNvSpPr>
            <a:spLocks/>
          </p:cNvSpPr>
          <p:nvPr userDrawn="1"/>
        </p:nvSpPr>
        <p:spPr bwMode="auto">
          <a:xfrm>
            <a:off x="7456488" y="800100"/>
            <a:ext cx="44450" cy="50800"/>
          </a:xfrm>
          <a:custGeom>
            <a:avLst/>
            <a:gdLst>
              <a:gd name="T0" fmla="*/ 11 w 14"/>
              <a:gd name="T1" fmla="*/ 9 h 16"/>
              <a:gd name="T2" fmla="*/ 7 w 14"/>
              <a:gd name="T3" fmla="*/ 14 h 16"/>
              <a:gd name="T4" fmla="*/ 3 w 14"/>
              <a:gd name="T5" fmla="*/ 9 h 16"/>
              <a:gd name="T6" fmla="*/ 3 w 14"/>
              <a:gd name="T7" fmla="*/ 0 h 16"/>
              <a:gd name="T8" fmla="*/ 0 w 14"/>
              <a:gd name="T9" fmla="*/ 0 h 16"/>
              <a:gd name="T10" fmla="*/ 0 w 14"/>
              <a:gd name="T11" fmla="*/ 9 h 16"/>
              <a:gd name="T12" fmla="*/ 7 w 14"/>
              <a:gd name="T13" fmla="*/ 16 h 16"/>
              <a:gd name="T14" fmla="*/ 14 w 14"/>
              <a:gd name="T15" fmla="*/ 9 h 16"/>
              <a:gd name="T16" fmla="*/ 14 w 14"/>
              <a:gd name="T17" fmla="*/ 0 h 16"/>
              <a:gd name="T18" fmla="*/ 11 w 14"/>
              <a:gd name="T19" fmla="*/ 0 h 16"/>
              <a:gd name="T20" fmla="*/ 11 w 14"/>
              <a:gd name="T21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4" h="16">
                <a:moveTo>
                  <a:pt x="11" y="9"/>
                </a:moveTo>
                <a:cubicBezTo>
                  <a:pt x="11" y="12"/>
                  <a:pt x="9" y="14"/>
                  <a:pt x="7" y="14"/>
                </a:cubicBezTo>
                <a:cubicBezTo>
                  <a:pt x="5" y="14"/>
                  <a:pt x="3" y="12"/>
                  <a:pt x="3" y="9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4" y="16"/>
                  <a:pt x="7" y="16"/>
                </a:cubicBezTo>
                <a:cubicBezTo>
                  <a:pt x="10" y="16"/>
                  <a:pt x="14" y="14"/>
                  <a:pt x="14" y="9"/>
                </a:cubicBezTo>
                <a:cubicBezTo>
                  <a:pt x="14" y="0"/>
                  <a:pt x="14" y="0"/>
                  <a:pt x="14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9"/>
                  <a:pt x="11" y="9"/>
                  <a:pt x="11" y="9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 14"/>
          <p:cNvSpPr>
            <a:spLocks/>
          </p:cNvSpPr>
          <p:nvPr userDrawn="1"/>
        </p:nvSpPr>
        <p:spPr bwMode="auto">
          <a:xfrm>
            <a:off x="7510463" y="796925"/>
            <a:ext cx="41275" cy="53975"/>
          </a:xfrm>
          <a:custGeom>
            <a:avLst/>
            <a:gdLst>
              <a:gd name="T0" fmla="*/ 7 w 13"/>
              <a:gd name="T1" fmla="*/ 7 h 17"/>
              <a:gd name="T2" fmla="*/ 3 w 13"/>
              <a:gd name="T3" fmla="*/ 5 h 17"/>
              <a:gd name="T4" fmla="*/ 7 w 13"/>
              <a:gd name="T5" fmla="*/ 3 h 17"/>
              <a:gd name="T6" fmla="*/ 11 w 13"/>
              <a:gd name="T7" fmla="*/ 5 h 17"/>
              <a:gd name="T8" fmla="*/ 11 w 13"/>
              <a:gd name="T9" fmla="*/ 5 h 17"/>
              <a:gd name="T10" fmla="*/ 13 w 13"/>
              <a:gd name="T11" fmla="*/ 4 h 17"/>
              <a:gd name="T12" fmla="*/ 13 w 13"/>
              <a:gd name="T13" fmla="*/ 3 h 17"/>
              <a:gd name="T14" fmla="*/ 7 w 13"/>
              <a:gd name="T15" fmla="*/ 0 h 17"/>
              <a:gd name="T16" fmla="*/ 2 w 13"/>
              <a:gd name="T17" fmla="*/ 2 h 17"/>
              <a:gd name="T18" fmla="*/ 0 w 13"/>
              <a:gd name="T19" fmla="*/ 5 h 17"/>
              <a:gd name="T20" fmla="*/ 7 w 13"/>
              <a:gd name="T21" fmla="*/ 10 h 17"/>
              <a:gd name="T22" fmla="*/ 11 w 13"/>
              <a:gd name="T23" fmla="*/ 12 h 17"/>
              <a:gd name="T24" fmla="*/ 7 w 13"/>
              <a:gd name="T25" fmla="*/ 15 h 17"/>
              <a:gd name="T26" fmla="*/ 2 w 13"/>
              <a:gd name="T27" fmla="*/ 12 h 17"/>
              <a:gd name="T28" fmla="*/ 2 w 13"/>
              <a:gd name="T29" fmla="*/ 12 h 17"/>
              <a:gd name="T30" fmla="*/ 0 w 13"/>
              <a:gd name="T31" fmla="*/ 13 h 17"/>
              <a:gd name="T32" fmla="*/ 0 w 13"/>
              <a:gd name="T33" fmla="*/ 14 h 17"/>
              <a:gd name="T34" fmla="*/ 7 w 13"/>
              <a:gd name="T35" fmla="*/ 17 h 17"/>
              <a:gd name="T36" fmla="*/ 13 w 13"/>
              <a:gd name="T37" fmla="*/ 12 h 17"/>
              <a:gd name="T38" fmla="*/ 7 w 13"/>
              <a:gd name="T3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" h="17">
                <a:moveTo>
                  <a:pt x="7" y="7"/>
                </a:moveTo>
                <a:cubicBezTo>
                  <a:pt x="5" y="7"/>
                  <a:pt x="3" y="6"/>
                  <a:pt x="3" y="5"/>
                </a:cubicBezTo>
                <a:cubicBezTo>
                  <a:pt x="3" y="4"/>
                  <a:pt x="5" y="3"/>
                  <a:pt x="7" y="3"/>
                </a:cubicBezTo>
                <a:cubicBezTo>
                  <a:pt x="9" y="3"/>
                  <a:pt x="10" y="3"/>
                  <a:pt x="11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3" y="4"/>
                  <a:pt x="13" y="4"/>
                  <a:pt x="13" y="4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1"/>
                  <a:pt x="10" y="0"/>
                  <a:pt x="7" y="0"/>
                </a:cubicBezTo>
                <a:cubicBezTo>
                  <a:pt x="5" y="0"/>
                  <a:pt x="3" y="1"/>
                  <a:pt x="2" y="2"/>
                </a:cubicBezTo>
                <a:cubicBezTo>
                  <a:pt x="1" y="3"/>
                  <a:pt x="0" y="4"/>
                  <a:pt x="0" y="5"/>
                </a:cubicBezTo>
                <a:cubicBezTo>
                  <a:pt x="0" y="9"/>
                  <a:pt x="4" y="9"/>
                  <a:pt x="7" y="10"/>
                </a:cubicBezTo>
                <a:cubicBezTo>
                  <a:pt x="9" y="10"/>
                  <a:pt x="11" y="11"/>
                  <a:pt x="11" y="12"/>
                </a:cubicBezTo>
                <a:cubicBezTo>
                  <a:pt x="11" y="15"/>
                  <a:pt x="8" y="15"/>
                  <a:pt x="7" y="15"/>
                </a:cubicBezTo>
                <a:cubicBezTo>
                  <a:pt x="5" y="15"/>
                  <a:pt x="3" y="14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1" y="16"/>
                  <a:pt x="3" y="17"/>
                  <a:pt x="7" y="17"/>
                </a:cubicBezTo>
                <a:cubicBezTo>
                  <a:pt x="10" y="17"/>
                  <a:pt x="13" y="16"/>
                  <a:pt x="13" y="12"/>
                </a:cubicBezTo>
                <a:cubicBezTo>
                  <a:pt x="13" y="9"/>
                  <a:pt x="10" y="8"/>
                  <a:pt x="7" y="7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 15"/>
          <p:cNvSpPr>
            <a:spLocks/>
          </p:cNvSpPr>
          <p:nvPr userDrawn="1"/>
        </p:nvSpPr>
        <p:spPr bwMode="auto">
          <a:xfrm>
            <a:off x="7558088" y="800100"/>
            <a:ext cx="41275" cy="50800"/>
          </a:xfrm>
          <a:custGeom>
            <a:avLst/>
            <a:gdLst>
              <a:gd name="T0" fmla="*/ 0 w 26"/>
              <a:gd name="T1" fmla="*/ 4 h 32"/>
              <a:gd name="T2" fmla="*/ 10 w 26"/>
              <a:gd name="T3" fmla="*/ 4 h 32"/>
              <a:gd name="T4" fmla="*/ 10 w 26"/>
              <a:gd name="T5" fmla="*/ 32 h 32"/>
              <a:gd name="T6" fmla="*/ 16 w 26"/>
              <a:gd name="T7" fmla="*/ 32 h 32"/>
              <a:gd name="T8" fmla="*/ 16 w 26"/>
              <a:gd name="T9" fmla="*/ 4 h 32"/>
              <a:gd name="T10" fmla="*/ 26 w 26"/>
              <a:gd name="T11" fmla="*/ 4 h 32"/>
              <a:gd name="T12" fmla="*/ 26 w 26"/>
              <a:gd name="T13" fmla="*/ 0 h 32"/>
              <a:gd name="T14" fmla="*/ 0 w 26"/>
              <a:gd name="T15" fmla="*/ 0 h 32"/>
              <a:gd name="T16" fmla="*/ 0 w 26"/>
              <a:gd name="T17" fmla="*/ 4 h 32"/>
              <a:gd name="T18" fmla="*/ 0 w 26"/>
              <a:gd name="T19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32">
                <a:moveTo>
                  <a:pt x="0" y="4"/>
                </a:moveTo>
                <a:lnTo>
                  <a:pt x="10" y="4"/>
                </a:lnTo>
                <a:lnTo>
                  <a:pt x="10" y="32"/>
                </a:lnTo>
                <a:lnTo>
                  <a:pt x="16" y="32"/>
                </a:lnTo>
                <a:lnTo>
                  <a:pt x="16" y="4"/>
                </a:lnTo>
                <a:lnTo>
                  <a:pt x="26" y="4"/>
                </a:lnTo>
                <a:lnTo>
                  <a:pt x="26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16"/>
          <p:cNvSpPr>
            <a:spLocks noEditPoints="1"/>
          </p:cNvSpPr>
          <p:nvPr userDrawn="1"/>
        </p:nvSpPr>
        <p:spPr bwMode="auto">
          <a:xfrm>
            <a:off x="7608888" y="800100"/>
            <a:ext cx="44450" cy="50800"/>
          </a:xfrm>
          <a:custGeom>
            <a:avLst/>
            <a:gdLst>
              <a:gd name="T0" fmla="*/ 13 w 14"/>
              <a:gd name="T1" fmla="*/ 5 h 16"/>
              <a:gd name="T2" fmla="*/ 7 w 14"/>
              <a:gd name="T3" fmla="*/ 0 h 16"/>
              <a:gd name="T4" fmla="*/ 0 w 14"/>
              <a:gd name="T5" fmla="*/ 0 h 16"/>
              <a:gd name="T6" fmla="*/ 0 w 14"/>
              <a:gd name="T7" fmla="*/ 16 h 16"/>
              <a:gd name="T8" fmla="*/ 2 w 14"/>
              <a:gd name="T9" fmla="*/ 16 h 16"/>
              <a:gd name="T10" fmla="*/ 2 w 14"/>
              <a:gd name="T11" fmla="*/ 10 h 16"/>
              <a:gd name="T12" fmla="*/ 6 w 14"/>
              <a:gd name="T13" fmla="*/ 10 h 16"/>
              <a:gd name="T14" fmla="*/ 10 w 14"/>
              <a:gd name="T15" fmla="*/ 16 h 16"/>
              <a:gd name="T16" fmla="*/ 14 w 14"/>
              <a:gd name="T17" fmla="*/ 16 h 16"/>
              <a:gd name="T18" fmla="*/ 8 w 14"/>
              <a:gd name="T19" fmla="*/ 10 h 16"/>
              <a:gd name="T20" fmla="*/ 13 w 14"/>
              <a:gd name="T21" fmla="*/ 5 h 16"/>
              <a:gd name="T22" fmla="*/ 2 w 14"/>
              <a:gd name="T23" fmla="*/ 2 h 16"/>
              <a:gd name="T24" fmla="*/ 7 w 14"/>
              <a:gd name="T25" fmla="*/ 2 h 16"/>
              <a:gd name="T26" fmla="*/ 10 w 14"/>
              <a:gd name="T27" fmla="*/ 5 h 16"/>
              <a:gd name="T28" fmla="*/ 7 w 14"/>
              <a:gd name="T29" fmla="*/ 8 h 16"/>
              <a:gd name="T30" fmla="*/ 2 w 14"/>
              <a:gd name="T31" fmla="*/ 8 h 16"/>
              <a:gd name="T32" fmla="*/ 2 w 14"/>
              <a:gd name="T33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" h="16">
                <a:moveTo>
                  <a:pt x="13" y="5"/>
                </a:moveTo>
                <a:cubicBezTo>
                  <a:pt x="13" y="2"/>
                  <a:pt x="11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0"/>
                  <a:pt x="2" y="10"/>
                  <a:pt x="2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10" y="16"/>
                  <a:pt x="10" y="16"/>
                  <a:pt x="10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8" y="10"/>
                  <a:pt x="8" y="10"/>
                  <a:pt x="8" y="10"/>
                </a:cubicBezTo>
                <a:cubicBezTo>
                  <a:pt x="11" y="10"/>
                  <a:pt x="13" y="8"/>
                  <a:pt x="13" y="5"/>
                </a:cubicBezTo>
                <a:close/>
                <a:moveTo>
                  <a:pt x="2" y="2"/>
                </a:moveTo>
                <a:cubicBezTo>
                  <a:pt x="7" y="2"/>
                  <a:pt x="7" y="2"/>
                  <a:pt x="7" y="2"/>
                </a:cubicBezTo>
                <a:cubicBezTo>
                  <a:pt x="9" y="2"/>
                  <a:pt x="10" y="4"/>
                  <a:pt x="10" y="5"/>
                </a:cubicBezTo>
                <a:cubicBezTo>
                  <a:pt x="10" y="6"/>
                  <a:pt x="9" y="8"/>
                  <a:pt x="7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2"/>
                  <a:pt x="2" y="2"/>
                  <a:pt x="2" y="2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 17"/>
          <p:cNvSpPr>
            <a:spLocks noEditPoints="1"/>
          </p:cNvSpPr>
          <p:nvPr userDrawn="1"/>
        </p:nvSpPr>
        <p:spPr bwMode="auto">
          <a:xfrm>
            <a:off x="7656513" y="800100"/>
            <a:ext cx="53975" cy="50800"/>
          </a:xfrm>
          <a:custGeom>
            <a:avLst/>
            <a:gdLst>
              <a:gd name="T0" fmla="*/ 18 w 34"/>
              <a:gd name="T1" fmla="*/ 0 h 32"/>
              <a:gd name="T2" fmla="*/ 14 w 34"/>
              <a:gd name="T3" fmla="*/ 0 h 32"/>
              <a:gd name="T4" fmla="*/ 0 w 34"/>
              <a:gd name="T5" fmla="*/ 32 h 32"/>
              <a:gd name="T6" fmla="*/ 4 w 34"/>
              <a:gd name="T7" fmla="*/ 32 h 32"/>
              <a:gd name="T8" fmla="*/ 8 w 34"/>
              <a:gd name="T9" fmla="*/ 26 h 32"/>
              <a:gd name="T10" fmla="*/ 24 w 34"/>
              <a:gd name="T11" fmla="*/ 26 h 32"/>
              <a:gd name="T12" fmla="*/ 28 w 34"/>
              <a:gd name="T13" fmla="*/ 32 h 32"/>
              <a:gd name="T14" fmla="*/ 34 w 34"/>
              <a:gd name="T15" fmla="*/ 32 h 32"/>
              <a:gd name="T16" fmla="*/ 20 w 34"/>
              <a:gd name="T17" fmla="*/ 0 h 32"/>
              <a:gd name="T18" fmla="*/ 18 w 34"/>
              <a:gd name="T19" fmla="*/ 0 h 32"/>
              <a:gd name="T20" fmla="*/ 18 w 34"/>
              <a:gd name="T21" fmla="*/ 0 h 32"/>
              <a:gd name="T22" fmla="*/ 22 w 34"/>
              <a:gd name="T23" fmla="*/ 20 h 32"/>
              <a:gd name="T24" fmla="*/ 10 w 34"/>
              <a:gd name="T25" fmla="*/ 20 h 32"/>
              <a:gd name="T26" fmla="*/ 16 w 34"/>
              <a:gd name="T27" fmla="*/ 6 h 32"/>
              <a:gd name="T28" fmla="*/ 22 w 34"/>
              <a:gd name="T29" fmla="*/ 20 h 32"/>
              <a:gd name="T30" fmla="*/ 22 w 34"/>
              <a:gd name="T31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32">
                <a:moveTo>
                  <a:pt x="18" y="0"/>
                </a:moveTo>
                <a:lnTo>
                  <a:pt x="14" y="0"/>
                </a:lnTo>
                <a:lnTo>
                  <a:pt x="0" y="32"/>
                </a:lnTo>
                <a:lnTo>
                  <a:pt x="4" y="32"/>
                </a:lnTo>
                <a:lnTo>
                  <a:pt x="8" y="26"/>
                </a:lnTo>
                <a:lnTo>
                  <a:pt x="24" y="26"/>
                </a:lnTo>
                <a:lnTo>
                  <a:pt x="28" y="32"/>
                </a:lnTo>
                <a:lnTo>
                  <a:pt x="34" y="32"/>
                </a:lnTo>
                <a:lnTo>
                  <a:pt x="20" y="0"/>
                </a:lnTo>
                <a:lnTo>
                  <a:pt x="18" y="0"/>
                </a:lnTo>
                <a:lnTo>
                  <a:pt x="18" y="0"/>
                </a:lnTo>
                <a:close/>
                <a:moveTo>
                  <a:pt x="22" y="20"/>
                </a:moveTo>
                <a:lnTo>
                  <a:pt x="10" y="20"/>
                </a:lnTo>
                <a:lnTo>
                  <a:pt x="16" y="6"/>
                </a:lnTo>
                <a:lnTo>
                  <a:pt x="22" y="20"/>
                </a:lnTo>
                <a:lnTo>
                  <a:pt x="22" y="2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8"/>
          <p:cNvSpPr>
            <a:spLocks/>
          </p:cNvSpPr>
          <p:nvPr userDrawn="1"/>
        </p:nvSpPr>
        <p:spPr bwMode="auto">
          <a:xfrm>
            <a:off x="7716838" y="800100"/>
            <a:ext cx="34925" cy="50800"/>
          </a:xfrm>
          <a:custGeom>
            <a:avLst/>
            <a:gdLst>
              <a:gd name="T0" fmla="*/ 6 w 22"/>
              <a:gd name="T1" fmla="*/ 0 h 32"/>
              <a:gd name="T2" fmla="*/ 0 w 22"/>
              <a:gd name="T3" fmla="*/ 0 h 32"/>
              <a:gd name="T4" fmla="*/ 0 w 22"/>
              <a:gd name="T5" fmla="*/ 32 h 32"/>
              <a:gd name="T6" fmla="*/ 22 w 22"/>
              <a:gd name="T7" fmla="*/ 32 h 32"/>
              <a:gd name="T8" fmla="*/ 22 w 22"/>
              <a:gd name="T9" fmla="*/ 28 h 32"/>
              <a:gd name="T10" fmla="*/ 6 w 22"/>
              <a:gd name="T11" fmla="*/ 28 h 32"/>
              <a:gd name="T12" fmla="*/ 6 w 22"/>
              <a:gd name="T13" fmla="*/ 0 h 32"/>
              <a:gd name="T14" fmla="*/ 6 w 22"/>
              <a:gd name="T1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32">
                <a:moveTo>
                  <a:pt x="6" y="0"/>
                </a:moveTo>
                <a:lnTo>
                  <a:pt x="0" y="0"/>
                </a:lnTo>
                <a:lnTo>
                  <a:pt x="0" y="32"/>
                </a:lnTo>
                <a:lnTo>
                  <a:pt x="22" y="32"/>
                </a:lnTo>
                <a:lnTo>
                  <a:pt x="22" y="28"/>
                </a:lnTo>
                <a:lnTo>
                  <a:pt x="6" y="28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Freeform 19"/>
          <p:cNvSpPr>
            <a:spLocks/>
          </p:cNvSpPr>
          <p:nvPr userDrawn="1"/>
        </p:nvSpPr>
        <p:spPr bwMode="auto">
          <a:xfrm>
            <a:off x="7761288" y="800100"/>
            <a:ext cx="6350" cy="50800"/>
          </a:xfrm>
          <a:custGeom>
            <a:avLst/>
            <a:gdLst>
              <a:gd name="T0" fmla="*/ 0 w 4"/>
              <a:gd name="T1" fmla="*/ 32 h 32"/>
              <a:gd name="T2" fmla="*/ 4 w 4"/>
              <a:gd name="T3" fmla="*/ 32 h 32"/>
              <a:gd name="T4" fmla="*/ 4 w 4"/>
              <a:gd name="T5" fmla="*/ 0 h 32"/>
              <a:gd name="T6" fmla="*/ 0 w 4"/>
              <a:gd name="T7" fmla="*/ 0 h 32"/>
              <a:gd name="T8" fmla="*/ 0 w 4"/>
              <a:gd name="T9" fmla="*/ 32 h 32"/>
              <a:gd name="T10" fmla="*/ 0 w 4"/>
              <a:gd name="T11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32">
                <a:moveTo>
                  <a:pt x="0" y="32"/>
                </a:moveTo>
                <a:lnTo>
                  <a:pt x="4" y="32"/>
                </a:lnTo>
                <a:lnTo>
                  <a:pt x="4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reeform 20"/>
          <p:cNvSpPr>
            <a:spLocks noEditPoints="1"/>
          </p:cNvSpPr>
          <p:nvPr userDrawn="1"/>
        </p:nvSpPr>
        <p:spPr bwMode="auto">
          <a:xfrm>
            <a:off x="7777163" y="800100"/>
            <a:ext cx="53975" cy="50800"/>
          </a:xfrm>
          <a:custGeom>
            <a:avLst/>
            <a:gdLst>
              <a:gd name="T0" fmla="*/ 20 w 34"/>
              <a:gd name="T1" fmla="*/ 0 h 32"/>
              <a:gd name="T2" fmla="*/ 14 w 34"/>
              <a:gd name="T3" fmla="*/ 0 h 32"/>
              <a:gd name="T4" fmla="*/ 0 w 34"/>
              <a:gd name="T5" fmla="*/ 32 h 32"/>
              <a:gd name="T6" fmla="*/ 6 w 34"/>
              <a:gd name="T7" fmla="*/ 32 h 32"/>
              <a:gd name="T8" fmla="*/ 8 w 34"/>
              <a:gd name="T9" fmla="*/ 26 h 32"/>
              <a:gd name="T10" fmla="*/ 26 w 34"/>
              <a:gd name="T11" fmla="*/ 26 h 32"/>
              <a:gd name="T12" fmla="*/ 28 w 34"/>
              <a:gd name="T13" fmla="*/ 32 h 32"/>
              <a:gd name="T14" fmla="*/ 34 w 34"/>
              <a:gd name="T15" fmla="*/ 32 h 32"/>
              <a:gd name="T16" fmla="*/ 20 w 34"/>
              <a:gd name="T17" fmla="*/ 0 h 32"/>
              <a:gd name="T18" fmla="*/ 20 w 34"/>
              <a:gd name="T19" fmla="*/ 0 h 32"/>
              <a:gd name="T20" fmla="*/ 20 w 34"/>
              <a:gd name="T21" fmla="*/ 0 h 32"/>
              <a:gd name="T22" fmla="*/ 24 w 34"/>
              <a:gd name="T23" fmla="*/ 20 h 32"/>
              <a:gd name="T24" fmla="*/ 10 w 34"/>
              <a:gd name="T25" fmla="*/ 20 h 32"/>
              <a:gd name="T26" fmla="*/ 18 w 34"/>
              <a:gd name="T27" fmla="*/ 6 h 32"/>
              <a:gd name="T28" fmla="*/ 24 w 34"/>
              <a:gd name="T29" fmla="*/ 20 h 32"/>
              <a:gd name="T30" fmla="*/ 24 w 34"/>
              <a:gd name="T31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32">
                <a:moveTo>
                  <a:pt x="20" y="0"/>
                </a:moveTo>
                <a:lnTo>
                  <a:pt x="14" y="0"/>
                </a:lnTo>
                <a:lnTo>
                  <a:pt x="0" y="32"/>
                </a:lnTo>
                <a:lnTo>
                  <a:pt x="6" y="32"/>
                </a:lnTo>
                <a:lnTo>
                  <a:pt x="8" y="26"/>
                </a:lnTo>
                <a:lnTo>
                  <a:pt x="26" y="26"/>
                </a:lnTo>
                <a:lnTo>
                  <a:pt x="28" y="32"/>
                </a:lnTo>
                <a:lnTo>
                  <a:pt x="34" y="32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close/>
                <a:moveTo>
                  <a:pt x="24" y="20"/>
                </a:moveTo>
                <a:lnTo>
                  <a:pt x="10" y="20"/>
                </a:lnTo>
                <a:lnTo>
                  <a:pt x="18" y="6"/>
                </a:lnTo>
                <a:lnTo>
                  <a:pt x="24" y="20"/>
                </a:lnTo>
                <a:lnTo>
                  <a:pt x="24" y="2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Freeform 21"/>
          <p:cNvSpPr>
            <a:spLocks/>
          </p:cNvSpPr>
          <p:nvPr userDrawn="1"/>
        </p:nvSpPr>
        <p:spPr bwMode="auto">
          <a:xfrm>
            <a:off x="7840663" y="800100"/>
            <a:ext cx="41275" cy="50800"/>
          </a:xfrm>
          <a:custGeom>
            <a:avLst/>
            <a:gdLst>
              <a:gd name="T0" fmla="*/ 22 w 26"/>
              <a:gd name="T1" fmla="*/ 22 h 32"/>
              <a:gd name="T2" fmla="*/ 2 w 26"/>
              <a:gd name="T3" fmla="*/ 0 h 32"/>
              <a:gd name="T4" fmla="*/ 0 w 26"/>
              <a:gd name="T5" fmla="*/ 0 h 32"/>
              <a:gd name="T6" fmla="*/ 0 w 26"/>
              <a:gd name="T7" fmla="*/ 32 h 32"/>
              <a:gd name="T8" fmla="*/ 4 w 26"/>
              <a:gd name="T9" fmla="*/ 32 h 32"/>
              <a:gd name="T10" fmla="*/ 4 w 26"/>
              <a:gd name="T11" fmla="*/ 10 h 32"/>
              <a:gd name="T12" fmla="*/ 22 w 26"/>
              <a:gd name="T13" fmla="*/ 32 h 32"/>
              <a:gd name="T14" fmla="*/ 26 w 26"/>
              <a:gd name="T15" fmla="*/ 32 h 32"/>
              <a:gd name="T16" fmla="*/ 26 w 26"/>
              <a:gd name="T17" fmla="*/ 0 h 32"/>
              <a:gd name="T18" fmla="*/ 22 w 26"/>
              <a:gd name="T19" fmla="*/ 0 h 32"/>
              <a:gd name="T20" fmla="*/ 22 w 26"/>
              <a:gd name="T21" fmla="*/ 22 h 32"/>
              <a:gd name="T22" fmla="*/ 22 w 26"/>
              <a:gd name="T23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32">
                <a:moveTo>
                  <a:pt x="22" y="22"/>
                </a:moveTo>
                <a:lnTo>
                  <a:pt x="2" y="0"/>
                </a:lnTo>
                <a:lnTo>
                  <a:pt x="0" y="0"/>
                </a:lnTo>
                <a:lnTo>
                  <a:pt x="0" y="32"/>
                </a:lnTo>
                <a:lnTo>
                  <a:pt x="4" y="32"/>
                </a:lnTo>
                <a:lnTo>
                  <a:pt x="4" y="10"/>
                </a:lnTo>
                <a:lnTo>
                  <a:pt x="22" y="32"/>
                </a:lnTo>
                <a:lnTo>
                  <a:pt x="26" y="32"/>
                </a:lnTo>
                <a:lnTo>
                  <a:pt x="26" y="0"/>
                </a:lnTo>
                <a:lnTo>
                  <a:pt x="22" y="0"/>
                </a:lnTo>
                <a:lnTo>
                  <a:pt x="22" y="22"/>
                </a:lnTo>
                <a:lnTo>
                  <a:pt x="22" y="2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reeform 22"/>
          <p:cNvSpPr>
            <a:spLocks/>
          </p:cNvSpPr>
          <p:nvPr userDrawn="1"/>
        </p:nvSpPr>
        <p:spPr bwMode="auto">
          <a:xfrm>
            <a:off x="7920038" y="796925"/>
            <a:ext cx="47625" cy="53975"/>
          </a:xfrm>
          <a:custGeom>
            <a:avLst/>
            <a:gdLst>
              <a:gd name="T0" fmla="*/ 13 w 15"/>
              <a:gd name="T1" fmla="*/ 13 h 17"/>
              <a:gd name="T2" fmla="*/ 9 w 15"/>
              <a:gd name="T3" fmla="*/ 15 h 17"/>
              <a:gd name="T4" fmla="*/ 3 w 15"/>
              <a:gd name="T5" fmla="*/ 9 h 17"/>
              <a:gd name="T6" fmla="*/ 9 w 15"/>
              <a:gd name="T7" fmla="*/ 3 h 17"/>
              <a:gd name="T8" fmla="*/ 13 w 15"/>
              <a:gd name="T9" fmla="*/ 5 h 17"/>
              <a:gd name="T10" fmla="*/ 13 w 15"/>
              <a:gd name="T11" fmla="*/ 5 h 17"/>
              <a:gd name="T12" fmla="*/ 15 w 15"/>
              <a:gd name="T13" fmla="*/ 3 h 17"/>
              <a:gd name="T14" fmla="*/ 15 w 15"/>
              <a:gd name="T15" fmla="*/ 3 h 17"/>
              <a:gd name="T16" fmla="*/ 9 w 15"/>
              <a:gd name="T17" fmla="*/ 0 h 17"/>
              <a:gd name="T18" fmla="*/ 2 w 15"/>
              <a:gd name="T19" fmla="*/ 3 h 17"/>
              <a:gd name="T20" fmla="*/ 0 w 15"/>
              <a:gd name="T21" fmla="*/ 9 h 17"/>
              <a:gd name="T22" fmla="*/ 9 w 15"/>
              <a:gd name="T23" fmla="*/ 17 h 17"/>
              <a:gd name="T24" fmla="*/ 15 w 15"/>
              <a:gd name="T25" fmla="*/ 15 h 17"/>
              <a:gd name="T26" fmla="*/ 15 w 15"/>
              <a:gd name="T27" fmla="*/ 15 h 17"/>
              <a:gd name="T28" fmla="*/ 13 w 15"/>
              <a:gd name="T29" fmla="*/ 13 h 17"/>
              <a:gd name="T30" fmla="*/ 13 w 15"/>
              <a:gd name="T31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" h="17">
                <a:moveTo>
                  <a:pt x="13" y="13"/>
                </a:moveTo>
                <a:cubicBezTo>
                  <a:pt x="12" y="14"/>
                  <a:pt x="10" y="15"/>
                  <a:pt x="9" y="15"/>
                </a:cubicBezTo>
                <a:cubicBezTo>
                  <a:pt x="4" y="15"/>
                  <a:pt x="3" y="12"/>
                  <a:pt x="3" y="9"/>
                </a:cubicBezTo>
                <a:cubicBezTo>
                  <a:pt x="3" y="6"/>
                  <a:pt x="4" y="3"/>
                  <a:pt x="9" y="3"/>
                </a:cubicBezTo>
                <a:cubicBezTo>
                  <a:pt x="10" y="3"/>
                  <a:pt x="12" y="3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1"/>
                  <a:pt x="11" y="0"/>
                  <a:pt x="9" y="0"/>
                </a:cubicBezTo>
                <a:cubicBezTo>
                  <a:pt x="6" y="0"/>
                  <a:pt x="4" y="1"/>
                  <a:pt x="2" y="3"/>
                </a:cubicBezTo>
                <a:cubicBezTo>
                  <a:pt x="1" y="4"/>
                  <a:pt x="0" y="7"/>
                  <a:pt x="0" y="9"/>
                </a:cubicBezTo>
                <a:cubicBezTo>
                  <a:pt x="0" y="13"/>
                  <a:pt x="3" y="17"/>
                  <a:pt x="9" y="17"/>
                </a:cubicBezTo>
                <a:cubicBezTo>
                  <a:pt x="11" y="17"/>
                  <a:pt x="13" y="16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Freeform 23"/>
          <p:cNvSpPr>
            <a:spLocks noEditPoints="1"/>
          </p:cNvSpPr>
          <p:nvPr userDrawn="1"/>
        </p:nvSpPr>
        <p:spPr bwMode="auto">
          <a:xfrm>
            <a:off x="7970838" y="800100"/>
            <a:ext cx="53975" cy="50800"/>
          </a:xfrm>
          <a:custGeom>
            <a:avLst/>
            <a:gdLst>
              <a:gd name="T0" fmla="*/ 20 w 34"/>
              <a:gd name="T1" fmla="*/ 0 h 32"/>
              <a:gd name="T2" fmla="*/ 14 w 34"/>
              <a:gd name="T3" fmla="*/ 0 h 32"/>
              <a:gd name="T4" fmla="*/ 0 w 34"/>
              <a:gd name="T5" fmla="*/ 32 h 32"/>
              <a:gd name="T6" fmla="*/ 6 w 34"/>
              <a:gd name="T7" fmla="*/ 32 h 32"/>
              <a:gd name="T8" fmla="*/ 8 w 34"/>
              <a:gd name="T9" fmla="*/ 26 h 32"/>
              <a:gd name="T10" fmla="*/ 26 w 34"/>
              <a:gd name="T11" fmla="*/ 26 h 32"/>
              <a:gd name="T12" fmla="*/ 28 w 34"/>
              <a:gd name="T13" fmla="*/ 32 h 32"/>
              <a:gd name="T14" fmla="*/ 34 w 34"/>
              <a:gd name="T15" fmla="*/ 32 h 32"/>
              <a:gd name="T16" fmla="*/ 20 w 34"/>
              <a:gd name="T17" fmla="*/ 0 h 32"/>
              <a:gd name="T18" fmla="*/ 20 w 34"/>
              <a:gd name="T19" fmla="*/ 0 h 32"/>
              <a:gd name="T20" fmla="*/ 20 w 34"/>
              <a:gd name="T21" fmla="*/ 0 h 32"/>
              <a:gd name="T22" fmla="*/ 24 w 34"/>
              <a:gd name="T23" fmla="*/ 20 h 32"/>
              <a:gd name="T24" fmla="*/ 10 w 34"/>
              <a:gd name="T25" fmla="*/ 20 h 32"/>
              <a:gd name="T26" fmla="*/ 16 w 34"/>
              <a:gd name="T27" fmla="*/ 6 h 32"/>
              <a:gd name="T28" fmla="*/ 24 w 34"/>
              <a:gd name="T29" fmla="*/ 20 h 32"/>
              <a:gd name="T30" fmla="*/ 24 w 34"/>
              <a:gd name="T31" fmla="*/ 2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" h="32">
                <a:moveTo>
                  <a:pt x="20" y="0"/>
                </a:moveTo>
                <a:lnTo>
                  <a:pt x="14" y="0"/>
                </a:lnTo>
                <a:lnTo>
                  <a:pt x="0" y="32"/>
                </a:lnTo>
                <a:lnTo>
                  <a:pt x="6" y="32"/>
                </a:lnTo>
                <a:lnTo>
                  <a:pt x="8" y="26"/>
                </a:lnTo>
                <a:lnTo>
                  <a:pt x="26" y="26"/>
                </a:lnTo>
                <a:lnTo>
                  <a:pt x="28" y="32"/>
                </a:lnTo>
                <a:lnTo>
                  <a:pt x="34" y="32"/>
                </a:lnTo>
                <a:lnTo>
                  <a:pt x="20" y="0"/>
                </a:lnTo>
                <a:lnTo>
                  <a:pt x="20" y="0"/>
                </a:lnTo>
                <a:lnTo>
                  <a:pt x="20" y="0"/>
                </a:lnTo>
                <a:close/>
                <a:moveTo>
                  <a:pt x="24" y="20"/>
                </a:moveTo>
                <a:lnTo>
                  <a:pt x="10" y="20"/>
                </a:lnTo>
                <a:lnTo>
                  <a:pt x="16" y="6"/>
                </a:lnTo>
                <a:lnTo>
                  <a:pt x="24" y="20"/>
                </a:lnTo>
                <a:lnTo>
                  <a:pt x="24" y="2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reeform 24"/>
          <p:cNvSpPr>
            <a:spLocks/>
          </p:cNvSpPr>
          <p:nvPr userDrawn="1"/>
        </p:nvSpPr>
        <p:spPr bwMode="auto">
          <a:xfrm>
            <a:off x="8021638" y="800100"/>
            <a:ext cx="44450" cy="50800"/>
          </a:xfrm>
          <a:custGeom>
            <a:avLst/>
            <a:gdLst>
              <a:gd name="T0" fmla="*/ 0 w 28"/>
              <a:gd name="T1" fmla="*/ 4 h 32"/>
              <a:gd name="T2" fmla="*/ 12 w 28"/>
              <a:gd name="T3" fmla="*/ 4 h 32"/>
              <a:gd name="T4" fmla="*/ 12 w 28"/>
              <a:gd name="T5" fmla="*/ 32 h 32"/>
              <a:gd name="T6" fmla="*/ 16 w 28"/>
              <a:gd name="T7" fmla="*/ 32 h 32"/>
              <a:gd name="T8" fmla="*/ 16 w 28"/>
              <a:gd name="T9" fmla="*/ 4 h 32"/>
              <a:gd name="T10" fmla="*/ 28 w 28"/>
              <a:gd name="T11" fmla="*/ 4 h 32"/>
              <a:gd name="T12" fmla="*/ 28 w 28"/>
              <a:gd name="T13" fmla="*/ 0 h 32"/>
              <a:gd name="T14" fmla="*/ 0 w 28"/>
              <a:gd name="T15" fmla="*/ 0 h 32"/>
              <a:gd name="T16" fmla="*/ 0 w 28"/>
              <a:gd name="T17" fmla="*/ 4 h 32"/>
              <a:gd name="T18" fmla="*/ 0 w 28"/>
              <a:gd name="T19" fmla="*/ 4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" h="32">
                <a:moveTo>
                  <a:pt x="0" y="4"/>
                </a:moveTo>
                <a:lnTo>
                  <a:pt x="12" y="4"/>
                </a:lnTo>
                <a:lnTo>
                  <a:pt x="12" y="32"/>
                </a:lnTo>
                <a:lnTo>
                  <a:pt x="16" y="32"/>
                </a:lnTo>
                <a:lnTo>
                  <a:pt x="16" y="4"/>
                </a:lnTo>
                <a:lnTo>
                  <a:pt x="28" y="4"/>
                </a:lnTo>
                <a:lnTo>
                  <a:pt x="28" y="0"/>
                </a:lnTo>
                <a:lnTo>
                  <a:pt x="0" y="0"/>
                </a:lnTo>
                <a:lnTo>
                  <a:pt x="0" y="4"/>
                </a:lnTo>
                <a:lnTo>
                  <a:pt x="0" y="4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eform 25"/>
          <p:cNvSpPr>
            <a:spLocks/>
          </p:cNvSpPr>
          <p:nvPr userDrawn="1"/>
        </p:nvSpPr>
        <p:spPr bwMode="auto">
          <a:xfrm>
            <a:off x="8072438" y="800100"/>
            <a:ext cx="44450" cy="50800"/>
          </a:xfrm>
          <a:custGeom>
            <a:avLst/>
            <a:gdLst>
              <a:gd name="T0" fmla="*/ 22 w 28"/>
              <a:gd name="T1" fmla="*/ 12 h 32"/>
              <a:gd name="T2" fmla="*/ 6 w 28"/>
              <a:gd name="T3" fmla="*/ 12 h 32"/>
              <a:gd name="T4" fmla="*/ 6 w 28"/>
              <a:gd name="T5" fmla="*/ 0 h 32"/>
              <a:gd name="T6" fmla="*/ 0 w 28"/>
              <a:gd name="T7" fmla="*/ 0 h 32"/>
              <a:gd name="T8" fmla="*/ 0 w 28"/>
              <a:gd name="T9" fmla="*/ 32 h 32"/>
              <a:gd name="T10" fmla="*/ 6 w 28"/>
              <a:gd name="T11" fmla="*/ 32 h 32"/>
              <a:gd name="T12" fmla="*/ 6 w 28"/>
              <a:gd name="T13" fmla="*/ 18 h 32"/>
              <a:gd name="T14" fmla="*/ 22 w 28"/>
              <a:gd name="T15" fmla="*/ 18 h 32"/>
              <a:gd name="T16" fmla="*/ 22 w 28"/>
              <a:gd name="T17" fmla="*/ 32 h 32"/>
              <a:gd name="T18" fmla="*/ 28 w 28"/>
              <a:gd name="T19" fmla="*/ 32 h 32"/>
              <a:gd name="T20" fmla="*/ 28 w 28"/>
              <a:gd name="T21" fmla="*/ 0 h 32"/>
              <a:gd name="T22" fmla="*/ 22 w 28"/>
              <a:gd name="T23" fmla="*/ 0 h 32"/>
              <a:gd name="T24" fmla="*/ 22 w 28"/>
              <a:gd name="T25" fmla="*/ 12 h 32"/>
              <a:gd name="T26" fmla="*/ 22 w 28"/>
              <a:gd name="T27" fmla="*/ 1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" h="32">
                <a:moveTo>
                  <a:pt x="22" y="12"/>
                </a:moveTo>
                <a:lnTo>
                  <a:pt x="6" y="12"/>
                </a:lnTo>
                <a:lnTo>
                  <a:pt x="6" y="0"/>
                </a:lnTo>
                <a:lnTo>
                  <a:pt x="0" y="0"/>
                </a:lnTo>
                <a:lnTo>
                  <a:pt x="0" y="32"/>
                </a:lnTo>
                <a:lnTo>
                  <a:pt x="6" y="32"/>
                </a:lnTo>
                <a:lnTo>
                  <a:pt x="6" y="18"/>
                </a:lnTo>
                <a:lnTo>
                  <a:pt x="22" y="18"/>
                </a:lnTo>
                <a:lnTo>
                  <a:pt x="22" y="32"/>
                </a:lnTo>
                <a:lnTo>
                  <a:pt x="28" y="32"/>
                </a:lnTo>
                <a:lnTo>
                  <a:pt x="28" y="0"/>
                </a:lnTo>
                <a:lnTo>
                  <a:pt x="22" y="0"/>
                </a:lnTo>
                <a:lnTo>
                  <a:pt x="22" y="12"/>
                </a:lnTo>
                <a:lnTo>
                  <a:pt x="22" y="1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6"/>
          <p:cNvSpPr>
            <a:spLocks noEditPoints="1"/>
          </p:cNvSpPr>
          <p:nvPr userDrawn="1"/>
        </p:nvSpPr>
        <p:spPr bwMode="auto">
          <a:xfrm>
            <a:off x="8126413" y="796925"/>
            <a:ext cx="50800" cy="53975"/>
          </a:xfrm>
          <a:custGeom>
            <a:avLst/>
            <a:gdLst>
              <a:gd name="T0" fmla="*/ 8 w 16"/>
              <a:gd name="T1" fmla="*/ 0 h 17"/>
              <a:gd name="T2" fmla="*/ 0 w 16"/>
              <a:gd name="T3" fmla="*/ 9 h 17"/>
              <a:gd name="T4" fmla="*/ 8 w 16"/>
              <a:gd name="T5" fmla="*/ 17 h 17"/>
              <a:gd name="T6" fmla="*/ 16 w 16"/>
              <a:gd name="T7" fmla="*/ 9 h 17"/>
              <a:gd name="T8" fmla="*/ 8 w 16"/>
              <a:gd name="T9" fmla="*/ 0 h 17"/>
              <a:gd name="T10" fmla="*/ 8 w 16"/>
              <a:gd name="T11" fmla="*/ 15 h 17"/>
              <a:gd name="T12" fmla="*/ 2 w 16"/>
              <a:gd name="T13" fmla="*/ 9 h 17"/>
              <a:gd name="T14" fmla="*/ 8 w 16"/>
              <a:gd name="T15" fmla="*/ 3 h 17"/>
              <a:gd name="T16" fmla="*/ 14 w 16"/>
              <a:gd name="T17" fmla="*/ 9 h 17"/>
              <a:gd name="T18" fmla="*/ 8 w 16"/>
              <a:gd name="T19" fmla="*/ 15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" h="17">
                <a:moveTo>
                  <a:pt x="8" y="0"/>
                </a:moveTo>
                <a:cubicBezTo>
                  <a:pt x="3" y="0"/>
                  <a:pt x="0" y="4"/>
                  <a:pt x="0" y="9"/>
                </a:cubicBezTo>
                <a:cubicBezTo>
                  <a:pt x="0" y="13"/>
                  <a:pt x="2" y="17"/>
                  <a:pt x="8" y="17"/>
                </a:cubicBezTo>
                <a:cubicBezTo>
                  <a:pt x="14" y="17"/>
                  <a:pt x="16" y="13"/>
                  <a:pt x="16" y="9"/>
                </a:cubicBezTo>
                <a:cubicBezTo>
                  <a:pt x="16" y="5"/>
                  <a:pt x="14" y="0"/>
                  <a:pt x="8" y="0"/>
                </a:cubicBezTo>
                <a:close/>
                <a:moveTo>
                  <a:pt x="8" y="15"/>
                </a:moveTo>
                <a:cubicBezTo>
                  <a:pt x="4" y="15"/>
                  <a:pt x="2" y="12"/>
                  <a:pt x="2" y="9"/>
                </a:cubicBezTo>
                <a:cubicBezTo>
                  <a:pt x="2" y="6"/>
                  <a:pt x="4" y="3"/>
                  <a:pt x="8" y="3"/>
                </a:cubicBezTo>
                <a:cubicBezTo>
                  <a:pt x="12" y="3"/>
                  <a:pt x="14" y="6"/>
                  <a:pt x="14" y="9"/>
                </a:cubicBezTo>
                <a:cubicBezTo>
                  <a:pt x="14" y="12"/>
                  <a:pt x="12" y="15"/>
                  <a:pt x="8" y="15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27"/>
          <p:cNvSpPr>
            <a:spLocks/>
          </p:cNvSpPr>
          <p:nvPr userDrawn="1"/>
        </p:nvSpPr>
        <p:spPr bwMode="auto">
          <a:xfrm>
            <a:off x="8186738" y="800100"/>
            <a:ext cx="34925" cy="50800"/>
          </a:xfrm>
          <a:custGeom>
            <a:avLst/>
            <a:gdLst>
              <a:gd name="T0" fmla="*/ 6 w 22"/>
              <a:gd name="T1" fmla="*/ 0 h 32"/>
              <a:gd name="T2" fmla="*/ 0 w 22"/>
              <a:gd name="T3" fmla="*/ 0 h 32"/>
              <a:gd name="T4" fmla="*/ 0 w 22"/>
              <a:gd name="T5" fmla="*/ 32 h 32"/>
              <a:gd name="T6" fmla="*/ 22 w 22"/>
              <a:gd name="T7" fmla="*/ 32 h 32"/>
              <a:gd name="T8" fmla="*/ 22 w 22"/>
              <a:gd name="T9" fmla="*/ 28 h 32"/>
              <a:gd name="T10" fmla="*/ 6 w 22"/>
              <a:gd name="T11" fmla="*/ 28 h 32"/>
              <a:gd name="T12" fmla="*/ 6 w 22"/>
              <a:gd name="T13" fmla="*/ 0 h 32"/>
              <a:gd name="T14" fmla="*/ 6 w 22"/>
              <a:gd name="T15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32">
                <a:moveTo>
                  <a:pt x="6" y="0"/>
                </a:moveTo>
                <a:lnTo>
                  <a:pt x="0" y="0"/>
                </a:lnTo>
                <a:lnTo>
                  <a:pt x="0" y="32"/>
                </a:lnTo>
                <a:lnTo>
                  <a:pt x="22" y="32"/>
                </a:lnTo>
                <a:lnTo>
                  <a:pt x="22" y="28"/>
                </a:lnTo>
                <a:lnTo>
                  <a:pt x="6" y="28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reeform 28"/>
          <p:cNvSpPr>
            <a:spLocks/>
          </p:cNvSpPr>
          <p:nvPr userDrawn="1"/>
        </p:nvSpPr>
        <p:spPr bwMode="auto">
          <a:xfrm>
            <a:off x="8231188" y="800100"/>
            <a:ext cx="6350" cy="50800"/>
          </a:xfrm>
          <a:custGeom>
            <a:avLst/>
            <a:gdLst>
              <a:gd name="T0" fmla="*/ 0 w 4"/>
              <a:gd name="T1" fmla="*/ 32 h 32"/>
              <a:gd name="T2" fmla="*/ 4 w 4"/>
              <a:gd name="T3" fmla="*/ 32 h 32"/>
              <a:gd name="T4" fmla="*/ 4 w 4"/>
              <a:gd name="T5" fmla="*/ 0 h 32"/>
              <a:gd name="T6" fmla="*/ 0 w 4"/>
              <a:gd name="T7" fmla="*/ 0 h 32"/>
              <a:gd name="T8" fmla="*/ 0 w 4"/>
              <a:gd name="T9" fmla="*/ 32 h 32"/>
              <a:gd name="T10" fmla="*/ 0 w 4"/>
              <a:gd name="T11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" h="32">
                <a:moveTo>
                  <a:pt x="0" y="32"/>
                </a:moveTo>
                <a:lnTo>
                  <a:pt x="4" y="32"/>
                </a:lnTo>
                <a:lnTo>
                  <a:pt x="4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reeform 29"/>
          <p:cNvSpPr>
            <a:spLocks/>
          </p:cNvSpPr>
          <p:nvPr userDrawn="1"/>
        </p:nvSpPr>
        <p:spPr bwMode="auto">
          <a:xfrm>
            <a:off x="8247063" y="796925"/>
            <a:ext cx="47625" cy="53975"/>
          </a:xfrm>
          <a:custGeom>
            <a:avLst/>
            <a:gdLst>
              <a:gd name="T0" fmla="*/ 13 w 15"/>
              <a:gd name="T1" fmla="*/ 13 h 17"/>
              <a:gd name="T2" fmla="*/ 9 w 15"/>
              <a:gd name="T3" fmla="*/ 15 h 17"/>
              <a:gd name="T4" fmla="*/ 3 w 15"/>
              <a:gd name="T5" fmla="*/ 9 h 17"/>
              <a:gd name="T6" fmla="*/ 9 w 15"/>
              <a:gd name="T7" fmla="*/ 3 h 17"/>
              <a:gd name="T8" fmla="*/ 13 w 15"/>
              <a:gd name="T9" fmla="*/ 5 h 17"/>
              <a:gd name="T10" fmla="*/ 13 w 15"/>
              <a:gd name="T11" fmla="*/ 5 h 17"/>
              <a:gd name="T12" fmla="*/ 15 w 15"/>
              <a:gd name="T13" fmla="*/ 3 h 17"/>
              <a:gd name="T14" fmla="*/ 15 w 15"/>
              <a:gd name="T15" fmla="*/ 3 h 17"/>
              <a:gd name="T16" fmla="*/ 9 w 15"/>
              <a:gd name="T17" fmla="*/ 0 h 17"/>
              <a:gd name="T18" fmla="*/ 3 w 15"/>
              <a:gd name="T19" fmla="*/ 3 h 17"/>
              <a:gd name="T20" fmla="*/ 0 w 15"/>
              <a:gd name="T21" fmla="*/ 9 h 17"/>
              <a:gd name="T22" fmla="*/ 9 w 15"/>
              <a:gd name="T23" fmla="*/ 17 h 17"/>
              <a:gd name="T24" fmla="*/ 15 w 15"/>
              <a:gd name="T25" fmla="*/ 15 h 17"/>
              <a:gd name="T26" fmla="*/ 15 w 15"/>
              <a:gd name="T27" fmla="*/ 15 h 17"/>
              <a:gd name="T28" fmla="*/ 13 w 15"/>
              <a:gd name="T29" fmla="*/ 13 h 17"/>
              <a:gd name="T30" fmla="*/ 13 w 15"/>
              <a:gd name="T31" fmla="*/ 13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" h="17">
                <a:moveTo>
                  <a:pt x="13" y="13"/>
                </a:moveTo>
                <a:cubicBezTo>
                  <a:pt x="12" y="14"/>
                  <a:pt x="10" y="15"/>
                  <a:pt x="9" y="15"/>
                </a:cubicBezTo>
                <a:cubicBezTo>
                  <a:pt x="5" y="15"/>
                  <a:pt x="3" y="12"/>
                  <a:pt x="3" y="9"/>
                </a:cubicBezTo>
                <a:cubicBezTo>
                  <a:pt x="3" y="6"/>
                  <a:pt x="5" y="3"/>
                  <a:pt x="9" y="3"/>
                </a:cubicBezTo>
                <a:cubicBezTo>
                  <a:pt x="10" y="3"/>
                  <a:pt x="12" y="3"/>
                  <a:pt x="13" y="5"/>
                </a:cubicBezTo>
                <a:cubicBezTo>
                  <a:pt x="13" y="5"/>
                  <a:pt x="13" y="5"/>
                  <a:pt x="13" y="5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3" y="1"/>
                  <a:pt x="11" y="0"/>
                  <a:pt x="9" y="0"/>
                </a:cubicBezTo>
                <a:cubicBezTo>
                  <a:pt x="6" y="0"/>
                  <a:pt x="4" y="1"/>
                  <a:pt x="3" y="3"/>
                </a:cubicBezTo>
                <a:cubicBezTo>
                  <a:pt x="1" y="4"/>
                  <a:pt x="0" y="7"/>
                  <a:pt x="0" y="9"/>
                </a:cubicBezTo>
                <a:cubicBezTo>
                  <a:pt x="0" y="13"/>
                  <a:pt x="3" y="17"/>
                  <a:pt x="9" y="17"/>
                </a:cubicBezTo>
                <a:cubicBezTo>
                  <a:pt x="11" y="17"/>
                  <a:pt x="13" y="16"/>
                  <a:pt x="15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0"/>
          <p:cNvSpPr>
            <a:spLocks/>
          </p:cNvSpPr>
          <p:nvPr userDrawn="1"/>
        </p:nvSpPr>
        <p:spPr bwMode="auto">
          <a:xfrm>
            <a:off x="8329613" y="800100"/>
            <a:ext cx="41275" cy="50800"/>
          </a:xfrm>
          <a:custGeom>
            <a:avLst/>
            <a:gdLst>
              <a:gd name="T0" fmla="*/ 11 w 13"/>
              <a:gd name="T1" fmla="*/ 9 h 16"/>
              <a:gd name="T2" fmla="*/ 7 w 13"/>
              <a:gd name="T3" fmla="*/ 14 h 16"/>
              <a:gd name="T4" fmla="*/ 2 w 13"/>
              <a:gd name="T5" fmla="*/ 9 h 16"/>
              <a:gd name="T6" fmla="*/ 2 w 13"/>
              <a:gd name="T7" fmla="*/ 0 h 16"/>
              <a:gd name="T8" fmla="*/ 0 w 13"/>
              <a:gd name="T9" fmla="*/ 0 h 16"/>
              <a:gd name="T10" fmla="*/ 0 w 13"/>
              <a:gd name="T11" fmla="*/ 9 h 16"/>
              <a:gd name="T12" fmla="*/ 7 w 13"/>
              <a:gd name="T13" fmla="*/ 16 h 16"/>
              <a:gd name="T14" fmla="*/ 13 w 13"/>
              <a:gd name="T15" fmla="*/ 9 h 16"/>
              <a:gd name="T16" fmla="*/ 13 w 13"/>
              <a:gd name="T17" fmla="*/ 0 h 16"/>
              <a:gd name="T18" fmla="*/ 11 w 13"/>
              <a:gd name="T19" fmla="*/ 0 h 16"/>
              <a:gd name="T20" fmla="*/ 11 w 13"/>
              <a:gd name="T21" fmla="*/ 9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" h="16">
                <a:moveTo>
                  <a:pt x="11" y="9"/>
                </a:moveTo>
                <a:cubicBezTo>
                  <a:pt x="11" y="12"/>
                  <a:pt x="9" y="14"/>
                  <a:pt x="7" y="14"/>
                </a:cubicBezTo>
                <a:cubicBezTo>
                  <a:pt x="5" y="14"/>
                  <a:pt x="2" y="12"/>
                  <a:pt x="2" y="9"/>
                </a:cubicBezTo>
                <a:cubicBezTo>
                  <a:pt x="2" y="0"/>
                  <a:pt x="2" y="0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"/>
                  <a:pt x="0" y="9"/>
                  <a:pt x="0" y="9"/>
                </a:cubicBezTo>
                <a:cubicBezTo>
                  <a:pt x="0" y="14"/>
                  <a:pt x="3" y="16"/>
                  <a:pt x="7" y="16"/>
                </a:cubicBezTo>
                <a:cubicBezTo>
                  <a:pt x="10" y="16"/>
                  <a:pt x="13" y="14"/>
                  <a:pt x="13" y="9"/>
                </a:cubicBezTo>
                <a:cubicBezTo>
                  <a:pt x="13" y="0"/>
                  <a:pt x="13" y="0"/>
                  <a:pt x="1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9"/>
                  <a:pt x="11" y="9"/>
                  <a:pt x="11" y="9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 31"/>
          <p:cNvSpPr>
            <a:spLocks/>
          </p:cNvSpPr>
          <p:nvPr userDrawn="1"/>
        </p:nvSpPr>
        <p:spPr bwMode="auto">
          <a:xfrm>
            <a:off x="8386763" y="800100"/>
            <a:ext cx="41275" cy="50800"/>
          </a:xfrm>
          <a:custGeom>
            <a:avLst/>
            <a:gdLst>
              <a:gd name="T0" fmla="*/ 20 w 26"/>
              <a:gd name="T1" fmla="*/ 22 h 32"/>
              <a:gd name="T2" fmla="*/ 2 w 26"/>
              <a:gd name="T3" fmla="*/ 0 h 32"/>
              <a:gd name="T4" fmla="*/ 0 w 26"/>
              <a:gd name="T5" fmla="*/ 0 h 32"/>
              <a:gd name="T6" fmla="*/ 0 w 26"/>
              <a:gd name="T7" fmla="*/ 32 h 32"/>
              <a:gd name="T8" fmla="*/ 4 w 26"/>
              <a:gd name="T9" fmla="*/ 32 h 32"/>
              <a:gd name="T10" fmla="*/ 4 w 26"/>
              <a:gd name="T11" fmla="*/ 10 h 32"/>
              <a:gd name="T12" fmla="*/ 22 w 26"/>
              <a:gd name="T13" fmla="*/ 32 h 32"/>
              <a:gd name="T14" fmla="*/ 26 w 26"/>
              <a:gd name="T15" fmla="*/ 32 h 32"/>
              <a:gd name="T16" fmla="*/ 26 w 26"/>
              <a:gd name="T17" fmla="*/ 0 h 32"/>
              <a:gd name="T18" fmla="*/ 20 w 26"/>
              <a:gd name="T19" fmla="*/ 0 h 32"/>
              <a:gd name="T20" fmla="*/ 20 w 26"/>
              <a:gd name="T21" fmla="*/ 22 h 32"/>
              <a:gd name="T22" fmla="*/ 20 w 26"/>
              <a:gd name="T23" fmla="*/ 2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" h="32">
                <a:moveTo>
                  <a:pt x="20" y="22"/>
                </a:moveTo>
                <a:lnTo>
                  <a:pt x="2" y="0"/>
                </a:lnTo>
                <a:lnTo>
                  <a:pt x="0" y="0"/>
                </a:lnTo>
                <a:lnTo>
                  <a:pt x="0" y="32"/>
                </a:lnTo>
                <a:lnTo>
                  <a:pt x="4" y="32"/>
                </a:lnTo>
                <a:lnTo>
                  <a:pt x="4" y="10"/>
                </a:lnTo>
                <a:lnTo>
                  <a:pt x="22" y="32"/>
                </a:lnTo>
                <a:lnTo>
                  <a:pt x="26" y="32"/>
                </a:lnTo>
                <a:lnTo>
                  <a:pt x="26" y="0"/>
                </a:lnTo>
                <a:lnTo>
                  <a:pt x="20" y="0"/>
                </a:lnTo>
                <a:lnTo>
                  <a:pt x="20" y="22"/>
                </a:lnTo>
                <a:lnTo>
                  <a:pt x="20" y="2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Freeform 32"/>
          <p:cNvSpPr>
            <a:spLocks/>
          </p:cNvSpPr>
          <p:nvPr userDrawn="1"/>
        </p:nvSpPr>
        <p:spPr bwMode="auto">
          <a:xfrm>
            <a:off x="8440738" y="800100"/>
            <a:ext cx="9525" cy="50800"/>
          </a:xfrm>
          <a:custGeom>
            <a:avLst/>
            <a:gdLst>
              <a:gd name="T0" fmla="*/ 0 w 6"/>
              <a:gd name="T1" fmla="*/ 32 h 32"/>
              <a:gd name="T2" fmla="*/ 6 w 6"/>
              <a:gd name="T3" fmla="*/ 32 h 32"/>
              <a:gd name="T4" fmla="*/ 6 w 6"/>
              <a:gd name="T5" fmla="*/ 0 h 32"/>
              <a:gd name="T6" fmla="*/ 0 w 6"/>
              <a:gd name="T7" fmla="*/ 0 h 32"/>
              <a:gd name="T8" fmla="*/ 0 w 6"/>
              <a:gd name="T9" fmla="*/ 32 h 32"/>
              <a:gd name="T10" fmla="*/ 0 w 6"/>
              <a:gd name="T11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2">
                <a:moveTo>
                  <a:pt x="0" y="32"/>
                </a:moveTo>
                <a:lnTo>
                  <a:pt x="6" y="32"/>
                </a:lnTo>
                <a:lnTo>
                  <a:pt x="6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reeform 33"/>
          <p:cNvSpPr>
            <a:spLocks/>
          </p:cNvSpPr>
          <p:nvPr userDrawn="1"/>
        </p:nvSpPr>
        <p:spPr bwMode="auto">
          <a:xfrm>
            <a:off x="8459788" y="800100"/>
            <a:ext cx="50800" cy="50800"/>
          </a:xfrm>
          <a:custGeom>
            <a:avLst/>
            <a:gdLst>
              <a:gd name="T0" fmla="*/ 6 w 32"/>
              <a:gd name="T1" fmla="*/ 0 h 32"/>
              <a:gd name="T2" fmla="*/ 0 w 32"/>
              <a:gd name="T3" fmla="*/ 0 h 32"/>
              <a:gd name="T4" fmla="*/ 12 w 32"/>
              <a:gd name="T5" fmla="*/ 32 h 32"/>
              <a:gd name="T6" fmla="*/ 18 w 32"/>
              <a:gd name="T7" fmla="*/ 32 h 32"/>
              <a:gd name="T8" fmla="*/ 32 w 32"/>
              <a:gd name="T9" fmla="*/ 0 h 32"/>
              <a:gd name="T10" fmla="*/ 26 w 32"/>
              <a:gd name="T11" fmla="*/ 0 h 32"/>
              <a:gd name="T12" fmla="*/ 16 w 32"/>
              <a:gd name="T13" fmla="*/ 26 h 32"/>
              <a:gd name="T14" fmla="*/ 6 w 32"/>
              <a:gd name="T15" fmla="*/ 0 h 32"/>
              <a:gd name="T16" fmla="*/ 6 w 32"/>
              <a:gd name="T1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" h="32">
                <a:moveTo>
                  <a:pt x="6" y="0"/>
                </a:moveTo>
                <a:lnTo>
                  <a:pt x="0" y="0"/>
                </a:lnTo>
                <a:lnTo>
                  <a:pt x="12" y="32"/>
                </a:lnTo>
                <a:lnTo>
                  <a:pt x="18" y="32"/>
                </a:lnTo>
                <a:lnTo>
                  <a:pt x="32" y="0"/>
                </a:lnTo>
                <a:lnTo>
                  <a:pt x="26" y="0"/>
                </a:lnTo>
                <a:lnTo>
                  <a:pt x="16" y="26"/>
                </a:lnTo>
                <a:lnTo>
                  <a:pt x="6" y="0"/>
                </a:lnTo>
                <a:lnTo>
                  <a:pt x="6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Freeform 34"/>
          <p:cNvSpPr>
            <a:spLocks/>
          </p:cNvSpPr>
          <p:nvPr userDrawn="1"/>
        </p:nvSpPr>
        <p:spPr bwMode="auto">
          <a:xfrm>
            <a:off x="8516938" y="800100"/>
            <a:ext cx="38100" cy="50800"/>
          </a:xfrm>
          <a:custGeom>
            <a:avLst/>
            <a:gdLst>
              <a:gd name="T0" fmla="*/ 6 w 24"/>
              <a:gd name="T1" fmla="*/ 18 h 32"/>
              <a:gd name="T2" fmla="*/ 24 w 24"/>
              <a:gd name="T3" fmla="*/ 18 h 32"/>
              <a:gd name="T4" fmla="*/ 24 w 24"/>
              <a:gd name="T5" fmla="*/ 12 h 32"/>
              <a:gd name="T6" fmla="*/ 6 w 24"/>
              <a:gd name="T7" fmla="*/ 12 h 32"/>
              <a:gd name="T8" fmla="*/ 6 w 24"/>
              <a:gd name="T9" fmla="*/ 4 h 32"/>
              <a:gd name="T10" fmla="*/ 24 w 24"/>
              <a:gd name="T11" fmla="*/ 4 h 32"/>
              <a:gd name="T12" fmla="*/ 24 w 24"/>
              <a:gd name="T13" fmla="*/ 0 h 32"/>
              <a:gd name="T14" fmla="*/ 0 w 24"/>
              <a:gd name="T15" fmla="*/ 0 h 32"/>
              <a:gd name="T16" fmla="*/ 0 w 24"/>
              <a:gd name="T17" fmla="*/ 32 h 32"/>
              <a:gd name="T18" fmla="*/ 24 w 24"/>
              <a:gd name="T19" fmla="*/ 32 h 32"/>
              <a:gd name="T20" fmla="*/ 24 w 24"/>
              <a:gd name="T21" fmla="*/ 26 h 32"/>
              <a:gd name="T22" fmla="*/ 6 w 24"/>
              <a:gd name="T23" fmla="*/ 26 h 32"/>
              <a:gd name="T24" fmla="*/ 6 w 24"/>
              <a:gd name="T25" fmla="*/ 18 h 32"/>
              <a:gd name="T26" fmla="*/ 6 w 24"/>
              <a:gd name="T27" fmla="*/ 1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" h="32">
                <a:moveTo>
                  <a:pt x="6" y="18"/>
                </a:moveTo>
                <a:lnTo>
                  <a:pt x="24" y="18"/>
                </a:lnTo>
                <a:lnTo>
                  <a:pt x="24" y="12"/>
                </a:lnTo>
                <a:lnTo>
                  <a:pt x="6" y="12"/>
                </a:lnTo>
                <a:lnTo>
                  <a:pt x="6" y="4"/>
                </a:lnTo>
                <a:lnTo>
                  <a:pt x="24" y="4"/>
                </a:lnTo>
                <a:lnTo>
                  <a:pt x="24" y="0"/>
                </a:lnTo>
                <a:lnTo>
                  <a:pt x="0" y="0"/>
                </a:lnTo>
                <a:lnTo>
                  <a:pt x="0" y="32"/>
                </a:lnTo>
                <a:lnTo>
                  <a:pt x="24" y="32"/>
                </a:lnTo>
                <a:lnTo>
                  <a:pt x="24" y="26"/>
                </a:lnTo>
                <a:lnTo>
                  <a:pt x="6" y="26"/>
                </a:lnTo>
                <a:lnTo>
                  <a:pt x="6" y="18"/>
                </a:lnTo>
                <a:lnTo>
                  <a:pt x="6" y="18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35"/>
          <p:cNvSpPr>
            <a:spLocks noEditPoints="1"/>
          </p:cNvSpPr>
          <p:nvPr userDrawn="1"/>
        </p:nvSpPr>
        <p:spPr bwMode="auto">
          <a:xfrm>
            <a:off x="8567738" y="800100"/>
            <a:ext cx="44450" cy="50800"/>
          </a:xfrm>
          <a:custGeom>
            <a:avLst/>
            <a:gdLst>
              <a:gd name="T0" fmla="*/ 13 w 14"/>
              <a:gd name="T1" fmla="*/ 5 h 16"/>
              <a:gd name="T2" fmla="*/ 7 w 14"/>
              <a:gd name="T3" fmla="*/ 0 h 16"/>
              <a:gd name="T4" fmla="*/ 0 w 14"/>
              <a:gd name="T5" fmla="*/ 0 h 16"/>
              <a:gd name="T6" fmla="*/ 0 w 14"/>
              <a:gd name="T7" fmla="*/ 16 h 16"/>
              <a:gd name="T8" fmla="*/ 2 w 14"/>
              <a:gd name="T9" fmla="*/ 16 h 16"/>
              <a:gd name="T10" fmla="*/ 2 w 14"/>
              <a:gd name="T11" fmla="*/ 10 h 16"/>
              <a:gd name="T12" fmla="*/ 6 w 14"/>
              <a:gd name="T13" fmla="*/ 10 h 16"/>
              <a:gd name="T14" fmla="*/ 11 w 14"/>
              <a:gd name="T15" fmla="*/ 16 h 16"/>
              <a:gd name="T16" fmla="*/ 14 w 14"/>
              <a:gd name="T17" fmla="*/ 16 h 16"/>
              <a:gd name="T18" fmla="*/ 9 w 14"/>
              <a:gd name="T19" fmla="*/ 10 h 16"/>
              <a:gd name="T20" fmla="*/ 13 w 14"/>
              <a:gd name="T21" fmla="*/ 5 h 16"/>
              <a:gd name="T22" fmla="*/ 2 w 14"/>
              <a:gd name="T23" fmla="*/ 2 h 16"/>
              <a:gd name="T24" fmla="*/ 7 w 14"/>
              <a:gd name="T25" fmla="*/ 2 h 16"/>
              <a:gd name="T26" fmla="*/ 10 w 14"/>
              <a:gd name="T27" fmla="*/ 5 h 16"/>
              <a:gd name="T28" fmla="*/ 7 w 14"/>
              <a:gd name="T29" fmla="*/ 8 h 16"/>
              <a:gd name="T30" fmla="*/ 2 w 14"/>
              <a:gd name="T31" fmla="*/ 8 h 16"/>
              <a:gd name="T32" fmla="*/ 2 w 14"/>
              <a:gd name="T33" fmla="*/ 2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" h="16">
                <a:moveTo>
                  <a:pt x="13" y="5"/>
                </a:moveTo>
                <a:cubicBezTo>
                  <a:pt x="13" y="2"/>
                  <a:pt x="11" y="0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2" y="16"/>
                  <a:pt x="2" y="16"/>
                  <a:pt x="2" y="16"/>
                </a:cubicBezTo>
                <a:cubicBezTo>
                  <a:pt x="2" y="10"/>
                  <a:pt x="2" y="10"/>
                  <a:pt x="2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4" y="16"/>
                  <a:pt x="14" y="16"/>
                </a:cubicBezTo>
                <a:cubicBezTo>
                  <a:pt x="9" y="10"/>
                  <a:pt x="9" y="10"/>
                  <a:pt x="9" y="10"/>
                </a:cubicBezTo>
                <a:cubicBezTo>
                  <a:pt x="11" y="10"/>
                  <a:pt x="13" y="8"/>
                  <a:pt x="13" y="5"/>
                </a:cubicBezTo>
                <a:close/>
                <a:moveTo>
                  <a:pt x="2" y="2"/>
                </a:moveTo>
                <a:cubicBezTo>
                  <a:pt x="7" y="2"/>
                  <a:pt x="7" y="2"/>
                  <a:pt x="7" y="2"/>
                </a:cubicBezTo>
                <a:cubicBezTo>
                  <a:pt x="9" y="2"/>
                  <a:pt x="10" y="4"/>
                  <a:pt x="10" y="5"/>
                </a:cubicBezTo>
                <a:cubicBezTo>
                  <a:pt x="10" y="6"/>
                  <a:pt x="9" y="8"/>
                  <a:pt x="7" y="8"/>
                </a:cubicBezTo>
                <a:cubicBezTo>
                  <a:pt x="2" y="8"/>
                  <a:pt x="2" y="8"/>
                  <a:pt x="2" y="8"/>
                </a:cubicBezTo>
                <a:cubicBezTo>
                  <a:pt x="2" y="2"/>
                  <a:pt x="2" y="2"/>
                  <a:pt x="2" y="2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Freeform 36"/>
          <p:cNvSpPr>
            <a:spLocks/>
          </p:cNvSpPr>
          <p:nvPr userDrawn="1"/>
        </p:nvSpPr>
        <p:spPr bwMode="auto">
          <a:xfrm>
            <a:off x="8615363" y="796925"/>
            <a:ext cx="44450" cy="53975"/>
          </a:xfrm>
          <a:custGeom>
            <a:avLst/>
            <a:gdLst>
              <a:gd name="T0" fmla="*/ 8 w 14"/>
              <a:gd name="T1" fmla="*/ 7 h 17"/>
              <a:gd name="T2" fmla="*/ 4 w 14"/>
              <a:gd name="T3" fmla="*/ 5 h 17"/>
              <a:gd name="T4" fmla="*/ 7 w 14"/>
              <a:gd name="T5" fmla="*/ 3 h 17"/>
              <a:gd name="T6" fmla="*/ 12 w 14"/>
              <a:gd name="T7" fmla="*/ 5 h 17"/>
              <a:gd name="T8" fmla="*/ 12 w 14"/>
              <a:gd name="T9" fmla="*/ 5 h 17"/>
              <a:gd name="T10" fmla="*/ 14 w 14"/>
              <a:gd name="T11" fmla="*/ 4 h 17"/>
              <a:gd name="T12" fmla="*/ 14 w 14"/>
              <a:gd name="T13" fmla="*/ 3 h 17"/>
              <a:gd name="T14" fmla="*/ 7 w 14"/>
              <a:gd name="T15" fmla="*/ 0 h 17"/>
              <a:gd name="T16" fmla="*/ 2 w 14"/>
              <a:gd name="T17" fmla="*/ 2 h 17"/>
              <a:gd name="T18" fmla="*/ 1 w 14"/>
              <a:gd name="T19" fmla="*/ 5 h 17"/>
              <a:gd name="T20" fmla="*/ 7 w 14"/>
              <a:gd name="T21" fmla="*/ 10 h 17"/>
              <a:gd name="T22" fmla="*/ 12 w 14"/>
              <a:gd name="T23" fmla="*/ 12 h 17"/>
              <a:gd name="T24" fmla="*/ 7 w 14"/>
              <a:gd name="T25" fmla="*/ 15 h 17"/>
              <a:gd name="T26" fmla="*/ 3 w 14"/>
              <a:gd name="T27" fmla="*/ 12 h 17"/>
              <a:gd name="T28" fmla="*/ 2 w 14"/>
              <a:gd name="T29" fmla="*/ 12 h 17"/>
              <a:gd name="T30" fmla="*/ 0 w 14"/>
              <a:gd name="T31" fmla="*/ 13 h 17"/>
              <a:gd name="T32" fmla="*/ 0 w 14"/>
              <a:gd name="T33" fmla="*/ 14 h 17"/>
              <a:gd name="T34" fmla="*/ 7 w 14"/>
              <a:gd name="T35" fmla="*/ 17 h 17"/>
              <a:gd name="T36" fmla="*/ 14 w 14"/>
              <a:gd name="T37" fmla="*/ 12 h 17"/>
              <a:gd name="T38" fmla="*/ 8 w 14"/>
              <a:gd name="T39" fmla="*/ 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4" h="17">
                <a:moveTo>
                  <a:pt x="8" y="7"/>
                </a:moveTo>
                <a:cubicBezTo>
                  <a:pt x="5" y="7"/>
                  <a:pt x="4" y="6"/>
                  <a:pt x="4" y="5"/>
                </a:cubicBezTo>
                <a:cubicBezTo>
                  <a:pt x="4" y="4"/>
                  <a:pt x="5" y="3"/>
                  <a:pt x="7" y="3"/>
                </a:cubicBezTo>
                <a:cubicBezTo>
                  <a:pt x="9" y="3"/>
                  <a:pt x="11" y="3"/>
                  <a:pt x="12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14" y="4"/>
                  <a:pt x="14" y="4"/>
                  <a:pt x="14" y="4"/>
                </a:cubicBezTo>
                <a:cubicBezTo>
                  <a:pt x="14" y="3"/>
                  <a:pt x="14" y="3"/>
                  <a:pt x="14" y="3"/>
                </a:cubicBezTo>
                <a:cubicBezTo>
                  <a:pt x="12" y="1"/>
                  <a:pt x="10" y="0"/>
                  <a:pt x="7" y="0"/>
                </a:cubicBezTo>
                <a:cubicBezTo>
                  <a:pt x="6" y="0"/>
                  <a:pt x="3" y="1"/>
                  <a:pt x="2" y="2"/>
                </a:cubicBezTo>
                <a:cubicBezTo>
                  <a:pt x="1" y="3"/>
                  <a:pt x="1" y="4"/>
                  <a:pt x="1" y="5"/>
                </a:cubicBezTo>
                <a:cubicBezTo>
                  <a:pt x="1" y="9"/>
                  <a:pt x="5" y="9"/>
                  <a:pt x="7" y="10"/>
                </a:cubicBezTo>
                <a:cubicBezTo>
                  <a:pt x="10" y="10"/>
                  <a:pt x="12" y="11"/>
                  <a:pt x="12" y="12"/>
                </a:cubicBezTo>
                <a:cubicBezTo>
                  <a:pt x="12" y="15"/>
                  <a:pt x="8" y="15"/>
                  <a:pt x="7" y="15"/>
                </a:cubicBezTo>
                <a:cubicBezTo>
                  <a:pt x="6" y="15"/>
                  <a:pt x="4" y="14"/>
                  <a:pt x="3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4"/>
                  <a:pt x="0" y="14"/>
                  <a:pt x="0" y="14"/>
                </a:cubicBezTo>
                <a:cubicBezTo>
                  <a:pt x="2" y="16"/>
                  <a:pt x="4" y="17"/>
                  <a:pt x="7" y="17"/>
                </a:cubicBezTo>
                <a:cubicBezTo>
                  <a:pt x="11" y="17"/>
                  <a:pt x="14" y="16"/>
                  <a:pt x="14" y="12"/>
                </a:cubicBezTo>
                <a:cubicBezTo>
                  <a:pt x="14" y="9"/>
                  <a:pt x="11" y="8"/>
                  <a:pt x="8" y="7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37"/>
          <p:cNvSpPr>
            <a:spLocks/>
          </p:cNvSpPr>
          <p:nvPr userDrawn="1"/>
        </p:nvSpPr>
        <p:spPr bwMode="auto">
          <a:xfrm>
            <a:off x="8669338" y="800100"/>
            <a:ext cx="9525" cy="50800"/>
          </a:xfrm>
          <a:custGeom>
            <a:avLst/>
            <a:gdLst>
              <a:gd name="T0" fmla="*/ 0 w 6"/>
              <a:gd name="T1" fmla="*/ 32 h 32"/>
              <a:gd name="T2" fmla="*/ 6 w 6"/>
              <a:gd name="T3" fmla="*/ 32 h 32"/>
              <a:gd name="T4" fmla="*/ 6 w 6"/>
              <a:gd name="T5" fmla="*/ 0 h 32"/>
              <a:gd name="T6" fmla="*/ 0 w 6"/>
              <a:gd name="T7" fmla="*/ 0 h 32"/>
              <a:gd name="T8" fmla="*/ 0 w 6"/>
              <a:gd name="T9" fmla="*/ 32 h 32"/>
              <a:gd name="T10" fmla="*/ 0 w 6"/>
              <a:gd name="T11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" h="32">
                <a:moveTo>
                  <a:pt x="0" y="32"/>
                </a:moveTo>
                <a:lnTo>
                  <a:pt x="6" y="32"/>
                </a:lnTo>
                <a:lnTo>
                  <a:pt x="6" y="0"/>
                </a:ln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reeform 38"/>
          <p:cNvSpPr>
            <a:spLocks/>
          </p:cNvSpPr>
          <p:nvPr userDrawn="1"/>
        </p:nvSpPr>
        <p:spPr bwMode="auto">
          <a:xfrm>
            <a:off x="8688388" y="800100"/>
            <a:ext cx="85725" cy="50800"/>
          </a:xfrm>
          <a:custGeom>
            <a:avLst/>
            <a:gdLst>
              <a:gd name="T0" fmla="*/ 30 w 54"/>
              <a:gd name="T1" fmla="*/ 0 h 32"/>
              <a:gd name="T2" fmla="*/ 0 w 54"/>
              <a:gd name="T3" fmla="*/ 0 h 32"/>
              <a:gd name="T4" fmla="*/ 0 w 54"/>
              <a:gd name="T5" fmla="*/ 4 h 32"/>
              <a:gd name="T6" fmla="*/ 10 w 54"/>
              <a:gd name="T7" fmla="*/ 4 h 32"/>
              <a:gd name="T8" fmla="*/ 10 w 54"/>
              <a:gd name="T9" fmla="*/ 32 h 32"/>
              <a:gd name="T10" fmla="*/ 16 w 54"/>
              <a:gd name="T11" fmla="*/ 32 h 32"/>
              <a:gd name="T12" fmla="*/ 16 w 54"/>
              <a:gd name="T13" fmla="*/ 4 h 32"/>
              <a:gd name="T14" fmla="*/ 26 w 54"/>
              <a:gd name="T15" fmla="*/ 4 h 32"/>
              <a:gd name="T16" fmla="*/ 36 w 54"/>
              <a:gd name="T17" fmla="*/ 18 h 32"/>
              <a:gd name="T18" fmla="*/ 36 w 54"/>
              <a:gd name="T19" fmla="*/ 32 h 32"/>
              <a:gd name="T20" fmla="*/ 42 w 54"/>
              <a:gd name="T21" fmla="*/ 32 h 32"/>
              <a:gd name="T22" fmla="*/ 42 w 54"/>
              <a:gd name="T23" fmla="*/ 18 h 32"/>
              <a:gd name="T24" fmla="*/ 54 w 54"/>
              <a:gd name="T25" fmla="*/ 0 h 32"/>
              <a:gd name="T26" fmla="*/ 54 w 54"/>
              <a:gd name="T27" fmla="*/ 0 h 32"/>
              <a:gd name="T28" fmla="*/ 54 w 54"/>
              <a:gd name="T29" fmla="*/ 0 h 32"/>
              <a:gd name="T30" fmla="*/ 48 w 54"/>
              <a:gd name="T31" fmla="*/ 0 h 32"/>
              <a:gd name="T32" fmla="*/ 38 w 54"/>
              <a:gd name="T33" fmla="*/ 14 h 32"/>
              <a:gd name="T34" fmla="*/ 30 w 54"/>
              <a:gd name="T35" fmla="*/ 0 h 32"/>
              <a:gd name="T36" fmla="*/ 30 w 54"/>
              <a:gd name="T37" fmla="*/ 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4" h="32">
                <a:moveTo>
                  <a:pt x="30" y="0"/>
                </a:moveTo>
                <a:lnTo>
                  <a:pt x="0" y="0"/>
                </a:lnTo>
                <a:lnTo>
                  <a:pt x="0" y="4"/>
                </a:lnTo>
                <a:lnTo>
                  <a:pt x="10" y="4"/>
                </a:lnTo>
                <a:lnTo>
                  <a:pt x="10" y="32"/>
                </a:lnTo>
                <a:lnTo>
                  <a:pt x="16" y="32"/>
                </a:lnTo>
                <a:lnTo>
                  <a:pt x="16" y="4"/>
                </a:lnTo>
                <a:lnTo>
                  <a:pt x="26" y="4"/>
                </a:lnTo>
                <a:lnTo>
                  <a:pt x="36" y="18"/>
                </a:lnTo>
                <a:lnTo>
                  <a:pt x="36" y="32"/>
                </a:lnTo>
                <a:lnTo>
                  <a:pt x="42" y="32"/>
                </a:lnTo>
                <a:lnTo>
                  <a:pt x="42" y="18"/>
                </a:lnTo>
                <a:lnTo>
                  <a:pt x="54" y="0"/>
                </a:lnTo>
                <a:lnTo>
                  <a:pt x="54" y="0"/>
                </a:lnTo>
                <a:lnTo>
                  <a:pt x="54" y="0"/>
                </a:lnTo>
                <a:lnTo>
                  <a:pt x="48" y="0"/>
                </a:lnTo>
                <a:lnTo>
                  <a:pt x="38" y="14"/>
                </a:lnTo>
                <a:lnTo>
                  <a:pt x="30" y="0"/>
                </a:lnTo>
                <a:lnTo>
                  <a:pt x="30" y="0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39"/>
          <p:cNvSpPr>
            <a:spLocks/>
          </p:cNvSpPr>
          <p:nvPr userDrawn="1"/>
        </p:nvSpPr>
        <p:spPr bwMode="auto">
          <a:xfrm>
            <a:off x="8482013" y="371475"/>
            <a:ext cx="292100" cy="365125"/>
          </a:xfrm>
          <a:custGeom>
            <a:avLst/>
            <a:gdLst>
              <a:gd name="T0" fmla="*/ 92 w 92"/>
              <a:gd name="T1" fmla="*/ 0 h 115"/>
              <a:gd name="T2" fmla="*/ 92 w 92"/>
              <a:gd name="T3" fmla="*/ 71 h 115"/>
              <a:gd name="T4" fmla="*/ 49 w 92"/>
              <a:gd name="T5" fmla="*/ 115 h 115"/>
              <a:gd name="T6" fmla="*/ 0 w 92"/>
              <a:gd name="T7" fmla="*/ 70 h 115"/>
              <a:gd name="T8" fmla="*/ 0 w 92"/>
              <a:gd name="T9" fmla="*/ 0 h 115"/>
              <a:gd name="T10" fmla="*/ 22 w 92"/>
              <a:gd name="T11" fmla="*/ 0 h 115"/>
              <a:gd name="T12" fmla="*/ 22 w 92"/>
              <a:gd name="T13" fmla="*/ 72 h 115"/>
              <a:gd name="T14" fmla="*/ 50 w 92"/>
              <a:gd name="T15" fmla="*/ 105 h 115"/>
              <a:gd name="T16" fmla="*/ 79 w 92"/>
              <a:gd name="T17" fmla="*/ 73 h 115"/>
              <a:gd name="T18" fmla="*/ 79 w 92"/>
              <a:gd name="T19" fmla="*/ 0 h 115"/>
              <a:gd name="T20" fmla="*/ 92 w 92"/>
              <a:gd name="T2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2" h="115">
                <a:moveTo>
                  <a:pt x="92" y="0"/>
                </a:moveTo>
                <a:cubicBezTo>
                  <a:pt x="92" y="71"/>
                  <a:pt x="92" y="71"/>
                  <a:pt x="92" y="71"/>
                </a:cubicBezTo>
                <a:cubicBezTo>
                  <a:pt x="92" y="109"/>
                  <a:pt x="62" y="115"/>
                  <a:pt x="49" y="115"/>
                </a:cubicBezTo>
                <a:cubicBezTo>
                  <a:pt x="25" y="115"/>
                  <a:pt x="0" y="107"/>
                  <a:pt x="0" y="70"/>
                </a:cubicBezTo>
                <a:cubicBezTo>
                  <a:pt x="0" y="0"/>
                  <a:pt x="0" y="0"/>
                  <a:pt x="0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72"/>
                  <a:pt x="22" y="72"/>
                  <a:pt x="22" y="72"/>
                </a:cubicBezTo>
                <a:cubicBezTo>
                  <a:pt x="22" y="93"/>
                  <a:pt x="32" y="105"/>
                  <a:pt x="50" y="105"/>
                </a:cubicBezTo>
                <a:cubicBezTo>
                  <a:pt x="66" y="105"/>
                  <a:pt x="79" y="95"/>
                  <a:pt x="79" y="73"/>
                </a:cubicBezTo>
                <a:cubicBezTo>
                  <a:pt x="79" y="0"/>
                  <a:pt x="79" y="0"/>
                  <a:pt x="79" y="0"/>
                </a:cubicBezTo>
                <a:cubicBezTo>
                  <a:pt x="92" y="0"/>
                  <a:pt x="92" y="0"/>
                  <a:pt x="92" y="0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reeform 40"/>
          <p:cNvSpPr>
            <a:spLocks/>
          </p:cNvSpPr>
          <p:nvPr userDrawn="1"/>
        </p:nvSpPr>
        <p:spPr bwMode="auto">
          <a:xfrm>
            <a:off x="8094663" y="365125"/>
            <a:ext cx="336550" cy="371475"/>
          </a:xfrm>
          <a:custGeom>
            <a:avLst/>
            <a:gdLst>
              <a:gd name="T0" fmla="*/ 61 w 106"/>
              <a:gd name="T1" fmla="*/ 117 h 117"/>
              <a:gd name="T2" fmla="*/ 0 w 106"/>
              <a:gd name="T3" fmla="*/ 60 h 117"/>
              <a:gd name="T4" fmla="*/ 63 w 106"/>
              <a:gd name="T5" fmla="*/ 0 h 117"/>
              <a:gd name="T6" fmla="*/ 97 w 106"/>
              <a:gd name="T7" fmla="*/ 13 h 117"/>
              <a:gd name="T8" fmla="*/ 106 w 106"/>
              <a:gd name="T9" fmla="*/ 28 h 117"/>
              <a:gd name="T10" fmla="*/ 94 w 106"/>
              <a:gd name="T11" fmla="*/ 39 h 117"/>
              <a:gd name="T12" fmla="*/ 83 w 106"/>
              <a:gd name="T13" fmla="*/ 28 h 117"/>
              <a:gd name="T14" fmla="*/ 86 w 106"/>
              <a:gd name="T15" fmla="*/ 20 h 117"/>
              <a:gd name="T16" fmla="*/ 63 w 106"/>
              <a:gd name="T17" fmla="*/ 10 h 117"/>
              <a:gd name="T18" fmla="*/ 21 w 106"/>
              <a:gd name="T19" fmla="*/ 58 h 117"/>
              <a:gd name="T20" fmla="*/ 65 w 106"/>
              <a:gd name="T21" fmla="*/ 108 h 117"/>
              <a:gd name="T22" fmla="*/ 102 w 106"/>
              <a:gd name="T23" fmla="*/ 93 h 117"/>
              <a:gd name="T24" fmla="*/ 106 w 106"/>
              <a:gd name="T25" fmla="*/ 99 h 117"/>
              <a:gd name="T26" fmla="*/ 61 w 106"/>
              <a:gd name="T27" fmla="*/ 11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6" h="117">
                <a:moveTo>
                  <a:pt x="61" y="117"/>
                </a:moveTo>
                <a:cubicBezTo>
                  <a:pt x="23" y="117"/>
                  <a:pt x="0" y="91"/>
                  <a:pt x="0" y="60"/>
                </a:cubicBezTo>
                <a:cubicBezTo>
                  <a:pt x="0" y="29"/>
                  <a:pt x="24" y="0"/>
                  <a:pt x="63" y="0"/>
                </a:cubicBezTo>
                <a:cubicBezTo>
                  <a:pt x="74" y="0"/>
                  <a:pt x="88" y="4"/>
                  <a:pt x="97" y="13"/>
                </a:cubicBezTo>
                <a:cubicBezTo>
                  <a:pt x="102" y="16"/>
                  <a:pt x="106" y="23"/>
                  <a:pt x="106" y="28"/>
                </a:cubicBezTo>
                <a:cubicBezTo>
                  <a:pt x="106" y="34"/>
                  <a:pt x="101" y="39"/>
                  <a:pt x="94" y="39"/>
                </a:cubicBezTo>
                <a:cubicBezTo>
                  <a:pt x="88" y="39"/>
                  <a:pt x="83" y="34"/>
                  <a:pt x="83" y="28"/>
                </a:cubicBezTo>
                <a:cubicBezTo>
                  <a:pt x="83" y="25"/>
                  <a:pt x="84" y="22"/>
                  <a:pt x="86" y="20"/>
                </a:cubicBezTo>
                <a:cubicBezTo>
                  <a:pt x="81" y="14"/>
                  <a:pt x="71" y="10"/>
                  <a:pt x="63" y="10"/>
                </a:cubicBezTo>
                <a:cubicBezTo>
                  <a:pt x="36" y="10"/>
                  <a:pt x="21" y="35"/>
                  <a:pt x="21" y="58"/>
                </a:cubicBezTo>
                <a:cubicBezTo>
                  <a:pt x="21" y="85"/>
                  <a:pt x="38" y="108"/>
                  <a:pt x="65" y="108"/>
                </a:cubicBezTo>
                <a:cubicBezTo>
                  <a:pt x="79" y="108"/>
                  <a:pt x="90" y="102"/>
                  <a:pt x="102" y="93"/>
                </a:cubicBezTo>
                <a:cubicBezTo>
                  <a:pt x="106" y="99"/>
                  <a:pt x="106" y="99"/>
                  <a:pt x="106" y="99"/>
                </a:cubicBezTo>
                <a:cubicBezTo>
                  <a:pt x="94" y="111"/>
                  <a:pt x="77" y="117"/>
                  <a:pt x="61" y="117"/>
                </a:cubicBez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Freeform 41"/>
          <p:cNvSpPr>
            <a:spLocks noEditPoints="1"/>
          </p:cNvSpPr>
          <p:nvPr userDrawn="1"/>
        </p:nvSpPr>
        <p:spPr bwMode="auto">
          <a:xfrm>
            <a:off x="7758113" y="371475"/>
            <a:ext cx="330200" cy="358775"/>
          </a:xfrm>
          <a:custGeom>
            <a:avLst/>
            <a:gdLst>
              <a:gd name="T0" fmla="*/ 164 w 208"/>
              <a:gd name="T1" fmla="*/ 226 h 226"/>
              <a:gd name="T2" fmla="*/ 208 w 208"/>
              <a:gd name="T3" fmla="*/ 226 h 226"/>
              <a:gd name="T4" fmla="*/ 120 w 208"/>
              <a:gd name="T5" fmla="*/ 0 h 226"/>
              <a:gd name="T6" fmla="*/ 86 w 208"/>
              <a:gd name="T7" fmla="*/ 0 h 226"/>
              <a:gd name="T8" fmla="*/ 0 w 208"/>
              <a:gd name="T9" fmla="*/ 226 h 226"/>
              <a:gd name="T10" fmla="*/ 22 w 208"/>
              <a:gd name="T11" fmla="*/ 226 h 226"/>
              <a:gd name="T12" fmla="*/ 48 w 208"/>
              <a:gd name="T13" fmla="*/ 162 h 226"/>
              <a:gd name="T14" fmla="*/ 140 w 208"/>
              <a:gd name="T15" fmla="*/ 162 h 226"/>
              <a:gd name="T16" fmla="*/ 164 w 208"/>
              <a:gd name="T17" fmla="*/ 226 h 226"/>
              <a:gd name="T18" fmla="*/ 164 w 208"/>
              <a:gd name="T19" fmla="*/ 226 h 226"/>
              <a:gd name="T20" fmla="*/ 54 w 208"/>
              <a:gd name="T21" fmla="*/ 142 h 226"/>
              <a:gd name="T22" fmla="*/ 94 w 208"/>
              <a:gd name="T23" fmla="*/ 36 h 226"/>
              <a:gd name="T24" fmla="*/ 134 w 208"/>
              <a:gd name="T25" fmla="*/ 142 h 226"/>
              <a:gd name="T26" fmla="*/ 54 w 208"/>
              <a:gd name="T27" fmla="*/ 142 h 226"/>
              <a:gd name="T28" fmla="*/ 54 w 208"/>
              <a:gd name="T29" fmla="*/ 142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8" h="226">
                <a:moveTo>
                  <a:pt x="164" y="226"/>
                </a:moveTo>
                <a:lnTo>
                  <a:pt x="208" y="226"/>
                </a:lnTo>
                <a:lnTo>
                  <a:pt x="120" y="0"/>
                </a:lnTo>
                <a:lnTo>
                  <a:pt x="86" y="0"/>
                </a:lnTo>
                <a:lnTo>
                  <a:pt x="0" y="226"/>
                </a:lnTo>
                <a:lnTo>
                  <a:pt x="22" y="226"/>
                </a:lnTo>
                <a:lnTo>
                  <a:pt x="48" y="162"/>
                </a:lnTo>
                <a:lnTo>
                  <a:pt x="140" y="162"/>
                </a:lnTo>
                <a:lnTo>
                  <a:pt x="164" y="226"/>
                </a:lnTo>
                <a:lnTo>
                  <a:pt x="164" y="226"/>
                </a:lnTo>
                <a:close/>
                <a:moveTo>
                  <a:pt x="54" y="142"/>
                </a:moveTo>
                <a:lnTo>
                  <a:pt x="94" y="36"/>
                </a:lnTo>
                <a:lnTo>
                  <a:pt x="134" y="142"/>
                </a:lnTo>
                <a:lnTo>
                  <a:pt x="54" y="142"/>
                </a:lnTo>
                <a:lnTo>
                  <a:pt x="54" y="142"/>
                </a:lnTo>
                <a:close/>
              </a:path>
            </a:pathLst>
          </a:custGeom>
          <a:solidFill>
            <a:srgbClr val="3D0F5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440871" y="1014757"/>
            <a:ext cx="6733042" cy="538609"/>
          </a:xfrm>
        </p:spPr>
        <p:txBody>
          <a:bodyPr>
            <a:spAutoFit/>
          </a:bodyPr>
          <a:lstStyle>
            <a:lvl1pPr>
              <a:lnSpc>
                <a:spcPct val="100000"/>
              </a:lnSpc>
              <a:defRPr sz="2900" b="1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47" name="Text Placeholder 49"/>
          <p:cNvSpPr>
            <a:spLocks noGrp="1"/>
          </p:cNvSpPr>
          <p:nvPr>
            <p:ph type="body" sz="quarter" idx="15" hasCustomPrompt="1"/>
          </p:nvPr>
        </p:nvSpPr>
        <p:spPr>
          <a:xfrm>
            <a:off x="440871" y="1751357"/>
            <a:ext cx="8284029" cy="39544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90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AU" dirty="0"/>
              <a:t>Body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149237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image" Target="../media/image1.emf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5"/>
            </p:custDataLst>
            <p:extLst>
              <p:ext uri="{D42A27DB-BD31-4B8C-83A1-F6EECF244321}">
                <p14:modId xmlns:p14="http://schemas.microsoft.com/office/powerpoint/2010/main" val="34756964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6" imgW="347" imgH="348" progId="TCLayout.ActiveDocument.1">
                  <p:embed/>
                </p:oleObj>
              </mc:Choice>
              <mc:Fallback>
                <p:oleObj name="think-cell Slide" r:id="rId86" imgW="347" imgH="348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7" name="Group 4"/>
          <p:cNvGrpSpPr>
            <a:grpSpLocks noChangeAspect="1"/>
          </p:cNvGrpSpPr>
          <p:nvPr userDrawn="1"/>
        </p:nvGrpSpPr>
        <p:grpSpPr bwMode="auto">
          <a:xfrm>
            <a:off x="1588" y="0"/>
            <a:ext cx="9140825" cy="6858000"/>
            <a:chOff x="1" y="0"/>
            <a:chExt cx="5758" cy="4320"/>
          </a:xfrm>
        </p:grpSpPr>
        <p:sp>
          <p:nvSpPr>
            <p:cNvPr id="8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" y="0"/>
              <a:ext cx="575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reeform 5"/>
            <p:cNvSpPr>
              <a:spLocks/>
            </p:cNvSpPr>
            <p:nvPr userDrawn="1"/>
          </p:nvSpPr>
          <p:spPr bwMode="auto">
            <a:xfrm>
              <a:off x="1" y="-2"/>
              <a:ext cx="3169" cy="288"/>
            </a:xfrm>
            <a:custGeom>
              <a:avLst/>
              <a:gdLst>
                <a:gd name="T0" fmla="*/ 0 w 3169"/>
                <a:gd name="T1" fmla="*/ 0 h 288"/>
                <a:gd name="T2" fmla="*/ 3169 w 3169"/>
                <a:gd name="T3" fmla="*/ 0 h 288"/>
                <a:gd name="T4" fmla="*/ 2879 w 3169"/>
                <a:gd name="T5" fmla="*/ 288 h 288"/>
                <a:gd name="T6" fmla="*/ 0 w 3169"/>
                <a:gd name="T7" fmla="*/ 288 h 288"/>
                <a:gd name="T8" fmla="*/ 0 w 316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9" h="288">
                  <a:moveTo>
                    <a:pt x="0" y="0"/>
                  </a:moveTo>
                  <a:lnTo>
                    <a:pt x="3169" y="0"/>
                  </a:lnTo>
                  <a:lnTo>
                    <a:pt x="2879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 6"/>
            <p:cNvSpPr>
              <a:spLocks/>
            </p:cNvSpPr>
            <p:nvPr userDrawn="1"/>
          </p:nvSpPr>
          <p:spPr bwMode="auto">
            <a:xfrm>
              <a:off x="1" y="-2"/>
              <a:ext cx="3169" cy="288"/>
            </a:xfrm>
            <a:custGeom>
              <a:avLst/>
              <a:gdLst>
                <a:gd name="T0" fmla="*/ 0 w 3169"/>
                <a:gd name="T1" fmla="*/ 0 h 288"/>
                <a:gd name="T2" fmla="*/ 3169 w 3169"/>
                <a:gd name="T3" fmla="*/ 0 h 288"/>
                <a:gd name="T4" fmla="*/ 2879 w 3169"/>
                <a:gd name="T5" fmla="*/ 288 h 288"/>
                <a:gd name="T6" fmla="*/ 0 w 3169"/>
                <a:gd name="T7" fmla="*/ 288 h 288"/>
                <a:gd name="T8" fmla="*/ 0 w 3169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69" h="288">
                  <a:moveTo>
                    <a:pt x="0" y="0"/>
                  </a:moveTo>
                  <a:lnTo>
                    <a:pt x="3169" y="0"/>
                  </a:lnTo>
                  <a:lnTo>
                    <a:pt x="2879" y="288"/>
                  </a:lnTo>
                  <a:lnTo>
                    <a:pt x="0" y="2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 7"/>
            <p:cNvSpPr>
              <a:spLocks/>
            </p:cNvSpPr>
            <p:nvPr userDrawn="1"/>
          </p:nvSpPr>
          <p:spPr bwMode="auto">
            <a:xfrm>
              <a:off x="2880" y="4030"/>
              <a:ext cx="2879" cy="288"/>
            </a:xfrm>
            <a:custGeom>
              <a:avLst/>
              <a:gdLst>
                <a:gd name="T0" fmla="*/ 2879 w 2879"/>
                <a:gd name="T1" fmla="*/ 288 h 288"/>
                <a:gd name="T2" fmla="*/ 0 w 2879"/>
                <a:gd name="T3" fmla="*/ 288 h 288"/>
                <a:gd name="T4" fmla="*/ 290 w 2879"/>
                <a:gd name="T5" fmla="*/ 0 h 288"/>
                <a:gd name="T6" fmla="*/ 2879 w 2879"/>
                <a:gd name="T7" fmla="*/ 0 h 288"/>
                <a:gd name="T8" fmla="*/ 2879 w 287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9" h="288">
                  <a:moveTo>
                    <a:pt x="2879" y="288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879" y="0"/>
                  </a:lnTo>
                  <a:lnTo>
                    <a:pt x="2879" y="288"/>
                  </a:lnTo>
                  <a:close/>
                </a:path>
              </a:pathLst>
            </a:custGeom>
            <a:solidFill>
              <a:srgbClr val="E8E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 8"/>
            <p:cNvSpPr>
              <a:spLocks/>
            </p:cNvSpPr>
            <p:nvPr userDrawn="1"/>
          </p:nvSpPr>
          <p:spPr bwMode="auto">
            <a:xfrm>
              <a:off x="2880" y="4030"/>
              <a:ext cx="2879" cy="288"/>
            </a:xfrm>
            <a:custGeom>
              <a:avLst/>
              <a:gdLst>
                <a:gd name="T0" fmla="*/ 2879 w 2879"/>
                <a:gd name="T1" fmla="*/ 288 h 288"/>
                <a:gd name="T2" fmla="*/ 0 w 2879"/>
                <a:gd name="T3" fmla="*/ 288 h 288"/>
                <a:gd name="T4" fmla="*/ 290 w 2879"/>
                <a:gd name="T5" fmla="*/ 0 h 288"/>
                <a:gd name="T6" fmla="*/ 2879 w 2879"/>
                <a:gd name="T7" fmla="*/ 0 h 288"/>
                <a:gd name="T8" fmla="*/ 2879 w 2879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9" h="288">
                  <a:moveTo>
                    <a:pt x="2879" y="288"/>
                  </a:moveTo>
                  <a:lnTo>
                    <a:pt x="0" y="288"/>
                  </a:lnTo>
                  <a:lnTo>
                    <a:pt x="290" y="0"/>
                  </a:lnTo>
                  <a:lnTo>
                    <a:pt x="2879" y="0"/>
                  </a:lnTo>
                  <a:lnTo>
                    <a:pt x="2879" y="28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 9"/>
            <p:cNvSpPr>
              <a:spLocks/>
            </p:cNvSpPr>
            <p:nvPr userDrawn="1"/>
          </p:nvSpPr>
          <p:spPr bwMode="auto">
            <a:xfrm>
              <a:off x="4661" y="234"/>
              <a:ext cx="182" cy="234"/>
            </a:xfrm>
            <a:custGeom>
              <a:avLst/>
              <a:gdLst>
                <a:gd name="T0" fmla="*/ 91 w 91"/>
                <a:gd name="T1" fmla="*/ 0 h 117"/>
                <a:gd name="T2" fmla="*/ 91 w 91"/>
                <a:gd name="T3" fmla="*/ 51 h 117"/>
                <a:gd name="T4" fmla="*/ 46 w 91"/>
                <a:gd name="T5" fmla="*/ 117 h 117"/>
                <a:gd name="T6" fmla="*/ 0 w 91"/>
                <a:gd name="T7" fmla="*/ 51 h 117"/>
                <a:gd name="T8" fmla="*/ 0 w 91"/>
                <a:gd name="T9" fmla="*/ 0 h 117"/>
                <a:gd name="T10" fmla="*/ 91 w 91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1" h="117">
                  <a:moveTo>
                    <a:pt x="91" y="0"/>
                  </a:moveTo>
                  <a:cubicBezTo>
                    <a:pt x="91" y="51"/>
                    <a:pt x="91" y="51"/>
                    <a:pt x="91" y="51"/>
                  </a:cubicBezTo>
                  <a:cubicBezTo>
                    <a:pt x="91" y="77"/>
                    <a:pt x="74" y="105"/>
                    <a:pt x="46" y="117"/>
                  </a:cubicBezTo>
                  <a:cubicBezTo>
                    <a:pt x="18" y="105"/>
                    <a:pt x="0" y="77"/>
                    <a:pt x="0" y="5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" y="0"/>
                    <a:pt x="91" y="0"/>
                    <a:pt x="91" y="0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 10"/>
            <p:cNvSpPr>
              <a:spLocks/>
            </p:cNvSpPr>
            <p:nvPr userDrawn="1"/>
          </p:nvSpPr>
          <p:spPr bwMode="auto">
            <a:xfrm>
              <a:off x="4695" y="262"/>
              <a:ext cx="114" cy="150"/>
            </a:xfrm>
            <a:custGeom>
              <a:avLst/>
              <a:gdLst>
                <a:gd name="T0" fmla="*/ 0 w 114"/>
                <a:gd name="T1" fmla="*/ 74 h 150"/>
                <a:gd name="T2" fmla="*/ 58 w 114"/>
                <a:gd name="T3" fmla="*/ 0 h 150"/>
                <a:gd name="T4" fmla="*/ 114 w 114"/>
                <a:gd name="T5" fmla="*/ 74 h 150"/>
                <a:gd name="T6" fmla="*/ 58 w 114"/>
                <a:gd name="T7" fmla="*/ 150 h 150"/>
                <a:gd name="T8" fmla="*/ 0 w 114"/>
                <a:gd name="T9" fmla="*/ 74 h 150"/>
                <a:gd name="T10" fmla="*/ 0 w 114"/>
                <a:gd name="T11" fmla="*/ 7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150">
                  <a:moveTo>
                    <a:pt x="0" y="74"/>
                  </a:moveTo>
                  <a:lnTo>
                    <a:pt x="58" y="0"/>
                  </a:lnTo>
                  <a:lnTo>
                    <a:pt x="114" y="74"/>
                  </a:lnTo>
                  <a:lnTo>
                    <a:pt x="58" y="150"/>
                  </a:lnTo>
                  <a:lnTo>
                    <a:pt x="0" y="74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 11"/>
            <p:cNvSpPr>
              <a:spLocks/>
            </p:cNvSpPr>
            <p:nvPr userDrawn="1"/>
          </p:nvSpPr>
          <p:spPr bwMode="auto">
            <a:xfrm>
              <a:off x="4711" y="294"/>
              <a:ext cx="82" cy="98"/>
            </a:xfrm>
            <a:custGeom>
              <a:avLst/>
              <a:gdLst>
                <a:gd name="T0" fmla="*/ 18 w 41"/>
                <a:gd name="T1" fmla="*/ 26 h 49"/>
                <a:gd name="T2" fmla="*/ 21 w 41"/>
                <a:gd name="T3" fmla="*/ 49 h 49"/>
                <a:gd name="T4" fmla="*/ 21 w 41"/>
                <a:gd name="T5" fmla="*/ 49 h 49"/>
                <a:gd name="T6" fmla="*/ 21 w 41"/>
                <a:gd name="T7" fmla="*/ 49 h 49"/>
                <a:gd name="T8" fmla="*/ 23 w 41"/>
                <a:gd name="T9" fmla="*/ 26 h 49"/>
                <a:gd name="T10" fmla="*/ 23 w 41"/>
                <a:gd name="T11" fmla="*/ 24 h 49"/>
                <a:gd name="T12" fmla="*/ 32 w 41"/>
                <a:gd name="T13" fmla="*/ 24 h 49"/>
                <a:gd name="T14" fmla="*/ 32 w 41"/>
                <a:gd name="T15" fmla="*/ 25 h 49"/>
                <a:gd name="T16" fmla="*/ 35 w 41"/>
                <a:gd name="T17" fmla="*/ 28 h 49"/>
                <a:gd name="T18" fmla="*/ 37 w 41"/>
                <a:gd name="T19" fmla="*/ 25 h 49"/>
                <a:gd name="T20" fmla="*/ 37 w 41"/>
                <a:gd name="T21" fmla="*/ 24 h 49"/>
                <a:gd name="T22" fmla="*/ 38 w 41"/>
                <a:gd name="T23" fmla="*/ 24 h 49"/>
                <a:gd name="T24" fmla="*/ 41 w 41"/>
                <a:gd name="T25" fmla="*/ 21 h 49"/>
                <a:gd name="T26" fmla="*/ 38 w 41"/>
                <a:gd name="T27" fmla="*/ 19 h 49"/>
                <a:gd name="T28" fmla="*/ 37 w 41"/>
                <a:gd name="T29" fmla="*/ 19 h 49"/>
                <a:gd name="T30" fmla="*/ 37 w 41"/>
                <a:gd name="T31" fmla="*/ 18 h 49"/>
                <a:gd name="T32" fmla="*/ 35 w 41"/>
                <a:gd name="T33" fmla="*/ 15 h 49"/>
                <a:gd name="T34" fmla="*/ 32 w 41"/>
                <a:gd name="T35" fmla="*/ 18 h 49"/>
                <a:gd name="T36" fmla="*/ 32 w 41"/>
                <a:gd name="T37" fmla="*/ 19 h 49"/>
                <a:gd name="T38" fmla="*/ 23 w 41"/>
                <a:gd name="T39" fmla="*/ 19 h 49"/>
                <a:gd name="T40" fmla="*/ 23 w 41"/>
                <a:gd name="T41" fmla="*/ 9 h 49"/>
                <a:gd name="T42" fmla="*/ 24 w 41"/>
                <a:gd name="T43" fmla="*/ 9 h 49"/>
                <a:gd name="T44" fmla="*/ 27 w 41"/>
                <a:gd name="T45" fmla="*/ 6 h 49"/>
                <a:gd name="T46" fmla="*/ 24 w 41"/>
                <a:gd name="T47" fmla="*/ 3 h 49"/>
                <a:gd name="T48" fmla="*/ 23 w 41"/>
                <a:gd name="T49" fmla="*/ 3 h 49"/>
                <a:gd name="T50" fmla="*/ 23 w 41"/>
                <a:gd name="T51" fmla="*/ 3 h 49"/>
                <a:gd name="T52" fmla="*/ 21 w 41"/>
                <a:gd name="T53" fmla="*/ 0 h 49"/>
                <a:gd name="T54" fmla="*/ 18 w 41"/>
                <a:gd name="T55" fmla="*/ 3 h 49"/>
                <a:gd name="T56" fmla="*/ 18 w 41"/>
                <a:gd name="T57" fmla="*/ 3 h 49"/>
                <a:gd name="T58" fmla="*/ 17 w 41"/>
                <a:gd name="T59" fmla="*/ 3 h 49"/>
                <a:gd name="T60" fmla="*/ 14 w 41"/>
                <a:gd name="T61" fmla="*/ 6 h 49"/>
                <a:gd name="T62" fmla="*/ 17 w 41"/>
                <a:gd name="T63" fmla="*/ 9 h 49"/>
                <a:gd name="T64" fmla="*/ 18 w 41"/>
                <a:gd name="T65" fmla="*/ 9 h 49"/>
                <a:gd name="T66" fmla="*/ 18 w 41"/>
                <a:gd name="T67" fmla="*/ 19 h 49"/>
                <a:gd name="T68" fmla="*/ 18 w 41"/>
                <a:gd name="T69" fmla="*/ 19 h 49"/>
                <a:gd name="T70" fmla="*/ 10 w 41"/>
                <a:gd name="T71" fmla="*/ 19 h 49"/>
                <a:gd name="T72" fmla="*/ 10 w 41"/>
                <a:gd name="T73" fmla="*/ 18 h 49"/>
                <a:gd name="T74" fmla="*/ 7 w 41"/>
                <a:gd name="T75" fmla="*/ 15 h 49"/>
                <a:gd name="T76" fmla="*/ 4 w 41"/>
                <a:gd name="T77" fmla="*/ 18 h 49"/>
                <a:gd name="T78" fmla="*/ 4 w 41"/>
                <a:gd name="T79" fmla="*/ 19 h 49"/>
                <a:gd name="T80" fmla="*/ 4 w 41"/>
                <a:gd name="T81" fmla="*/ 19 h 49"/>
                <a:gd name="T82" fmla="*/ 0 w 41"/>
                <a:gd name="T83" fmla="*/ 21 h 49"/>
                <a:gd name="T84" fmla="*/ 4 w 41"/>
                <a:gd name="T85" fmla="*/ 24 h 49"/>
                <a:gd name="T86" fmla="*/ 4 w 41"/>
                <a:gd name="T87" fmla="*/ 24 h 49"/>
                <a:gd name="T88" fmla="*/ 4 w 41"/>
                <a:gd name="T89" fmla="*/ 25 h 49"/>
                <a:gd name="T90" fmla="*/ 7 w 41"/>
                <a:gd name="T91" fmla="*/ 28 h 49"/>
                <a:gd name="T92" fmla="*/ 10 w 41"/>
                <a:gd name="T93" fmla="*/ 25 h 49"/>
                <a:gd name="T94" fmla="*/ 10 w 41"/>
                <a:gd name="T95" fmla="*/ 24 h 49"/>
                <a:gd name="T96" fmla="*/ 18 w 41"/>
                <a:gd name="T97" fmla="*/ 24 h 49"/>
                <a:gd name="T98" fmla="*/ 18 w 41"/>
                <a:gd name="T99" fmla="*/ 2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1" h="49">
                  <a:moveTo>
                    <a:pt x="18" y="26"/>
                  </a:moveTo>
                  <a:cubicBezTo>
                    <a:pt x="18" y="36"/>
                    <a:pt x="20" y="48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8"/>
                    <a:pt x="23" y="36"/>
                    <a:pt x="23" y="26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2" y="26"/>
                    <a:pt x="33" y="28"/>
                    <a:pt x="35" y="28"/>
                  </a:cubicBezTo>
                  <a:cubicBezTo>
                    <a:pt x="36" y="28"/>
                    <a:pt x="37" y="26"/>
                    <a:pt x="37" y="25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39" y="24"/>
                    <a:pt x="41" y="23"/>
                    <a:pt x="41" y="21"/>
                  </a:cubicBezTo>
                  <a:cubicBezTo>
                    <a:pt x="41" y="20"/>
                    <a:pt x="39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37" y="17"/>
                    <a:pt x="36" y="15"/>
                    <a:pt x="35" y="15"/>
                  </a:cubicBezTo>
                  <a:cubicBezTo>
                    <a:pt x="33" y="15"/>
                    <a:pt x="32" y="17"/>
                    <a:pt x="32" y="1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5" y="9"/>
                    <a:pt x="27" y="8"/>
                    <a:pt x="27" y="6"/>
                  </a:cubicBezTo>
                  <a:cubicBezTo>
                    <a:pt x="27" y="5"/>
                    <a:pt x="25" y="3"/>
                    <a:pt x="24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2" y="0"/>
                    <a:pt x="21" y="0"/>
                  </a:cubicBezTo>
                  <a:cubicBezTo>
                    <a:pt x="19" y="0"/>
                    <a:pt x="18" y="1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4" y="5"/>
                    <a:pt x="14" y="6"/>
                  </a:cubicBezTo>
                  <a:cubicBezTo>
                    <a:pt x="14" y="8"/>
                    <a:pt x="16" y="9"/>
                    <a:pt x="17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8" y="15"/>
                    <a:pt x="7" y="15"/>
                  </a:cubicBezTo>
                  <a:cubicBezTo>
                    <a:pt x="5" y="15"/>
                    <a:pt x="4" y="17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2" y="19"/>
                    <a:pt x="0" y="20"/>
                    <a:pt x="0" y="21"/>
                  </a:cubicBezTo>
                  <a:cubicBezTo>
                    <a:pt x="0" y="23"/>
                    <a:pt x="2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5" y="28"/>
                    <a:pt x="7" y="28"/>
                  </a:cubicBezTo>
                  <a:cubicBezTo>
                    <a:pt x="8" y="28"/>
                    <a:pt x="10" y="26"/>
                    <a:pt x="10" y="25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8" y="26"/>
                    <a:pt x="18" y="26"/>
                    <a:pt x="18" y="26"/>
                  </a:cubicBezTo>
                  <a:close/>
                </a:path>
              </a:pathLst>
            </a:custGeom>
            <a:solidFill>
              <a:srgbClr val="E223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 12"/>
            <p:cNvSpPr>
              <a:spLocks noEditPoints="1"/>
            </p:cNvSpPr>
            <p:nvPr userDrawn="1"/>
          </p:nvSpPr>
          <p:spPr bwMode="auto">
            <a:xfrm>
              <a:off x="4661" y="504"/>
              <a:ext cx="34" cy="32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10 w 34"/>
                <a:gd name="T9" fmla="*/ 26 h 32"/>
                <a:gd name="T10" fmla="*/ 26 w 34"/>
                <a:gd name="T11" fmla="*/ 26 h 32"/>
                <a:gd name="T12" fmla="*/ 30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2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10" y="26"/>
                  </a:lnTo>
                  <a:lnTo>
                    <a:pt x="26" y="26"/>
                  </a:lnTo>
                  <a:lnTo>
                    <a:pt x="30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2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 13"/>
            <p:cNvSpPr>
              <a:spLocks/>
            </p:cNvSpPr>
            <p:nvPr userDrawn="1"/>
          </p:nvSpPr>
          <p:spPr bwMode="auto">
            <a:xfrm>
              <a:off x="4697" y="504"/>
              <a:ext cx="28" cy="32"/>
            </a:xfrm>
            <a:custGeom>
              <a:avLst/>
              <a:gdLst>
                <a:gd name="T0" fmla="*/ 11 w 14"/>
                <a:gd name="T1" fmla="*/ 9 h 16"/>
                <a:gd name="T2" fmla="*/ 7 w 14"/>
                <a:gd name="T3" fmla="*/ 14 h 16"/>
                <a:gd name="T4" fmla="*/ 3 w 14"/>
                <a:gd name="T5" fmla="*/ 9 h 16"/>
                <a:gd name="T6" fmla="*/ 3 w 14"/>
                <a:gd name="T7" fmla="*/ 0 h 16"/>
                <a:gd name="T8" fmla="*/ 0 w 14"/>
                <a:gd name="T9" fmla="*/ 0 h 16"/>
                <a:gd name="T10" fmla="*/ 0 w 14"/>
                <a:gd name="T11" fmla="*/ 9 h 16"/>
                <a:gd name="T12" fmla="*/ 7 w 14"/>
                <a:gd name="T13" fmla="*/ 16 h 16"/>
                <a:gd name="T14" fmla="*/ 14 w 14"/>
                <a:gd name="T15" fmla="*/ 9 h 16"/>
                <a:gd name="T16" fmla="*/ 14 w 14"/>
                <a:gd name="T17" fmla="*/ 0 h 16"/>
                <a:gd name="T18" fmla="*/ 11 w 14"/>
                <a:gd name="T19" fmla="*/ 0 h 16"/>
                <a:gd name="T20" fmla="*/ 11 w 14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3" y="12"/>
                    <a:pt x="3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4" y="16"/>
                    <a:pt x="7" y="16"/>
                  </a:cubicBezTo>
                  <a:cubicBezTo>
                    <a:pt x="10" y="16"/>
                    <a:pt x="14" y="14"/>
                    <a:pt x="14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 14"/>
            <p:cNvSpPr>
              <a:spLocks/>
            </p:cNvSpPr>
            <p:nvPr userDrawn="1"/>
          </p:nvSpPr>
          <p:spPr bwMode="auto">
            <a:xfrm>
              <a:off x="4731" y="502"/>
              <a:ext cx="26" cy="34"/>
            </a:xfrm>
            <a:custGeom>
              <a:avLst/>
              <a:gdLst>
                <a:gd name="T0" fmla="*/ 7 w 13"/>
                <a:gd name="T1" fmla="*/ 7 h 17"/>
                <a:gd name="T2" fmla="*/ 3 w 13"/>
                <a:gd name="T3" fmla="*/ 5 h 17"/>
                <a:gd name="T4" fmla="*/ 7 w 13"/>
                <a:gd name="T5" fmla="*/ 3 h 17"/>
                <a:gd name="T6" fmla="*/ 11 w 13"/>
                <a:gd name="T7" fmla="*/ 5 h 17"/>
                <a:gd name="T8" fmla="*/ 11 w 13"/>
                <a:gd name="T9" fmla="*/ 5 h 17"/>
                <a:gd name="T10" fmla="*/ 13 w 13"/>
                <a:gd name="T11" fmla="*/ 4 h 17"/>
                <a:gd name="T12" fmla="*/ 13 w 13"/>
                <a:gd name="T13" fmla="*/ 3 h 17"/>
                <a:gd name="T14" fmla="*/ 7 w 13"/>
                <a:gd name="T15" fmla="*/ 0 h 17"/>
                <a:gd name="T16" fmla="*/ 2 w 13"/>
                <a:gd name="T17" fmla="*/ 2 h 17"/>
                <a:gd name="T18" fmla="*/ 0 w 13"/>
                <a:gd name="T19" fmla="*/ 5 h 17"/>
                <a:gd name="T20" fmla="*/ 7 w 13"/>
                <a:gd name="T21" fmla="*/ 10 h 17"/>
                <a:gd name="T22" fmla="*/ 11 w 13"/>
                <a:gd name="T23" fmla="*/ 12 h 17"/>
                <a:gd name="T24" fmla="*/ 7 w 13"/>
                <a:gd name="T25" fmla="*/ 15 h 17"/>
                <a:gd name="T26" fmla="*/ 2 w 13"/>
                <a:gd name="T27" fmla="*/ 12 h 17"/>
                <a:gd name="T28" fmla="*/ 2 w 13"/>
                <a:gd name="T29" fmla="*/ 12 h 17"/>
                <a:gd name="T30" fmla="*/ 0 w 13"/>
                <a:gd name="T31" fmla="*/ 13 h 17"/>
                <a:gd name="T32" fmla="*/ 0 w 13"/>
                <a:gd name="T33" fmla="*/ 14 h 17"/>
                <a:gd name="T34" fmla="*/ 7 w 13"/>
                <a:gd name="T35" fmla="*/ 17 h 17"/>
                <a:gd name="T36" fmla="*/ 13 w 13"/>
                <a:gd name="T37" fmla="*/ 12 h 17"/>
                <a:gd name="T38" fmla="*/ 7 w 13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" h="17">
                  <a:moveTo>
                    <a:pt x="7" y="7"/>
                  </a:moveTo>
                  <a:cubicBezTo>
                    <a:pt x="5" y="7"/>
                    <a:pt x="3" y="6"/>
                    <a:pt x="3" y="5"/>
                  </a:cubicBezTo>
                  <a:cubicBezTo>
                    <a:pt x="3" y="4"/>
                    <a:pt x="5" y="3"/>
                    <a:pt x="7" y="3"/>
                  </a:cubicBezTo>
                  <a:cubicBezTo>
                    <a:pt x="9" y="3"/>
                    <a:pt x="10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5" y="0"/>
                    <a:pt x="3" y="1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9"/>
                    <a:pt x="4" y="9"/>
                    <a:pt x="7" y="10"/>
                  </a:cubicBezTo>
                  <a:cubicBezTo>
                    <a:pt x="9" y="10"/>
                    <a:pt x="11" y="11"/>
                    <a:pt x="11" y="12"/>
                  </a:cubicBezTo>
                  <a:cubicBezTo>
                    <a:pt x="11" y="15"/>
                    <a:pt x="8" y="15"/>
                    <a:pt x="7" y="15"/>
                  </a:cubicBezTo>
                  <a:cubicBezTo>
                    <a:pt x="5" y="15"/>
                    <a:pt x="3" y="14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6"/>
                    <a:pt x="3" y="17"/>
                    <a:pt x="7" y="17"/>
                  </a:cubicBezTo>
                  <a:cubicBezTo>
                    <a:pt x="10" y="17"/>
                    <a:pt x="13" y="16"/>
                    <a:pt x="13" y="12"/>
                  </a:cubicBezTo>
                  <a:cubicBezTo>
                    <a:pt x="13" y="9"/>
                    <a:pt x="10" y="8"/>
                    <a:pt x="7" y="7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 15"/>
            <p:cNvSpPr>
              <a:spLocks/>
            </p:cNvSpPr>
            <p:nvPr userDrawn="1"/>
          </p:nvSpPr>
          <p:spPr bwMode="auto">
            <a:xfrm>
              <a:off x="4761" y="504"/>
              <a:ext cx="26" cy="32"/>
            </a:xfrm>
            <a:custGeom>
              <a:avLst/>
              <a:gdLst>
                <a:gd name="T0" fmla="*/ 0 w 26"/>
                <a:gd name="T1" fmla="*/ 4 h 32"/>
                <a:gd name="T2" fmla="*/ 10 w 26"/>
                <a:gd name="T3" fmla="*/ 4 h 32"/>
                <a:gd name="T4" fmla="*/ 10 w 26"/>
                <a:gd name="T5" fmla="*/ 32 h 32"/>
                <a:gd name="T6" fmla="*/ 16 w 26"/>
                <a:gd name="T7" fmla="*/ 32 h 32"/>
                <a:gd name="T8" fmla="*/ 16 w 26"/>
                <a:gd name="T9" fmla="*/ 4 h 32"/>
                <a:gd name="T10" fmla="*/ 26 w 26"/>
                <a:gd name="T11" fmla="*/ 4 h 32"/>
                <a:gd name="T12" fmla="*/ 26 w 26"/>
                <a:gd name="T13" fmla="*/ 0 h 32"/>
                <a:gd name="T14" fmla="*/ 0 w 26"/>
                <a:gd name="T15" fmla="*/ 0 h 32"/>
                <a:gd name="T16" fmla="*/ 0 w 26"/>
                <a:gd name="T17" fmla="*/ 4 h 32"/>
                <a:gd name="T18" fmla="*/ 0 w 26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32">
                  <a:moveTo>
                    <a:pt x="0" y="4"/>
                  </a:move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 16"/>
            <p:cNvSpPr>
              <a:spLocks noEditPoints="1"/>
            </p:cNvSpPr>
            <p:nvPr userDrawn="1"/>
          </p:nvSpPr>
          <p:spPr bwMode="auto">
            <a:xfrm>
              <a:off x="4793" y="504"/>
              <a:ext cx="28" cy="32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0 w 14"/>
                <a:gd name="T15" fmla="*/ 16 h 16"/>
                <a:gd name="T16" fmla="*/ 14 w 14"/>
                <a:gd name="T17" fmla="*/ 16 h 16"/>
                <a:gd name="T18" fmla="*/ 8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 17"/>
            <p:cNvSpPr>
              <a:spLocks noEditPoints="1"/>
            </p:cNvSpPr>
            <p:nvPr userDrawn="1"/>
          </p:nvSpPr>
          <p:spPr bwMode="auto">
            <a:xfrm>
              <a:off x="4823" y="504"/>
              <a:ext cx="34" cy="32"/>
            </a:xfrm>
            <a:custGeom>
              <a:avLst/>
              <a:gdLst>
                <a:gd name="T0" fmla="*/ 18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4 w 34"/>
                <a:gd name="T7" fmla="*/ 32 h 32"/>
                <a:gd name="T8" fmla="*/ 8 w 34"/>
                <a:gd name="T9" fmla="*/ 26 h 32"/>
                <a:gd name="T10" fmla="*/ 24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18 w 34"/>
                <a:gd name="T19" fmla="*/ 0 h 32"/>
                <a:gd name="T20" fmla="*/ 18 w 34"/>
                <a:gd name="T21" fmla="*/ 0 h 32"/>
                <a:gd name="T22" fmla="*/ 22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2 w 34"/>
                <a:gd name="T29" fmla="*/ 20 h 32"/>
                <a:gd name="T30" fmla="*/ 22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18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8" y="26"/>
                  </a:lnTo>
                  <a:lnTo>
                    <a:pt x="24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8" y="0"/>
                  </a:lnTo>
                  <a:close/>
                  <a:moveTo>
                    <a:pt x="22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2" y="20"/>
                  </a:lnTo>
                  <a:lnTo>
                    <a:pt x="22" y="2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reeform 18"/>
            <p:cNvSpPr>
              <a:spLocks/>
            </p:cNvSpPr>
            <p:nvPr userDrawn="1"/>
          </p:nvSpPr>
          <p:spPr bwMode="auto">
            <a:xfrm>
              <a:off x="4861" y="504"/>
              <a:ext cx="22" cy="32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Freeform 19"/>
            <p:cNvSpPr>
              <a:spLocks/>
            </p:cNvSpPr>
            <p:nvPr userDrawn="1"/>
          </p:nvSpPr>
          <p:spPr bwMode="auto">
            <a:xfrm>
              <a:off x="4889" y="504"/>
              <a:ext cx="4" cy="32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Freeform 20"/>
            <p:cNvSpPr>
              <a:spLocks noEditPoints="1"/>
            </p:cNvSpPr>
            <p:nvPr userDrawn="1"/>
          </p:nvSpPr>
          <p:spPr bwMode="auto">
            <a:xfrm>
              <a:off x="4899" y="504"/>
              <a:ext cx="34" cy="32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8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8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Freeform 21"/>
            <p:cNvSpPr>
              <a:spLocks/>
            </p:cNvSpPr>
            <p:nvPr userDrawn="1"/>
          </p:nvSpPr>
          <p:spPr bwMode="auto">
            <a:xfrm>
              <a:off x="4939" y="504"/>
              <a:ext cx="26" cy="32"/>
            </a:xfrm>
            <a:custGeom>
              <a:avLst/>
              <a:gdLst>
                <a:gd name="T0" fmla="*/ 22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2 w 26"/>
                <a:gd name="T19" fmla="*/ 0 h 32"/>
                <a:gd name="T20" fmla="*/ 22 w 26"/>
                <a:gd name="T21" fmla="*/ 22 h 32"/>
                <a:gd name="T22" fmla="*/ 22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2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2" y="0"/>
                  </a:lnTo>
                  <a:lnTo>
                    <a:pt x="22" y="22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reeform 22"/>
            <p:cNvSpPr>
              <a:spLocks/>
            </p:cNvSpPr>
            <p:nvPr userDrawn="1"/>
          </p:nvSpPr>
          <p:spPr bwMode="auto">
            <a:xfrm>
              <a:off x="4989" y="502"/>
              <a:ext cx="30" cy="34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2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4" y="15"/>
                    <a:pt x="3" y="12"/>
                    <a:pt x="3" y="9"/>
                  </a:cubicBezTo>
                  <a:cubicBezTo>
                    <a:pt x="3" y="6"/>
                    <a:pt x="4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2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Freeform 23"/>
            <p:cNvSpPr>
              <a:spLocks noEditPoints="1"/>
            </p:cNvSpPr>
            <p:nvPr userDrawn="1"/>
          </p:nvSpPr>
          <p:spPr bwMode="auto">
            <a:xfrm>
              <a:off x="5021" y="504"/>
              <a:ext cx="34" cy="32"/>
            </a:xfrm>
            <a:custGeom>
              <a:avLst/>
              <a:gdLst>
                <a:gd name="T0" fmla="*/ 20 w 34"/>
                <a:gd name="T1" fmla="*/ 0 h 32"/>
                <a:gd name="T2" fmla="*/ 14 w 34"/>
                <a:gd name="T3" fmla="*/ 0 h 32"/>
                <a:gd name="T4" fmla="*/ 0 w 34"/>
                <a:gd name="T5" fmla="*/ 32 h 32"/>
                <a:gd name="T6" fmla="*/ 6 w 34"/>
                <a:gd name="T7" fmla="*/ 32 h 32"/>
                <a:gd name="T8" fmla="*/ 8 w 34"/>
                <a:gd name="T9" fmla="*/ 26 h 32"/>
                <a:gd name="T10" fmla="*/ 26 w 34"/>
                <a:gd name="T11" fmla="*/ 26 h 32"/>
                <a:gd name="T12" fmla="*/ 28 w 34"/>
                <a:gd name="T13" fmla="*/ 32 h 32"/>
                <a:gd name="T14" fmla="*/ 34 w 34"/>
                <a:gd name="T15" fmla="*/ 32 h 32"/>
                <a:gd name="T16" fmla="*/ 20 w 34"/>
                <a:gd name="T17" fmla="*/ 0 h 32"/>
                <a:gd name="T18" fmla="*/ 20 w 34"/>
                <a:gd name="T19" fmla="*/ 0 h 32"/>
                <a:gd name="T20" fmla="*/ 20 w 34"/>
                <a:gd name="T21" fmla="*/ 0 h 32"/>
                <a:gd name="T22" fmla="*/ 24 w 34"/>
                <a:gd name="T23" fmla="*/ 20 h 32"/>
                <a:gd name="T24" fmla="*/ 10 w 34"/>
                <a:gd name="T25" fmla="*/ 20 h 32"/>
                <a:gd name="T26" fmla="*/ 16 w 34"/>
                <a:gd name="T27" fmla="*/ 6 h 32"/>
                <a:gd name="T28" fmla="*/ 24 w 34"/>
                <a:gd name="T29" fmla="*/ 20 h 32"/>
                <a:gd name="T30" fmla="*/ 24 w 34"/>
                <a:gd name="T31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" h="32">
                  <a:moveTo>
                    <a:pt x="20" y="0"/>
                  </a:moveTo>
                  <a:lnTo>
                    <a:pt x="14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8" y="26"/>
                  </a:lnTo>
                  <a:lnTo>
                    <a:pt x="26" y="26"/>
                  </a:lnTo>
                  <a:lnTo>
                    <a:pt x="28" y="32"/>
                  </a:lnTo>
                  <a:lnTo>
                    <a:pt x="34" y="3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0" y="0"/>
                  </a:lnTo>
                  <a:close/>
                  <a:moveTo>
                    <a:pt x="24" y="20"/>
                  </a:moveTo>
                  <a:lnTo>
                    <a:pt x="10" y="20"/>
                  </a:lnTo>
                  <a:lnTo>
                    <a:pt x="16" y="6"/>
                  </a:lnTo>
                  <a:lnTo>
                    <a:pt x="24" y="20"/>
                  </a:lnTo>
                  <a:lnTo>
                    <a:pt x="24" y="2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Freeform 24"/>
            <p:cNvSpPr>
              <a:spLocks/>
            </p:cNvSpPr>
            <p:nvPr userDrawn="1"/>
          </p:nvSpPr>
          <p:spPr bwMode="auto">
            <a:xfrm>
              <a:off x="5053" y="504"/>
              <a:ext cx="28" cy="32"/>
            </a:xfrm>
            <a:custGeom>
              <a:avLst/>
              <a:gdLst>
                <a:gd name="T0" fmla="*/ 0 w 28"/>
                <a:gd name="T1" fmla="*/ 4 h 32"/>
                <a:gd name="T2" fmla="*/ 12 w 28"/>
                <a:gd name="T3" fmla="*/ 4 h 32"/>
                <a:gd name="T4" fmla="*/ 12 w 28"/>
                <a:gd name="T5" fmla="*/ 32 h 32"/>
                <a:gd name="T6" fmla="*/ 16 w 28"/>
                <a:gd name="T7" fmla="*/ 32 h 32"/>
                <a:gd name="T8" fmla="*/ 16 w 28"/>
                <a:gd name="T9" fmla="*/ 4 h 32"/>
                <a:gd name="T10" fmla="*/ 28 w 28"/>
                <a:gd name="T11" fmla="*/ 4 h 32"/>
                <a:gd name="T12" fmla="*/ 28 w 28"/>
                <a:gd name="T13" fmla="*/ 0 h 32"/>
                <a:gd name="T14" fmla="*/ 0 w 28"/>
                <a:gd name="T15" fmla="*/ 0 h 32"/>
                <a:gd name="T16" fmla="*/ 0 w 28"/>
                <a:gd name="T17" fmla="*/ 4 h 32"/>
                <a:gd name="T18" fmla="*/ 0 w 28"/>
                <a:gd name="T1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2">
                  <a:moveTo>
                    <a:pt x="0" y="4"/>
                  </a:moveTo>
                  <a:lnTo>
                    <a:pt x="12" y="4"/>
                  </a:lnTo>
                  <a:lnTo>
                    <a:pt x="12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8" y="4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Freeform 25"/>
            <p:cNvSpPr>
              <a:spLocks/>
            </p:cNvSpPr>
            <p:nvPr userDrawn="1"/>
          </p:nvSpPr>
          <p:spPr bwMode="auto">
            <a:xfrm>
              <a:off x="5085" y="504"/>
              <a:ext cx="28" cy="32"/>
            </a:xfrm>
            <a:custGeom>
              <a:avLst/>
              <a:gdLst>
                <a:gd name="T0" fmla="*/ 22 w 28"/>
                <a:gd name="T1" fmla="*/ 12 h 32"/>
                <a:gd name="T2" fmla="*/ 6 w 28"/>
                <a:gd name="T3" fmla="*/ 12 h 32"/>
                <a:gd name="T4" fmla="*/ 6 w 28"/>
                <a:gd name="T5" fmla="*/ 0 h 32"/>
                <a:gd name="T6" fmla="*/ 0 w 28"/>
                <a:gd name="T7" fmla="*/ 0 h 32"/>
                <a:gd name="T8" fmla="*/ 0 w 28"/>
                <a:gd name="T9" fmla="*/ 32 h 32"/>
                <a:gd name="T10" fmla="*/ 6 w 28"/>
                <a:gd name="T11" fmla="*/ 32 h 32"/>
                <a:gd name="T12" fmla="*/ 6 w 28"/>
                <a:gd name="T13" fmla="*/ 18 h 32"/>
                <a:gd name="T14" fmla="*/ 22 w 28"/>
                <a:gd name="T15" fmla="*/ 18 h 32"/>
                <a:gd name="T16" fmla="*/ 22 w 28"/>
                <a:gd name="T17" fmla="*/ 32 h 32"/>
                <a:gd name="T18" fmla="*/ 28 w 28"/>
                <a:gd name="T19" fmla="*/ 32 h 32"/>
                <a:gd name="T20" fmla="*/ 28 w 28"/>
                <a:gd name="T21" fmla="*/ 0 h 32"/>
                <a:gd name="T22" fmla="*/ 22 w 28"/>
                <a:gd name="T23" fmla="*/ 0 h 32"/>
                <a:gd name="T24" fmla="*/ 22 w 28"/>
                <a:gd name="T25" fmla="*/ 12 h 32"/>
                <a:gd name="T26" fmla="*/ 22 w 28"/>
                <a:gd name="T27" fmla="*/ 1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32">
                  <a:moveTo>
                    <a:pt x="22" y="12"/>
                  </a:moveTo>
                  <a:lnTo>
                    <a:pt x="6" y="1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18"/>
                  </a:lnTo>
                  <a:lnTo>
                    <a:pt x="22" y="18"/>
                  </a:lnTo>
                  <a:lnTo>
                    <a:pt x="22" y="32"/>
                  </a:lnTo>
                  <a:lnTo>
                    <a:pt x="28" y="32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12"/>
                  </a:lnTo>
                  <a:lnTo>
                    <a:pt x="22" y="1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Freeform 26"/>
            <p:cNvSpPr>
              <a:spLocks noEditPoints="1"/>
            </p:cNvSpPr>
            <p:nvPr userDrawn="1"/>
          </p:nvSpPr>
          <p:spPr bwMode="auto">
            <a:xfrm>
              <a:off x="5119" y="502"/>
              <a:ext cx="32" cy="34"/>
            </a:xfrm>
            <a:custGeom>
              <a:avLst/>
              <a:gdLst>
                <a:gd name="T0" fmla="*/ 8 w 16"/>
                <a:gd name="T1" fmla="*/ 0 h 17"/>
                <a:gd name="T2" fmla="*/ 0 w 16"/>
                <a:gd name="T3" fmla="*/ 9 h 17"/>
                <a:gd name="T4" fmla="*/ 8 w 16"/>
                <a:gd name="T5" fmla="*/ 17 h 17"/>
                <a:gd name="T6" fmla="*/ 16 w 16"/>
                <a:gd name="T7" fmla="*/ 9 h 17"/>
                <a:gd name="T8" fmla="*/ 8 w 16"/>
                <a:gd name="T9" fmla="*/ 0 h 17"/>
                <a:gd name="T10" fmla="*/ 8 w 16"/>
                <a:gd name="T11" fmla="*/ 15 h 17"/>
                <a:gd name="T12" fmla="*/ 2 w 16"/>
                <a:gd name="T13" fmla="*/ 9 h 17"/>
                <a:gd name="T14" fmla="*/ 8 w 16"/>
                <a:gd name="T15" fmla="*/ 3 h 17"/>
                <a:gd name="T16" fmla="*/ 14 w 16"/>
                <a:gd name="T17" fmla="*/ 9 h 17"/>
                <a:gd name="T18" fmla="*/ 8 w 16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2" y="17"/>
                    <a:pt x="8" y="17"/>
                  </a:cubicBezTo>
                  <a:cubicBezTo>
                    <a:pt x="14" y="17"/>
                    <a:pt x="16" y="13"/>
                    <a:pt x="16" y="9"/>
                  </a:cubicBezTo>
                  <a:cubicBezTo>
                    <a:pt x="16" y="5"/>
                    <a:pt x="14" y="0"/>
                    <a:pt x="8" y="0"/>
                  </a:cubicBezTo>
                  <a:close/>
                  <a:moveTo>
                    <a:pt x="8" y="15"/>
                  </a:moveTo>
                  <a:cubicBezTo>
                    <a:pt x="4" y="15"/>
                    <a:pt x="2" y="12"/>
                    <a:pt x="2" y="9"/>
                  </a:cubicBezTo>
                  <a:cubicBezTo>
                    <a:pt x="2" y="6"/>
                    <a:pt x="4" y="3"/>
                    <a:pt x="8" y="3"/>
                  </a:cubicBezTo>
                  <a:cubicBezTo>
                    <a:pt x="12" y="3"/>
                    <a:pt x="14" y="6"/>
                    <a:pt x="14" y="9"/>
                  </a:cubicBezTo>
                  <a:cubicBezTo>
                    <a:pt x="14" y="12"/>
                    <a:pt x="12" y="15"/>
                    <a:pt x="8" y="15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Freeform 27"/>
            <p:cNvSpPr>
              <a:spLocks/>
            </p:cNvSpPr>
            <p:nvPr userDrawn="1"/>
          </p:nvSpPr>
          <p:spPr bwMode="auto">
            <a:xfrm>
              <a:off x="5157" y="504"/>
              <a:ext cx="22" cy="32"/>
            </a:xfrm>
            <a:custGeom>
              <a:avLst/>
              <a:gdLst>
                <a:gd name="T0" fmla="*/ 6 w 22"/>
                <a:gd name="T1" fmla="*/ 0 h 32"/>
                <a:gd name="T2" fmla="*/ 0 w 22"/>
                <a:gd name="T3" fmla="*/ 0 h 32"/>
                <a:gd name="T4" fmla="*/ 0 w 22"/>
                <a:gd name="T5" fmla="*/ 32 h 32"/>
                <a:gd name="T6" fmla="*/ 22 w 22"/>
                <a:gd name="T7" fmla="*/ 32 h 32"/>
                <a:gd name="T8" fmla="*/ 22 w 22"/>
                <a:gd name="T9" fmla="*/ 28 h 32"/>
                <a:gd name="T10" fmla="*/ 6 w 22"/>
                <a:gd name="T11" fmla="*/ 28 h 32"/>
                <a:gd name="T12" fmla="*/ 6 w 22"/>
                <a:gd name="T13" fmla="*/ 0 h 32"/>
                <a:gd name="T14" fmla="*/ 6 w 22"/>
                <a:gd name="T1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2">
                  <a:moveTo>
                    <a:pt x="6" y="0"/>
                  </a:moveTo>
                  <a:lnTo>
                    <a:pt x="0" y="0"/>
                  </a:lnTo>
                  <a:lnTo>
                    <a:pt x="0" y="32"/>
                  </a:lnTo>
                  <a:lnTo>
                    <a:pt x="22" y="32"/>
                  </a:lnTo>
                  <a:lnTo>
                    <a:pt x="22" y="28"/>
                  </a:lnTo>
                  <a:lnTo>
                    <a:pt x="6" y="2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Freeform 28"/>
            <p:cNvSpPr>
              <a:spLocks/>
            </p:cNvSpPr>
            <p:nvPr userDrawn="1"/>
          </p:nvSpPr>
          <p:spPr bwMode="auto">
            <a:xfrm>
              <a:off x="5185" y="504"/>
              <a:ext cx="4" cy="32"/>
            </a:xfrm>
            <a:custGeom>
              <a:avLst/>
              <a:gdLst>
                <a:gd name="T0" fmla="*/ 0 w 4"/>
                <a:gd name="T1" fmla="*/ 32 h 32"/>
                <a:gd name="T2" fmla="*/ 4 w 4"/>
                <a:gd name="T3" fmla="*/ 32 h 32"/>
                <a:gd name="T4" fmla="*/ 4 w 4"/>
                <a:gd name="T5" fmla="*/ 0 h 32"/>
                <a:gd name="T6" fmla="*/ 0 w 4"/>
                <a:gd name="T7" fmla="*/ 0 h 32"/>
                <a:gd name="T8" fmla="*/ 0 w 4"/>
                <a:gd name="T9" fmla="*/ 32 h 32"/>
                <a:gd name="T10" fmla="*/ 0 w 4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2">
                  <a:moveTo>
                    <a:pt x="0" y="32"/>
                  </a:moveTo>
                  <a:lnTo>
                    <a:pt x="4" y="32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Freeform 29"/>
            <p:cNvSpPr>
              <a:spLocks/>
            </p:cNvSpPr>
            <p:nvPr userDrawn="1"/>
          </p:nvSpPr>
          <p:spPr bwMode="auto">
            <a:xfrm>
              <a:off x="5195" y="502"/>
              <a:ext cx="30" cy="34"/>
            </a:xfrm>
            <a:custGeom>
              <a:avLst/>
              <a:gdLst>
                <a:gd name="T0" fmla="*/ 13 w 15"/>
                <a:gd name="T1" fmla="*/ 13 h 17"/>
                <a:gd name="T2" fmla="*/ 9 w 15"/>
                <a:gd name="T3" fmla="*/ 15 h 17"/>
                <a:gd name="T4" fmla="*/ 3 w 15"/>
                <a:gd name="T5" fmla="*/ 9 h 17"/>
                <a:gd name="T6" fmla="*/ 9 w 15"/>
                <a:gd name="T7" fmla="*/ 3 h 17"/>
                <a:gd name="T8" fmla="*/ 13 w 15"/>
                <a:gd name="T9" fmla="*/ 5 h 17"/>
                <a:gd name="T10" fmla="*/ 13 w 15"/>
                <a:gd name="T11" fmla="*/ 5 h 17"/>
                <a:gd name="T12" fmla="*/ 15 w 15"/>
                <a:gd name="T13" fmla="*/ 3 h 17"/>
                <a:gd name="T14" fmla="*/ 15 w 15"/>
                <a:gd name="T15" fmla="*/ 3 h 17"/>
                <a:gd name="T16" fmla="*/ 9 w 15"/>
                <a:gd name="T17" fmla="*/ 0 h 17"/>
                <a:gd name="T18" fmla="*/ 3 w 15"/>
                <a:gd name="T19" fmla="*/ 3 h 17"/>
                <a:gd name="T20" fmla="*/ 0 w 15"/>
                <a:gd name="T21" fmla="*/ 9 h 17"/>
                <a:gd name="T22" fmla="*/ 9 w 15"/>
                <a:gd name="T23" fmla="*/ 17 h 17"/>
                <a:gd name="T24" fmla="*/ 15 w 15"/>
                <a:gd name="T25" fmla="*/ 15 h 17"/>
                <a:gd name="T26" fmla="*/ 15 w 15"/>
                <a:gd name="T27" fmla="*/ 15 h 17"/>
                <a:gd name="T28" fmla="*/ 13 w 15"/>
                <a:gd name="T29" fmla="*/ 13 h 17"/>
                <a:gd name="T30" fmla="*/ 13 w 15"/>
                <a:gd name="T31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" h="17">
                  <a:moveTo>
                    <a:pt x="13" y="13"/>
                  </a:moveTo>
                  <a:cubicBezTo>
                    <a:pt x="12" y="14"/>
                    <a:pt x="10" y="15"/>
                    <a:pt x="9" y="15"/>
                  </a:cubicBezTo>
                  <a:cubicBezTo>
                    <a:pt x="5" y="15"/>
                    <a:pt x="3" y="12"/>
                    <a:pt x="3" y="9"/>
                  </a:cubicBezTo>
                  <a:cubicBezTo>
                    <a:pt x="3" y="6"/>
                    <a:pt x="5" y="3"/>
                    <a:pt x="9" y="3"/>
                  </a:cubicBezTo>
                  <a:cubicBezTo>
                    <a:pt x="10" y="3"/>
                    <a:pt x="12" y="3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6" y="0"/>
                    <a:pt x="4" y="1"/>
                    <a:pt x="3" y="3"/>
                  </a:cubicBezTo>
                  <a:cubicBezTo>
                    <a:pt x="1" y="4"/>
                    <a:pt x="0" y="7"/>
                    <a:pt x="0" y="9"/>
                  </a:cubicBezTo>
                  <a:cubicBezTo>
                    <a:pt x="0" y="13"/>
                    <a:pt x="3" y="17"/>
                    <a:pt x="9" y="17"/>
                  </a:cubicBezTo>
                  <a:cubicBezTo>
                    <a:pt x="11" y="17"/>
                    <a:pt x="13" y="16"/>
                    <a:pt x="15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Freeform 30"/>
            <p:cNvSpPr>
              <a:spLocks/>
            </p:cNvSpPr>
            <p:nvPr userDrawn="1"/>
          </p:nvSpPr>
          <p:spPr bwMode="auto">
            <a:xfrm>
              <a:off x="5247" y="504"/>
              <a:ext cx="26" cy="32"/>
            </a:xfrm>
            <a:custGeom>
              <a:avLst/>
              <a:gdLst>
                <a:gd name="T0" fmla="*/ 11 w 13"/>
                <a:gd name="T1" fmla="*/ 9 h 16"/>
                <a:gd name="T2" fmla="*/ 7 w 13"/>
                <a:gd name="T3" fmla="*/ 14 h 16"/>
                <a:gd name="T4" fmla="*/ 2 w 13"/>
                <a:gd name="T5" fmla="*/ 9 h 16"/>
                <a:gd name="T6" fmla="*/ 2 w 13"/>
                <a:gd name="T7" fmla="*/ 0 h 16"/>
                <a:gd name="T8" fmla="*/ 0 w 13"/>
                <a:gd name="T9" fmla="*/ 0 h 16"/>
                <a:gd name="T10" fmla="*/ 0 w 13"/>
                <a:gd name="T11" fmla="*/ 9 h 16"/>
                <a:gd name="T12" fmla="*/ 7 w 13"/>
                <a:gd name="T13" fmla="*/ 16 h 16"/>
                <a:gd name="T14" fmla="*/ 13 w 13"/>
                <a:gd name="T15" fmla="*/ 9 h 16"/>
                <a:gd name="T16" fmla="*/ 13 w 13"/>
                <a:gd name="T17" fmla="*/ 0 h 16"/>
                <a:gd name="T18" fmla="*/ 11 w 13"/>
                <a:gd name="T19" fmla="*/ 0 h 16"/>
                <a:gd name="T20" fmla="*/ 11 w 13"/>
                <a:gd name="T21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6">
                  <a:moveTo>
                    <a:pt x="11" y="9"/>
                  </a:moveTo>
                  <a:cubicBezTo>
                    <a:pt x="11" y="12"/>
                    <a:pt x="9" y="14"/>
                    <a:pt x="7" y="14"/>
                  </a:cubicBezTo>
                  <a:cubicBezTo>
                    <a:pt x="5" y="14"/>
                    <a:pt x="2" y="12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3" y="16"/>
                    <a:pt x="7" y="16"/>
                  </a:cubicBezTo>
                  <a:cubicBezTo>
                    <a:pt x="10" y="16"/>
                    <a:pt x="13" y="14"/>
                    <a:pt x="13" y="9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9"/>
                    <a:pt x="11" y="9"/>
                    <a:pt x="11" y="9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Freeform 31"/>
            <p:cNvSpPr>
              <a:spLocks/>
            </p:cNvSpPr>
            <p:nvPr userDrawn="1"/>
          </p:nvSpPr>
          <p:spPr bwMode="auto">
            <a:xfrm>
              <a:off x="5283" y="504"/>
              <a:ext cx="26" cy="32"/>
            </a:xfrm>
            <a:custGeom>
              <a:avLst/>
              <a:gdLst>
                <a:gd name="T0" fmla="*/ 20 w 26"/>
                <a:gd name="T1" fmla="*/ 22 h 32"/>
                <a:gd name="T2" fmla="*/ 2 w 26"/>
                <a:gd name="T3" fmla="*/ 0 h 32"/>
                <a:gd name="T4" fmla="*/ 0 w 26"/>
                <a:gd name="T5" fmla="*/ 0 h 32"/>
                <a:gd name="T6" fmla="*/ 0 w 26"/>
                <a:gd name="T7" fmla="*/ 32 h 32"/>
                <a:gd name="T8" fmla="*/ 4 w 26"/>
                <a:gd name="T9" fmla="*/ 32 h 32"/>
                <a:gd name="T10" fmla="*/ 4 w 26"/>
                <a:gd name="T11" fmla="*/ 10 h 32"/>
                <a:gd name="T12" fmla="*/ 22 w 26"/>
                <a:gd name="T13" fmla="*/ 32 h 32"/>
                <a:gd name="T14" fmla="*/ 26 w 26"/>
                <a:gd name="T15" fmla="*/ 32 h 32"/>
                <a:gd name="T16" fmla="*/ 26 w 26"/>
                <a:gd name="T17" fmla="*/ 0 h 32"/>
                <a:gd name="T18" fmla="*/ 20 w 26"/>
                <a:gd name="T19" fmla="*/ 0 h 32"/>
                <a:gd name="T20" fmla="*/ 20 w 26"/>
                <a:gd name="T21" fmla="*/ 22 h 32"/>
                <a:gd name="T22" fmla="*/ 20 w 26"/>
                <a:gd name="T23" fmla="*/ 2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" h="32">
                  <a:moveTo>
                    <a:pt x="20" y="22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4" y="32"/>
                  </a:lnTo>
                  <a:lnTo>
                    <a:pt x="4" y="10"/>
                  </a:lnTo>
                  <a:lnTo>
                    <a:pt x="22" y="32"/>
                  </a:lnTo>
                  <a:lnTo>
                    <a:pt x="26" y="3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20" y="22"/>
                  </a:lnTo>
                  <a:lnTo>
                    <a:pt x="20" y="2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Freeform 32"/>
            <p:cNvSpPr>
              <a:spLocks/>
            </p:cNvSpPr>
            <p:nvPr userDrawn="1"/>
          </p:nvSpPr>
          <p:spPr bwMode="auto">
            <a:xfrm>
              <a:off x="5317" y="504"/>
              <a:ext cx="6" cy="32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Freeform 33"/>
            <p:cNvSpPr>
              <a:spLocks/>
            </p:cNvSpPr>
            <p:nvPr userDrawn="1"/>
          </p:nvSpPr>
          <p:spPr bwMode="auto">
            <a:xfrm>
              <a:off x="5329" y="504"/>
              <a:ext cx="32" cy="32"/>
            </a:xfrm>
            <a:custGeom>
              <a:avLst/>
              <a:gdLst>
                <a:gd name="T0" fmla="*/ 6 w 32"/>
                <a:gd name="T1" fmla="*/ 0 h 32"/>
                <a:gd name="T2" fmla="*/ 0 w 32"/>
                <a:gd name="T3" fmla="*/ 0 h 32"/>
                <a:gd name="T4" fmla="*/ 12 w 32"/>
                <a:gd name="T5" fmla="*/ 32 h 32"/>
                <a:gd name="T6" fmla="*/ 18 w 32"/>
                <a:gd name="T7" fmla="*/ 32 h 32"/>
                <a:gd name="T8" fmla="*/ 32 w 32"/>
                <a:gd name="T9" fmla="*/ 0 h 32"/>
                <a:gd name="T10" fmla="*/ 26 w 32"/>
                <a:gd name="T11" fmla="*/ 0 h 32"/>
                <a:gd name="T12" fmla="*/ 16 w 32"/>
                <a:gd name="T13" fmla="*/ 26 h 32"/>
                <a:gd name="T14" fmla="*/ 6 w 32"/>
                <a:gd name="T15" fmla="*/ 0 h 32"/>
                <a:gd name="T16" fmla="*/ 6 w 32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2">
                  <a:moveTo>
                    <a:pt x="6" y="0"/>
                  </a:moveTo>
                  <a:lnTo>
                    <a:pt x="0" y="0"/>
                  </a:lnTo>
                  <a:lnTo>
                    <a:pt x="12" y="32"/>
                  </a:lnTo>
                  <a:lnTo>
                    <a:pt x="18" y="32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16" y="26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Freeform 34"/>
            <p:cNvSpPr>
              <a:spLocks/>
            </p:cNvSpPr>
            <p:nvPr userDrawn="1"/>
          </p:nvSpPr>
          <p:spPr bwMode="auto">
            <a:xfrm>
              <a:off x="5365" y="504"/>
              <a:ext cx="24" cy="32"/>
            </a:xfrm>
            <a:custGeom>
              <a:avLst/>
              <a:gdLst>
                <a:gd name="T0" fmla="*/ 6 w 24"/>
                <a:gd name="T1" fmla="*/ 18 h 32"/>
                <a:gd name="T2" fmla="*/ 24 w 24"/>
                <a:gd name="T3" fmla="*/ 18 h 32"/>
                <a:gd name="T4" fmla="*/ 24 w 24"/>
                <a:gd name="T5" fmla="*/ 12 h 32"/>
                <a:gd name="T6" fmla="*/ 6 w 24"/>
                <a:gd name="T7" fmla="*/ 12 h 32"/>
                <a:gd name="T8" fmla="*/ 6 w 24"/>
                <a:gd name="T9" fmla="*/ 4 h 32"/>
                <a:gd name="T10" fmla="*/ 24 w 24"/>
                <a:gd name="T11" fmla="*/ 4 h 32"/>
                <a:gd name="T12" fmla="*/ 24 w 24"/>
                <a:gd name="T13" fmla="*/ 0 h 32"/>
                <a:gd name="T14" fmla="*/ 0 w 24"/>
                <a:gd name="T15" fmla="*/ 0 h 32"/>
                <a:gd name="T16" fmla="*/ 0 w 24"/>
                <a:gd name="T17" fmla="*/ 32 h 32"/>
                <a:gd name="T18" fmla="*/ 24 w 24"/>
                <a:gd name="T19" fmla="*/ 32 h 32"/>
                <a:gd name="T20" fmla="*/ 24 w 24"/>
                <a:gd name="T21" fmla="*/ 26 h 32"/>
                <a:gd name="T22" fmla="*/ 6 w 24"/>
                <a:gd name="T23" fmla="*/ 26 h 32"/>
                <a:gd name="T24" fmla="*/ 6 w 24"/>
                <a:gd name="T25" fmla="*/ 18 h 32"/>
                <a:gd name="T26" fmla="*/ 6 w 24"/>
                <a:gd name="T2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32">
                  <a:moveTo>
                    <a:pt x="6" y="18"/>
                  </a:moveTo>
                  <a:lnTo>
                    <a:pt x="24" y="18"/>
                  </a:lnTo>
                  <a:lnTo>
                    <a:pt x="24" y="12"/>
                  </a:lnTo>
                  <a:lnTo>
                    <a:pt x="6" y="12"/>
                  </a:lnTo>
                  <a:lnTo>
                    <a:pt x="6" y="4"/>
                  </a:lnTo>
                  <a:lnTo>
                    <a:pt x="24" y="4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6" y="26"/>
                  </a:lnTo>
                  <a:lnTo>
                    <a:pt x="6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Freeform 35"/>
            <p:cNvSpPr>
              <a:spLocks noEditPoints="1"/>
            </p:cNvSpPr>
            <p:nvPr userDrawn="1"/>
          </p:nvSpPr>
          <p:spPr bwMode="auto">
            <a:xfrm>
              <a:off x="5397" y="504"/>
              <a:ext cx="28" cy="32"/>
            </a:xfrm>
            <a:custGeom>
              <a:avLst/>
              <a:gdLst>
                <a:gd name="T0" fmla="*/ 13 w 14"/>
                <a:gd name="T1" fmla="*/ 5 h 16"/>
                <a:gd name="T2" fmla="*/ 7 w 14"/>
                <a:gd name="T3" fmla="*/ 0 h 16"/>
                <a:gd name="T4" fmla="*/ 0 w 14"/>
                <a:gd name="T5" fmla="*/ 0 h 16"/>
                <a:gd name="T6" fmla="*/ 0 w 14"/>
                <a:gd name="T7" fmla="*/ 16 h 16"/>
                <a:gd name="T8" fmla="*/ 2 w 14"/>
                <a:gd name="T9" fmla="*/ 16 h 16"/>
                <a:gd name="T10" fmla="*/ 2 w 14"/>
                <a:gd name="T11" fmla="*/ 10 h 16"/>
                <a:gd name="T12" fmla="*/ 6 w 14"/>
                <a:gd name="T13" fmla="*/ 10 h 16"/>
                <a:gd name="T14" fmla="*/ 11 w 14"/>
                <a:gd name="T15" fmla="*/ 16 h 16"/>
                <a:gd name="T16" fmla="*/ 14 w 14"/>
                <a:gd name="T17" fmla="*/ 16 h 16"/>
                <a:gd name="T18" fmla="*/ 9 w 14"/>
                <a:gd name="T19" fmla="*/ 10 h 16"/>
                <a:gd name="T20" fmla="*/ 13 w 14"/>
                <a:gd name="T21" fmla="*/ 5 h 16"/>
                <a:gd name="T22" fmla="*/ 2 w 14"/>
                <a:gd name="T23" fmla="*/ 2 h 16"/>
                <a:gd name="T24" fmla="*/ 7 w 14"/>
                <a:gd name="T25" fmla="*/ 2 h 16"/>
                <a:gd name="T26" fmla="*/ 10 w 14"/>
                <a:gd name="T27" fmla="*/ 5 h 16"/>
                <a:gd name="T28" fmla="*/ 7 w 14"/>
                <a:gd name="T29" fmla="*/ 8 h 16"/>
                <a:gd name="T30" fmla="*/ 2 w 14"/>
                <a:gd name="T31" fmla="*/ 8 h 16"/>
                <a:gd name="T32" fmla="*/ 2 w 14"/>
                <a:gd name="T3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" h="16">
                  <a:moveTo>
                    <a:pt x="13" y="5"/>
                  </a:moveTo>
                  <a:cubicBezTo>
                    <a:pt x="13" y="2"/>
                    <a:pt x="11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1" y="10"/>
                    <a:pt x="13" y="8"/>
                    <a:pt x="13" y="5"/>
                  </a:cubicBezTo>
                  <a:close/>
                  <a:moveTo>
                    <a:pt x="2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4"/>
                    <a:pt x="10" y="5"/>
                  </a:cubicBezTo>
                  <a:cubicBezTo>
                    <a:pt x="10" y="6"/>
                    <a:pt x="9" y="8"/>
                    <a:pt x="7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Freeform 36"/>
            <p:cNvSpPr>
              <a:spLocks/>
            </p:cNvSpPr>
            <p:nvPr userDrawn="1"/>
          </p:nvSpPr>
          <p:spPr bwMode="auto">
            <a:xfrm>
              <a:off x="5427" y="502"/>
              <a:ext cx="28" cy="34"/>
            </a:xfrm>
            <a:custGeom>
              <a:avLst/>
              <a:gdLst>
                <a:gd name="T0" fmla="*/ 8 w 14"/>
                <a:gd name="T1" fmla="*/ 7 h 17"/>
                <a:gd name="T2" fmla="*/ 4 w 14"/>
                <a:gd name="T3" fmla="*/ 5 h 17"/>
                <a:gd name="T4" fmla="*/ 7 w 14"/>
                <a:gd name="T5" fmla="*/ 3 h 17"/>
                <a:gd name="T6" fmla="*/ 12 w 14"/>
                <a:gd name="T7" fmla="*/ 5 h 17"/>
                <a:gd name="T8" fmla="*/ 12 w 14"/>
                <a:gd name="T9" fmla="*/ 5 h 17"/>
                <a:gd name="T10" fmla="*/ 14 w 14"/>
                <a:gd name="T11" fmla="*/ 4 h 17"/>
                <a:gd name="T12" fmla="*/ 14 w 14"/>
                <a:gd name="T13" fmla="*/ 3 h 17"/>
                <a:gd name="T14" fmla="*/ 7 w 14"/>
                <a:gd name="T15" fmla="*/ 0 h 17"/>
                <a:gd name="T16" fmla="*/ 2 w 14"/>
                <a:gd name="T17" fmla="*/ 2 h 17"/>
                <a:gd name="T18" fmla="*/ 1 w 14"/>
                <a:gd name="T19" fmla="*/ 5 h 17"/>
                <a:gd name="T20" fmla="*/ 7 w 14"/>
                <a:gd name="T21" fmla="*/ 10 h 17"/>
                <a:gd name="T22" fmla="*/ 12 w 14"/>
                <a:gd name="T23" fmla="*/ 12 h 17"/>
                <a:gd name="T24" fmla="*/ 7 w 14"/>
                <a:gd name="T25" fmla="*/ 15 h 17"/>
                <a:gd name="T26" fmla="*/ 3 w 14"/>
                <a:gd name="T27" fmla="*/ 12 h 17"/>
                <a:gd name="T28" fmla="*/ 2 w 14"/>
                <a:gd name="T29" fmla="*/ 12 h 17"/>
                <a:gd name="T30" fmla="*/ 0 w 14"/>
                <a:gd name="T31" fmla="*/ 13 h 17"/>
                <a:gd name="T32" fmla="*/ 0 w 14"/>
                <a:gd name="T33" fmla="*/ 14 h 17"/>
                <a:gd name="T34" fmla="*/ 7 w 14"/>
                <a:gd name="T35" fmla="*/ 17 h 17"/>
                <a:gd name="T36" fmla="*/ 14 w 14"/>
                <a:gd name="T37" fmla="*/ 12 h 17"/>
                <a:gd name="T38" fmla="*/ 8 w 14"/>
                <a:gd name="T3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" h="17">
                  <a:moveTo>
                    <a:pt x="8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3"/>
                    <a:pt x="7" y="3"/>
                  </a:cubicBezTo>
                  <a:cubicBezTo>
                    <a:pt x="9" y="3"/>
                    <a:pt x="11" y="3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2" y="1"/>
                    <a:pt x="10" y="0"/>
                    <a:pt x="7" y="0"/>
                  </a:cubicBezTo>
                  <a:cubicBezTo>
                    <a:pt x="6" y="0"/>
                    <a:pt x="3" y="1"/>
                    <a:pt x="2" y="2"/>
                  </a:cubicBezTo>
                  <a:cubicBezTo>
                    <a:pt x="1" y="3"/>
                    <a:pt x="1" y="4"/>
                    <a:pt x="1" y="5"/>
                  </a:cubicBezTo>
                  <a:cubicBezTo>
                    <a:pt x="1" y="9"/>
                    <a:pt x="5" y="9"/>
                    <a:pt x="7" y="10"/>
                  </a:cubicBezTo>
                  <a:cubicBezTo>
                    <a:pt x="10" y="10"/>
                    <a:pt x="12" y="11"/>
                    <a:pt x="12" y="12"/>
                  </a:cubicBezTo>
                  <a:cubicBezTo>
                    <a:pt x="12" y="15"/>
                    <a:pt x="8" y="15"/>
                    <a:pt x="7" y="15"/>
                  </a:cubicBezTo>
                  <a:cubicBezTo>
                    <a:pt x="6" y="15"/>
                    <a:pt x="4" y="14"/>
                    <a:pt x="3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" y="16"/>
                    <a:pt x="4" y="17"/>
                    <a:pt x="7" y="17"/>
                  </a:cubicBezTo>
                  <a:cubicBezTo>
                    <a:pt x="11" y="17"/>
                    <a:pt x="14" y="16"/>
                    <a:pt x="14" y="12"/>
                  </a:cubicBezTo>
                  <a:cubicBezTo>
                    <a:pt x="14" y="9"/>
                    <a:pt x="11" y="8"/>
                    <a:pt x="8" y="7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Freeform 37"/>
            <p:cNvSpPr>
              <a:spLocks/>
            </p:cNvSpPr>
            <p:nvPr userDrawn="1"/>
          </p:nvSpPr>
          <p:spPr bwMode="auto">
            <a:xfrm>
              <a:off x="5461" y="504"/>
              <a:ext cx="6" cy="32"/>
            </a:xfrm>
            <a:custGeom>
              <a:avLst/>
              <a:gdLst>
                <a:gd name="T0" fmla="*/ 0 w 6"/>
                <a:gd name="T1" fmla="*/ 32 h 32"/>
                <a:gd name="T2" fmla="*/ 6 w 6"/>
                <a:gd name="T3" fmla="*/ 32 h 32"/>
                <a:gd name="T4" fmla="*/ 6 w 6"/>
                <a:gd name="T5" fmla="*/ 0 h 32"/>
                <a:gd name="T6" fmla="*/ 0 w 6"/>
                <a:gd name="T7" fmla="*/ 0 h 32"/>
                <a:gd name="T8" fmla="*/ 0 w 6"/>
                <a:gd name="T9" fmla="*/ 32 h 32"/>
                <a:gd name="T10" fmla="*/ 0 w 6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2">
                  <a:moveTo>
                    <a:pt x="0" y="32"/>
                  </a:moveTo>
                  <a:lnTo>
                    <a:pt x="6" y="3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Freeform 38"/>
            <p:cNvSpPr>
              <a:spLocks/>
            </p:cNvSpPr>
            <p:nvPr userDrawn="1"/>
          </p:nvSpPr>
          <p:spPr bwMode="auto">
            <a:xfrm>
              <a:off x="5473" y="504"/>
              <a:ext cx="54" cy="32"/>
            </a:xfrm>
            <a:custGeom>
              <a:avLst/>
              <a:gdLst>
                <a:gd name="T0" fmla="*/ 30 w 54"/>
                <a:gd name="T1" fmla="*/ 0 h 32"/>
                <a:gd name="T2" fmla="*/ 0 w 54"/>
                <a:gd name="T3" fmla="*/ 0 h 32"/>
                <a:gd name="T4" fmla="*/ 0 w 54"/>
                <a:gd name="T5" fmla="*/ 4 h 32"/>
                <a:gd name="T6" fmla="*/ 10 w 54"/>
                <a:gd name="T7" fmla="*/ 4 h 32"/>
                <a:gd name="T8" fmla="*/ 10 w 54"/>
                <a:gd name="T9" fmla="*/ 32 h 32"/>
                <a:gd name="T10" fmla="*/ 16 w 54"/>
                <a:gd name="T11" fmla="*/ 32 h 32"/>
                <a:gd name="T12" fmla="*/ 16 w 54"/>
                <a:gd name="T13" fmla="*/ 4 h 32"/>
                <a:gd name="T14" fmla="*/ 26 w 54"/>
                <a:gd name="T15" fmla="*/ 4 h 32"/>
                <a:gd name="T16" fmla="*/ 36 w 54"/>
                <a:gd name="T17" fmla="*/ 18 h 32"/>
                <a:gd name="T18" fmla="*/ 36 w 54"/>
                <a:gd name="T19" fmla="*/ 32 h 32"/>
                <a:gd name="T20" fmla="*/ 42 w 54"/>
                <a:gd name="T21" fmla="*/ 32 h 32"/>
                <a:gd name="T22" fmla="*/ 42 w 54"/>
                <a:gd name="T23" fmla="*/ 18 h 32"/>
                <a:gd name="T24" fmla="*/ 54 w 54"/>
                <a:gd name="T25" fmla="*/ 0 h 32"/>
                <a:gd name="T26" fmla="*/ 54 w 54"/>
                <a:gd name="T27" fmla="*/ 0 h 32"/>
                <a:gd name="T28" fmla="*/ 54 w 54"/>
                <a:gd name="T29" fmla="*/ 0 h 32"/>
                <a:gd name="T30" fmla="*/ 48 w 54"/>
                <a:gd name="T31" fmla="*/ 0 h 32"/>
                <a:gd name="T32" fmla="*/ 38 w 54"/>
                <a:gd name="T33" fmla="*/ 14 h 32"/>
                <a:gd name="T34" fmla="*/ 30 w 54"/>
                <a:gd name="T35" fmla="*/ 0 h 32"/>
                <a:gd name="T36" fmla="*/ 30 w 54"/>
                <a:gd name="T3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" h="32">
                  <a:moveTo>
                    <a:pt x="30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0" y="4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16" y="4"/>
                  </a:lnTo>
                  <a:lnTo>
                    <a:pt x="26" y="4"/>
                  </a:lnTo>
                  <a:lnTo>
                    <a:pt x="36" y="18"/>
                  </a:lnTo>
                  <a:lnTo>
                    <a:pt x="36" y="32"/>
                  </a:lnTo>
                  <a:lnTo>
                    <a:pt x="42" y="32"/>
                  </a:lnTo>
                  <a:lnTo>
                    <a:pt x="42" y="18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48" y="0"/>
                  </a:lnTo>
                  <a:lnTo>
                    <a:pt x="38" y="14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Freeform 39"/>
            <p:cNvSpPr>
              <a:spLocks/>
            </p:cNvSpPr>
            <p:nvPr userDrawn="1"/>
          </p:nvSpPr>
          <p:spPr bwMode="auto">
            <a:xfrm>
              <a:off x="5343" y="234"/>
              <a:ext cx="184" cy="230"/>
            </a:xfrm>
            <a:custGeom>
              <a:avLst/>
              <a:gdLst>
                <a:gd name="T0" fmla="*/ 92 w 92"/>
                <a:gd name="T1" fmla="*/ 0 h 115"/>
                <a:gd name="T2" fmla="*/ 92 w 92"/>
                <a:gd name="T3" fmla="*/ 71 h 115"/>
                <a:gd name="T4" fmla="*/ 49 w 92"/>
                <a:gd name="T5" fmla="*/ 115 h 115"/>
                <a:gd name="T6" fmla="*/ 0 w 92"/>
                <a:gd name="T7" fmla="*/ 70 h 115"/>
                <a:gd name="T8" fmla="*/ 0 w 92"/>
                <a:gd name="T9" fmla="*/ 0 h 115"/>
                <a:gd name="T10" fmla="*/ 22 w 92"/>
                <a:gd name="T11" fmla="*/ 0 h 115"/>
                <a:gd name="T12" fmla="*/ 22 w 92"/>
                <a:gd name="T13" fmla="*/ 72 h 115"/>
                <a:gd name="T14" fmla="*/ 50 w 92"/>
                <a:gd name="T15" fmla="*/ 105 h 115"/>
                <a:gd name="T16" fmla="*/ 79 w 92"/>
                <a:gd name="T17" fmla="*/ 73 h 115"/>
                <a:gd name="T18" fmla="*/ 79 w 92"/>
                <a:gd name="T19" fmla="*/ 0 h 115"/>
                <a:gd name="T20" fmla="*/ 92 w 92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5">
                  <a:moveTo>
                    <a:pt x="92" y="0"/>
                  </a:moveTo>
                  <a:cubicBezTo>
                    <a:pt x="92" y="71"/>
                    <a:pt x="92" y="71"/>
                    <a:pt x="92" y="71"/>
                  </a:cubicBezTo>
                  <a:cubicBezTo>
                    <a:pt x="92" y="109"/>
                    <a:pt x="62" y="115"/>
                    <a:pt x="49" y="115"/>
                  </a:cubicBezTo>
                  <a:cubicBezTo>
                    <a:pt x="25" y="115"/>
                    <a:pt x="0" y="107"/>
                    <a:pt x="0" y="7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22" y="93"/>
                    <a:pt x="32" y="105"/>
                    <a:pt x="50" y="105"/>
                  </a:cubicBezTo>
                  <a:cubicBezTo>
                    <a:pt x="66" y="105"/>
                    <a:pt x="79" y="95"/>
                    <a:pt x="79" y="73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92" y="0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Freeform 40"/>
            <p:cNvSpPr>
              <a:spLocks/>
            </p:cNvSpPr>
            <p:nvPr userDrawn="1"/>
          </p:nvSpPr>
          <p:spPr bwMode="auto">
            <a:xfrm>
              <a:off x="5099" y="230"/>
              <a:ext cx="212" cy="234"/>
            </a:xfrm>
            <a:custGeom>
              <a:avLst/>
              <a:gdLst>
                <a:gd name="T0" fmla="*/ 61 w 106"/>
                <a:gd name="T1" fmla="*/ 117 h 117"/>
                <a:gd name="T2" fmla="*/ 0 w 106"/>
                <a:gd name="T3" fmla="*/ 60 h 117"/>
                <a:gd name="T4" fmla="*/ 63 w 106"/>
                <a:gd name="T5" fmla="*/ 0 h 117"/>
                <a:gd name="T6" fmla="*/ 97 w 106"/>
                <a:gd name="T7" fmla="*/ 13 h 117"/>
                <a:gd name="T8" fmla="*/ 106 w 106"/>
                <a:gd name="T9" fmla="*/ 28 h 117"/>
                <a:gd name="T10" fmla="*/ 94 w 106"/>
                <a:gd name="T11" fmla="*/ 39 h 117"/>
                <a:gd name="T12" fmla="*/ 83 w 106"/>
                <a:gd name="T13" fmla="*/ 28 h 117"/>
                <a:gd name="T14" fmla="*/ 86 w 106"/>
                <a:gd name="T15" fmla="*/ 20 h 117"/>
                <a:gd name="T16" fmla="*/ 63 w 106"/>
                <a:gd name="T17" fmla="*/ 10 h 117"/>
                <a:gd name="T18" fmla="*/ 21 w 106"/>
                <a:gd name="T19" fmla="*/ 58 h 117"/>
                <a:gd name="T20" fmla="*/ 65 w 106"/>
                <a:gd name="T21" fmla="*/ 108 h 117"/>
                <a:gd name="T22" fmla="*/ 102 w 106"/>
                <a:gd name="T23" fmla="*/ 93 h 117"/>
                <a:gd name="T24" fmla="*/ 106 w 106"/>
                <a:gd name="T25" fmla="*/ 99 h 117"/>
                <a:gd name="T26" fmla="*/ 61 w 106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17">
                  <a:moveTo>
                    <a:pt x="61" y="117"/>
                  </a:moveTo>
                  <a:cubicBezTo>
                    <a:pt x="23" y="117"/>
                    <a:pt x="0" y="91"/>
                    <a:pt x="0" y="60"/>
                  </a:cubicBezTo>
                  <a:cubicBezTo>
                    <a:pt x="0" y="29"/>
                    <a:pt x="24" y="0"/>
                    <a:pt x="63" y="0"/>
                  </a:cubicBezTo>
                  <a:cubicBezTo>
                    <a:pt x="74" y="0"/>
                    <a:pt x="88" y="4"/>
                    <a:pt x="97" y="13"/>
                  </a:cubicBezTo>
                  <a:cubicBezTo>
                    <a:pt x="102" y="16"/>
                    <a:pt x="106" y="23"/>
                    <a:pt x="106" y="28"/>
                  </a:cubicBezTo>
                  <a:cubicBezTo>
                    <a:pt x="106" y="34"/>
                    <a:pt x="101" y="39"/>
                    <a:pt x="94" y="39"/>
                  </a:cubicBezTo>
                  <a:cubicBezTo>
                    <a:pt x="88" y="39"/>
                    <a:pt x="83" y="34"/>
                    <a:pt x="83" y="28"/>
                  </a:cubicBezTo>
                  <a:cubicBezTo>
                    <a:pt x="83" y="25"/>
                    <a:pt x="84" y="22"/>
                    <a:pt x="86" y="20"/>
                  </a:cubicBezTo>
                  <a:cubicBezTo>
                    <a:pt x="81" y="14"/>
                    <a:pt x="71" y="10"/>
                    <a:pt x="63" y="10"/>
                  </a:cubicBezTo>
                  <a:cubicBezTo>
                    <a:pt x="36" y="10"/>
                    <a:pt x="21" y="35"/>
                    <a:pt x="21" y="58"/>
                  </a:cubicBezTo>
                  <a:cubicBezTo>
                    <a:pt x="21" y="85"/>
                    <a:pt x="38" y="108"/>
                    <a:pt x="65" y="108"/>
                  </a:cubicBezTo>
                  <a:cubicBezTo>
                    <a:pt x="79" y="108"/>
                    <a:pt x="90" y="102"/>
                    <a:pt x="102" y="93"/>
                  </a:cubicBezTo>
                  <a:cubicBezTo>
                    <a:pt x="106" y="99"/>
                    <a:pt x="106" y="99"/>
                    <a:pt x="106" y="99"/>
                  </a:cubicBezTo>
                  <a:cubicBezTo>
                    <a:pt x="94" y="111"/>
                    <a:pt x="77" y="117"/>
                    <a:pt x="61" y="117"/>
                  </a:cubicBez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Freeform 41"/>
            <p:cNvSpPr>
              <a:spLocks noEditPoints="1"/>
            </p:cNvSpPr>
            <p:nvPr userDrawn="1"/>
          </p:nvSpPr>
          <p:spPr bwMode="auto">
            <a:xfrm>
              <a:off x="4887" y="234"/>
              <a:ext cx="208" cy="226"/>
            </a:xfrm>
            <a:custGeom>
              <a:avLst/>
              <a:gdLst>
                <a:gd name="T0" fmla="*/ 164 w 208"/>
                <a:gd name="T1" fmla="*/ 226 h 226"/>
                <a:gd name="T2" fmla="*/ 208 w 208"/>
                <a:gd name="T3" fmla="*/ 226 h 226"/>
                <a:gd name="T4" fmla="*/ 120 w 208"/>
                <a:gd name="T5" fmla="*/ 0 h 226"/>
                <a:gd name="T6" fmla="*/ 86 w 208"/>
                <a:gd name="T7" fmla="*/ 0 h 226"/>
                <a:gd name="T8" fmla="*/ 0 w 208"/>
                <a:gd name="T9" fmla="*/ 226 h 226"/>
                <a:gd name="T10" fmla="*/ 22 w 208"/>
                <a:gd name="T11" fmla="*/ 226 h 226"/>
                <a:gd name="T12" fmla="*/ 48 w 208"/>
                <a:gd name="T13" fmla="*/ 162 h 226"/>
                <a:gd name="T14" fmla="*/ 140 w 208"/>
                <a:gd name="T15" fmla="*/ 162 h 226"/>
                <a:gd name="T16" fmla="*/ 164 w 208"/>
                <a:gd name="T17" fmla="*/ 226 h 226"/>
                <a:gd name="T18" fmla="*/ 164 w 208"/>
                <a:gd name="T19" fmla="*/ 226 h 226"/>
                <a:gd name="T20" fmla="*/ 54 w 208"/>
                <a:gd name="T21" fmla="*/ 142 h 226"/>
                <a:gd name="T22" fmla="*/ 94 w 208"/>
                <a:gd name="T23" fmla="*/ 36 h 226"/>
                <a:gd name="T24" fmla="*/ 134 w 208"/>
                <a:gd name="T25" fmla="*/ 142 h 226"/>
                <a:gd name="T26" fmla="*/ 54 w 208"/>
                <a:gd name="T27" fmla="*/ 142 h 226"/>
                <a:gd name="T28" fmla="*/ 54 w 208"/>
                <a:gd name="T29" fmla="*/ 14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226">
                  <a:moveTo>
                    <a:pt x="164" y="226"/>
                  </a:moveTo>
                  <a:lnTo>
                    <a:pt x="208" y="226"/>
                  </a:lnTo>
                  <a:lnTo>
                    <a:pt x="120" y="0"/>
                  </a:lnTo>
                  <a:lnTo>
                    <a:pt x="86" y="0"/>
                  </a:lnTo>
                  <a:lnTo>
                    <a:pt x="0" y="226"/>
                  </a:lnTo>
                  <a:lnTo>
                    <a:pt x="22" y="226"/>
                  </a:lnTo>
                  <a:lnTo>
                    <a:pt x="48" y="162"/>
                  </a:lnTo>
                  <a:lnTo>
                    <a:pt x="140" y="162"/>
                  </a:lnTo>
                  <a:lnTo>
                    <a:pt x="164" y="226"/>
                  </a:lnTo>
                  <a:lnTo>
                    <a:pt x="164" y="226"/>
                  </a:lnTo>
                  <a:close/>
                  <a:moveTo>
                    <a:pt x="54" y="142"/>
                  </a:moveTo>
                  <a:lnTo>
                    <a:pt x="94" y="36"/>
                  </a:lnTo>
                  <a:lnTo>
                    <a:pt x="134" y="142"/>
                  </a:lnTo>
                  <a:lnTo>
                    <a:pt x="54" y="142"/>
                  </a:lnTo>
                  <a:lnTo>
                    <a:pt x="54" y="142"/>
                  </a:lnTo>
                  <a:close/>
                </a:path>
              </a:pathLst>
            </a:custGeom>
            <a:solidFill>
              <a:srgbClr val="3D0F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758" y="6510471"/>
            <a:ext cx="3086100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929" y="6510471"/>
            <a:ext cx="448128" cy="24622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lang="en-AU" sz="1000" smtClean="0">
                <a:solidFill>
                  <a:srgbClr val="3D39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A89BA3-132D-40E1-AAB4-CDCD0A14C216}" type="slidenum">
              <a:rPr lang="en-AU" smtClean="0"/>
              <a:pPr/>
              <a:t>‹#›</a:t>
            </a:fld>
            <a:r>
              <a:rPr lang="en-AU" dirty="0"/>
              <a:t>  |</a:t>
            </a:r>
          </a:p>
        </p:txBody>
      </p:sp>
    </p:spTree>
    <p:extLst>
      <p:ext uri="{BB962C8B-B14F-4D97-AF65-F5344CB8AC3E}">
        <p14:creationId xmlns:p14="http://schemas.microsoft.com/office/powerpoint/2010/main" val="29800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1" r:id="rId2"/>
    <p:sldLayoutId id="2147483663" r:id="rId3"/>
    <p:sldLayoutId id="2147483664" r:id="rId4"/>
    <p:sldLayoutId id="2147483665" r:id="rId5"/>
    <p:sldLayoutId id="2147483682" r:id="rId6"/>
    <p:sldLayoutId id="2147483679" r:id="rId7"/>
    <p:sldLayoutId id="2147483686" r:id="rId8"/>
    <p:sldLayoutId id="2147483689" r:id="rId9"/>
    <p:sldLayoutId id="2147483692" r:id="rId10"/>
    <p:sldLayoutId id="2147483693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3" r:id="rId40"/>
    <p:sldLayoutId id="2147483724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  <p:sldLayoutId id="2147483743" r:id="rId59"/>
    <p:sldLayoutId id="2147483744" r:id="rId60"/>
    <p:sldLayoutId id="2147483745" r:id="rId61"/>
    <p:sldLayoutId id="2147483746" r:id="rId62"/>
    <p:sldLayoutId id="2147483747" r:id="rId63"/>
    <p:sldLayoutId id="2147483748" r:id="rId64"/>
    <p:sldLayoutId id="2147483749" r:id="rId65"/>
    <p:sldLayoutId id="2147483750" r:id="rId66"/>
    <p:sldLayoutId id="2147483751" r:id="rId67"/>
    <p:sldLayoutId id="2147483752" r:id="rId68"/>
    <p:sldLayoutId id="2147483753" r:id="rId69"/>
    <p:sldLayoutId id="2147483754" r:id="rId70"/>
    <p:sldLayoutId id="2147483755" r:id="rId71"/>
    <p:sldLayoutId id="2147483756" r:id="rId72"/>
    <p:sldLayoutId id="2147483757" r:id="rId73"/>
    <p:sldLayoutId id="2147483758" r:id="rId74"/>
    <p:sldLayoutId id="2147483759" r:id="rId75"/>
    <p:sldLayoutId id="2147483760" r:id="rId76"/>
    <p:sldLayoutId id="2147483761" r:id="rId77"/>
    <p:sldLayoutId id="2147483762" r:id="rId78"/>
    <p:sldLayoutId id="2147483763" r:id="rId79"/>
    <p:sldLayoutId id="2147483764" r:id="rId80"/>
    <p:sldLayoutId id="2147483766" r:id="rId81"/>
    <p:sldLayoutId id="2147483767" r:id="rId82"/>
    <p:sldLayoutId id="2147483768" r:id="rId8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866" b="1" kern="1200">
          <a:solidFill>
            <a:srgbClr val="3D393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F2120C"/>
        </a:buClr>
        <a:buFont typeface="Arial" panose="020B0604020202020204" pitchFamily="34" charset="0"/>
        <a:buChar char="•"/>
        <a:defRPr sz="2533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24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20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8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2120C"/>
        </a:buClr>
        <a:buFont typeface="Arial" panose="020B0604020202020204" pitchFamily="34" charset="0"/>
        <a:buChar char="•"/>
        <a:defRPr sz="1800" kern="1200">
          <a:solidFill>
            <a:srgbClr val="3D3935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88" y="0"/>
            <a:ext cx="5027930" cy="454025"/>
          </a:xfrm>
          <a:custGeom>
            <a:avLst/>
            <a:gdLst/>
            <a:ahLst/>
            <a:cxnLst/>
            <a:rect l="l" t="t" r="r" b="b"/>
            <a:pathLst>
              <a:path w="5027930" h="454025">
                <a:moveTo>
                  <a:pt x="5027591" y="0"/>
                </a:moveTo>
                <a:lnTo>
                  <a:pt x="0" y="0"/>
                </a:lnTo>
                <a:lnTo>
                  <a:pt x="0" y="454025"/>
                </a:lnTo>
                <a:lnTo>
                  <a:pt x="4570413" y="454025"/>
                </a:lnTo>
                <a:lnTo>
                  <a:pt x="5027591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bg object 17"/>
          <p:cNvSpPr/>
          <p:nvPr/>
        </p:nvSpPr>
        <p:spPr>
          <a:xfrm>
            <a:off x="4572001" y="6397624"/>
            <a:ext cx="4570730" cy="457200"/>
          </a:xfrm>
          <a:custGeom>
            <a:avLst/>
            <a:gdLst/>
            <a:ahLst/>
            <a:cxnLst/>
            <a:rect l="l" t="t" r="r" b="b"/>
            <a:pathLst>
              <a:path w="4570730" h="457200">
                <a:moveTo>
                  <a:pt x="4570412" y="0"/>
                </a:moveTo>
                <a:lnTo>
                  <a:pt x="460375" y="0"/>
                </a:lnTo>
                <a:lnTo>
                  <a:pt x="0" y="457199"/>
                </a:lnTo>
                <a:lnTo>
                  <a:pt x="4570412" y="457199"/>
                </a:lnTo>
                <a:lnTo>
                  <a:pt x="4570412" y="0"/>
                </a:lnTo>
                <a:close/>
              </a:path>
            </a:pathLst>
          </a:custGeom>
          <a:solidFill>
            <a:srgbClr val="E8E3D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99338" y="365127"/>
            <a:ext cx="1374775" cy="485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610" y="713233"/>
            <a:ext cx="6553200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455" y="1392429"/>
            <a:ext cx="8127091" cy="2923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0D0D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2269" y="6556594"/>
            <a:ext cx="3729354" cy="1154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3D3935"/>
                </a:solidFill>
                <a:latin typeface="Arial"/>
                <a:cs typeface="Arial"/>
              </a:defRPr>
            </a:lvl1pPr>
          </a:lstStyle>
          <a:p>
            <a:pPr marL="28575">
              <a:spcBef>
                <a:spcPts val="4"/>
              </a:spcBef>
            </a:pPr>
            <a:fld id="{81D60167-4931-47E6-BA6A-407CBD079E47}" type="slidenum">
              <a:rPr lang="en-US" smtClean="0"/>
              <a:pPr marL="28575">
                <a:spcBef>
                  <a:spcPts val="4"/>
                </a:spcBef>
              </a:pPr>
              <a:t>‹#›</a:t>
            </a:fld>
            <a:r>
              <a:rPr lang="en-US" spc="176"/>
              <a:t> </a:t>
            </a:r>
            <a:r>
              <a:rPr lang="en-US"/>
              <a:t>|</a:t>
            </a:r>
            <a:r>
              <a:rPr lang="en-US" spc="300"/>
              <a:t> </a:t>
            </a:r>
            <a:r>
              <a:rPr lang="en-US"/>
              <a:t>Faculty</a:t>
            </a:r>
            <a:r>
              <a:rPr lang="en-US" spc="-11"/>
              <a:t> </a:t>
            </a:r>
            <a:r>
              <a:rPr lang="en-US"/>
              <a:t>of</a:t>
            </a:r>
            <a:r>
              <a:rPr lang="en-US" spc="-15"/>
              <a:t> </a:t>
            </a:r>
            <a:r>
              <a:rPr lang="en-US"/>
              <a:t>Business</a:t>
            </a:r>
            <a:r>
              <a:rPr lang="en-US" spc="-15"/>
              <a:t> </a:t>
            </a:r>
            <a:r>
              <a:rPr lang="en-US"/>
              <a:t>and</a:t>
            </a:r>
            <a:r>
              <a:rPr lang="en-US" spc="-15"/>
              <a:t> </a:t>
            </a:r>
            <a:r>
              <a:rPr lang="en-US"/>
              <a:t>Law</a:t>
            </a:r>
            <a:r>
              <a:rPr lang="en-US" spc="-11"/>
              <a:t> </a:t>
            </a:r>
            <a:r>
              <a:rPr lang="en-US"/>
              <a:t>|</a:t>
            </a:r>
            <a:r>
              <a:rPr lang="en-US" spc="-11"/>
              <a:t> </a:t>
            </a:r>
            <a:r>
              <a:rPr lang="en-US"/>
              <a:t>Peter</a:t>
            </a:r>
            <a:r>
              <a:rPr lang="en-US" spc="-8"/>
              <a:t> </a:t>
            </a:r>
            <a:r>
              <a:rPr lang="en-US"/>
              <a:t>Faber</a:t>
            </a:r>
            <a:r>
              <a:rPr lang="en-US" spc="-11"/>
              <a:t> </a:t>
            </a:r>
            <a:r>
              <a:rPr lang="en-US"/>
              <a:t>Business</a:t>
            </a:r>
            <a:r>
              <a:rPr lang="en-US" spc="-11"/>
              <a:t> </a:t>
            </a:r>
            <a:r>
              <a:rPr lang="en-US" spc="-8"/>
              <a:t>School</a:t>
            </a:r>
            <a:endParaRPr lang="en-US" spc="-8" dirty="0"/>
          </a:p>
        </p:txBody>
      </p:sp>
    </p:spTree>
    <p:extLst>
      <p:ext uri="{BB962C8B-B14F-4D97-AF65-F5344CB8AC3E}">
        <p14:creationId xmlns:p14="http://schemas.microsoft.com/office/powerpoint/2010/main" val="254260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acu.edu.au/courses/21154/modu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acu.edu.au/courses/21154/modules" TargetMode="External"/><Relationship Id="rId1" Type="http://schemas.openxmlformats.org/officeDocument/2006/relationships/slideLayout" Target="../slideLayouts/slideLayout8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CF62-ED9D-4C0F-A976-E9C35D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630" y="750523"/>
            <a:ext cx="5119302" cy="2320693"/>
          </a:xfrm>
        </p:spPr>
        <p:txBody>
          <a:bodyPr/>
          <a:lstStyle/>
          <a:p>
            <a:r>
              <a:rPr lang="en-US" sz="3400" dirty="0"/>
              <a:t>Database Concepts</a:t>
            </a:r>
            <a:endParaRPr lang="en-AU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EDDFE-62E7-4B7A-B286-FF3EA6C17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288" y="3893642"/>
            <a:ext cx="3867150" cy="447675"/>
          </a:xfrm>
        </p:spPr>
        <p:txBody>
          <a:bodyPr/>
          <a:lstStyle/>
          <a:p>
            <a:r>
              <a:rPr lang="en-AU" sz="2000" b="1" dirty="0"/>
              <a:t>Week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AEE5F-D393-479E-8BB0-2D5C05794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Dr. Farshid Keivanian</a:t>
            </a:r>
          </a:p>
        </p:txBody>
      </p:sp>
    </p:spTree>
    <p:extLst>
      <p:ext uri="{BB962C8B-B14F-4D97-AF65-F5344CB8AC3E}">
        <p14:creationId xmlns:p14="http://schemas.microsoft.com/office/powerpoint/2010/main" val="581688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193038EF-930E-4C93-B804-F116E359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4E682-4AC0-E5CC-D8DA-2B02488A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A17BB-1395-A6CC-1660-05EA0014B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10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088733E-5425-FBA0-A5B3-48EACFDABD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Key Database Concepts – Tables, Records, Fields, Keys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914895-326A-73C6-650C-BF740446C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267775"/>
              </p:ext>
            </p:extLst>
          </p:nvPr>
        </p:nvGraphicFramePr>
        <p:xfrm>
          <a:off x="628650" y="2346103"/>
          <a:ext cx="7886700" cy="133070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9875715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2442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0670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Major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73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S123456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Aria Chen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Cybersecurity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7550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E92B5CB-3743-6ACA-9CE9-FF6C0F543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63116"/>
            <a:ext cx="1549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43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A9F10CCF-C416-D972-0D5F-C9BBA67B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F0EE-A1F1-71B6-CEFC-A11E4365B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F3483-FA4C-1924-E239-42C736587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2A8E8A-F78A-5CDD-8417-2EBE4946C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510639"/>
          </a:xfrm>
        </p:spPr>
        <p:txBody>
          <a:bodyPr>
            <a:noAutofit/>
          </a:bodyPr>
          <a:lstStyle/>
          <a:p>
            <a:r>
              <a:rPr lang="en-US" sz="3200" dirty="0"/>
              <a:t>Relational Model Overview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89655-1B42-568C-A5F5-1EB8E5465557}"/>
              </a:ext>
            </a:extLst>
          </p:cNvPr>
          <p:cNvSpPr txBox="1"/>
          <p:nvPr/>
        </p:nvSpPr>
        <p:spPr>
          <a:xfrm>
            <a:off x="0" y="1353788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Relational Model – Linking Tables Together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Tables are linked using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Avoids duplication – use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foreign keys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reference data from other tables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Makes querying, updating, and managing data easier</a:t>
            </a:r>
          </a:p>
        </p:txBody>
      </p:sp>
    </p:spTree>
    <p:extLst>
      <p:ext uri="{BB962C8B-B14F-4D97-AF65-F5344CB8AC3E}">
        <p14:creationId xmlns:p14="http://schemas.microsoft.com/office/powerpoint/2010/main" val="126740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C69CABEC-18C4-0D9A-156A-17AF7961A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C7FD2-10F5-D81F-52F9-27EB8C317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739E-FA0A-9BBE-6396-2B7CCFFB1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37C9263-F41E-81AE-9EF6-F9EEE57249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558140"/>
          </a:xfrm>
        </p:spPr>
        <p:txBody>
          <a:bodyPr>
            <a:noAutofit/>
          </a:bodyPr>
          <a:lstStyle/>
          <a:p>
            <a:r>
              <a:rPr lang="en-US" sz="3200" dirty="0"/>
              <a:t>Relational Model Overview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26D16-DD46-E4D4-0FDB-D626A2DDFD35}"/>
              </a:ext>
            </a:extLst>
          </p:cNvPr>
          <p:cNvSpPr txBox="1"/>
          <p:nvPr/>
        </p:nvSpPr>
        <p:spPr>
          <a:xfrm>
            <a:off x="0" y="667974"/>
            <a:ext cx="914400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Analogy: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Like a Myki card linking your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travel history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payment info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across systems – not stored in one place, but connected.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 (University):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Students table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Courses table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Enrollments table (link between both using Student ID and Course Code)</a:t>
            </a:r>
          </a:p>
        </p:txBody>
      </p:sp>
    </p:spTree>
    <p:extLst>
      <p:ext uri="{BB962C8B-B14F-4D97-AF65-F5344CB8AC3E}">
        <p14:creationId xmlns:p14="http://schemas.microsoft.com/office/powerpoint/2010/main" val="71778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05C0947-7D8A-34D7-05A8-629ED11A1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94673-0439-1531-1FAF-0ECA6B3EA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BFA8D-A00A-DB6C-7C96-6A9CE96F4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13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3E914C6-49B2-CDFF-8533-C8402381D8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-118754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Real-World Examples of DBMS Usage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7A01F-1F0F-8DB3-87C1-B6B3DC16B75C}"/>
              </a:ext>
            </a:extLst>
          </p:cNvPr>
          <p:cNvSpPr txBox="1"/>
          <p:nvPr/>
        </p:nvSpPr>
        <p:spPr>
          <a:xfrm>
            <a:off x="0" y="532461"/>
            <a:ext cx="9144000" cy="64888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Where Do We Use Databases in Australia?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Examples: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Medicare (MyGov)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Patient info, appointments, prescriptions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MyUni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ACU System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Student records, course enrollments, grades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Woolworths Rewards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Tracks customer purchases, rewards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Centrelink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Client details, payment history, benefit eligibility</a:t>
            </a:r>
          </a:p>
        </p:txBody>
      </p:sp>
    </p:spTree>
    <p:extLst>
      <p:ext uri="{BB962C8B-B14F-4D97-AF65-F5344CB8AC3E}">
        <p14:creationId xmlns:p14="http://schemas.microsoft.com/office/powerpoint/2010/main" val="245472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6188E15-30EB-00A6-8ACF-03D2D65F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E2365-2286-814A-5289-597B20E5E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2CE7-7D1F-559C-DBDE-FE763CF0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24AAC40-8F2B-7CC9-9D0F-B2316CA4F9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-118754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Real-World Examples of DBMS Usage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5BAFD1-60B4-5BE7-1311-2380F88774F3}"/>
              </a:ext>
            </a:extLst>
          </p:cNvPr>
          <p:cNvSpPr txBox="1"/>
          <p:nvPr/>
        </p:nvSpPr>
        <p:spPr>
          <a:xfrm>
            <a:off x="0" y="2636555"/>
            <a:ext cx="9144000" cy="1961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Why It Matters: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Good database systems = faster services, fewer errors, better decisions.</a:t>
            </a:r>
          </a:p>
        </p:txBody>
      </p:sp>
    </p:spTree>
    <p:extLst>
      <p:ext uri="{BB962C8B-B14F-4D97-AF65-F5344CB8AC3E}">
        <p14:creationId xmlns:p14="http://schemas.microsoft.com/office/powerpoint/2010/main" val="3499564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210618C8-7058-6077-69AC-71BCA0E2E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0CC5E-A3AD-ABA3-5EEB-F44D5DA1B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0C77E-0602-98AB-C280-7523B963A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D9A81F3-87B4-5C74-0F44-9E45A87C4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Roles in Data and Database Management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9B8F0-82A6-7DB7-25FE-5E1E01B8813F}"/>
              </a:ext>
            </a:extLst>
          </p:cNvPr>
          <p:cNvSpPr txBox="1"/>
          <p:nvPr/>
        </p:nvSpPr>
        <p:spPr>
          <a:xfrm>
            <a:off x="0" y="1078726"/>
            <a:ext cx="9144000" cy="54317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Who Works with Databases?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Key Roles: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Database Administrator (DBA):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Keeps it secure, backed up, and running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Data Analyst: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Pulls insights from data (e.g., sales trends)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Data Scientist: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Builds predictive models (e.g., housing prices)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Data Architect: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Designs the blueprint of large 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145849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C3509D60-015A-4004-EE18-D1793B96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547D8-41FA-C0A3-FF6F-897094BE7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A8E62-97BD-1C05-F4B7-68742B1C6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9A0459-7A82-5528-87C3-30B6966BE9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Roles in Data and Database Management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228F1-6B33-2F4C-DB09-913FB1725DEF}"/>
              </a:ext>
            </a:extLst>
          </p:cNvPr>
          <p:cNvSpPr txBox="1"/>
          <p:nvPr/>
        </p:nvSpPr>
        <p:spPr>
          <a:xfrm>
            <a:off x="0" y="1078726"/>
            <a:ext cx="9144000" cy="39035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Analogy: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a database is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hospital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the: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DBA = technician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Analyst = doctor reading reports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Scientist = researcher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Architect = engineer designing hospital layout</a:t>
            </a:r>
          </a:p>
        </p:txBody>
      </p:sp>
    </p:spTree>
    <p:extLst>
      <p:ext uri="{BB962C8B-B14F-4D97-AF65-F5344CB8AC3E}">
        <p14:creationId xmlns:p14="http://schemas.microsoft.com/office/powerpoint/2010/main" val="267642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D324B04-E930-5A18-E576-0FC02EB2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A37A8-E755-89CE-8305-A03C133AC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5F20-81FB-6761-8036-7BE2AEBB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17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CCE4640-2CBD-8DDE-7EB2-BF576262E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Wrap-Up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02BB5-919D-57A7-0E1C-C50D4F312E99}"/>
              </a:ext>
            </a:extLst>
          </p:cNvPr>
          <p:cNvSpPr txBox="1"/>
          <p:nvPr/>
        </p:nvSpPr>
        <p:spPr>
          <a:xfrm>
            <a:off x="0" y="1078726"/>
            <a:ext cx="9144000" cy="51961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Week 1 Wrap-Up: What Have You Learned?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Quick Recap: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≠ Information (raw vs processed)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Databases &gt; file systems for large-scale, reliable storage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Understand tables, fields, records, keys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Relational model connects data meaningfully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DBMS is everywhere – from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uni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systems to government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Many career paths involve working with data</a:t>
            </a:r>
          </a:p>
        </p:txBody>
      </p:sp>
    </p:spTree>
    <p:extLst>
      <p:ext uri="{BB962C8B-B14F-4D97-AF65-F5344CB8AC3E}">
        <p14:creationId xmlns:p14="http://schemas.microsoft.com/office/powerpoint/2010/main" val="19751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D697CC2F-023B-90CA-7214-A39ACB57D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38444-4B34-85B4-8E8E-0E65955B3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ACEC-7BF5-0026-2AC3-719657BF8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18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F6FA9C4-9A8F-2219-4ECC-828BF3F744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Wrap-Up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85B9B-70E5-0112-4B2E-3F4898377BD7}"/>
              </a:ext>
            </a:extLst>
          </p:cNvPr>
          <p:cNvSpPr txBox="1"/>
          <p:nvPr/>
        </p:nvSpPr>
        <p:spPr>
          <a:xfrm>
            <a:off x="0" y="1078726"/>
            <a:ext cx="9144000" cy="13181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Knowledge Check: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Have you completed the Week 1 (Module 1) quiz?</a:t>
            </a:r>
          </a:p>
        </p:txBody>
      </p:sp>
    </p:spTree>
    <p:extLst>
      <p:ext uri="{BB962C8B-B14F-4D97-AF65-F5344CB8AC3E}">
        <p14:creationId xmlns:p14="http://schemas.microsoft.com/office/powerpoint/2010/main" val="360394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C3FF3A03-3D3C-EACB-E0B7-FC86DBC42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A5E1F-C2C6-A763-D75E-7A81443F6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5502-B8E4-939C-96A5-7BA4328ED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19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47106F4-F896-2A67-71E7-8E13F8D49E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095AD-E0BD-94D9-D3DD-247AA85AFBBE}"/>
              </a:ext>
            </a:extLst>
          </p:cNvPr>
          <p:cNvSpPr txBox="1"/>
          <p:nvPr/>
        </p:nvSpPr>
        <p:spPr>
          <a:xfrm>
            <a:off x="0" y="1755080"/>
            <a:ext cx="9144000" cy="28050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20675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part is an optional guide created to help you understand and implement the steps from the official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Week 1 – Tutorial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instructions. It also includes a step-by-step walkthrough for Question 1. Please ensure you follow the official instructions and assessment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Canvas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completing your tutorial and submitting your work.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0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77CA0-CFDC-4710-905A-A8D8E8AC0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4343399" cy="462758"/>
          </a:xfrm>
        </p:spPr>
        <p:txBody>
          <a:bodyPr>
            <a:noAutofit/>
          </a:bodyPr>
          <a:lstStyle/>
          <a:p>
            <a:r>
              <a:rPr lang="en-AU" sz="3200" dirty="0">
                <a:latin typeface="Calibri" panose="020F0502020204030204" pitchFamily="34" charset="0"/>
                <a:cs typeface="Calibri" panose="020F0502020204030204" pitchFamily="34" charset="0"/>
              </a:rPr>
              <a:t>Week 1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241F-58BF-4D41-99BA-4E9BE3037F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18FF-2021-4F13-BC58-508F61D2C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DDF53D-16BA-C4C9-C92B-E8DB979CD7C9}"/>
              </a:ext>
            </a:extLst>
          </p:cNvPr>
          <p:cNvSpPr txBox="1"/>
          <p:nvPr/>
        </p:nvSpPr>
        <p:spPr>
          <a:xfrm>
            <a:off x="106878" y="667975"/>
            <a:ext cx="8728362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rtl="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What is Data? What is Information?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Why Databases Are Better Than File Systems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Key Database Concepts – Tables, Records, Fields, Keys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Relational Model Overview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Real-World Examples of DBMS Usage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Roles in Data and Database Management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Wrap-Up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WEEK 1 TUTORIAL GUIDELINE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Submission of Tutorials &amp; Assessments</a:t>
            </a:r>
          </a:p>
        </p:txBody>
      </p:sp>
    </p:spTree>
    <p:extLst>
      <p:ext uri="{BB962C8B-B14F-4D97-AF65-F5344CB8AC3E}">
        <p14:creationId xmlns:p14="http://schemas.microsoft.com/office/powerpoint/2010/main" val="2148014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BD833D6B-1F2E-D313-57DC-4D929D815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819ED-7208-97EE-F0EE-32E72F357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0979-1AB2-E6E4-87F1-EAD394420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20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58D2C42-9DCB-F9B3-92B0-8653179871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D40F6-E36F-4674-4EEC-30E1D7648D1F}"/>
              </a:ext>
            </a:extLst>
          </p:cNvPr>
          <p:cNvSpPr txBox="1"/>
          <p:nvPr/>
        </p:nvSpPr>
        <p:spPr>
          <a:xfrm>
            <a:off x="0" y="817469"/>
            <a:ext cx="9144000" cy="55750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Goal: Use Figure P1.1 (first image) to answer Questions 1–4.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Submit your responses in a Word document via Canvas &gt; Module 1 &gt; Tutorial activities submission facility.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Due: August 10 at 10:00 PM.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 Format: Include: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Full Name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Student ID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Campus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Answers to Questions 1–4 in full sentences</a:t>
            </a:r>
          </a:p>
        </p:txBody>
      </p:sp>
    </p:spTree>
    <p:extLst>
      <p:ext uri="{BB962C8B-B14F-4D97-AF65-F5344CB8AC3E}">
        <p14:creationId xmlns:p14="http://schemas.microsoft.com/office/powerpoint/2010/main" val="303995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B7E16B68-2C77-C844-5D89-9684AC5D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4A38F-15BC-948B-9C57-95D8AC2EE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BEA2-FBD7-382D-FF53-72CC0F6EF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21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B8FF8F-8F0F-70E9-6470-CC0A2D3D65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17D3A8-9FFA-F5EE-2B50-452456D26C58}"/>
              </a:ext>
            </a:extLst>
          </p:cNvPr>
          <p:cNvSpPr txBox="1"/>
          <p:nvPr/>
        </p:nvSpPr>
        <p:spPr>
          <a:xfrm>
            <a:off x="0" y="1078726"/>
            <a:ext cx="9144000" cy="26108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Step-by-Step: Do this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1. Understand the file structure (Figure P1.1)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Open the first image. Each row is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record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each column is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field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(PROJECT_CODE, PROJECT_MANAGER, etc.).</a:t>
            </a:r>
          </a:p>
        </p:txBody>
      </p:sp>
    </p:spTree>
    <p:extLst>
      <p:ext uri="{BB962C8B-B14F-4D97-AF65-F5344CB8AC3E}">
        <p14:creationId xmlns:p14="http://schemas.microsoft.com/office/powerpoint/2010/main" val="2211099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8E64E4DB-1C0F-F5E6-48C9-FD51F96C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06135-4EF7-5EBE-FFC1-813CDF48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D2EB4-9823-BC28-69F5-A3D7206E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22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B676F3E-CCF8-A522-70DE-A56CE0C12A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DDD67-1F93-E66A-4DB7-CB72E7651E71}"/>
              </a:ext>
            </a:extLst>
          </p:cNvPr>
          <p:cNvSpPr txBox="1"/>
          <p:nvPr/>
        </p:nvSpPr>
        <p:spPr>
          <a:xfrm>
            <a:off x="0" y="1078726"/>
            <a:ext cx="9144000" cy="196451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2. Work on Question 1 only: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Q1. How many records does the file contain? How many fields are there per record?</a:t>
            </a: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324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69502D56-3AA5-609F-4D05-A41DB7DE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9BCFB-36D2-E2DE-8821-E7ACD1D2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9AA3-F4B2-C9AE-82C5-EFCF3F06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23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48CE413-FC29-3BA0-A6B2-9062F6BAA9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639D5-3F4B-96EA-90EE-48E037600D14}"/>
              </a:ext>
            </a:extLst>
          </p:cNvPr>
          <p:cNvSpPr txBox="1"/>
          <p:nvPr/>
        </p:nvSpPr>
        <p:spPr>
          <a:xfrm>
            <a:off x="0" y="1078726"/>
            <a:ext cx="9144000" cy="511819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file contains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8 records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Each row from the table represents one project record.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5 fields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per record: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PROJECT_CODE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PROJECT_MANAGER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MANAGER_PHONE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MANAGER_ADDRESS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PROJECT_BID_PRICE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You can count the number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(excluding headers) for total records and the number of 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for total fields.</a:t>
            </a:r>
          </a:p>
        </p:txBody>
      </p:sp>
    </p:spTree>
    <p:extLst>
      <p:ext uri="{BB962C8B-B14F-4D97-AF65-F5344CB8AC3E}">
        <p14:creationId xmlns:p14="http://schemas.microsoft.com/office/powerpoint/2010/main" val="361259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8DF3ED2F-8821-8E57-8908-75B5430E0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AF5AC-D8CE-951E-B7D5-7B641CB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4D606-9F22-D2CF-2AA2-B7990BAA1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24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B9DF19C-07F1-94E2-6A33-99BB5835D8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63138"/>
          </a:xfrm>
        </p:spPr>
        <p:txBody>
          <a:bodyPr>
            <a:noAutofit/>
          </a:bodyPr>
          <a:lstStyle/>
          <a:p>
            <a:r>
              <a:rPr lang="en-US" sz="3200" dirty="0"/>
              <a:t>WEEK 1 TUTORIAL GUIDELINE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29CBE0-093B-F58A-4A42-A86D96BB1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574379"/>
              </p:ext>
            </p:extLst>
          </p:nvPr>
        </p:nvGraphicFramePr>
        <p:xfrm>
          <a:off x="0" y="1165603"/>
          <a:ext cx="9084623" cy="56948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75117">
                  <a:extLst>
                    <a:ext uri="{9D8B030D-6E8A-4147-A177-3AD203B41FA5}">
                      <a16:colId xmlns:a16="http://schemas.microsoft.com/office/drawing/2014/main" val="134740051"/>
                    </a:ext>
                  </a:extLst>
                </a:gridCol>
                <a:gridCol w="4809506">
                  <a:extLst>
                    <a:ext uri="{9D8B030D-6E8A-4147-A177-3AD203B41FA5}">
                      <a16:colId xmlns:a16="http://schemas.microsoft.com/office/drawing/2014/main" val="1943944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do this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Instead, do this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3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submit screenshots as answers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clear text answers in Word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72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leave questions blank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Attempt all required questions (1–4 only)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38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copy exact wording without thinking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your own understanding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98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upload after Aug 10, 10 PM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Submit early to avoid technical issues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56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Don’t email the file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Submit 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only via Canvas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3644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200D648-BC2F-2520-C43A-B900F41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6324"/>
            <a:ext cx="2547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to AVOID:</a:t>
            </a:r>
          </a:p>
        </p:txBody>
      </p:sp>
    </p:spTree>
    <p:extLst>
      <p:ext uri="{BB962C8B-B14F-4D97-AF65-F5344CB8AC3E}">
        <p14:creationId xmlns:p14="http://schemas.microsoft.com/office/powerpoint/2010/main" val="156372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87AAA-CDD7-14D9-F3F2-7750965A9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5669F4BD-7260-8C96-81B2-B35F9DA1CF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" rIns="0" bIns="0" rtlCol="0">
            <a:spAutoFit/>
          </a:bodyPr>
          <a:lstStyle/>
          <a:p>
            <a:pPr marL="28575" defTabSz="685800">
              <a:spcBef>
                <a:spcPts val="4"/>
              </a:spcBef>
            </a:pPr>
            <a:fld id="{81D60167-4931-47E6-BA6A-407CBD079E47}" type="slidenum">
              <a:rPr dirty="0"/>
              <a:pPr marL="28575" defTabSz="685800">
                <a:spcBef>
                  <a:spcPts val="4"/>
                </a:spcBef>
              </a:pPr>
              <a:t>25</a:t>
            </a:fld>
            <a:r>
              <a:rPr spc="176" dirty="0"/>
              <a:t> </a:t>
            </a:r>
            <a:r>
              <a:rPr dirty="0"/>
              <a:t>|</a:t>
            </a:r>
            <a:r>
              <a:rPr spc="300" dirty="0"/>
              <a:t> </a:t>
            </a:r>
            <a:r>
              <a:rPr dirty="0"/>
              <a:t>Faculty</a:t>
            </a:r>
            <a:r>
              <a:rPr spc="-11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Business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Law</a:t>
            </a:r>
            <a:r>
              <a:rPr spc="-11" dirty="0"/>
              <a:t> </a:t>
            </a:r>
            <a:r>
              <a:rPr dirty="0"/>
              <a:t>|</a:t>
            </a:r>
            <a:r>
              <a:rPr spc="-11" dirty="0"/>
              <a:t> </a:t>
            </a:r>
            <a:r>
              <a:rPr dirty="0"/>
              <a:t>Peter</a:t>
            </a:r>
            <a:r>
              <a:rPr spc="-8" dirty="0"/>
              <a:t> </a:t>
            </a:r>
            <a:r>
              <a:rPr dirty="0"/>
              <a:t>Faber</a:t>
            </a:r>
            <a:r>
              <a:rPr spc="-11" dirty="0"/>
              <a:t> </a:t>
            </a:r>
            <a:r>
              <a:rPr dirty="0"/>
              <a:t>Business</a:t>
            </a:r>
            <a:r>
              <a:rPr spc="-11" dirty="0"/>
              <a:t> </a:t>
            </a:r>
            <a:r>
              <a:rPr spc="-8" dirty="0"/>
              <a:t>School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5375A7-EFFE-CBBB-27C1-753C2CBEC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11955"/>
            <a:ext cx="9144000" cy="323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6858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These guidelines are designed to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support your learning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help you apply necessary techniques effectively. Please do the </a:t>
            </a:r>
            <a:r>
              <a:rPr lang="en-US" sz="2800"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</a:rPr>
              <a:t>remaining problems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and follow the instructions based on </a:t>
            </a:r>
            <a:r>
              <a:rPr lang="en-US" sz="2800" b="1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hlinkClick r:id="rId2"/>
              </a:rPr>
              <a:t>Canvas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. If you have any questions, feel free to ask—I’m happy to help!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EA3DD23-80EE-0261-9214-F4FC0F567A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240979" cy="994503"/>
          </a:xfrm>
          <a:prstGeom prst="rect">
            <a:avLst/>
          </a:prstGeom>
          <a:noFill/>
        </p:spPr>
        <p:txBody>
          <a:bodyPr vert="horz" wrap="square" lIns="0" tIns="9525" rIns="0" bIns="0" rtlCol="0">
            <a:spAutoFit/>
          </a:bodyPr>
          <a:lstStyle>
            <a:lvl1pPr>
              <a:defRPr sz="2900" b="1" i="0">
                <a:solidFill>
                  <a:srgbClr val="3D39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9525" defTabSz="685800">
              <a:spcBef>
                <a:spcPts val="75"/>
              </a:spcBef>
            </a:pPr>
            <a:r>
              <a:rPr lang="en-US" sz="3200" kern="0" spc="-8" dirty="0"/>
              <a:t>Submission of Tutorials &amp; Assessments</a:t>
            </a:r>
          </a:p>
        </p:txBody>
      </p:sp>
    </p:spTree>
    <p:extLst>
      <p:ext uri="{BB962C8B-B14F-4D97-AF65-F5344CB8AC3E}">
        <p14:creationId xmlns:p14="http://schemas.microsoft.com/office/powerpoint/2010/main" val="291898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AE2E-97E0-BDCA-618B-720FE1F7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3548F9-A26E-1B74-C2A0-A0350AC21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3827"/>
            <a:ext cx="6553200" cy="5020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200" dirty="0"/>
              <a:t>Thank You</a:t>
            </a:r>
            <a:endParaRPr sz="3200" spc="-8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85BD2D9-AABA-65D7-AD99-6F5B8666F0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76" rIns="0" bIns="0" rtlCol="0">
            <a:spAutoFit/>
          </a:bodyPr>
          <a:lstStyle/>
          <a:p>
            <a:pPr marL="28575" defTabSz="685800">
              <a:spcBef>
                <a:spcPts val="4"/>
              </a:spcBef>
            </a:pPr>
            <a:fld id="{81D60167-4931-47E6-BA6A-407CBD079E47}" type="slidenum">
              <a:rPr kern="0" dirty="0"/>
              <a:pPr marL="28575" defTabSz="685800">
                <a:spcBef>
                  <a:spcPts val="4"/>
                </a:spcBef>
              </a:pPr>
              <a:t>26</a:t>
            </a:fld>
            <a:r>
              <a:rPr kern="0" spc="176" dirty="0"/>
              <a:t> </a:t>
            </a:r>
            <a:r>
              <a:rPr kern="0" dirty="0"/>
              <a:t>|</a:t>
            </a:r>
            <a:r>
              <a:rPr kern="0" spc="300" dirty="0"/>
              <a:t> </a:t>
            </a:r>
            <a:r>
              <a:rPr kern="0" dirty="0"/>
              <a:t>Faculty</a:t>
            </a:r>
            <a:r>
              <a:rPr kern="0" spc="-11" dirty="0"/>
              <a:t> </a:t>
            </a:r>
            <a:r>
              <a:rPr kern="0" dirty="0"/>
              <a:t>of</a:t>
            </a:r>
            <a:r>
              <a:rPr kern="0" spc="-15" dirty="0"/>
              <a:t> </a:t>
            </a:r>
            <a:r>
              <a:rPr kern="0" dirty="0"/>
              <a:t>Business</a:t>
            </a:r>
            <a:r>
              <a:rPr kern="0" spc="-15" dirty="0"/>
              <a:t> </a:t>
            </a:r>
            <a:r>
              <a:rPr kern="0" dirty="0"/>
              <a:t>and</a:t>
            </a:r>
            <a:r>
              <a:rPr kern="0" spc="-15" dirty="0"/>
              <a:t> </a:t>
            </a:r>
            <a:r>
              <a:rPr kern="0" dirty="0"/>
              <a:t>Law</a:t>
            </a:r>
            <a:r>
              <a:rPr kern="0" spc="-11" dirty="0"/>
              <a:t> </a:t>
            </a:r>
            <a:r>
              <a:rPr kern="0" dirty="0"/>
              <a:t>|</a:t>
            </a:r>
            <a:r>
              <a:rPr kern="0" spc="-11" dirty="0"/>
              <a:t> </a:t>
            </a:r>
            <a:r>
              <a:rPr kern="0" dirty="0"/>
              <a:t>Peter</a:t>
            </a:r>
            <a:r>
              <a:rPr kern="0" spc="-8" dirty="0"/>
              <a:t> </a:t>
            </a:r>
            <a:r>
              <a:rPr kern="0" dirty="0"/>
              <a:t>Faber</a:t>
            </a:r>
            <a:r>
              <a:rPr kern="0" spc="-11" dirty="0"/>
              <a:t> </a:t>
            </a:r>
            <a:r>
              <a:rPr kern="0" dirty="0"/>
              <a:t>Business</a:t>
            </a:r>
            <a:r>
              <a:rPr kern="0" spc="-11" dirty="0"/>
              <a:t> </a:t>
            </a:r>
            <a:r>
              <a:rPr kern="0" spc="-8" dirty="0"/>
              <a:t>School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5F5B67-D420-B363-36D0-076510E9FACF}"/>
              </a:ext>
            </a:extLst>
          </p:cNvPr>
          <p:cNvSpPr txBox="1"/>
          <p:nvPr/>
        </p:nvSpPr>
        <p:spPr>
          <a:xfrm>
            <a:off x="154858" y="1214061"/>
            <a:ext cx="5808821" cy="491000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342424" indent="-332899" defTabSz="685800">
              <a:spcBef>
                <a:spcPts val="469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342424" algn="l"/>
              </a:tabLst>
            </a:pPr>
            <a:r>
              <a:rPr lang="en-US" sz="2800" i="1" kern="0" dirty="0">
                <a:solidFill>
                  <a:prstClr val="black"/>
                </a:solidFill>
                <a:latin typeface="Calibri"/>
                <a:cs typeface="Arial"/>
              </a:rPr>
              <a:t>Have a Great Learning Day!</a:t>
            </a:r>
            <a:endParaRPr sz="2800" kern="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47354F-B664-DD16-78CE-61C2CA4253AA}"/>
              </a:ext>
            </a:extLst>
          </p:cNvPr>
          <p:cNvSpPr txBox="1"/>
          <p:nvPr/>
        </p:nvSpPr>
        <p:spPr>
          <a:xfrm>
            <a:off x="154858" y="1720357"/>
            <a:ext cx="8074742" cy="491000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342424" indent="-332899" defTabSz="685800">
              <a:spcBef>
                <a:spcPts val="469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342424" algn="l"/>
              </a:tabLst>
            </a:pPr>
            <a:r>
              <a:rPr lang="en-US" sz="2800" kern="0" dirty="0">
                <a:solidFill>
                  <a:prstClr val="black"/>
                </a:solidFill>
                <a:latin typeface="Calibri"/>
              </a:rPr>
              <a:t>Feel free to reach out with any questions!</a:t>
            </a:r>
            <a:endParaRPr sz="2800" kern="0" dirty="0">
              <a:solidFill>
                <a:prstClr val="black"/>
              </a:solidFill>
              <a:latin typeface="Calibri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6A8C491-6C04-81E4-0F77-7812ABB2A303}"/>
              </a:ext>
            </a:extLst>
          </p:cNvPr>
          <p:cNvSpPr txBox="1"/>
          <p:nvPr/>
        </p:nvSpPr>
        <p:spPr>
          <a:xfrm>
            <a:off x="154858" y="2226653"/>
            <a:ext cx="5808821" cy="491000"/>
          </a:xfrm>
          <a:prstGeom prst="rect">
            <a:avLst/>
          </a:prstGeom>
        </p:spPr>
        <p:txBody>
          <a:bodyPr vert="horz" wrap="square" lIns="0" tIns="59531" rIns="0" bIns="0" rtlCol="0">
            <a:spAutoFit/>
          </a:bodyPr>
          <a:lstStyle/>
          <a:p>
            <a:pPr marL="342424" indent="-332899" defTabSz="685800">
              <a:spcBef>
                <a:spcPts val="469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342424" algn="l"/>
              </a:tabLst>
            </a:pPr>
            <a:r>
              <a:rPr lang="en-US" sz="2800" kern="0" dirty="0">
                <a:solidFill>
                  <a:prstClr val="black"/>
                </a:solidFill>
                <a:latin typeface="Calibri"/>
              </a:rPr>
              <a:t>Dr. Farshid Keivanian</a:t>
            </a:r>
            <a:endParaRPr sz="2800" kern="0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76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46AD0-6036-4879-B5D7-F60847E3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8C77-E952-41E0-8B40-BAC1771F8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3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4796BC-CEFD-189B-E9D1-5A9CBE8BAF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51262"/>
          </a:xfrm>
        </p:spPr>
        <p:txBody>
          <a:bodyPr>
            <a:noAutofit/>
          </a:bodyPr>
          <a:lstStyle/>
          <a:p>
            <a:r>
              <a:rPr lang="en-US" sz="3200" dirty="0"/>
              <a:t>What is Data? What is Information?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E6214-3988-BA86-3529-05DB78221CDF}"/>
              </a:ext>
            </a:extLst>
          </p:cNvPr>
          <p:cNvSpPr txBox="1"/>
          <p:nvPr/>
        </p:nvSpPr>
        <p:spPr>
          <a:xfrm>
            <a:off x="0" y="1642891"/>
            <a:ext cx="9120249" cy="3254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What’s the Difference Between Data and Information?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Raw facts and figures (no context)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➤ Example: 95, Sydney, Red, false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Data that’s been processed into meaning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➤ Example: "Student scored 95 in an exam in Sydney"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CBB8423-98E1-B859-CDDF-38E02AE6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3924C-9A1D-814F-045D-4EC70B2CC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28A0-D5C6-55A3-3652-F314A431C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4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B0C136-F8F0-CEBF-C467-E243A7E5F1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451262"/>
          </a:xfrm>
        </p:spPr>
        <p:txBody>
          <a:bodyPr>
            <a:noAutofit/>
          </a:bodyPr>
          <a:lstStyle/>
          <a:p>
            <a:r>
              <a:rPr lang="en-US" sz="3200" dirty="0"/>
              <a:t>What is Data? What is Information?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BD46CE-A464-9300-52A8-D4044765110D}"/>
              </a:ext>
            </a:extLst>
          </p:cNvPr>
          <p:cNvSpPr txBox="1"/>
          <p:nvPr/>
        </p:nvSpPr>
        <p:spPr>
          <a:xfrm>
            <a:off x="0" y="1642891"/>
            <a:ext cx="912024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Analogy: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 is like ingredients (flour, eggs, sugar).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 is the cake you bake using those ingredients!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Australian Example: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Data: 24°C, 60% humidity</a:t>
            </a:r>
            <a:b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Information: "It’s a warm and slightly humid day in Melbourne – wear light clothing."</a:t>
            </a:r>
          </a:p>
        </p:txBody>
      </p:sp>
    </p:spTree>
    <p:extLst>
      <p:ext uri="{BB962C8B-B14F-4D97-AF65-F5344CB8AC3E}">
        <p14:creationId xmlns:p14="http://schemas.microsoft.com/office/powerpoint/2010/main" val="702645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F24FDBC-FCE1-853F-8788-1FCF5248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E54B0-C82E-0FD4-0626-C4F9132E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FDFD6-6195-DCCF-7936-686B35D7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5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656267-AB82-2AA4-B01D-4D5FACB20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Why Databases Are Better Than File Systems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C731A-F293-AC92-A8C6-1F39B824F232}"/>
              </a:ext>
            </a:extLst>
          </p:cNvPr>
          <p:cNvSpPr txBox="1"/>
          <p:nvPr/>
        </p:nvSpPr>
        <p:spPr>
          <a:xfrm>
            <a:off x="0" y="1642891"/>
            <a:ext cx="912024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From Spreadsheets to Smart Databases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Traditional file systems (e.g., Excel sheets) are like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paper folders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➤ Easy for small tasks, messy for large operations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Databases are like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online banking apps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fast, secure, searchable, multi-user</a:t>
            </a:r>
          </a:p>
        </p:txBody>
      </p:sp>
    </p:spTree>
    <p:extLst>
      <p:ext uri="{BB962C8B-B14F-4D97-AF65-F5344CB8AC3E}">
        <p14:creationId xmlns:p14="http://schemas.microsoft.com/office/powerpoint/2010/main" val="4133022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30CAE6F-7429-67A5-CE91-26B6774E5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01B06-1828-0D1E-408F-452C14561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E81B8-681B-62A7-4D9F-894F8B09A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6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2734E25-D8B8-463E-FD89-18FB0E23FF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Why Databases Are Better Than File Systems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CAD35-D54F-540C-1D72-C02F78858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98344"/>
              </p:ext>
            </p:extLst>
          </p:nvPr>
        </p:nvGraphicFramePr>
        <p:xfrm>
          <a:off x="628650" y="1493520"/>
          <a:ext cx="7886700" cy="38709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688205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283525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11867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File System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Database (DBMS)</a:t>
                      </a:r>
                    </a:p>
                  </a:txBody>
                  <a:tcPr anchor="ctr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7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 Redundancy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56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Search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41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Multi-user 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33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47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28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A905E64-B862-F3FF-B774-D41C941A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0F014-73F7-A62A-1EC7-056A0F3D1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5CFFF-C727-13EF-0488-0607E9CD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7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EE757E1-763A-9142-C034-7CC179C7EF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Why Databases Are Better Than File Systems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909B-F024-CA33-08BD-D43F1CBD9E22}"/>
              </a:ext>
            </a:extLst>
          </p:cNvPr>
          <p:cNvSpPr txBox="1"/>
          <p:nvPr/>
        </p:nvSpPr>
        <p:spPr>
          <a:xfrm>
            <a:off x="0" y="2123578"/>
            <a:ext cx="9144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Australian Analogy: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Think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ATO’s tax records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you can’t manage millions of taxpayer files using Excel. Databases keep it fast, secure, and reliable.</a:t>
            </a:r>
            <a:endParaRPr lang="en-AU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548A7027-E35C-0AAC-9384-F0D9D8700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6D1FA-7A67-6476-E119-1BDC6446A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A221-A5A3-7AEF-8DE3-A0D743C2A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8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C251E6F-55AD-0BE4-F385-7B89A1E700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Key Database Concepts – Tables, Records, Fields, Keys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79CE9-448B-7A64-DCCA-8097BBB9002D}"/>
              </a:ext>
            </a:extLst>
          </p:cNvPr>
          <p:cNvSpPr txBox="1"/>
          <p:nvPr/>
        </p:nvSpPr>
        <p:spPr>
          <a:xfrm>
            <a:off x="0" y="1800413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Tables, Records, Fields &amp; Keys – The Building Blocks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Like a spreadsheet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Record (row)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One item (e.g., a student)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Field (column)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A characteristic (e.g., name, ID)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Primary Key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A unique ID (e.g., Student ID)</a:t>
            </a:r>
          </a:p>
        </p:txBody>
      </p:sp>
    </p:spTree>
    <p:extLst>
      <p:ext uri="{BB962C8B-B14F-4D97-AF65-F5344CB8AC3E}">
        <p14:creationId xmlns:p14="http://schemas.microsoft.com/office/powerpoint/2010/main" val="38290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0B800835-8DCA-EFA7-0C01-2D47D70FF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80300-96F2-0394-6E64-C766EDE37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Faculty of Business and Law | Peter Faber Business School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8B08A-8153-2D30-8195-1D448BD2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A89BA3-132D-40E1-AAB4-CDCD0A14C216}" type="slidenum">
              <a:rPr lang="en-AU" smtClean="0"/>
              <a:pPr/>
              <a:t>9</a:t>
            </a:fld>
            <a:r>
              <a:rPr lang="en-AU"/>
              <a:t>  |</a:t>
            </a:r>
            <a:endParaRPr lang="en-AU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4D9CB4E-8878-54E5-8A48-3B6664B6C2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7849590" cy="843148"/>
          </a:xfrm>
        </p:spPr>
        <p:txBody>
          <a:bodyPr>
            <a:noAutofit/>
          </a:bodyPr>
          <a:lstStyle/>
          <a:p>
            <a:r>
              <a:rPr lang="en-US" sz="3200" dirty="0"/>
              <a:t>Key Database Concepts – Tables, Records, Fields, Keys</a:t>
            </a:r>
            <a:endParaRPr lang="en-AU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CCAB8-9769-67C8-049A-09AF2438E49A}"/>
              </a:ext>
            </a:extLst>
          </p:cNvPr>
          <p:cNvSpPr txBox="1"/>
          <p:nvPr/>
        </p:nvSpPr>
        <p:spPr>
          <a:xfrm>
            <a:off x="0" y="1800413"/>
            <a:ext cx="91440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Analogy: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student database is like a university class list.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a record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name, major, email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ID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primary key to uniquely identify each person</a:t>
            </a:r>
          </a:p>
        </p:txBody>
      </p:sp>
    </p:spTree>
    <p:extLst>
      <p:ext uri="{BB962C8B-B14F-4D97-AF65-F5344CB8AC3E}">
        <p14:creationId xmlns:p14="http://schemas.microsoft.com/office/powerpoint/2010/main" val="21370298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U Presentation">
  <a:themeElements>
    <a:clrScheme name="ACUColourScheme">
      <a:dk1>
        <a:srgbClr val="3C1053"/>
      </a:dk1>
      <a:lt1>
        <a:srgbClr val="FFFFFF"/>
      </a:lt1>
      <a:dk2>
        <a:srgbClr val="3C1053"/>
      </a:dk2>
      <a:lt2>
        <a:srgbClr val="E8E3DB"/>
      </a:lt2>
      <a:accent1>
        <a:srgbClr val="F2120C"/>
      </a:accent1>
      <a:accent2>
        <a:srgbClr val="3D3935"/>
      </a:accent2>
      <a:accent3>
        <a:srgbClr val="8C857B"/>
      </a:accent3>
      <a:accent4>
        <a:srgbClr val="3C1053"/>
      </a:accent4>
      <a:accent5>
        <a:srgbClr val="E8E3DB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rgbClr val="3D393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4_3_V2.potx" id="{F3B38964-EE74-4E1D-A3FE-21D8EB788CBF}" vid="{2C9D612A-0DB5-43BD-9B9F-0A9FAAF24DC0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DC8B17FFF79F46AB892AACDE15F09D" ma:contentTypeVersion="1" ma:contentTypeDescription="Create a new document." ma:contentTypeScope="" ma:versionID="a5ba99c893f738a110fead59b8aec54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c96ba11fc0b0f11135d6dc28d8a2ff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0E499-BA5F-475B-94B4-A8CCAB276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5866CA7-3031-48D4-BC56-8127880CD3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9D6D79-91EF-4340-8C3D-E484566A2E2F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PPT_Template_4_3_V2.potx</Template>
  <TotalTime>2369</TotalTime>
  <Words>1498</Words>
  <Application>Microsoft Office PowerPoint</Application>
  <PresentationFormat>On-screen Show (4:3)</PresentationFormat>
  <Paragraphs>349</Paragraphs>
  <Slides>26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ACU Presentation</vt:lpstr>
      <vt:lpstr>1_Office Theme</vt:lpstr>
      <vt:lpstr>think-cell Slide</vt:lpstr>
      <vt:lpstr>Database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 Presentation</dc:title>
  <dc:creator>Husnen Rupani;Simone.Byrnes@acu.edu.au</dc:creator>
  <cp:lastModifiedBy>Farshid Keivanian</cp:lastModifiedBy>
  <cp:revision>222</cp:revision>
  <cp:lastPrinted>2017-08-03T04:07:41Z</cp:lastPrinted>
  <dcterms:created xsi:type="dcterms:W3CDTF">2017-05-11T09:33:32Z</dcterms:created>
  <dcterms:modified xsi:type="dcterms:W3CDTF">2025-08-03T17:07:18Z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0x0101007CDC8B17FFF79F46AB892AACDE15F09D</vt:lpwstr>
  </property>
</Properties>
</file>