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1C23-F98C-582E-72C3-EEB50410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36D82-DB3D-D090-6511-2681734AD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0033-D12B-2B44-8856-E1960BC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6662-71A4-6CF4-BF10-32190738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F587-9B62-7649-C32E-F3C61CA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9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CD10-833B-7CCA-E397-B0870E00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1A67-DF17-C272-E9D6-1C7C1D37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EAC2-6BFD-882C-9D54-0EF5E68E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35DF-A215-393D-D4EE-770E4F53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5D9E-75D5-96E4-11E5-4C3428DC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9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92186-B526-A0A4-45F9-ACEBA888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EF725-2E5F-7E41-747D-48C7C2CE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5679-046B-FD1D-E166-4062B992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9F8B-AFFE-4F65-417E-5E112D0B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735-ED5F-B0CA-FE90-11086E9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3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10DA-646C-F063-D875-A6626A7D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3D1A-2BAE-EDB0-1313-7F3D595A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8AC6F-5DF6-116F-8904-A6F060A8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D18D-66EF-1672-033F-49A5D11E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94DB-EF74-C1AB-09F4-D630876D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1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253-2B59-461F-C345-EF562781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1BDE-CBC8-72BB-70D8-DCE2D030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1E49-2CB3-0589-A261-EACF12A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2B3A-DB13-5BC5-A2CE-B5E2EBD2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1E75-DC02-A3EF-205D-2AF1B598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54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7ED-9F31-D5BA-4881-89C6CB70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9AC3-8728-A328-889E-3F84B7642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85FA-F680-7A63-1D80-F31D8A69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F378-8212-F877-C467-B924FF3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5E4B-4130-F8F5-AFBE-29FBEA6D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C6FEA-5FD5-BD98-C415-2B938FE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74E4-C6FE-AB6A-DBFE-8ABD52F3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113DE-9D0F-D0F2-B6EE-00DBFF42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579-5844-D765-26F0-E1E5087A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6A522-8D81-F1A7-2409-55294A3E3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FC6B5-CE1A-AF72-EA26-7ABE2EC1B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CE63C-820B-AA7E-08E4-96EF6F50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C5E0C-0486-F8D4-EA08-DF794E6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FF64E-C771-9E7F-F9D0-2A72E40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2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2759-4DA9-4B3E-4646-37847A5C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530A1-4F14-0F69-A569-043CC1C1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5174-6BB0-F42B-D708-006F373E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BABB9-1D46-C732-05B1-A21FCC81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54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800DE-883F-8554-211A-BCAB6C66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0F969-B188-610E-840D-1FD1124C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B2F95-A230-445D-E963-9C1BA2A1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1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9DDB-4DB8-1261-8181-E97D9ED7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3D4A-B072-418D-9A27-CDDDDA98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5CD57-B086-590A-39EC-3FDE34C4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3245-34B6-A378-8A91-4EBAF6A2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60E6-A2DE-3D7B-8CD2-4B021492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3E14-D6DD-9BAB-8B9B-78BC6E2C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76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66AF-2B52-5D30-5707-537384F3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90EA8-264D-B851-9A79-4244D3E04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4617F-0388-7770-9BFC-F350406C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2B37-2CBD-8CBA-CD71-44EF72B5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C2C1B-1554-08BE-A013-78554956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EE98-97B6-6AA5-6738-A945AA12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7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A767-C85D-18A3-AC17-5EED3511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83AB4-0971-6BE7-8F29-2369CD6A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0E8D-513C-7CD2-93CF-6BD2BD632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8926A-745D-4C7B-B9C7-AF31C8916216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D8D-941A-08C9-589D-C9D8FAD66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B44C-DB14-1BBD-913F-35BA5DFFF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B6E08-B413-4876-9D85-D8494964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4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u/java/technologies/downloads/#jdk22-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u/java/technologies/downloads/#jdk22-window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u/java/technologies/downloads/#jdk22-window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1D499-C426-06C1-ABFB-3F916A7E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499037" y="2031190"/>
            <a:ext cx="9193925" cy="4826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20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and install the idk package </a:t>
            </a:r>
            <a:r>
              <a:rPr lang="en-AU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https://www.oracle.com/au/java/technologies/downloads/#jdk22-windows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51CAF-716B-D31F-BC05-C120083FB8BC}"/>
              </a:ext>
            </a:extLst>
          </p:cNvPr>
          <p:cNvSpPr/>
          <p:nvPr/>
        </p:nvSpPr>
        <p:spPr>
          <a:xfrm>
            <a:off x="5234152" y="5812221"/>
            <a:ext cx="4761186" cy="3783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DAFA3C-B73E-1B29-A3B8-21B1B0E3DB30}"/>
              </a:ext>
            </a:extLst>
          </p:cNvPr>
          <p:cNvSpPr/>
          <p:nvPr/>
        </p:nvSpPr>
        <p:spPr>
          <a:xfrm>
            <a:off x="5234152" y="6190593"/>
            <a:ext cx="4761186" cy="3783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29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F907-4C70-B590-097C-4BFE82D8C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1" t="20568" r="12931" b="23525"/>
          <a:stretch/>
        </p:blipFill>
        <p:spPr>
          <a:xfrm>
            <a:off x="1914836" y="1708993"/>
            <a:ext cx="8362328" cy="475905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AEEDB-9883-C600-795C-F47FC7EE9C09}"/>
              </a:ext>
            </a:extLst>
          </p:cNvPr>
          <p:cNvSpPr/>
          <p:nvPr/>
        </p:nvSpPr>
        <p:spPr>
          <a:xfrm>
            <a:off x="3321269" y="5034455"/>
            <a:ext cx="6463862" cy="3363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2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06620-3880-BB2C-66FF-CC11EAAA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2" t="23295" r="29742" b="42530"/>
          <a:stretch/>
        </p:blipFill>
        <p:spPr>
          <a:xfrm>
            <a:off x="1322278" y="1786758"/>
            <a:ext cx="9547444" cy="452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AEEDB-9883-C600-795C-F47FC7EE9C09}"/>
              </a:ext>
            </a:extLst>
          </p:cNvPr>
          <p:cNvSpPr/>
          <p:nvPr/>
        </p:nvSpPr>
        <p:spPr>
          <a:xfrm>
            <a:off x="1502980" y="3520965"/>
            <a:ext cx="6463862" cy="3363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35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0C209-4130-88F6-3CA7-F339D4FA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2" b="10498"/>
          <a:stretch/>
        </p:blipFill>
        <p:spPr>
          <a:xfrm>
            <a:off x="1035269" y="1371100"/>
            <a:ext cx="10583917" cy="5436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AEEDB-9883-C600-795C-F47FC7EE9C09}"/>
              </a:ext>
            </a:extLst>
          </p:cNvPr>
          <p:cNvSpPr/>
          <p:nvPr/>
        </p:nvSpPr>
        <p:spPr>
          <a:xfrm>
            <a:off x="1035269" y="1371100"/>
            <a:ext cx="3831021" cy="478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48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92184-5FE3-20A6-5C19-A07F3585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1" t="22223" r="33707" b="29992"/>
          <a:stretch/>
        </p:blipFill>
        <p:spPr>
          <a:xfrm>
            <a:off x="1497519" y="1888088"/>
            <a:ext cx="9196962" cy="4969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20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and install the idk package </a:t>
            </a:r>
            <a:r>
              <a:rPr lang="en-AU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https://www.oracle.com/au/java/technologies/downloads/#jdk22-windows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51CAF-716B-D31F-BC05-C120083FB8BC}"/>
              </a:ext>
            </a:extLst>
          </p:cNvPr>
          <p:cNvSpPr/>
          <p:nvPr/>
        </p:nvSpPr>
        <p:spPr>
          <a:xfrm>
            <a:off x="8282152" y="6327228"/>
            <a:ext cx="1219200" cy="3783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58EC1-067D-6041-1F1D-7FE8B9C41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7" t="31494" r="33707" b="31494"/>
          <a:stretch/>
        </p:blipFill>
        <p:spPr>
          <a:xfrm>
            <a:off x="2859271" y="2569780"/>
            <a:ext cx="6473458" cy="4135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20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and install the idk package </a:t>
            </a:r>
            <a:r>
              <a:rPr lang="en-AU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https://www.oracle.com/au/java/technologies/downloads/#jdk22-windows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51CAF-716B-D31F-BC05-C120083FB8BC}"/>
              </a:ext>
            </a:extLst>
          </p:cNvPr>
          <p:cNvSpPr/>
          <p:nvPr/>
        </p:nvSpPr>
        <p:spPr>
          <a:xfrm>
            <a:off x="6768662" y="6327228"/>
            <a:ext cx="1219200" cy="3783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6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20394-D342-F3CB-58B1-3033643A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8" r="21293" b="17701"/>
          <a:stretch/>
        </p:blipFill>
        <p:spPr>
          <a:xfrm>
            <a:off x="112985" y="2186152"/>
            <a:ext cx="11966030" cy="4351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Command Prompt Windows / Terminal in MAC: </a:t>
            </a:r>
            <a:r>
              <a:rPr lang="en-AU" sz="2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 –show-version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551CAF-716B-D31F-BC05-C120083FB8BC}"/>
              </a:ext>
            </a:extLst>
          </p:cNvPr>
          <p:cNvSpPr/>
          <p:nvPr/>
        </p:nvSpPr>
        <p:spPr>
          <a:xfrm>
            <a:off x="112985" y="2270234"/>
            <a:ext cx="3744312" cy="294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9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0FD27-2FFB-D9E2-E3AD-E0135E0C6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1" b="7280"/>
          <a:stretch/>
        </p:blipFill>
        <p:spPr>
          <a:xfrm>
            <a:off x="1458554" y="1547148"/>
            <a:ext cx="9274892" cy="494824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B0BE66-030C-C7F4-65FA-E8A72CF3A7E4}"/>
              </a:ext>
            </a:extLst>
          </p:cNvPr>
          <p:cNvSpPr/>
          <p:nvPr/>
        </p:nvSpPr>
        <p:spPr>
          <a:xfrm>
            <a:off x="5864772" y="3668110"/>
            <a:ext cx="1618594" cy="5255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1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DBDD9-E519-B2C4-BD88-F61C84A78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8" b="16475"/>
          <a:stretch/>
        </p:blipFill>
        <p:spPr>
          <a:xfrm>
            <a:off x="730468" y="1601239"/>
            <a:ext cx="10731063" cy="5184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B0BE66-030C-C7F4-65FA-E8A72CF3A7E4}"/>
              </a:ext>
            </a:extLst>
          </p:cNvPr>
          <p:cNvSpPr/>
          <p:nvPr/>
        </p:nvSpPr>
        <p:spPr>
          <a:xfrm>
            <a:off x="5181603" y="4550977"/>
            <a:ext cx="1912883" cy="620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7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714C02-F325-A25A-22C6-6608DE9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4" t="17165" r="29914" b="66360"/>
          <a:stretch/>
        </p:blipFill>
        <p:spPr>
          <a:xfrm>
            <a:off x="343257" y="2422634"/>
            <a:ext cx="11589574" cy="201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B0BE66-030C-C7F4-65FA-E8A72CF3A7E4}"/>
              </a:ext>
            </a:extLst>
          </p:cNvPr>
          <p:cNvSpPr/>
          <p:nvPr/>
        </p:nvSpPr>
        <p:spPr>
          <a:xfrm>
            <a:off x="343261" y="3531475"/>
            <a:ext cx="3408932" cy="620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15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AD33D-AB9B-D7A5-8E41-9B32D71A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70" y="1501480"/>
            <a:ext cx="7725259" cy="5011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B0BE66-030C-C7F4-65FA-E8A72CF3A7E4}"/>
              </a:ext>
            </a:extLst>
          </p:cNvPr>
          <p:cNvSpPr/>
          <p:nvPr/>
        </p:nvSpPr>
        <p:spPr>
          <a:xfrm>
            <a:off x="2233369" y="2291253"/>
            <a:ext cx="7725259" cy="882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05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1EA7D-22B9-BAAB-9EBD-AED3425CE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0" t="20568" r="10604" b="19234"/>
          <a:stretch/>
        </p:blipFill>
        <p:spPr>
          <a:xfrm>
            <a:off x="1691793" y="1510362"/>
            <a:ext cx="8808410" cy="534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E9C0D-9C26-22EB-F709-12FD97F8D778}"/>
              </a:ext>
            </a:extLst>
          </p:cNvPr>
          <p:cNvSpPr txBox="1"/>
          <p:nvPr/>
        </p:nvSpPr>
        <p:spPr>
          <a:xfrm>
            <a:off x="0" y="0"/>
            <a:ext cx="12192000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 Eclipse Software 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https://www.eclipse.org/downloads/</a:t>
            </a:r>
            <a:r>
              <a:rPr lang="en-A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AU" sz="2800" dirty="0"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0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22</cp:revision>
  <dcterms:created xsi:type="dcterms:W3CDTF">2024-07-26T20:43:25Z</dcterms:created>
  <dcterms:modified xsi:type="dcterms:W3CDTF">2024-07-26T22:06:04Z</dcterms:modified>
</cp:coreProperties>
</file>