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58" r:id="rId5"/>
    <p:sldId id="260" r:id="rId6"/>
  </p:sldIdLst>
  <p:sldSz cx="12192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9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289"/>
            <a:ext cx="9144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522"/>
            <a:ext cx="9144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2194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3319"/>
            <a:ext cx="2628900" cy="24404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319"/>
            <a:ext cx="7734300" cy="24404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1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2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17932"/>
            <a:ext cx="105156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27150"/>
            <a:ext cx="105156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17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593"/>
            <a:ext cx="5181600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593"/>
            <a:ext cx="5181600" cy="18271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18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19"/>
            <a:ext cx="10515600" cy="55661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5933"/>
            <a:ext cx="515778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1899"/>
            <a:ext cx="5157787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05933"/>
            <a:ext cx="51831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1899"/>
            <a:ext cx="5183188" cy="15471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8552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0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50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27"/>
            <a:ext cx="617220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53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27"/>
            <a:ext cx="617220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4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19"/>
            <a:ext cx="105156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593"/>
            <a:ext cx="105156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C96A-4BCC-4075-BB02-B606FA6D15DD}" type="datetimeFigureOut">
              <a:rPr kumimoji="1" lang="ja-JP" altLang="en-US" smtClean="0"/>
              <a:t>2023/8/19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079"/>
            <a:ext cx="41148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4E0D-A1EE-419F-B7F2-56B1EAF170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09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kumimoji="1"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kumimoji="1"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kumimoji="1"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図形&#10;&#10;中程度の精度で自動的に生成された説明">
            <a:extLst>
              <a:ext uri="{FF2B5EF4-FFF2-40B4-BE49-F238E27FC236}">
                <a16:creationId xmlns:a16="http://schemas.microsoft.com/office/drawing/2014/main" id="{FEE582F4-B88C-622F-0D28-27E1B2A88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83" y="-317568"/>
            <a:ext cx="5451348" cy="351486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33943E7C-6F53-EF2F-8D18-E7EFAE233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020" y="126073"/>
            <a:ext cx="1391412" cy="1391412"/>
          </a:xfrm>
          <a:prstGeom prst="rect">
            <a:avLst/>
          </a:prstGeom>
          <a:effectLst>
            <a:glow rad="2540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9EB6D2B-C190-E049-3D94-3C67C6DCD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3091" y="1307762"/>
            <a:ext cx="1391412" cy="1391412"/>
          </a:xfrm>
          <a:prstGeom prst="rect">
            <a:avLst/>
          </a:prstGeom>
          <a:effectLst>
            <a:glow rad="2540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C74C3D-2EE2-C51C-6880-F4BE510D4DA6}"/>
              </a:ext>
            </a:extLst>
          </p:cNvPr>
          <p:cNvSpPr txBox="1"/>
          <p:nvPr/>
        </p:nvSpPr>
        <p:spPr>
          <a:xfrm>
            <a:off x="1215300" y="128665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Jigmo</a:t>
            </a:r>
            <a:endParaRPr lang="ja-JP" altLang="en-US" sz="2400" b="1" dirty="0">
              <a:solidFill>
                <a:schemeClr val="bg1"/>
              </a:solidFill>
              <a:effectLst>
                <a:glow rad="254000">
                  <a:schemeClr val="bg1">
                    <a:lumMod val="65000"/>
                    <a:alpha val="40000"/>
                  </a:schemeClr>
                </a:glow>
              </a:effectLst>
              <a:latin typeface="花園明朝A" panose="02000609000000000000" pitchFamily="1" charset="-128"/>
              <a:ea typeface="花園明朝A" panose="02000609000000000000" pitchFamily="1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4B23C5-9759-5FBD-7CC3-C427EB7323EB}"/>
              </a:ext>
            </a:extLst>
          </p:cNvPr>
          <p:cNvSpPr txBox="1"/>
          <p:nvPr/>
        </p:nvSpPr>
        <p:spPr>
          <a:xfrm>
            <a:off x="2009663" y="13077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フォント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13866B-D143-A226-16CD-639295392213}"/>
              </a:ext>
            </a:extLst>
          </p:cNvPr>
          <p:cNvSpPr txBox="1"/>
          <p:nvPr/>
        </p:nvSpPr>
        <p:spPr>
          <a:xfrm>
            <a:off x="1330715" y="11105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じぐも</a:t>
            </a:r>
          </a:p>
        </p:txBody>
      </p:sp>
    </p:spTree>
    <p:extLst>
      <p:ext uri="{BB962C8B-B14F-4D97-AF65-F5344CB8AC3E}">
        <p14:creationId xmlns:p14="http://schemas.microsoft.com/office/powerpoint/2010/main" val="396773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図形&#10;&#10;中程度の精度で自動的に生成された説明">
            <a:extLst>
              <a:ext uri="{FF2B5EF4-FFF2-40B4-BE49-F238E27FC236}">
                <a16:creationId xmlns:a16="http://schemas.microsoft.com/office/drawing/2014/main" id="{FEE582F4-B88C-622F-0D28-27E1B2A88A2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19" y="-317568"/>
            <a:ext cx="5451348" cy="3514860"/>
          </a:xfrm>
          <a:prstGeom prst="rect">
            <a:avLst/>
          </a:prstGeom>
          <a:effectLst>
            <a:glow rad="127000">
              <a:schemeClr val="bg1">
                <a:lumMod val="65000"/>
                <a:alpha val="25000"/>
              </a:schemeClr>
            </a:glow>
          </a:effectLst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33943E7C-6F53-EF2F-8D18-E7EFAE233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233" y="135247"/>
            <a:ext cx="1391412" cy="1391412"/>
          </a:xfrm>
          <a:prstGeom prst="rect">
            <a:avLst/>
          </a:prstGeom>
          <a:effectLst>
            <a:glow rad="2540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9EB6D2B-C190-E049-3D94-3C67C6DCD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0148" y="1207728"/>
            <a:ext cx="1391412" cy="1391412"/>
          </a:xfrm>
          <a:prstGeom prst="rect">
            <a:avLst/>
          </a:prstGeom>
          <a:effectLst>
            <a:glow rad="2540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C74C3D-2EE2-C51C-6880-F4BE510D4DA6}"/>
              </a:ext>
            </a:extLst>
          </p:cNvPr>
          <p:cNvSpPr txBox="1"/>
          <p:nvPr/>
        </p:nvSpPr>
        <p:spPr>
          <a:xfrm>
            <a:off x="1370282" y="1958827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Jigmo</a:t>
            </a:r>
            <a:endParaRPr lang="ja-JP" altLang="en-US" sz="2400" b="1" dirty="0">
              <a:solidFill>
                <a:schemeClr val="bg1"/>
              </a:solidFill>
              <a:effectLst>
                <a:glow rad="254000">
                  <a:schemeClr val="bg1">
                    <a:lumMod val="65000"/>
                    <a:alpha val="40000"/>
                  </a:schemeClr>
                </a:glow>
              </a:effectLst>
              <a:latin typeface="花園明朝A" panose="02000609000000000000" pitchFamily="1" charset="-128"/>
              <a:ea typeface="花園明朝A" panose="02000609000000000000" pitchFamily="1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4B23C5-9759-5FBD-7CC3-C427EB7323EB}"/>
              </a:ext>
            </a:extLst>
          </p:cNvPr>
          <p:cNvSpPr txBox="1"/>
          <p:nvPr/>
        </p:nvSpPr>
        <p:spPr>
          <a:xfrm>
            <a:off x="2164645" y="19799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フォント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13866B-D143-A226-16CD-639295392213}"/>
              </a:ext>
            </a:extLst>
          </p:cNvPr>
          <p:cNvSpPr txBox="1"/>
          <p:nvPr/>
        </p:nvSpPr>
        <p:spPr>
          <a:xfrm>
            <a:off x="1485697" y="178269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じぐも</a:t>
            </a:r>
          </a:p>
        </p:txBody>
      </p:sp>
    </p:spTree>
    <p:extLst>
      <p:ext uri="{BB962C8B-B14F-4D97-AF65-F5344CB8AC3E}">
        <p14:creationId xmlns:p14="http://schemas.microsoft.com/office/powerpoint/2010/main" val="339633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図形&#10;&#10;中程度の精度で自動的に生成された説明">
            <a:extLst>
              <a:ext uri="{FF2B5EF4-FFF2-40B4-BE49-F238E27FC236}">
                <a16:creationId xmlns:a16="http://schemas.microsoft.com/office/drawing/2014/main" id="{FEE582F4-B88C-622F-0D28-27E1B2A88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720" y="-330823"/>
            <a:ext cx="5451348" cy="3514860"/>
          </a:xfrm>
          <a:prstGeom prst="rect">
            <a:avLst/>
          </a:prstGeom>
          <a:effectLst>
            <a:glow rad="127000">
              <a:schemeClr val="accent1"/>
            </a:glow>
          </a:effectLst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33943E7C-6F53-EF2F-8D18-E7EFAE233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50139" y="64698"/>
            <a:ext cx="1391412" cy="1391412"/>
          </a:xfrm>
          <a:prstGeom prst="rect">
            <a:avLst/>
          </a:prstGeom>
          <a:effectLst>
            <a:glow rad="2540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9EB6D2B-C190-E049-3D94-3C67C6DCD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4246" y="1020765"/>
            <a:ext cx="1391412" cy="1391412"/>
          </a:xfrm>
          <a:prstGeom prst="rect">
            <a:avLst/>
          </a:prstGeom>
          <a:effectLst>
            <a:glow rad="2540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C74C3D-2EE2-C51C-6880-F4BE510D4DA6}"/>
              </a:ext>
            </a:extLst>
          </p:cNvPr>
          <p:cNvSpPr txBox="1"/>
          <p:nvPr/>
        </p:nvSpPr>
        <p:spPr>
          <a:xfrm>
            <a:off x="6798590" y="2396951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Jigmo</a:t>
            </a:r>
            <a:endParaRPr lang="ja-JP" altLang="en-US" sz="2400" b="1" dirty="0">
              <a:solidFill>
                <a:schemeClr val="bg1"/>
              </a:solidFill>
              <a:effectLst>
                <a:glow rad="254000">
                  <a:schemeClr val="bg1">
                    <a:lumMod val="65000"/>
                    <a:alpha val="40000"/>
                  </a:schemeClr>
                </a:glow>
              </a:effectLst>
              <a:latin typeface="花園明朝A" panose="02000609000000000000" pitchFamily="1" charset="-128"/>
              <a:ea typeface="花園明朝A" panose="02000609000000000000" pitchFamily="1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4B23C5-9759-5FBD-7CC3-C427EB7323EB}"/>
              </a:ext>
            </a:extLst>
          </p:cNvPr>
          <p:cNvSpPr txBox="1"/>
          <p:nvPr/>
        </p:nvSpPr>
        <p:spPr>
          <a:xfrm>
            <a:off x="7592953" y="24180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フォント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13866B-D143-A226-16CD-639295392213}"/>
              </a:ext>
            </a:extLst>
          </p:cNvPr>
          <p:cNvSpPr txBox="1"/>
          <p:nvPr/>
        </p:nvSpPr>
        <p:spPr>
          <a:xfrm>
            <a:off x="6914005" y="222081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effectLst>
                  <a:glow rad="254000">
                    <a:schemeClr val="bg1">
                      <a:lumMod val="65000"/>
                      <a:alpha val="40000"/>
                    </a:scheme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じぐも</a:t>
            </a:r>
          </a:p>
        </p:txBody>
      </p:sp>
    </p:spTree>
    <p:extLst>
      <p:ext uri="{BB962C8B-B14F-4D97-AF65-F5344CB8AC3E}">
        <p14:creationId xmlns:p14="http://schemas.microsoft.com/office/powerpoint/2010/main" val="2630144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図形&#10;&#10;中程度の精度で自動的に生成された説明">
            <a:extLst>
              <a:ext uri="{FF2B5EF4-FFF2-40B4-BE49-F238E27FC236}">
                <a16:creationId xmlns:a16="http://schemas.microsoft.com/office/drawing/2014/main" id="{FEE582F4-B88C-622F-0D28-27E1B2A88A2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235" y="345984"/>
            <a:ext cx="3025205" cy="1950559"/>
          </a:xfrm>
          <a:prstGeom prst="rect">
            <a:avLst/>
          </a:prstGeom>
          <a:effectLst>
            <a:glow rad="228600">
              <a:srgbClr val="6699FF">
                <a:alpha val="30000"/>
              </a:srgbClr>
            </a:glow>
            <a:softEdge rad="0"/>
          </a:effectLst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33943E7C-6F53-EF2F-8D18-E7EFAE233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87893" y="1330012"/>
            <a:ext cx="954107" cy="954107"/>
          </a:xfrm>
          <a:prstGeom prst="rect">
            <a:avLst/>
          </a:prstGeom>
          <a:effectLst>
            <a:glow rad="254000">
              <a:srgbClr val="6699FF">
                <a:alpha val="30000"/>
              </a:srgbClr>
            </a:glow>
          </a:effectLst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9EB6D2B-C190-E049-3D94-3C67C6DCDF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15347" y="1348866"/>
            <a:ext cx="954107" cy="954107"/>
          </a:xfrm>
          <a:prstGeom prst="rect">
            <a:avLst/>
          </a:prstGeom>
          <a:effectLst>
            <a:glow rad="254000">
              <a:srgbClr val="6699FF">
                <a:alpha val="30000"/>
              </a:srgbClr>
            </a:glow>
          </a:effec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C74C3D-2EE2-C51C-6880-F4BE510D4DA6}"/>
              </a:ext>
            </a:extLst>
          </p:cNvPr>
          <p:cNvSpPr txBox="1"/>
          <p:nvPr/>
        </p:nvSpPr>
        <p:spPr>
          <a:xfrm>
            <a:off x="6032978" y="1855275"/>
            <a:ext cx="954107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ja-JP" sz="2400" b="1" dirty="0" err="1">
                <a:solidFill>
                  <a:schemeClr val="bg1"/>
                </a:solidFill>
                <a:effectLst>
                  <a:glow rad="254000">
                    <a:srgbClr val="6699FF">
                      <a:alpha val="30000"/>
                    </a:srgb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Jigmo</a:t>
            </a:r>
            <a:endParaRPr lang="ja-JP" altLang="en-US" sz="2400" b="1" dirty="0">
              <a:solidFill>
                <a:schemeClr val="bg1"/>
              </a:solidFill>
              <a:effectLst>
                <a:glow rad="254000">
                  <a:srgbClr val="6699FF">
                    <a:alpha val="30000"/>
                  </a:srgbClr>
                </a:glow>
              </a:effectLst>
              <a:latin typeface="花園明朝A" panose="02000609000000000000" pitchFamily="1" charset="-128"/>
              <a:ea typeface="花園明朝A" panose="02000609000000000000" pitchFamily="1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4B23C5-9759-5FBD-7CC3-C427EB7323EB}"/>
              </a:ext>
            </a:extLst>
          </p:cNvPr>
          <p:cNvSpPr txBox="1"/>
          <p:nvPr/>
        </p:nvSpPr>
        <p:spPr>
          <a:xfrm>
            <a:off x="6827340" y="1876385"/>
            <a:ext cx="141577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chemeClr val="bg1"/>
                </a:solidFill>
                <a:effectLst>
                  <a:glow rad="254000">
                    <a:srgbClr val="6699FF">
                      <a:alpha val="30000"/>
                    </a:srgb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フォント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13866B-D143-A226-16CD-639295392213}"/>
              </a:ext>
            </a:extLst>
          </p:cNvPr>
          <p:cNvSpPr txBox="1"/>
          <p:nvPr/>
        </p:nvSpPr>
        <p:spPr>
          <a:xfrm>
            <a:off x="6148393" y="1679138"/>
            <a:ext cx="723275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effectLst>
                  <a:glow rad="254000">
                    <a:srgbClr val="6699FF">
                      <a:alpha val="30000"/>
                    </a:srgb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じぐも</a:t>
            </a:r>
          </a:p>
        </p:txBody>
      </p:sp>
      <p:pic>
        <p:nvPicPr>
          <p:cNvPr id="2" name="図 1" descr="図形&#10;&#10;中程度の精度で自動的に生成された説明">
            <a:extLst>
              <a:ext uri="{FF2B5EF4-FFF2-40B4-BE49-F238E27FC236}">
                <a16:creationId xmlns:a16="http://schemas.microsoft.com/office/drawing/2014/main" id="{4099A030-7062-129B-CAF8-E703352D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7289" y="351188"/>
            <a:ext cx="3025205" cy="1950559"/>
          </a:xfrm>
          <a:prstGeom prst="rect">
            <a:avLst/>
          </a:prstGeom>
          <a:effectLst>
            <a:glow rad="127000">
              <a:srgbClr val="6699FF">
                <a:alpha val="3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16950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CEE259C-DA29-F9FE-E657-A8F67532CA41}"/>
              </a:ext>
            </a:extLst>
          </p:cNvPr>
          <p:cNvSpPr/>
          <p:nvPr/>
        </p:nvSpPr>
        <p:spPr>
          <a:xfrm>
            <a:off x="0" y="800993"/>
            <a:ext cx="12192000" cy="127773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33943E7C-6F53-EF2F-8D18-E7EFAE2336F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384" y="629862"/>
            <a:ext cx="1620000" cy="1620000"/>
          </a:xfrm>
          <a:prstGeom prst="rect">
            <a:avLst/>
          </a:prstGeom>
          <a:effectLst>
            <a:glow rad="254000">
              <a:srgbClr val="6699FF">
                <a:alpha val="30000"/>
              </a:srgbClr>
            </a:glow>
          </a:effectLst>
        </p:spPr>
      </p:pic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F9EB6D2B-C190-E049-3D94-3C67C6DCDFE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4213" y="629862"/>
            <a:ext cx="1620000" cy="1620000"/>
          </a:xfrm>
          <a:prstGeom prst="rect">
            <a:avLst/>
          </a:prstGeom>
          <a:effectLst>
            <a:glow rad="254000">
              <a:srgbClr val="6699FF">
                <a:alpha val="30000"/>
              </a:srgbClr>
            </a:glow>
          </a:effec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C74C3D-2EE2-C51C-6880-F4BE510D4DA6}"/>
              </a:ext>
            </a:extLst>
          </p:cNvPr>
          <p:cNvSpPr txBox="1"/>
          <p:nvPr/>
        </p:nvSpPr>
        <p:spPr>
          <a:xfrm>
            <a:off x="4515970" y="1175148"/>
            <a:ext cx="1697014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ja-JP" sz="4000" b="1" dirty="0" err="1">
                <a:solidFill>
                  <a:schemeClr val="bg1"/>
                </a:solidFill>
                <a:effectLst>
                  <a:glow rad="254000">
                    <a:srgbClr val="6699FF">
                      <a:alpha val="30000"/>
                    </a:srgb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Jigmo</a:t>
            </a:r>
            <a:endParaRPr lang="ja-JP" altLang="en-US" sz="4000" b="1" dirty="0">
              <a:solidFill>
                <a:schemeClr val="bg1"/>
              </a:solidFill>
              <a:effectLst>
                <a:glow rad="254000">
                  <a:srgbClr val="6699FF">
                    <a:alpha val="30000"/>
                  </a:srgbClr>
                </a:glow>
              </a:effectLst>
              <a:latin typeface="花園明朝A" panose="02000609000000000000" pitchFamily="1" charset="-128"/>
              <a:ea typeface="花園明朝A" panose="02000609000000000000" pitchFamily="1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4B23C5-9759-5FBD-7CC3-C427EB7323EB}"/>
              </a:ext>
            </a:extLst>
          </p:cNvPr>
          <p:cNvSpPr txBox="1"/>
          <p:nvPr/>
        </p:nvSpPr>
        <p:spPr>
          <a:xfrm>
            <a:off x="5923103" y="1238805"/>
            <a:ext cx="2472645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chemeClr val="bg1"/>
                </a:solidFill>
                <a:effectLst>
                  <a:glow rad="254000">
                    <a:srgbClr val="6699FF">
                      <a:alpha val="30000"/>
                    </a:srgb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フォント</a:t>
            </a:r>
            <a:endParaRPr lang="ja-JP" altLang="en-US" sz="3600" b="1" dirty="0">
              <a:solidFill>
                <a:schemeClr val="bg1"/>
              </a:solidFill>
              <a:effectLst>
                <a:glow rad="254000">
                  <a:srgbClr val="6699FF">
                    <a:alpha val="30000"/>
                  </a:srgbClr>
                </a:glow>
              </a:effectLst>
              <a:latin typeface="花園明朝A" panose="02000609000000000000" pitchFamily="1" charset="-128"/>
              <a:ea typeface="花園明朝A" panose="02000609000000000000" pitchFamily="1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13866B-D143-A226-16CD-639295392213}"/>
              </a:ext>
            </a:extLst>
          </p:cNvPr>
          <p:cNvSpPr txBox="1"/>
          <p:nvPr/>
        </p:nvSpPr>
        <p:spPr>
          <a:xfrm>
            <a:off x="4753914" y="949989"/>
            <a:ext cx="1155157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/>
                </a:solidFill>
                <a:effectLst>
                  <a:glow rad="254000">
                    <a:srgbClr val="6699FF">
                      <a:alpha val="30000"/>
                    </a:srgbClr>
                  </a:glow>
                </a:effectLst>
                <a:latin typeface="花園明朝A" panose="02000609000000000000" pitchFamily="1" charset="-128"/>
                <a:ea typeface="花園明朝A" panose="02000609000000000000" pitchFamily="1" charset="-128"/>
              </a:rPr>
              <a:t>じぐも</a:t>
            </a:r>
          </a:p>
        </p:txBody>
      </p:sp>
      <p:pic>
        <p:nvPicPr>
          <p:cNvPr id="2" name="図 1" descr="図形&#10;&#10;中程度の精度で自動的に生成された説明">
            <a:extLst>
              <a:ext uri="{FF2B5EF4-FFF2-40B4-BE49-F238E27FC236}">
                <a16:creationId xmlns:a16="http://schemas.microsoft.com/office/drawing/2014/main" id="{4099A030-7062-129B-CAF8-E703352DA0A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2864" y="413288"/>
            <a:ext cx="2707410" cy="1981934"/>
          </a:xfrm>
          <a:prstGeom prst="rect">
            <a:avLst/>
          </a:prstGeom>
          <a:effectLst>
            <a:glow rad="127000">
              <a:srgbClr val="6699FF">
                <a:alpha val="40000"/>
              </a:srgbClr>
            </a:glow>
          </a:effectLst>
        </p:spPr>
      </p:pic>
      <p:pic>
        <p:nvPicPr>
          <p:cNvPr id="5" name="図 4" descr="図形&#10;&#10;中程度の精度で自動的に生成された説明">
            <a:extLst>
              <a:ext uri="{FF2B5EF4-FFF2-40B4-BE49-F238E27FC236}">
                <a16:creationId xmlns:a16="http://schemas.microsoft.com/office/drawing/2014/main" id="{FE8468C2-49FB-9680-5416-5B6A2F3F599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305" y="413288"/>
            <a:ext cx="2707410" cy="1981934"/>
          </a:xfrm>
          <a:prstGeom prst="rect">
            <a:avLst/>
          </a:prstGeom>
          <a:effectLst>
            <a:glow rad="127000">
              <a:srgbClr val="6699FF">
                <a:alpha val="4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47958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15</Words>
  <Application>Microsoft Office PowerPoint</Application>
  <PresentationFormat>ユーザー設定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花園明朝A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t059486</dc:creator>
  <cp:lastModifiedBy>t059486</cp:lastModifiedBy>
  <cp:revision>17</cp:revision>
  <dcterms:created xsi:type="dcterms:W3CDTF">2023-08-14T00:31:27Z</dcterms:created>
  <dcterms:modified xsi:type="dcterms:W3CDTF">2023-08-19T02:16:38Z</dcterms:modified>
</cp:coreProperties>
</file>