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FB3AAA-E588-425E-A71E-373CD026939D}" type="doc">
      <dgm:prSet loTypeId="urn:microsoft.com/office/officeart/2005/8/layout/lProcess1" loCatId="process" qsTypeId="urn:microsoft.com/office/officeart/2005/8/quickstyle/simple1" qsCatId="simple" csTypeId="urn:microsoft.com/office/officeart/2005/8/colors/accent3_5" csCatId="accent3" phldr="1"/>
      <dgm:spPr/>
      <dgm:t>
        <a:bodyPr/>
        <a:lstStyle/>
        <a:p>
          <a:endParaRPr lang="es-EC"/>
        </a:p>
      </dgm:t>
    </dgm:pt>
    <dgm:pt modelId="{8A13593C-E3EF-4E84-BD50-52B3C6C44CAB}">
      <dgm:prSet phldrT="[Texto]" custT="1"/>
      <dgm:spPr/>
      <dgm:t>
        <a:bodyPr/>
        <a:lstStyle/>
        <a:p>
          <a:pPr algn="ctr"/>
          <a:r>
            <a:rPr lang="es-ES" sz="1600" b="1" dirty="0">
              <a:solidFill>
                <a:schemeClr val="tx1"/>
              </a:solidFill>
              <a:latin typeface="Berlin Sans FB Demi" pitchFamily="34" charset="0"/>
            </a:rPr>
            <a:t>Características:</a:t>
          </a:r>
          <a:endParaRPr lang="es-EC" sz="1600" b="1" dirty="0">
            <a:solidFill>
              <a:schemeClr val="tx1"/>
            </a:solidFill>
            <a:latin typeface="Berlin Sans FB Demi" pitchFamily="34" charset="0"/>
          </a:endParaRPr>
        </a:p>
      </dgm:t>
    </dgm:pt>
    <dgm:pt modelId="{23B9F5AC-251B-444F-BC2C-1E06CF7836FD}" type="parTrans" cxnId="{2ED70A59-D41B-4F22-A9EC-519E9D2CB1E1}">
      <dgm:prSet/>
      <dgm:spPr/>
      <dgm:t>
        <a:bodyPr/>
        <a:lstStyle/>
        <a:p>
          <a:pPr algn="just"/>
          <a:endParaRPr lang="es-EC" sz="1400" b="0"/>
        </a:p>
      </dgm:t>
    </dgm:pt>
    <dgm:pt modelId="{D83623C4-FFF3-4BBB-BFB5-8041D0732BBE}" type="sibTrans" cxnId="{2ED70A59-D41B-4F22-A9EC-519E9D2CB1E1}">
      <dgm:prSet/>
      <dgm:spPr/>
      <dgm:t>
        <a:bodyPr/>
        <a:lstStyle/>
        <a:p>
          <a:pPr algn="just"/>
          <a:endParaRPr lang="es-EC" sz="1400" b="0"/>
        </a:p>
      </dgm:t>
    </dgm:pt>
    <dgm:pt modelId="{D695CB2C-9981-4D66-BA1A-66BBFEE79819}">
      <dgm:prSet phldrT="[Texto]" custT="1"/>
      <dgm:spPr/>
      <dgm:t>
        <a:bodyPr/>
        <a:lstStyle/>
        <a:p>
          <a:pPr algn="just"/>
          <a:r>
            <a:rPr lang="es-ES" sz="1400" b="0" dirty="0"/>
            <a:t>Primer modelo empleado. Consiste en la ejecución de una serie de fases que suceden.</a:t>
          </a:r>
          <a:endParaRPr lang="es-EC" sz="1400" b="0" dirty="0"/>
        </a:p>
      </dgm:t>
    </dgm:pt>
    <dgm:pt modelId="{182B3B07-9A1F-42FE-9492-768D359377E8}" type="parTrans" cxnId="{DA1AC49D-DF33-43F4-B06A-BB3C270DEA43}">
      <dgm:prSet/>
      <dgm:spPr/>
      <dgm:t>
        <a:bodyPr/>
        <a:lstStyle/>
        <a:p>
          <a:pPr algn="just"/>
          <a:endParaRPr lang="es-EC" sz="1400" b="0"/>
        </a:p>
      </dgm:t>
    </dgm:pt>
    <dgm:pt modelId="{8D0C2E48-47EC-49F2-9D20-3A28894FE4B1}" type="sibTrans" cxnId="{DA1AC49D-DF33-43F4-B06A-BB3C270DEA43}">
      <dgm:prSet/>
      <dgm:spPr/>
      <dgm:t>
        <a:bodyPr/>
        <a:lstStyle/>
        <a:p>
          <a:pPr algn="just"/>
          <a:endParaRPr lang="es-EC" sz="1400" b="0"/>
        </a:p>
      </dgm:t>
    </dgm:pt>
    <dgm:pt modelId="{FA86DF4D-533E-4969-9178-8A7B5ABA7553}">
      <dgm:prSet phldrT="[Texto]" custT="1"/>
      <dgm:spPr/>
      <dgm:t>
        <a:bodyPr/>
        <a:lstStyle/>
        <a:p>
          <a:pPr algn="ctr"/>
          <a:r>
            <a:rPr lang="es-ES" sz="1600" b="1" dirty="0">
              <a:solidFill>
                <a:schemeClr val="tx1"/>
              </a:solidFill>
              <a:latin typeface="Berlin Sans FB Demi" pitchFamily="34" charset="0"/>
            </a:rPr>
            <a:t>Ventajas</a:t>
          </a:r>
          <a:endParaRPr lang="es-EC" sz="1600" b="1" dirty="0">
            <a:solidFill>
              <a:schemeClr val="tx1"/>
            </a:solidFill>
            <a:latin typeface="Berlin Sans FB Demi" pitchFamily="34" charset="0"/>
          </a:endParaRPr>
        </a:p>
      </dgm:t>
    </dgm:pt>
    <dgm:pt modelId="{9D8E3702-DF52-4A9E-8B16-E77C23929B94}" type="parTrans" cxnId="{8383495C-DDF9-4713-9957-34F507F1480C}">
      <dgm:prSet/>
      <dgm:spPr/>
      <dgm:t>
        <a:bodyPr/>
        <a:lstStyle/>
        <a:p>
          <a:pPr algn="just"/>
          <a:endParaRPr lang="es-EC" sz="1400" b="0"/>
        </a:p>
      </dgm:t>
    </dgm:pt>
    <dgm:pt modelId="{8D1A4280-33B8-4A69-92C9-A673EC349258}" type="sibTrans" cxnId="{8383495C-DDF9-4713-9957-34F507F1480C}">
      <dgm:prSet/>
      <dgm:spPr/>
      <dgm:t>
        <a:bodyPr/>
        <a:lstStyle/>
        <a:p>
          <a:pPr algn="just"/>
          <a:endParaRPr lang="es-EC" sz="1400" b="0"/>
        </a:p>
      </dgm:t>
    </dgm:pt>
    <dgm:pt modelId="{011848A5-2C88-424F-9008-2244A2CF47A9}">
      <dgm:prSet phldrT="[Texto]" custT="1"/>
      <dgm:spPr/>
      <dgm:t>
        <a:bodyPr/>
        <a:lstStyle/>
        <a:p>
          <a:pPr algn="just"/>
          <a:r>
            <a:rPr lang="es-ES" sz="1400" b="0" dirty="0"/>
            <a:t>Se debe tener en cuenta que fue el primer modelo empleado.</a:t>
          </a:r>
          <a:endParaRPr lang="es-EC" sz="1400" b="0" dirty="0"/>
        </a:p>
      </dgm:t>
    </dgm:pt>
    <dgm:pt modelId="{A87DB665-3870-4450-9A8D-E6AF4A44F6A2}" type="parTrans" cxnId="{6D3A6061-D30F-4663-B3C9-1657CA0F0330}">
      <dgm:prSet/>
      <dgm:spPr/>
      <dgm:t>
        <a:bodyPr/>
        <a:lstStyle/>
        <a:p>
          <a:pPr algn="just"/>
          <a:endParaRPr lang="es-EC" sz="1400" b="0"/>
        </a:p>
      </dgm:t>
    </dgm:pt>
    <dgm:pt modelId="{0368D021-B31C-4BC2-B5C9-BF751A848423}" type="sibTrans" cxnId="{6D3A6061-D30F-4663-B3C9-1657CA0F0330}">
      <dgm:prSet/>
      <dgm:spPr/>
      <dgm:t>
        <a:bodyPr/>
        <a:lstStyle/>
        <a:p>
          <a:pPr algn="just"/>
          <a:endParaRPr lang="es-EC" sz="1400" b="0"/>
        </a:p>
      </dgm:t>
    </dgm:pt>
    <dgm:pt modelId="{907E4949-532B-4228-A22A-AA2E1095540E}">
      <dgm:prSet phldrT="[Texto]" custT="1"/>
      <dgm:spPr/>
      <dgm:t>
        <a:bodyPr/>
        <a:lstStyle/>
        <a:p>
          <a:pPr algn="ctr"/>
          <a:r>
            <a:rPr lang="es-ES" sz="1600" b="1" dirty="0">
              <a:solidFill>
                <a:schemeClr val="tx1"/>
              </a:solidFill>
              <a:latin typeface="Berlin Sans FB Demi" pitchFamily="34" charset="0"/>
            </a:rPr>
            <a:t>Desventajas </a:t>
          </a:r>
          <a:endParaRPr lang="es-EC" sz="1600" b="1" dirty="0">
            <a:solidFill>
              <a:schemeClr val="tx1"/>
            </a:solidFill>
            <a:latin typeface="Berlin Sans FB Demi" pitchFamily="34" charset="0"/>
          </a:endParaRPr>
        </a:p>
      </dgm:t>
    </dgm:pt>
    <dgm:pt modelId="{B7EA89C0-19D0-4DB2-89F7-EF2DDA16A900}" type="parTrans" cxnId="{206E035C-1F83-4AF8-91FA-3C2F36F742FE}">
      <dgm:prSet/>
      <dgm:spPr/>
      <dgm:t>
        <a:bodyPr/>
        <a:lstStyle/>
        <a:p>
          <a:pPr algn="just"/>
          <a:endParaRPr lang="es-EC" sz="1400" b="0"/>
        </a:p>
      </dgm:t>
    </dgm:pt>
    <dgm:pt modelId="{68D0AEB4-05DF-4C61-B1A1-F6AE7762F92B}" type="sibTrans" cxnId="{206E035C-1F83-4AF8-91FA-3C2F36F742FE}">
      <dgm:prSet/>
      <dgm:spPr/>
      <dgm:t>
        <a:bodyPr/>
        <a:lstStyle/>
        <a:p>
          <a:pPr algn="just"/>
          <a:endParaRPr lang="es-EC" sz="1400" b="0"/>
        </a:p>
      </dgm:t>
    </dgm:pt>
    <dgm:pt modelId="{4094B1B6-AFA5-41B9-AF00-04BD37A21D4F}">
      <dgm:prSet phldrT="[Texto]" custT="1"/>
      <dgm:spPr/>
      <dgm:t>
        <a:bodyPr/>
        <a:lstStyle/>
        <a:p>
          <a:pPr algn="just"/>
          <a:r>
            <a:rPr lang="es-ES" sz="1400" b="0" dirty="0"/>
            <a:t>Cada fase genera documentación para la siguiente.</a:t>
          </a:r>
          <a:endParaRPr lang="es-EC" sz="1400" b="0" dirty="0"/>
        </a:p>
      </dgm:t>
    </dgm:pt>
    <dgm:pt modelId="{DC271E7D-796D-4E0F-B4BD-087FAE795955}" type="parTrans" cxnId="{5B4F9FC7-3CCE-4654-A96F-274C41A52946}">
      <dgm:prSet/>
      <dgm:spPr/>
      <dgm:t>
        <a:bodyPr/>
        <a:lstStyle/>
        <a:p>
          <a:pPr algn="just"/>
          <a:endParaRPr lang="es-EC" sz="1400" b="0"/>
        </a:p>
      </dgm:t>
    </dgm:pt>
    <dgm:pt modelId="{AAF1816D-35C4-4105-9ADD-4F19DF73C61F}" type="sibTrans" cxnId="{5B4F9FC7-3CCE-4654-A96F-274C41A52946}">
      <dgm:prSet/>
      <dgm:spPr/>
      <dgm:t>
        <a:bodyPr/>
        <a:lstStyle/>
        <a:p>
          <a:pPr algn="just"/>
          <a:endParaRPr lang="es-EC" sz="1400" b="0"/>
        </a:p>
      </dgm:t>
    </dgm:pt>
    <dgm:pt modelId="{44F762B0-4008-49CE-AAE8-1D7FC24DB859}">
      <dgm:prSet phldrT="[Texto]" custT="1"/>
      <dgm:spPr/>
      <dgm:t>
        <a:bodyPr/>
        <a:lstStyle/>
        <a:p>
          <a:pPr algn="just"/>
          <a:r>
            <a:rPr lang="es-ES" sz="1400" b="0" dirty="0"/>
            <a:t>Una fase comienza hasta que la anterior ha terminado.</a:t>
          </a:r>
          <a:endParaRPr lang="es-EC" sz="1400" b="0" dirty="0"/>
        </a:p>
      </dgm:t>
    </dgm:pt>
    <dgm:pt modelId="{E9809319-E0D5-47F4-B0F1-EAC757FA4D30}" type="parTrans" cxnId="{AB013C08-6B14-4571-A05F-34E19DC4E81C}">
      <dgm:prSet/>
      <dgm:spPr/>
      <dgm:t>
        <a:bodyPr/>
        <a:lstStyle/>
        <a:p>
          <a:pPr algn="just"/>
          <a:endParaRPr lang="es-EC" sz="1400" b="0"/>
        </a:p>
      </dgm:t>
    </dgm:pt>
    <dgm:pt modelId="{D36FD8EC-7BC5-4210-A804-DAA8BFA9A7A8}" type="sibTrans" cxnId="{AB013C08-6B14-4571-A05F-34E19DC4E81C}">
      <dgm:prSet/>
      <dgm:spPr/>
      <dgm:t>
        <a:bodyPr/>
        <a:lstStyle/>
        <a:p>
          <a:pPr algn="just"/>
          <a:endParaRPr lang="es-EC" sz="1400" b="0"/>
        </a:p>
      </dgm:t>
    </dgm:pt>
    <dgm:pt modelId="{BA1268C5-2B5C-4DFF-8440-26A5719F6CB5}">
      <dgm:prSet phldrT="[Texto]" custT="1"/>
      <dgm:spPr/>
      <dgm:t>
        <a:bodyPr/>
        <a:lstStyle/>
        <a:p>
          <a:pPr algn="just"/>
          <a:r>
            <a:rPr lang="es-ES" sz="1400" b="0" dirty="0"/>
            <a:t>Requiere disponer de requisitos completos y precisos al principio del desarrollo  </a:t>
          </a:r>
          <a:endParaRPr lang="es-EC" sz="1400" b="0" dirty="0"/>
        </a:p>
      </dgm:t>
    </dgm:pt>
    <dgm:pt modelId="{98B33D00-603A-4E53-ACDC-924BC79C89A6}" type="parTrans" cxnId="{869CEF3D-41DC-4304-ADC3-567B96023978}">
      <dgm:prSet/>
      <dgm:spPr/>
      <dgm:t>
        <a:bodyPr/>
        <a:lstStyle/>
        <a:p>
          <a:pPr algn="just"/>
          <a:endParaRPr lang="es-EC" sz="1400" b="0"/>
        </a:p>
      </dgm:t>
    </dgm:pt>
    <dgm:pt modelId="{35685DA2-6B52-43E7-A3E6-2D2EA75A8D7B}" type="sibTrans" cxnId="{869CEF3D-41DC-4304-ADC3-567B96023978}">
      <dgm:prSet/>
      <dgm:spPr/>
      <dgm:t>
        <a:bodyPr/>
        <a:lstStyle/>
        <a:p>
          <a:pPr algn="just"/>
          <a:endParaRPr lang="es-EC" sz="1400" b="0"/>
        </a:p>
      </dgm:t>
    </dgm:pt>
    <dgm:pt modelId="{28833773-00CF-4FB8-B352-A8FF511EA497}">
      <dgm:prSet custT="1"/>
      <dgm:spPr/>
      <dgm:t>
        <a:bodyPr/>
        <a:lstStyle/>
        <a:p>
          <a:pPr algn="just"/>
          <a:r>
            <a:rPr lang="es-ES" sz="1400" b="0"/>
            <a:t>Facilita la gestión del desarrollo</a:t>
          </a:r>
          <a:endParaRPr lang="es-EC" sz="1400" b="0"/>
        </a:p>
      </dgm:t>
    </dgm:pt>
    <dgm:pt modelId="{16567E8C-3135-4172-8D8E-8C44963B53CE}" type="parTrans" cxnId="{C59F64B5-2C03-42A3-A4F5-B4BCE3DCFD63}">
      <dgm:prSet/>
      <dgm:spPr/>
      <dgm:t>
        <a:bodyPr/>
        <a:lstStyle/>
        <a:p>
          <a:pPr algn="just"/>
          <a:endParaRPr lang="es-EC" sz="1400" b="0"/>
        </a:p>
      </dgm:t>
    </dgm:pt>
    <dgm:pt modelId="{405097DD-6D99-44DA-B5D5-7133538D8F25}" type="sibTrans" cxnId="{C59F64B5-2C03-42A3-A4F5-B4BCE3DCFD63}">
      <dgm:prSet/>
      <dgm:spPr/>
      <dgm:t>
        <a:bodyPr/>
        <a:lstStyle/>
        <a:p>
          <a:pPr algn="just"/>
          <a:endParaRPr lang="es-EC" sz="1400" b="0"/>
        </a:p>
      </dgm:t>
    </dgm:pt>
    <dgm:pt modelId="{CEB5D208-2919-49FD-9690-D7827E94AD02}">
      <dgm:prSet phldrT="[Texto]" custT="1"/>
      <dgm:spPr/>
      <dgm:t>
        <a:bodyPr/>
        <a:lstStyle/>
        <a:p>
          <a:pPr algn="just"/>
          <a:r>
            <a:rPr lang="es-ES" sz="1400" b="0"/>
            <a:t>Los requisitos no se pueden congelar mientras dura el desarrollo.</a:t>
          </a:r>
          <a:endParaRPr lang="es-EC" sz="1400" b="0" dirty="0"/>
        </a:p>
      </dgm:t>
    </dgm:pt>
    <dgm:pt modelId="{3C482C06-19DF-4BE5-93EB-BB5A7D12003D}" type="parTrans" cxnId="{D769A4C6-FB2C-486E-B6EA-A253A86F6059}">
      <dgm:prSet/>
      <dgm:spPr/>
      <dgm:t>
        <a:bodyPr/>
        <a:lstStyle/>
        <a:p>
          <a:pPr algn="just"/>
          <a:endParaRPr lang="es-EC" sz="1400" b="0"/>
        </a:p>
      </dgm:t>
    </dgm:pt>
    <dgm:pt modelId="{1B144DBD-C608-4F31-9B2E-1C4B8391B462}" type="sibTrans" cxnId="{D769A4C6-FB2C-486E-B6EA-A253A86F6059}">
      <dgm:prSet/>
      <dgm:spPr/>
      <dgm:t>
        <a:bodyPr/>
        <a:lstStyle/>
        <a:p>
          <a:pPr algn="just"/>
          <a:endParaRPr lang="es-EC" sz="1400" b="0"/>
        </a:p>
      </dgm:t>
    </dgm:pt>
    <dgm:pt modelId="{767FAACE-4F28-4300-93E0-2F4E2E501FF3}">
      <dgm:prSet custT="1"/>
      <dgm:spPr/>
      <dgm:t>
        <a:bodyPr/>
        <a:lstStyle/>
        <a:p>
          <a:pPr algn="just"/>
          <a:r>
            <a:rPr lang="es-ES" sz="1400" b="0"/>
            <a:t>El usuario debe esperar mucho tiempo hasta ver los resultados.</a:t>
          </a:r>
          <a:endParaRPr lang="es-EC" sz="1400" b="0"/>
        </a:p>
      </dgm:t>
    </dgm:pt>
    <dgm:pt modelId="{9D1754AE-A1FD-4E58-A093-A9BB88F7331C}" type="parTrans" cxnId="{05A8E586-FCFC-446C-8017-E154745C38E6}">
      <dgm:prSet/>
      <dgm:spPr/>
      <dgm:t>
        <a:bodyPr/>
        <a:lstStyle/>
        <a:p>
          <a:pPr algn="just"/>
          <a:endParaRPr lang="es-EC" sz="1400" b="0"/>
        </a:p>
      </dgm:t>
    </dgm:pt>
    <dgm:pt modelId="{4D6970B7-20B7-42A9-B969-C9757AFC184E}" type="sibTrans" cxnId="{05A8E586-FCFC-446C-8017-E154745C38E6}">
      <dgm:prSet/>
      <dgm:spPr/>
      <dgm:t>
        <a:bodyPr/>
        <a:lstStyle/>
        <a:p>
          <a:pPr algn="just"/>
          <a:endParaRPr lang="es-EC" sz="1400" b="0"/>
        </a:p>
      </dgm:t>
    </dgm:pt>
    <dgm:pt modelId="{8A8F4777-5942-4317-8339-29F702D95DBF}">
      <dgm:prSet custT="1"/>
      <dgm:spPr/>
      <dgm:t>
        <a:bodyPr/>
        <a:lstStyle/>
        <a:p>
          <a:pPr algn="just"/>
          <a:r>
            <a:rPr lang="es-ES" sz="1400" b="0" dirty="0"/>
            <a:t>Los errores de análisis y diseño son costosos de eliminar y se propagan a las fases siguientes con un efecto conocido como bola de nieve.</a:t>
          </a:r>
          <a:endParaRPr lang="es-EC" sz="1400" b="0" dirty="0"/>
        </a:p>
      </dgm:t>
    </dgm:pt>
    <dgm:pt modelId="{098BD85A-C129-40A1-821B-C4D5F84C1E09}" type="parTrans" cxnId="{72B92E2B-B58C-4BE4-B53C-3AA24B9CF663}">
      <dgm:prSet/>
      <dgm:spPr/>
      <dgm:t>
        <a:bodyPr/>
        <a:lstStyle/>
        <a:p>
          <a:pPr algn="just"/>
          <a:endParaRPr lang="es-EC" sz="1400" b="0"/>
        </a:p>
      </dgm:t>
    </dgm:pt>
    <dgm:pt modelId="{E7A29CDE-95C0-4EA1-B6BA-3BA85EC3D862}" type="sibTrans" cxnId="{72B92E2B-B58C-4BE4-B53C-3AA24B9CF663}">
      <dgm:prSet/>
      <dgm:spPr/>
      <dgm:t>
        <a:bodyPr/>
        <a:lstStyle/>
        <a:p>
          <a:pPr algn="just"/>
          <a:endParaRPr lang="es-EC" sz="1400" b="0"/>
        </a:p>
      </dgm:t>
    </dgm:pt>
    <dgm:pt modelId="{25D6FF04-0E19-40D4-BC59-80269F061649}">
      <dgm:prSet custT="1"/>
      <dgm:spPr/>
      <dgm:t>
        <a:bodyPr/>
        <a:lstStyle/>
        <a:p>
          <a:pPr algn="just"/>
          <a:r>
            <a:rPr lang="es-ES" sz="1400" b="0" dirty="0"/>
            <a:t>Se genera mucho mantenimiento debido al periodo de congelación de requisitos.</a:t>
          </a:r>
          <a:endParaRPr lang="es-EC" sz="1400" b="0" dirty="0"/>
        </a:p>
      </dgm:t>
    </dgm:pt>
    <dgm:pt modelId="{EFDF84E4-97B6-4250-9393-0C0935949FD8}" type="parTrans" cxnId="{C5D92F6A-3F92-413F-B49B-8EB847EF6916}">
      <dgm:prSet/>
      <dgm:spPr/>
      <dgm:t>
        <a:bodyPr/>
        <a:lstStyle/>
        <a:p>
          <a:pPr algn="just"/>
          <a:endParaRPr lang="es-EC" sz="1400" b="0"/>
        </a:p>
      </dgm:t>
    </dgm:pt>
    <dgm:pt modelId="{A148A145-751C-4F71-9444-65DBE8C40795}" type="sibTrans" cxnId="{C5D92F6A-3F92-413F-B49B-8EB847EF6916}">
      <dgm:prSet/>
      <dgm:spPr/>
      <dgm:t>
        <a:bodyPr/>
        <a:lstStyle/>
        <a:p>
          <a:pPr algn="just"/>
          <a:endParaRPr lang="es-EC" sz="1400" b="0"/>
        </a:p>
      </dgm:t>
    </dgm:pt>
    <dgm:pt modelId="{4169D06A-5946-4E7F-8DC7-D508635135D1}" type="pres">
      <dgm:prSet presAssocID="{27FB3AAA-E588-425E-A71E-373CD026939D}" presName="Name0" presStyleCnt="0">
        <dgm:presLayoutVars>
          <dgm:dir/>
          <dgm:animLvl val="lvl"/>
          <dgm:resizeHandles val="exact"/>
        </dgm:presLayoutVars>
      </dgm:prSet>
      <dgm:spPr/>
    </dgm:pt>
    <dgm:pt modelId="{C4E23D06-E50B-45FC-88D8-0B8C547400E4}" type="pres">
      <dgm:prSet presAssocID="{8A13593C-E3EF-4E84-BD50-52B3C6C44CAB}" presName="vertFlow" presStyleCnt="0"/>
      <dgm:spPr/>
    </dgm:pt>
    <dgm:pt modelId="{38AB3DA6-EC2D-40D0-A3DF-734DE4EF6D73}" type="pres">
      <dgm:prSet presAssocID="{8A13593C-E3EF-4E84-BD50-52B3C6C44CAB}" presName="header" presStyleLbl="node1" presStyleIdx="0" presStyleCnt="3"/>
      <dgm:spPr/>
    </dgm:pt>
    <dgm:pt modelId="{BD7412DB-A770-44E0-85B8-BD58D0F49B57}" type="pres">
      <dgm:prSet presAssocID="{182B3B07-9A1F-42FE-9492-768D359377E8}" presName="parTrans" presStyleLbl="sibTrans2D1" presStyleIdx="0" presStyleCnt="10"/>
      <dgm:spPr/>
    </dgm:pt>
    <dgm:pt modelId="{BB5A6896-D965-4E50-8AF1-59A440EE10B1}" type="pres">
      <dgm:prSet presAssocID="{D695CB2C-9981-4D66-BA1A-66BBFEE79819}" presName="child" presStyleLbl="alignAccFollowNode1" presStyleIdx="0" presStyleCnt="10" custScaleY="130123">
        <dgm:presLayoutVars>
          <dgm:chMax val="0"/>
          <dgm:bulletEnabled val="1"/>
        </dgm:presLayoutVars>
      </dgm:prSet>
      <dgm:spPr/>
    </dgm:pt>
    <dgm:pt modelId="{88A61BF5-466F-4933-A6D5-E0AF447FBB81}" type="pres">
      <dgm:prSet presAssocID="{8D0C2E48-47EC-49F2-9D20-3A28894FE4B1}" presName="sibTrans" presStyleLbl="sibTrans2D1" presStyleIdx="1" presStyleCnt="10"/>
      <dgm:spPr/>
    </dgm:pt>
    <dgm:pt modelId="{AF8BF3EA-9422-4BE9-B3DD-61DA7D949F77}" type="pres">
      <dgm:prSet presAssocID="{4094B1B6-AFA5-41B9-AF00-04BD37A21D4F}" presName="child" presStyleLbl="alignAccFollowNode1" presStyleIdx="1" presStyleCnt="10">
        <dgm:presLayoutVars>
          <dgm:chMax val="0"/>
          <dgm:bulletEnabled val="1"/>
        </dgm:presLayoutVars>
      </dgm:prSet>
      <dgm:spPr/>
    </dgm:pt>
    <dgm:pt modelId="{0B28E589-AB23-4042-AFB5-1611E5B9EAFF}" type="pres">
      <dgm:prSet presAssocID="{AAF1816D-35C4-4105-9ADD-4F19DF73C61F}" presName="sibTrans" presStyleLbl="sibTrans2D1" presStyleIdx="2" presStyleCnt="10"/>
      <dgm:spPr/>
    </dgm:pt>
    <dgm:pt modelId="{878A098E-45EF-4C94-A3E9-3AAF353C7094}" type="pres">
      <dgm:prSet presAssocID="{44F762B0-4008-49CE-AAE8-1D7FC24DB859}" presName="child" presStyleLbl="alignAccFollowNode1" presStyleIdx="2" presStyleCnt="10">
        <dgm:presLayoutVars>
          <dgm:chMax val="0"/>
          <dgm:bulletEnabled val="1"/>
        </dgm:presLayoutVars>
      </dgm:prSet>
      <dgm:spPr/>
    </dgm:pt>
    <dgm:pt modelId="{6705003F-DB74-4302-9089-0BA2422D6CBB}" type="pres">
      <dgm:prSet presAssocID="{D36FD8EC-7BC5-4210-A804-DAA8BFA9A7A8}" presName="sibTrans" presStyleLbl="sibTrans2D1" presStyleIdx="3" presStyleCnt="10"/>
      <dgm:spPr/>
    </dgm:pt>
    <dgm:pt modelId="{668ADFE7-7BE1-457E-A125-4E3C4BF9D444}" type="pres">
      <dgm:prSet presAssocID="{BA1268C5-2B5C-4DFF-8440-26A5719F6CB5}" presName="child" presStyleLbl="alignAccFollowNode1" presStyleIdx="3" presStyleCnt="10" custScaleY="119252">
        <dgm:presLayoutVars>
          <dgm:chMax val="0"/>
          <dgm:bulletEnabled val="1"/>
        </dgm:presLayoutVars>
      </dgm:prSet>
      <dgm:spPr/>
    </dgm:pt>
    <dgm:pt modelId="{F35296BC-E53E-4157-9A4C-EFEDAADD4D25}" type="pres">
      <dgm:prSet presAssocID="{8A13593C-E3EF-4E84-BD50-52B3C6C44CAB}" presName="hSp" presStyleCnt="0"/>
      <dgm:spPr/>
    </dgm:pt>
    <dgm:pt modelId="{13DF15A6-8278-47BA-8BCD-52D41808A1B5}" type="pres">
      <dgm:prSet presAssocID="{FA86DF4D-533E-4969-9178-8A7B5ABA7553}" presName="vertFlow" presStyleCnt="0"/>
      <dgm:spPr/>
    </dgm:pt>
    <dgm:pt modelId="{319E07CB-F079-499A-8765-0EE7E9868237}" type="pres">
      <dgm:prSet presAssocID="{FA86DF4D-533E-4969-9178-8A7B5ABA7553}" presName="header" presStyleLbl="node1" presStyleIdx="1" presStyleCnt="3"/>
      <dgm:spPr/>
    </dgm:pt>
    <dgm:pt modelId="{4CCCC81E-097B-4CED-BB00-8381D4B1E0FA}" type="pres">
      <dgm:prSet presAssocID="{A87DB665-3870-4450-9A8D-E6AF4A44F6A2}" presName="parTrans" presStyleLbl="sibTrans2D1" presStyleIdx="4" presStyleCnt="10"/>
      <dgm:spPr/>
    </dgm:pt>
    <dgm:pt modelId="{19A5943C-7D38-4E1F-84D8-144E1B2BBFB6}" type="pres">
      <dgm:prSet presAssocID="{011848A5-2C88-424F-9008-2244A2CF47A9}" presName="child" presStyleLbl="alignAccFollowNode1" presStyleIdx="4" presStyleCnt="10">
        <dgm:presLayoutVars>
          <dgm:chMax val="0"/>
          <dgm:bulletEnabled val="1"/>
        </dgm:presLayoutVars>
      </dgm:prSet>
      <dgm:spPr/>
    </dgm:pt>
    <dgm:pt modelId="{F73FE47F-DA6A-4A87-AA7B-F179BBA59787}" type="pres">
      <dgm:prSet presAssocID="{0368D021-B31C-4BC2-B5C9-BF751A848423}" presName="sibTrans" presStyleLbl="sibTrans2D1" presStyleIdx="5" presStyleCnt="10"/>
      <dgm:spPr/>
    </dgm:pt>
    <dgm:pt modelId="{72C404FE-D691-4768-98E6-FCA0A6E337A5}" type="pres">
      <dgm:prSet presAssocID="{28833773-00CF-4FB8-B352-A8FF511EA497}" presName="child" presStyleLbl="alignAccFollowNode1" presStyleIdx="5" presStyleCnt="10">
        <dgm:presLayoutVars>
          <dgm:chMax val="0"/>
          <dgm:bulletEnabled val="1"/>
        </dgm:presLayoutVars>
      </dgm:prSet>
      <dgm:spPr/>
    </dgm:pt>
    <dgm:pt modelId="{A018A130-54B6-424A-883D-AD2368AA9428}" type="pres">
      <dgm:prSet presAssocID="{FA86DF4D-533E-4969-9178-8A7B5ABA7553}" presName="hSp" presStyleCnt="0"/>
      <dgm:spPr/>
    </dgm:pt>
    <dgm:pt modelId="{FF5E8BA9-52E4-46D7-8B54-B045C09B4B74}" type="pres">
      <dgm:prSet presAssocID="{907E4949-532B-4228-A22A-AA2E1095540E}" presName="vertFlow" presStyleCnt="0"/>
      <dgm:spPr/>
    </dgm:pt>
    <dgm:pt modelId="{29917F5E-787B-4608-9EBB-F80EADA1E4CC}" type="pres">
      <dgm:prSet presAssocID="{907E4949-532B-4228-A22A-AA2E1095540E}" presName="header" presStyleLbl="node1" presStyleIdx="2" presStyleCnt="3"/>
      <dgm:spPr/>
    </dgm:pt>
    <dgm:pt modelId="{C6A3C4A9-8EB8-4077-9E71-44C54983B9BF}" type="pres">
      <dgm:prSet presAssocID="{3C482C06-19DF-4BE5-93EB-BB5A7D12003D}" presName="parTrans" presStyleLbl="sibTrans2D1" presStyleIdx="6" presStyleCnt="10"/>
      <dgm:spPr/>
    </dgm:pt>
    <dgm:pt modelId="{D2404F38-874F-4DF4-B8BE-41A207821DD4}" type="pres">
      <dgm:prSet presAssocID="{CEB5D208-2919-49FD-9690-D7827E94AD02}" presName="child" presStyleLbl="alignAccFollowNode1" presStyleIdx="6" presStyleCnt="10">
        <dgm:presLayoutVars>
          <dgm:chMax val="0"/>
          <dgm:bulletEnabled val="1"/>
        </dgm:presLayoutVars>
      </dgm:prSet>
      <dgm:spPr/>
    </dgm:pt>
    <dgm:pt modelId="{EE960E02-7BB0-4ABA-8F91-CA569427B8B2}" type="pres">
      <dgm:prSet presAssocID="{1B144DBD-C608-4F31-9B2E-1C4B8391B462}" presName="sibTrans" presStyleLbl="sibTrans2D1" presStyleIdx="7" presStyleCnt="10"/>
      <dgm:spPr/>
    </dgm:pt>
    <dgm:pt modelId="{25E926DE-9CC0-4934-8C93-232489924CB5}" type="pres">
      <dgm:prSet presAssocID="{767FAACE-4F28-4300-93E0-2F4E2E501FF3}" presName="child" presStyleLbl="alignAccFollowNode1" presStyleIdx="7" presStyleCnt="10">
        <dgm:presLayoutVars>
          <dgm:chMax val="0"/>
          <dgm:bulletEnabled val="1"/>
        </dgm:presLayoutVars>
      </dgm:prSet>
      <dgm:spPr/>
    </dgm:pt>
    <dgm:pt modelId="{2223C3DC-C613-425A-9A02-AF4FBE5F4F68}" type="pres">
      <dgm:prSet presAssocID="{4D6970B7-20B7-42A9-B969-C9757AFC184E}" presName="sibTrans" presStyleLbl="sibTrans2D1" presStyleIdx="8" presStyleCnt="10"/>
      <dgm:spPr/>
    </dgm:pt>
    <dgm:pt modelId="{DEC3E7FA-0EF3-4150-B98F-F2F46D74C87A}" type="pres">
      <dgm:prSet presAssocID="{8A8F4777-5942-4317-8339-29F702D95DBF}" presName="child" presStyleLbl="alignAccFollowNode1" presStyleIdx="8" presStyleCnt="10" custScaleY="187021">
        <dgm:presLayoutVars>
          <dgm:chMax val="0"/>
          <dgm:bulletEnabled val="1"/>
        </dgm:presLayoutVars>
      </dgm:prSet>
      <dgm:spPr/>
    </dgm:pt>
    <dgm:pt modelId="{D8C3789E-BD63-4C4A-86DD-533567063712}" type="pres">
      <dgm:prSet presAssocID="{E7A29CDE-95C0-4EA1-B6BA-3BA85EC3D862}" presName="sibTrans" presStyleLbl="sibTrans2D1" presStyleIdx="9" presStyleCnt="10"/>
      <dgm:spPr/>
    </dgm:pt>
    <dgm:pt modelId="{FAE8A06F-6A5B-454E-920F-7DF403A05FBD}" type="pres">
      <dgm:prSet presAssocID="{25D6FF04-0E19-40D4-BC59-80269F061649}" presName="child" presStyleLbl="alignAccFollowNode1" presStyleIdx="9" presStyleCnt="10" custScaleY="125097">
        <dgm:presLayoutVars>
          <dgm:chMax val="0"/>
          <dgm:bulletEnabled val="1"/>
        </dgm:presLayoutVars>
      </dgm:prSet>
      <dgm:spPr/>
    </dgm:pt>
  </dgm:ptLst>
  <dgm:cxnLst>
    <dgm:cxn modelId="{1721B803-B497-4F4D-A8BE-2C42CBD7B62E}" type="presOf" srcId="{1B144DBD-C608-4F31-9B2E-1C4B8391B462}" destId="{EE960E02-7BB0-4ABA-8F91-CA569427B8B2}" srcOrd="0" destOrd="0" presId="urn:microsoft.com/office/officeart/2005/8/layout/lProcess1"/>
    <dgm:cxn modelId="{AB013C08-6B14-4571-A05F-34E19DC4E81C}" srcId="{8A13593C-E3EF-4E84-BD50-52B3C6C44CAB}" destId="{44F762B0-4008-49CE-AAE8-1D7FC24DB859}" srcOrd="2" destOrd="0" parTransId="{E9809319-E0D5-47F4-B0F1-EAC757FA4D30}" sibTransId="{D36FD8EC-7BC5-4210-A804-DAA8BFA9A7A8}"/>
    <dgm:cxn modelId="{2278A709-9EAF-475D-BC7D-E97DF9C1ED8D}" type="presOf" srcId="{8D0C2E48-47EC-49F2-9D20-3A28894FE4B1}" destId="{88A61BF5-466F-4933-A6D5-E0AF447FBB81}" srcOrd="0" destOrd="0" presId="urn:microsoft.com/office/officeart/2005/8/layout/lProcess1"/>
    <dgm:cxn modelId="{A664A00A-7A2F-4A22-8C33-296BC920DE38}" type="presOf" srcId="{011848A5-2C88-424F-9008-2244A2CF47A9}" destId="{19A5943C-7D38-4E1F-84D8-144E1B2BBFB6}" srcOrd="0" destOrd="0" presId="urn:microsoft.com/office/officeart/2005/8/layout/lProcess1"/>
    <dgm:cxn modelId="{A8641D11-ECD1-45CF-AFC3-8DB64CC6D59B}" type="presOf" srcId="{D695CB2C-9981-4D66-BA1A-66BBFEE79819}" destId="{BB5A6896-D965-4E50-8AF1-59A440EE10B1}" srcOrd="0" destOrd="0" presId="urn:microsoft.com/office/officeart/2005/8/layout/lProcess1"/>
    <dgm:cxn modelId="{59007125-A6F9-4EC2-B2ED-37E46C4D989D}" type="presOf" srcId="{767FAACE-4F28-4300-93E0-2F4E2E501FF3}" destId="{25E926DE-9CC0-4934-8C93-232489924CB5}" srcOrd="0" destOrd="0" presId="urn:microsoft.com/office/officeart/2005/8/layout/lProcess1"/>
    <dgm:cxn modelId="{4A20EF28-3129-4C3B-80A8-07A7DEF3AD80}" type="presOf" srcId="{182B3B07-9A1F-42FE-9492-768D359377E8}" destId="{BD7412DB-A770-44E0-85B8-BD58D0F49B57}" srcOrd="0" destOrd="0" presId="urn:microsoft.com/office/officeart/2005/8/layout/lProcess1"/>
    <dgm:cxn modelId="{72B92E2B-B58C-4BE4-B53C-3AA24B9CF663}" srcId="{907E4949-532B-4228-A22A-AA2E1095540E}" destId="{8A8F4777-5942-4317-8339-29F702D95DBF}" srcOrd="2" destOrd="0" parTransId="{098BD85A-C129-40A1-821B-C4D5F84C1E09}" sibTransId="{E7A29CDE-95C0-4EA1-B6BA-3BA85EC3D862}"/>
    <dgm:cxn modelId="{1BEE9137-6A1E-44B0-BA22-7F8452F80FAE}" type="presOf" srcId="{FA86DF4D-533E-4969-9178-8A7B5ABA7553}" destId="{319E07CB-F079-499A-8765-0EE7E9868237}" srcOrd="0" destOrd="0" presId="urn:microsoft.com/office/officeart/2005/8/layout/lProcess1"/>
    <dgm:cxn modelId="{86E9F939-1496-4403-A8A9-8A3A8EBCF79F}" type="presOf" srcId="{4D6970B7-20B7-42A9-B969-C9757AFC184E}" destId="{2223C3DC-C613-425A-9A02-AF4FBE5F4F68}" srcOrd="0" destOrd="0" presId="urn:microsoft.com/office/officeart/2005/8/layout/lProcess1"/>
    <dgm:cxn modelId="{869CEF3D-41DC-4304-ADC3-567B96023978}" srcId="{8A13593C-E3EF-4E84-BD50-52B3C6C44CAB}" destId="{BA1268C5-2B5C-4DFF-8440-26A5719F6CB5}" srcOrd="3" destOrd="0" parTransId="{98B33D00-603A-4E53-ACDC-924BC79C89A6}" sibTransId="{35685DA2-6B52-43E7-A3E6-2D2EA75A8D7B}"/>
    <dgm:cxn modelId="{206E035C-1F83-4AF8-91FA-3C2F36F742FE}" srcId="{27FB3AAA-E588-425E-A71E-373CD026939D}" destId="{907E4949-532B-4228-A22A-AA2E1095540E}" srcOrd="2" destOrd="0" parTransId="{B7EA89C0-19D0-4DB2-89F7-EF2DDA16A900}" sibTransId="{68D0AEB4-05DF-4C61-B1A1-F6AE7762F92B}"/>
    <dgm:cxn modelId="{8383495C-DDF9-4713-9957-34F507F1480C}" srcId="{27FB3AAA-E588-425E-A71E-373CD026939D}" destId="{FA86DF4D-533E-4969-9178-8A7B5ABA7553}" srcOrd="1" destOrd="0" parTransId="{9D8E3702-DF52-4A9E-8B16-E77C23929B94}" sibTransId="{8D1A4280-33B8-4A69-92C9-A673EC349258}"/>
    <dgm:cxn modelId="{6D3A6061-D30F-4663-B3C9-1657CA0F0330}" srcId="{FA86DF4D-533E-4969-9178-8A7B5ABA7553}" destId="{011848A5-2C88-424F-9008-2244A2CF47A9}" srcOrd="0" destOrd="0" parTransId="{A87DB665-3870-4450-9A8D-E6AF4A44F6A2}" sibTransId="{0368D021-B31C-4BC2-B5C9-BF751A848423}"/>
    <dgm:cxn modelId="{C5D92F6A-3F92-413F-B49B-8EB847EF6916}" srcId="{907E4949-532B-4228-A22A-AA2E1095540E}" destId="{25D6FF04-0E19-40D4-BC59-80269F061649}" srcOrd="3" destOrd="0" parTransId="{EFDF84E4-97B6-4250-9393-0C0935949FD8}" sibTransId="{A148A145-751C-4F71-9444-65DBE8C40795}"/>
    <dgm:cxn modelId="{89E82B71-A7AE-4AEB-B446-32E694F8D825}" type="presOf" srcId="{D36FD8EC-7BC5-4210-A804-DAA8BFA9A7A8}" destId="{6705003F-DB74-4302-9089-0BA2422D6CBB}" srcOrd="0" destOrd="0" presId="urn:microsoft.com/office/officeart/2005/8/layout/lProcess1"/>
    <dgm:cxn modelId="{402F1376-3B26-4F91-8EE1-A0D51F830E0D}" type="presOf" srcId="{8A13593C-E3EF-4E84-BD50-52B3C6C44CAB}" destId="{38AB3DA6-EC2D-40D0-A3DF-734DE4EF6D73}" srcOrd="0" destOrd="0" presId="urn:microsoft.com/office/officeart/2005/8/layout/lProcess1"/>
    <dgm:cxn modelId="{2ED70A59-D41B-4F22-A9EC-519E9D2CB1E1}" srcId="{27FB3AAA-E588-425E-A71E-373CD026939D}" destId="{8A13593C-E3EF-4E84-BD50-52B3C6C44CAB}" srcOrd="0" destOrd="0" parTransId="{23B9F5AC-251B-444F-BC2C-1E06CF7836FD}" sibTransId="{D83623C4-FFF3-4BBB-BFB5-8041D0732BBE}"/>
    <dgm:cxn modelId="{EB2DA279-F8BC-4E57-A4A8-9C771CF98B9E}" type="presOf" srcId="{E7A29CDE-95C0-4EA1-B6BA-3BA85EC3D862}" destId="{D8C3789E-BD63-4C4A-86DD-533567063712}" srcOrd="0" destOrd="0" presId="urn:microsoft.com/office/officeart/2005/8/layout/lProcess1"/>
    <dgm:cxn modelId="{8E703C7B-1317-4683-B3CF-DEE449E377BD}" type="presOf" srcId="{AAF1816D-35C4-4105-9ADD-4F19DF73C61F}" destId="{0B28E589-AB23-4042-AFB5-1611E5B9EAFF}" srcOrd="0" destOrd="0" presId="urn:microsoft.com/office/officeart/2005/8/layout/lProcess1"/>
    <dgm:cxn modelId="{05A8E586-FCFC-446C-8017-E154745C38E6}" srcId="{907E4949-532B-4228-A22A-AA2E1095540E}" destId="{767FAACE-4F28-4300-93E0-2F4E2E501FF3}" srcOrd="1" destOrd="0" parTransId="{9D1754AE-A1FD-4E58-A093-A9BB88F7331C}" sibTransId="{4D6970B7-20B7-42A9-B969-C9757AFC184E}"/>
    <dgm:cxn modelId="{B09B5797-A0E7-4575-A003-3D759986DCF9}" type="presOf" srcId="{907E4949-532B-4228-A22A-AA2E1095540E}" destId="{29917F5E-787B-4608-9EBB-F80EADA1E4CC}" srcOrd="0" destOrd="0" presId="urn:microsoft.com/office/officeart/2005/8/layout/lProcess1"/>
    <dgm:cxn modelId="{00859597-7379-4741-932F-108DA09257A2}" type="presOf" srcId="{25D6FF04-0E19-40D4-BC59-80269F061649}" destId="{FAE8A06F-6A5B-454E-920F-7DF403A05FBD}" srcOrd="0" destOrd="0" presId="urn:microsoft.com/office/officeart/2005/8/layout/lProcess1"/>
    <dgm:cxn modelId="{9D363A9D-756F-4C87-925F-1F7D48674B89}" type="presOf" srcId="{8A8F4777-5942-4317-8339-29F702D95DBF}" destId="{DEC3E7FA-0EF3-4150-B98F-F2F46D74C87A}" srcOrd="0" destOrd="0" presId="urn:microsoft.com/office/officeart/2005/8/layout/lProcess1"/>
    <dgm:cxn modelId="{DA1AC49D-DF33-43F4-B06A-BB3C270DEA43}" srcId="{8A13593C-E3EF-4E84-BD50-52B3C6C44CAB}" destId="{D695CB2C-9981-4D66-BA1A-66BBFEE79819}" srcOrd="0" destOrd="0" parTransId="{182B3B07-9A1F-42FE-9492-768D359377E8}" sibTransId="{8D0C2E48-47EC-49F2-9D20-3A28894FE4B1}"/>
    <dgm:cxn modelId="{681AC1AE-C60B-43E4-8D5D-DD5505800477}" type="presOf" srcId="{BA1268C5-2B5C-4DFF-8440-26A5719F6CB5}" destId="{668ADFE7-7BE1-457E-A125-4E3C4BF9D444}" srcOrd="0" destOrd="0" presId="urn:microsoft.com/office/officeart/2005/8/layout/lProcess1"/>
    <dgm:cxn modelId="{1AE120B1-00A7-4F08-9E71-44E8D0DA707E}" type="presOf" srcId="{3C482C06-19DF-4BE5-93EB-BB5A7D12003D}" destId="{C6A3C4A9-8EB8-4077-9E71-44C54983B9BF}" srcOrd="0" destOrd="0" presId="urn:microsoft.com/office/officeart/2005/8/layout/lProcess1"/>
    <dgm:cxn modelId="{C59F64B5-2C03-42A3-A4F5-B4BCE3DCFD63}" srcId="{FA86DF4D-533E-4969-9178-8A7B5ABA7553}" destId="{28833773-00CF-4FB8-B352-A8FF511EA497}" srcOrd="1" destOrd="0" parTransId="{16567E8C-3135-4172-8D8E-8C44963B53CE}" sibTransId="{405097DD-6D99-44DA-B5D5-7133538D8F25}"/>
    <dgm:cxn modelId="{A8D3D9B6-967B-457A-A50A-ABD7A9D32F3E}" type="presOf" srcId="{4094B1B6-AFA5-41B9-AF00-04BD37A21D4F}" destId="{AF8BF3EA-9422-4BE9-B3DD-61DA7D949F77}" srcOrd="0" destOrd="0" presId="urn:microsoft.com/office/officeart/2005/8/layout/lProcess1"/>
    <dgm:cxn modelId="{1BE8B6BB-C8B2-49A7-823B-CD76B85EBD22}" type="presOf" srcId="{27FB3AAA-E588-425E-A71E-373CD026939D}" destId="{4169D06A-5946-4E7F-8DC7-D508635135D1}" srcOrd="0" destOrd="0" presId="urn:microsoft.com/office/officeart/2005/8/layout/lProcess1"/>
    <dgm:cxn modelId="{F76000C1-959E-4EA3-88E8-96E9CC86FD96}" type="presOf" srcId="{CEB5D208-2919-49FD-9690-D7827E94AD02}" destId="{D2404F38-874F-4DF4-B8BE-41A207821DD4}" srcOrd="0" destOrd="0" presId="urn:microsoft.com/office/officeart/2005/8/layout/lProcess1"/>
    <dgm:cxn modelId="{D769A4C6-FB2C-486E-B6EA-A253A86F6059}" srcId="{907E4949-532B-4228-A22A-AA2E1095540E}" destId="{CEB5D208-2919-49FD-9690-D7827E94AD02}" srcOrd="0" destOrd="0" parTransId="{3C482C06-19DF-4BE5-93EB-BB5A7D12003D}" sibTransId="{1B144DBD-C608-4F31-9B2E-1C4B8391B462}"/>
    <dgm:cxn modelId="{5B4F9FC7-3CCE-4654-A96F-274C41A52946}" srcId="{8A13593C-E3EF-4E84-BD50-52B3C6C44CAB}" destId="{4094B1B6-AFA5-41B9-AF00-04BD37A21D4F}" srcOrd="1" destOrd="0" parTransId="{DC271E7D-796D-4E0F-B4BD-087FAE795955}" sibTransId="{AAF1816D-35C4-4105-9ADD-4F19DF73C61F}"/>
    <dgm:cxn modelId="{123C8BD8-6C8B-436C-BE66-C72E8B9DE523}" type="presOf" srcId="{A87DB665-3870-4450-9A8D-E6AF4A44F6A2}" destId="{4CCCC81E-097B-4CED-BB00-8381D4B1E0FA}" srcOrd="0" destOrd="0" presId="urn:microsoft.com/office/officeart/2005/8/layout/lProcess1"/>
    <dgm:cxn modelId="{4A9202DD-3C00-4A88-9F45-BD55F2BB9C5C}" type="presOf" srcId="{0368D021-B31C-4BC2-B5C9-BF751A848423}" destId="{F73FE47F-DA6A-4A87-AA7B-F179BBA59787}" srcOrd="0" destOrd="0" presId="urn:microsoft.com/office/officeart/2005/8/layout/lProcess1"/>
    <dgm:cxn modelId="{6ACD7BDD-97F8-42A7-94E3-9F086E16BC3D}" type="presOf" srcId="{44F762B0-4008-49CE-AAE8-1D7FC24DB859}" destId="{878A098E-45EF-4C94-A3E9-3AAF353C7094}" srcOrd="0" destOrd="0" presId="urn:microsoft.com/office/officeart/2005/8/layout/lProcess1"/>
    <dgm:cxn modelId="{6CCFE1FC-C78D-4E22-AA23-93E73E0D6BD1}" type="presOf" srcId="{28833773-00CF-4FB8-B352-A8FF511EA497}" destId="{72C404FE-D691-4768-98E6-FCA0A6E337A5}" srcOrd="0" destOrd="0" presId="urn:microsoft.com/office/officeart/2005/8/layout/lProcess1"/>
    <dgm:cxn modelId="{8A47D0D9-4E15-4534-BC88-814AF504D912}" type="presParOf" srcId="{4169D06A-5946-4E7F-8DC7-D508635135D1}" destId="{C4E23D06-E50B-45FC-88D8-0B8C547400E4}" srcOrd="0" destOrd="0" presId="urn:microsoft.com/office/officeart/2005/8/layout/lProcess1"/>
    <dgm:cxn modelId="{7B633783-1228-443C-ABAB-1B1E0898B587}" type="presParOf" srcId="{C4E23D06-E50B-45FC-88D8-0B8C547400E4}" destId="{38AB3DA6-EC2D-40D0-A3DF-734DE4EF6D73}" srcOrd="0" destOrd="0" presId="urn:microsoft.com/office/officeart/2005/8/layout/lProcess1"/>
    <dgm:cxn modelId="{31455029-ABBE-4C45-8699-0C0C4F22EFF8}" type="presParOf" srcId="{C4E23D06-E50B-45FC-88D8-0B8C547400E4}" destId="{BD7412DB-A770-44E0-85B8-BD58D0F49B57}" srcOrd="1" destOrd="0" presId="urn:microsoft.com/office/officeart/2005/8/layout/lProcess1"/>
    <dgm:cxn modelId="{2F630AFF-CC6A-4B7D-BB25-9D433A228E37}" type="presParOf" srcId="{C4E23D06-E50B-45FC-88D8-0B8C547400E4}" destId="{BB5A6896-D965-4E50-8AF1-59A440EE10B1}" srcOrd="2" destOrd="0" presId="urn:microsoft.com/office/officeart/2005/8/layout/lProcess1"/>
    <dgm:cxn modelId="{39A55320-9CB4-465B-AAE7-B3F5A84F1916}" type="presParOf" srcId="{C4E23D06-E50B-45FC-88D8-0B8C547400E4}" destId="{88A61BF5-466F-4933-A6D5-E0AF447FBB81}" srcOrd="3" destOrd="0" presId="urn:microsoft.com/office/officeart/2005/8/layout/lProcess1"/>
    <dgm:cxn modelId="{4C6C6DB7-B47D-4111-A108-3C2E70D4386E}" type="presParOf" srcId="{C4E23D06-E50B-45FC-88D8-0B8C547400E4}" destId="{AF8BF3EA-9422-4BE9-B3DD-61DA7D949F77}" srcOrd="4" destOrd="0" presId="urn:microsoft.com/office/officeart/2005/8/layout/lProcess1"/>
    <dgm:cxn modelId="{06EECA09-B575-451D-9E2B-2151046131B8}" type="presParOf" srcId="{C4E23D06-E50B-45FC-88D8-0B8C547400E4}" destId="{0B28E589-AB23-4042-AFB5-1611E5B9EAFF}" srcOrd="5" destOrd="0" presId="urn:microsoft.com/office/officeart/2005/8/layout/lProcess1"/>
    <dgm:cxn modelId="{31466EAF-71A6-41C3-B858-C60941168732}" type="presParOf" srcId="{C4E23D06-E50B-45FC-88D8-0B8C547400E4}" destId="{878A098E-45EF-4C94-A3E9-3AAF353C7094}" srcOrd="6" destOrd="0" presId="urn:microsoft.com/office/officeart/2005/8/layout/lProcess1"/>
    <dgm:cxn modelId="{AF6E7B90-9967-4450-8CBF-9AFC1C3A03B4}" type="presParOf" srcId="{C4E23D06-E50B-45FC-88D8-0B8C547400E4}" destId="{6705003F-DB74-4302-9089-0BA2422D6CBB}" srcOrd="7" destOrd="0" presId="urn:microsoft.com/office/officeart/2005/8/layout/lProcess1"/>
    <dgm:cxn modelId="{45D08E37-F047-4009-BB93-0F0ABFD303A2}" type="presParOf" srcId="{C4E23D06-E50B-45FC-88D8-0B8C547400E4}" destId="{668ADFE7-7BE1-457E-A125-4E3C4BF9D444}" srcOrd="8" destOrd="0" presId="urn:microsoft.com/office/officeart/2005/8/layout/lProcess1"/>
    <dgm:cxn modelId="{B79B45C3-90FA-4060-B3D1-13DA1DD588D7}" type="presParOf" srcId="{4169D06A-5946-4E7F-8DC7-D508635135D1}" destId="{F35296BC-E53E-4157-9A4C-EFEDAADD4D25}" srcOrd="1" destOrd="0" presId="urn:microsoft.com/office/officeart/2005/8/layout/lProcess1"/>
    <dgm:cxn modelId="{08890460-BA83-44B4-9505-26EDEB3768E5}" type="presParOf" srcId="{4169D06A-5946-4E7F-8DC7-D508635135D1}" destId="{13DF15A6-8278-47BA-8BCD-52D41808A1B5}" srcOrd="2" destOrd="0" presId="urn:microsoft.com/office/officeart/2005/8/layout/lProcess1"/>
    <dgm:cxn modelId="{3C8CF29F-147E-4552-981D-42514120CD8F}" type="presParOf" srcId="{13DF15A6-8278-47BA-8BCD-52D41808A1B5}" destId="{319E07CB-F079-499A-8765-0EE7E9868237}" srcOrd="0" destOrd="0" presId="urn:microsoft.com/office/officeart/2005/8/layout/lProcess1"/>
    <dgm:cxn modelId="{DBB124C2-C456-4063-9CC5-290E63B22628}" type="presParOf" srcId="{13DF15A6-8278-47BA-8BCD-52D41808A1B5}" destId="{4CCCC81E-097B-4CED-BB00-8381D4B1E0FA}" srcOrd="1" destOrd="0" presId="urn:microsoft.com/office/officeart/2005/8/layout/lProcess1"/>
    <dgm:cxn modelId="{CA9FC774-612A-4CBB-BF03-0265867F48B9}" type="presParOf" srcId="{13DF15A6-8278-47BA-8BCD-52D41808A1B5}" destId="{19A5943C-7D38-4E1F-84D8-144E1B2BBFB6}" srcOrd="2" destOrd="0" presId="urn:microsoft.com/office/officeart/2005/8/layout/lProcess1"/>
    <dgm:cxn modelId="{43E967E0-0853-40A5-AA34-D9391D1C520A}" type="presParOf" srcId="{13DF15A6-8278-47BA-8BCD-52D41808A1B5}" destId="{F73FE47F-DA6A-4A87-AA7B-F179BBA59787}" srcOrd="3" destOrd="0" presId="urn:microsoft.com/office/officeart/2005/8/layout/lProcess1"/>
    <dgm:cxn modelId="{E07C5443-2B2D-4D95-8E29-1C7E555742FE}" type="presParOf" srcId="{13DF15A6-8278-47BA-8BCD-52D41808A1B5}" destId="{72C404FE-D691-4768-98E6-FCA0A6E337A5}" srcOrd="4" destOrd="0" presId="urn:microsoft.com/office/officeart/2005/8/layout/lProcess1"/>
    <dgm:cxn modelId="{5EF5154F-0DD2-46BA-A485-6D83EB025F0E}" type="presParOf" srcId="{4169D06A-5946-4E7F-8DC7-D508635135D1}" destId="{A018A130-54B6-424A-883D-AD2368AA9428}" srcOrd="3" destOrd="0" presId="urn:microsoft.com/office/officeart/2005/8/layout/lProcess1"/>
    <dgm:cxn modelId="{ED862B83-9F75-4864-AB55-E536319841F8}" type="presParOf" srcId="{4169D06A-5946-4E7F-8DC7-D508635135D1}" destId="{FF5E8BA9-52E4-46D7-8B54-B045C09B4B74}" srcOrd="4" destOrd="0" presId="urn:microsoft.com/office/officeart/2005/8/layout/lProcess1"/>
    <dgm:cxn modelId="{FD0A6FC0-3940-4C6C-A6B9-FAB271B7462E}" type="presParOf" srcId="{FF5E8BA9-52E4-46D7-8B54-B045C09B4B74}" destId="{29917F5E-787B-4608-9EBB-F80EADA1E4CC}" srcOrd="0" destOrd="0" presId="urn:microsoft.com/office/officeart/2005/8/layout/lProcess1"/>
    <dgm:cxn modelId="{676B301D-6654-4547-824F-26068D1632DC}" type="presParOf" srcId="{FF5E8BA9-52E4-46D7-8B54-B045C09B4B74}" destId="{C6A3C4A9-8EB8-4077-9E71-44C54983B9BF}" srcOrd="1" destOrd="0" presId="urn:microsoft.com/office/officeart/2005/8/layout/lProcess1"/>
    <dgm:cxn modelId="{4B4A70CB-B26E-4D5D-8ABB-A87DC556E697}" type="presParOf" srcId="{FF5E8BA9-52E4-46D7-8B54-B045C09B4B74}" destId="{D2404F38-874F-4DF4-B8BE-41A207821DD4}" srcOrd="2" destOrd="0" presId="urn:microsoft.com/office/officeart/2005/8/layout/lProcess1"/>
    <dgm:cxn modelId="{45C6E032-7DBD-47EC-8314-443D9E9DE1E4}" type="presParOf" srcId="{FF5E8BA9-52E4-46D7-8B54-B045C09B4B74}" destId="{EE960E02-7BB0-4ABA-8F91-CA569427B8B2}" srcOrd="3" destOrd="0" presId="urn:microsoft.com/office/officeart/2005/8/layout/lProcess1"/>
    <dgm:cxn modelId="{634A0D34-CBD7-48D2-BC00-F07F4E1E3A6C}" type="presParOf" srcId="{FF5E8BA9-52E4-46D7-8B54-B045C09B4B74}" destId="{25E926DE-9CC0-4934-8C93-232489924CB5}" srcOrd="4" destOrd="0" presId="urn:microsoft.com/office/officeart/2005/8/layout/lProcess1"/>
    <dgm:cxn modelId="{4E174FD9-6235-4211-B054-8A6224AE798A}" type="presParOf" srcId="{FF5E8BA9-52E4-46D7-8B54-B045C09B4B74}" destId="{2223C3DC-C613-425A-9A02-AF4FBE5F4F68}" srcOrd="5" destOrd="0" presId="urn:microsoft.com/office/officeart/2005/8/layout/lProcess1"/>
    <dgm:cxn modelId="{0737A545-9067-4E67-B5E1-E28C68C92C19}" type="presParOf" srcId="{FF5E8BA9-52E4-46D7-8B54-B045C09B4B74}" destId="{DEC3E7FA-0EF3-4150-B98F-F2F46D74C87A}" srcOrd="6" destOrd="0" presId="urn:microsoft.com/office/officeart/2005/8/layout/lProcess1"/>
    <dgm:cxn modelId="{AB193A30-66F8-42B7-96A4-DA24B9F63724}" type="presParOf" srcId="{FF5E8BA9-52E4-46D7-8B54-B045C09B4B74}" destId="{D8C3789E-BD63-4C4A-86DD-533567063712}" srcOrd="7" destOrd="0" presId="urn:microsoft.com/office/officeart/2005/8/layout/lProcess1"/>
    <dgm:cxn modelId="{5AB5196A-50A9-4B00-A0D3-B4C022065E99}" type="presParOf" srcId="{FF5E8BA9-52E4-46D7-8B54-B045C09B4B74}" destId="{FAE8A06F-6A5B-454E-920F-7DF403A05FBD}" srcOrd="8"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B5D987-385E-456A-953F-394F06B9E8C2}" type="doc">
      <dgm:prSet loTypeId="urn:microsoft.com/office/officeart/2008/layout/LinedList" loCatId="list" qsTypeId="urn:microsoft.com/office/officeart/2005/8/quickstyle/simple1" qsCatId="simple" csTypeId="urn:microsoft.com/office/officeart/2005/8/colors/accent0_2" csCatId="mainScheme" phldr="1"/>
      <dgm:spPr/>
      <dgm:t>
        <a:bodyPr/>
        <a:lstStyle/>
        <a:p>
          <a:endParaRPr lang="es-EC"/>
        </a:p>
      </dgm:t>
    </dgm:pt>
    <dgm:pt modelId="{F780EC22-6F62-42EC-97B8-F68F855220DE}">
      <dgm:prSet phldrT="[Texto]" custT="1"/>
      <dgm:spPr/>
      <dgm:t>
        <a:bodyPr vert="vert270" anchor="ctr"/>
        <a:lstStyle/>
        <a:p>
          <a:pPr algn="ctr"/>
          <a:r>
            <a:rPr lang="es-ES" sz="2400" b="1" dirty="0">
              <a:solidFill>
                <a:schemeClr val="accent6">
                  <a:lumMod val="75000"/>
                </a:schemeClr>
              </a:solidFill>
              <a:latin typeface="+mn-lt"/>
            </a:rPr>
            <a:t>MODELO EN CASCADA</a:t>
          </a:r>
          <a:endParaRPr lang="es-EC" sz="2400" dirty="0">
            <a:solidFill>
              <a:schemeClr val="accent6">
                <a:lumMod val="75000"/>
              </a:schemeClr>
            </a:solidFill>
            <a:latin typeface="+mn-lt"/>
          </a:endParaRPr>
        </a:p>
      </dgm:t>
    </dgm:pt>
    <dgm:pt modelId="{B97442BD-AEB3-48D3-8120-232D5A2774DE}" type="parTrans" cxnId="{4BF1709D-0D15-4790-9F57-AD686DF931D9}">
      <dgm:prSet/>
      <dgm:spPr/>
      <dgm:t>
        <a:bodyPr/>
        <a:lstStyle/>
        <a:p>
          <a:pPr algn="just"/>
          <a:endParaRPr lang="es-EC" sz="1400">
            <a:latin typeface="+mn-lt"/>
          </a:endParaRPr>
        </a:p>
      </dgm:t>
    </dgm:pt>
    <dgm:pt modelId="{F024433F-163B-4848-86A7-FDD1D0851517}" type="sibTrans" cxnId="{4BF1709D-0D15-4790-9F57-AD686DF931D9}">
      <dgm:prSet/>
      <dgm:spPr/>
      <dgm:t>
        <a:bodyPr/>
        <a:lstStyle/>
        <a:p>
          <a:pPr algn="just"/>
          <a:endParaRPr lang="es-EC" sz="1400">
            <a:latin typeface="+mn-lt"/>
          </a:endParaRPr>
        </a:p>
      </dgm:t>
    </dgm:pt>
    <dgm:pt modelId="{0F62CD33-E700-44D2-ACE3-8226D4FCEE1A}">
      <dgm:prSet phldrT="[Texto]" custT="1"/>
      <dgm:spPr/>
      <dgm:t>
        <a:bodyPr/>
        <a:lstStyle/>
        <a:p>
          <a:pPr algn="just"/>
          <a:r>
            <a:rPr lang="es-ES" sz="1400" b="1" dirty="0">
              <a:latin typeface="+mn-lt"/>
            </a:rPr>
            <a:t>Características:</a:t>
          </a:r>
          <a:endParaRPr lang="es-EC" sz="1400" b="1" dirty="0">
            <a:latin typeface="+mn-lt"/>
          </a:endParaRPr>
        </a:p>
        <a:p>
          <a:pPr algn="just"/>
          <a:r>
            <a:rPr lang="es-ES" sz="1400" dirty="0">
              <a:latin typeface="+mn-lt"/>
            </a:rPr>
            <a:t>Usualmente en los servicios que debe proveer, limitaciones y metas del software.</a:t>
          </a:r>
          <a:endParaRPr lang="es-EC" sz="1400" dirty="0">
            <a:latin typeface="+mn-lt"/>
          </a:endParaRPr>
        </a:p>
      </dgm:t>
    </dgm:pt>
    <dgm:pt modelId="{BBBFBF01-F21E-474A-BFBB-E574B997CB60}" type="parTrans" cxnId="{265094E1-901F-4564-9236-DDA4349438FC}">
      <dgm:prSet/>
      <dgm:spPr/>
      <dgm:t>
        <a:bodyPr/>
        <a:lstStyle/>
        <a:p>
          <a:pPr algn="just"/>
          <a:endParaRPr lang="es-EC" sz="1400">
            <a:latin typeface="+mn-lt"/>
          </a:endParaRPr>
        </a:p>
      </dgm:t>
    </dgm:pt>
    <dgm:pt modelId="{5C81FFA9-9A5C-4D5B-8DB0-601770E976EB}" type="sibTrans" cxnId="{265094E1-901F-4564-9236-DDA4349438FC}">
      <dgm:prSet/>
      <dgm:spPr/>
      <dgm:t>
        <a:bodyPr/>
        <a:lstStyle/>
        <a:p>
          <a:pPr algn="just"/>
          <a:endParaRPr lang="es-EC" sz="1400">
            <a:latin typeface="+mn-lt"/>
          </a:endParaRPr>
        </a:p>
      </dgm:t>
    </dgm:pt>
    <dgm:pt modelId="{0BE5B16A-E5C1-4AB3-AC2C-76FD061B8A6D}">
      <dgm:prSet phldrT="[Texto]" custT="1"/>
      <dgm:spPr/>
      <dgm:t>
        <a:bodyPr/>
        <a:lstStyle/>
        <a:p>
          <a:pPr algn="just"/>
          <a:r>
            <a:rPr lang="es-ES" sz="1400" b="1" dirty="0">
              <a:latin typeface="+mn-lt"/>
            </a:rPr>
            <a:t>Ventajas:</a:t>
          </a:r>
          <a:endParaRPr lang="es-EC" sz="1400" b="1" dirty="0">
            <a:latin typeface="+mn-lt"/>
          </a:endParaRPr>
        </a:p>
        <a:p>
          <a:pPr algn="just"/>
          <a:r>
            <a:rPr lang="es-ES" sz="1400" dirty="0">
              <a:latin typeface="+mn-lt"/>
            </a:rPr>
            <a:t>La planificación es sencilla.</a:t>
          </a:r>
          <a:endParaRPr lang="es-EC" sz="1400" dirty="0">
            <a:latin typeface="+mn-lt"/>
          </a:endParaRPr>
        </a:p>
        <a:p>
          <a:pPr algn="just"/>
          <a:r>
            <a:rPr lang="es-ES" sz="1400" dirty="0">
              <a:latin typeface="+mn-lt"/>
            </a:rPr>
            <a:t>La calidad del producto resultante es alta.</a:t>
          </a:r>
          <a:endParaRPr lang="es-EC" sz="1400" dirty="0">
            <a:latin typeface="+mn-lt"/>
          </a:endParaRPr>
        </a:p>
        <a:p>
          <a:pPr algn="just"/>
          <a:r>
            <a:rPr lang="es-ES" sz="1400" dirty="0">
              <a:latin typeface="+mn-lt"/>
            </a:rPr>
            <a:t>Permite trabajar con personal poco calificado.</a:t>
          </a:r>
          <a:endParaRPr lang="es-EC" sz="1400" dirty="0">
            <a:latin typeface="+mn-lt"/>
          </a:endParaRPr>
        </a:p>
      </dgm:t>
    </dgm:pt>
    <dgm:pt modelId="{B5905CE4-3A9B-4244-A828-76F27F178BB4}" type="parTrans" cxnId="{650E5EF1-DF85-49D4-BA77-3B7885685353}">
      <dgm:prSet/>
      <dgm:spPr/>
      <dgm:t>
        <a:bodyPr/>
        <a:lstStyle/>
        <a:p>
          <a:pPr algn="just"/>
          <a:endParaRPr lang="es-EC" sz="1400">
            <a:latin typeface="+mn-lt"/>
          </a:endParaRPr>
        </a:p>
      </dgm:t>
    </dgm:pt>
    <dgm:pt modelId="{8BBF2742-13F1-41AD-9900-7A8DA603E67B}" type="sibTrans" cxnId="{650E5EF1-DF85-49D4-BA77-3B7885685353}">
      <dgm:prSet/>
      <dgm:spPr/>
      <dgm:t>
        <a:bodyPr/>
        <a:lstStyle/>
        <a:p>
          <a:pPr algn="just"/>
          <a:endParaRPr lang="es-EC" sz="1400">
            <a:latin typeface="+mn-lt"/>
          </a:endParaRPr>
        </a:p>
      </dgm:t>
    </dgm:pt>
    <dgm:pt modelId="{BD8E2F56-A474-42C4-A051-291E3EEC7846}">
      <dgm:prSet phldrT="[Texto]" custT="1"/>
      <dgm:spPr/>
      <dgm:t>
        <a:bodyPr/>
        <a:lstStyle/>
        <a:p>
          <a:pPr algn="just"/>
          <a:r>
            <a:rPr lang="es-ES" sz="1400" b="1" dirty="0">
              <a:latin typeface="+mn-lt"/>
            </a:rPr>
            <a:t>Desventajas </a:t>
          </a:r>
          <a:endParaRPr lang="es-EC" sz="1400" b="1" dirty="0">
            <a:latin typeface="+mn-lt"/>
          </a:endParaRPr>
        </a:p>
        <a:p>
          <a:pPr algn="just"/>
          <a:r>
            <a:rPr lang="es-ES" sz="1400" dirty="0">
              <a:latin typeface="+mn-lt"/>
            </a:rPr>
            <a:t>Necesidad de tener todos los requisitos al principio.</a:t>
          </a:r>
          <a:endParaRPr lang="es-EC" sz="1400" dirty="0">
            <a:latin typeface="+mn-lt"/>
          </a:endParaRPr>
        </a:p>
        <a:p>
          <a:pPr algn="just"/>
          <a:r>
            <a:rPr lang="es-ES" sz="1400" dirty="0">
              <a:latin typeface="+mn-lt"/>
            </a:rPr>
            <a:t>Si se han cometido errores en una fase es difícil volver a otras.</a:t>
          </a:r>
          <a:endParaRPr lang="es-EC" sz="1400" dirty="0">
            <a:latin typeface="+mn-lt"/>
          </a:endParaRPr>
        </a:p>
        <a:p>
          <a:pPr algn="just"/>
          <a:r>
            <a:rPr lang="es-ES" sz="1400" dirty="0">
              <a:latin typeface="+mn-lt"/>
            </a:rPr>
            <a:t>No se tiene el producto hasta el final si se comete un error en la fase de análisis no lo descubriremos hasta la fecha de entrega</a:t>
          </a:r>
          <a:endParaRPr lang="es-EC" sz="1400" dirty="0">
            <a:latin typeface="+mn-lt"/>
          </a:endParaRPr>
        </a:p>
      </dgm:t>
    </dgm:pt>
    <dgm:pt modelId="{5A8F0EF8-FF59-4004-BB9B-CA2C1FD6F137}" type="parTrans" cxnId="{1A673ABE-946E-4526-84FB-AAB1F7DF8466}">
      <dgm:prSet/>
      <dgm:spPr/>
      <dgm:t>
        <a:bodyPr/>
        <a:lstStyle/>
        <a:p>
          <a:pPr algn="just"/>
          <a:endParaRPr lang="es-EC" sz="1400">
            <a:latin typeface="+mn-lt"/>
          </a:endParaRPr>
        </a:p>
      </dgm:t>
    </dgm:pt>
    <dgm:pt modelId="{E101CF8A-2DAF-450D-80D8-6EF12A96CF6B}" type="sibTrans" cxnId="{1A673ABE-946E-4526-84FB-AAB1F7DF8466}">
      <dgm:prSet/>
      <dgm:spPr/>
      <dgm:t>
        <a:bodyPr/>
        <a:lstStyle/>
        <a:p>
          <a:pPr algn="just"/>
          <a:endParaRPr lang="es-EC" sz="1400">
            <a:latin typeface="+mn-lt"/>
          </a:endParaRPr>
        </a:p>
      </dgm:t>
    </dgm:pt>
    <dgm:pt modelId="{0F2E50F9-CB82-4ED6-91A9-EB314AB2B386}" type="pres">
      <dgm:prSet presAssocID="{27B5D987-385E-456A-953F-394F06B9E8C2}" presName="vert0" presStyleCnt="0">
        <dgm:presLayoutVars>
          <dgm:dir/>
          <dgm:animOne val="branch"/>
          <dgm:animLvl val="lvl"/>
        </dgm:presLayoutVars>
      </dgm:prSet>
      <dgm:spPr/>
    </dgm:pt>
    <dgm:pt modelId="{50FE25F7-1C45-4318-8D6F-D60B5F64FFA1}" type="pres">
      <dgm:prSet presAssocID="{F780EC22-6F62-42EC-97B8-F68F855220DE}" presName="thickLine" presStyleLbl="alignNode1" presStyleIdx="0" presStyleCnt="1"/>
      <dgm:spPr/>
    </dgm:pt>
    <dgm:pt modelId="{1ECC4B2E-78A4-4882-9387-936A49023B7A}" type="pres">
      <dgm:prSet presAssocID="{F780EC22-6F62-42EC-97B8-F68F855220DE}" presName="horz1" presStyleCnt="0"/>
      <dgm:spPr/>
    </dgm:pt>
    <dgm:pt modelId="{8FA41BDE-EBD8-42ED-B7E1-562F9B0AD655}" type="pres">
      <dgm:prSet presAssocID="{F780EC22-6F62-42EC-97B8-F68F855220DE}" presName="tx1" presStyleLbl="revTx" presStyleIdx="0" presStyleCnt="4"/>
      <dgm:spPr/>
    </dgm:pt>
    <dgm:pt modelId="{49949D47-0F8B-4474-9DFE-B5517EE61A7E}" type="pres">
      <dgm:prSet presAssocID="{F780EC22-6F62-42EC-97B8-F68F855220DE}" presName="vert1" presStyleCnt="0"/>
      <dgm:spPr/>
    </dgm:pt>
    <dgm:pt modelId="{D2BC8B7C-6D16-4B63-A6E9-AB27BD8DF0B2}" type="pres">
      <dgm:prSet presAssocID="{0F62CD33-E700-44D2-ACE3-8226D4FCEE1A}" presName="vertSpace2a" presStyleCnt="0"/>
      <dgm:spPr/>
    </dgm:pt>
    <dgm:pt modelId="{7294B9D8-3390-479B-9505-11B31029AFBD}" type="pres">
      <dgm:prSet presAssocID="{0F62CD33-E700-44D2-ACE3-8226D4FCEE1A}" presName="horz2" presStyleCnt="0"/>
      <dgm:spPr/>
    </dgm:pt>
    <dgm:pt modelId="{0F75C05B-7403-4771-8C91-09D04F24BAAA}" type="pres">
      <dgm:prSet presAssocID="{0F62CD33-E700-44D2-ACE3-8226D4FCEE1A}" presName="horzSpace2" presStyleCnt="0"/>
      <dgm:spPr/>
    </dgm:pt>
    <dgm:pt modelId="{D523E661-11BB-4C90-842A-03F53DF284B8}" type="pres">
      <dgm:prSet presAssocID="{0F62CD33-E700-44D2-ACE3-8226D4FCEE1A}" presName="tx2" presStyleLbl="revTx" presStyleIdx="1" presStyleCnt="4" custScaleY="33034"/>
      <dgm:spPr/>
    </dgm:pt>
    <dgm:pt modelId="{8A181F57-CB5C-4700-BA00-393479D461FB}" type="pres">
      <dgm:prSet presAssocID="{0F62CD33-E700-44D2-ACE3-8226D4FCEE1A}" presName="vert2" presStyleCnt="0"/>
      <dgm:spPr/>
    </dgm:pt>
    <dgm:pt modelId="{F38DE933-5415-4BBF-9F3D-D994F98F3386}" type="pres">
      <dgm:prSet presAssocID="{0F62CD33-E700-44D2-ACE3-8226D4FCEE1A}" presName="thinLine2b" presStyleLbl="callout" presStyleIdx="0" presStyleCnt="3"/>
      <dgm:spPr/>
    </dgm:pt>
    <dgm:pt modelId="{2D8F2551-ED59-4D6E-9130-B4A27BDA8230}" type="pres">
      <dgm:prSet presAssocID="{0F62CD33-E700-44D2-ACE3-8226D4FCEE1A}" presName="vertSpace2b" presStyleCnt="0"/>
      <dgm:spPr/>
    </dgm:pt>
    <dgm:pt modelId="{F05431DC-ABAA-4A00-BFB6-74EE1973F9FF}" type="pres">
      <dgm:prSet presAssocID="{0BE5B16A-E5C1-4AB3-AC2C-76FD061B8A6D}" presName="horz2" presStyleCnt="0"/>
      <dgm:spPr/>
    </dgm:pt>
    <dgm:pt modelId="{AA269F58-ECC1-4CC7-ADA8-C50200DA0A59}" type="pres">
      <dgm:prSet presAssocID="{0BE5B16A-E5C1-4AB3-AC2C-76FD061B8A6D}" presName="horzSpace2" presStyleCnt="0"/>
      <dgm:spPr/>
    </dgm:pt>
    <dgm:pt modelId="{7CE01B41-A152-429C-8ABC-93C7705AE027}" type="pres">
      <dgm:prSet presAssocID="{0BE5B16A-E5C1-4AB3-AC2C-76FD061B8A6D}" presName="tx2" presStyleLbl="revTx" presStyleIdx="2" presStyleCnt="4" custScaleY="56501"/>
      <dgm:spPr/>
    </dgm:pt>
    <dgm:pt modelId="{AC0D17D0-D3E7-4C55-88E2-08545D30C251}" type="pres">
      <dgm:prSet presAssocID="{0BE5B16A-E5C1-4AB3-AC2C-76FD061B8A6D}" presName="vert2" presStyleCnt="0"/>
      <dgm:spPr/>
    </dgm:pt>
    <dgm:pt modelId="{AA7B3DB1-65DB-4F0C-9B55-759EC2CA9465}" type="pres">
      <dgm:prSet presAssocID="{0BE5B16A-E5C1-4AB3-AC2C-76FD061B8A6D}" presName="thinLine2b" presStyleLbl="callout" presStyleIdx="1" presStyleCnt="3"/>
      <dgm:spPr/>
    </dgm:pt>
    <dgm:pt modelId="{7B605EA3-9BAA-43D7-913E-9CF51C84A6A4}" type="pres">
      <dgm:prSet presAssocID="{0BE5B16A-E5C1-4AB3-AC2C-76FD061B8A6D}" presName="vertSpace2b" presStyleCnt="0"/>
      <dgm:spPr/>
    </dgm:pt>
    <dgm:pt modelId="{20BEB719-B3C3-41FD-A2C8-540D06C783B0}" type="pres">
      <dgm:prSet presAssocID="{BD8E2F56-A474-42C4-A051-291E3EEC7846}" presName="horz2" presStyleCnt="0"/>
      <dgm:spPr/>
    </dgm:pt>
    <dgm:pt modelId="{02BC38B7-CB31-4AD6-AF22-0DE2CF732A69}" type="pres">
      <dgm:prSet presAssocID="{BD8E2F56-A474-42C4-A051-291E3EEC7846}" presName="horzSpace2" presStyleCnt="0"/>
      <dgm:spPr/>
    </dgm:pt>
    <dgm:pt modelId="{A0530B12-3700-4E8E-B329-8146A1BF22E6}" type="pres">
      <dgm:prSet presAssocID="{BD8E2F56-A474-42C4-A051-291E3EEC7846}" presName="tx2" presStyleLbl="revTx" presStyleIdx="3" presStyleCnt="4" custScaleY="78477"/>
      <dgm:spPr/>
    </dgm:pt>
    <dgm:pt modelId="{D257AB85-600A-4698-9A5C-47B6D0DFA62A}" type="pres">
      <dgm:prSet presAssocID="{BD8E2F56-A474-42C4-A051-291E3EEC7846}" presName="vert2" presStyleCnt="0"/>
      <dgm:spPr/>
    </dgm:pt>
    <dgm:pt modelId="{060FF796-E696-46C6-B94E-87D592CB899E}" type="pres">
      <dgm:prSet presAssocID="{BD8E2F56-A474-42C4-A051-291E3EEC7846}" presName="thinLine2b" presStyleLbl="callout" presStyleIdx="2" presStyleCnt="3"/>
      <dgm:spPr/>
    </dgm:pt>
    <dgm:pt modelId="{FDF8AC5F-72A2-46E9-B75E-BE084A534C60}" type="pres">
      <dgm:prSet presAssocID="{BD8E2F56-A474-42C4-A051-291E3EEC7846}" presName="vertSpace2b" presStyleCnt="0"/>
      <dgm:spPr/>
    </dgm:pt>
  </dgm:ptLst>
  <dgm:cxnLst>
    <dgm:cxn modelId="{1F06D21D-956C-472F-B151-1661524FD3D0}" type="presOf" srcId="{0F62CD33-E700-44D2-ACE3-8226D4FCEE1A}" destId="{D523E661-11BB-4C90-842A-03F53DF284B8}" srcOrd="0" destOrd="0" presId="urn:microsoft.com/office/officeart/2008/layout/LinedList"/>
    <dgm:cxn modelId="{CC81D33D-16EB-438D-B271-A482E0B1B727}" type="presOf" srcId="{BD8E2F56-A474-42C4-A051-291E3EEC7846}" destId="{A0530B12-3700-4E8E-B329-8146A1BF22E6}" srcOrd="0" destOrd="0" presId="urn:microsoft.com/office/officeart/2008/layout/LinedList"/>
    <dgm:cxn modelId="{C485AC67-95EC-479F-8C71-015B4255AF84}" type="presOf" srcId="{0BE5B16A-E5C1-4AB3-AC2C-76FD061B8A6D}" destId="{7CE01B41-A152-429C-8ABC-93C7705AE027}" srcOrd="0" destOrd="0" presId="urn:microsoft.com/office/officeart/2008/layout/LinedList"/>
    <dgm:cxn modelId="{5E34A271-ECB9-413E-B08F-5069201B72C5}" type="presOf" srcId="{27B5D987-385E-456A-953F-394F06B9E8C2}" destId="{0F2E50F9-CB82-4ED6-91A9-EB314AB2B386}" srcOrd="0" destOrd="0" presId="urn:microsoft.com/office/officeart/2008/layout/LinedList"/>
    <dgm:cxn modelId="{9CE3C88B-A6DC-469A-927A-99EC9A68A6FE}" type="presOf" srcId="{F780EC22-6F62-42EC-97B8-F68F855220DE}" destId="{8FA41BDE-EBD8-42ED-B7E1-562F9B0AD655}" srcOrd="0" destOrd="0" presId="urn:microsoft.com/office/officeart/2008/layout/LinedList"/>
    <dgm:cxn modelId="{4BF1709D-0D15-4790-9F57-AD686DF931D9}" srcId="{27B5D987-385E-456A-953F-394F06B9E8C2}" destId="{F780EC22-6F62-42EC-97B8-F68F855220DE}" srcOrd="0" destOrd="0" parTransId="{B97442BD-AEB3-48D3-8120-232D5A2774DE}" sibTransId="{F024433F-163B-4848-86A7-FDD1D0851517}"/>
    <dgm:cxn modelId="{1A673ABE-946E-4526-84FB-AAB1F7DF8466}" srcId="{F780EC22-6F62-42EC-97B8-F68F855220DE}" destId="{BD8E2F56-A474-42C4-A051-291E3EEC7846}" srcOrd="2" destOrd="0" parTransId="{5A8F0EF8-FF59-4004-BB9B-CA2C1FD6F137}" sibTransId="{E101CF8A-2DAF-450D-80D8-6EF12A96CF6B}"/>
    <dgm:cxn modelId="{265094E1-901F-4564-9236-DDA4349438FC}" srcId="{F780EC22-6F62-42EC-97B8-F68F855220DE}" destId="{0F62CD33-E700-44D2-ACE3-8226D4FCEE1A}" srcOrd="0" destOrd="0" parTransId="{BBBFBF01-F21E-474A-BFBB-E574B997CB60}" sibTransId="{5C81FFA9-9A5C-4D5B-8DB0-601770E976EB}"/>
    <dgm:cxn modelId="{650E5EF1-DF85-49D4-BA77-3B7885685353}" srcId="{F780EC22-6F62-42EC-97B8-F68F855220DE}" destId="{0BE5B16A-E5C1-4AB3-AC2C-76FD061B8A6D}" srcOrd="1" destOrd="0" parTransId="{B5905CE4-3A9B-4244-A828-76F27F178BB4}" sibTransId="{8BBF2742-13F1-41AD-9900-7A8DA603E67B}"/>
    <dgm:cxn modelId="{CB24B7BC-AB8D-480F-A8ED-1FC2043EE664}" type="presParOf" srcId="{0F2E50F9-CB82-4ED6-91A9-EB314AB2B386}" destId="{50FE25F7-1C45-4318-8D6F-D60B5F64FFA1}" srcOrd="0" destOrd="0" presId="urn:microsoft.com/office/officeart/2008/layout/LinedList"/>
    <dgm:cxn modelId="{480B10C8-6C5F-4865-8662-60D06C9BAC75}" type="presParOf" srcId="{0F2E50F9-CB82-4ED6-91A9-EB314AB2B386}" destId="{1ECC4B2E-78A4-4882-9387-936A49023B7A}" srcOrd="1" destOrd="0" presId="urn:microsoft.com/office/officeart/2008/layout/LinedList"/>
    <dgm:cxn modelId="{601BB3A0-14E2-41EC-AFE5-E395FEA9C57E}" type="presParOf" srcId="{1ECC4B2E-78A4-4882-9387-936A49023B7A}" destId="{8FA41BDE-EBD8-42ED-B7E1-562F9B0AD655}" srcOrd="0" destOrd="0" presId="urn:microsoft.com/office/officeart/2008/layout/LinedList"/>
    <dgm:cxn modelId="{EC26FB7E-3277-4B2A-A3F3-445F16784FAE}" type="presParOf" srcId="{1ECC4B2E-78A4-4882-9387-936A49023B7A}" destId="{49949D47-0F8B-4474-9DFE-B5517EE61A7E}" srcOrd="1" destOrd="0" presId="urn:microsoft.com/office/officeart/2008/layout/LinedList"/>
    <dgm:cxn modelId="{8C3E79B4-F32C-4E7F-B0E8-AC189DDF8E30}" type="presParOf" srcId="{49949D47-0F8B-4474-9DFE-B5517EE61A7E}" destId="{D2BC8B7C-6D16-4B63-A6E9-AB27BD8DF0B2}" srcOrd="0" destOrd="0" presId="urn:microsoft.com/office/officeart/2008/layout/LinedList"/>
    <dgm:cxn modelId="{82A7C276-9F87-4251-9F9F-6E2E95853711}" type="presParOf" srcId="{49949D47-0F8B-4474-9DFE-B5517EE61A7E}" destId="{7294B9D8-3390-479B-9505-11B31029AFBD}" srcOrd="1" destOrd="0" presId="urn:microsoft.com/office/officeart/2008/layout/LinedList"/>
    <dgm:cxn modelId="{615EFA9E-F3C3-4CD5-835C-495B2AC2BA04}" type="presParOf" srcId="{7294B9D8-3390-479B-9505-11B31029AFBD}" destId="{0F75C05B-7403-4771-8C91-09D04F24BAAA}" srcOrd="0" destOrd="0" presId="urn:microsoft.com/office/officeart/2008/layout/LinedList"/>
    <dgm:cxn modelId="{02C927ED-7BCB-4A86-9BE5-3AE36CF79FAE}" type="presParOf" srcId="{7294B9D8-3390-479B-9505-11B31029AFBD}" destId="{D523E661-11BB-4C90-842A-03F53DF284B8}" srcOrd="1" destOrd="0" presId="urn:microsoft.com/office/officeart/2008/layout/LinedList"/>
    <dgm:cxn modelId="{B57B4088-56A1-4C71-B369-1AC1126B6A71}" type="presParOf" srcId="{7294B9D8-3390-479B-9505-11B31029AFBD}" destId="{8A181F57-CB5C-4700-BA00-393479D461FB}" srcOrd="2" destOrd="0" presId="urn:microsoft.com/office/officeart/2008/layout/LinedList"/>
    <dgm:cxn modelId="{B4AF0D16-2EEA-4D18-A73B-2D0D7CE4B254}" type="presParOf" srcId="{49949D47-0F8B-4474-9DFE-B5517EE61A7E}" destId="{F38DE933-5415-4BBF-9F3D-D994F98F3386}" srcOrd="2" destOrd="0" presId="urn:microsoft.com/office/officeart/2008/layout/LinedList"/>
    <dgm:cxn modelId="{740FE8D1-8AAE-4615-BFDB-A8734A820BE9}" type="presParOf" srcId="{49949D47-0F8B-4474-9DFE-B5517EE61A7E}" destId="{2D8F2551-ED59-4D6E-9130-B4A27BDA8230}" srcOrd="3" destOrd="0" presId="urn:microsoft.com/office/officeart/2008/layout/LinedList"/>
    <dgm:cxn modelId="{0D70AC94-7F9A-4624-B0AA-27C067B05A76}" type="presParOf" srcId="{49949D47-0F8B-4474-9DFE-B5517EE61A7E}" destId="{F05431DC-ABAA-4A00-BFB6-74EE1973F9FF}" srcOrd="4" destOrd="0" presId="urn:microsoft.com/office/officeart/2008/layout/LinedList"/>
    <dgm:cxn modelId="{437EAB5D-8EFE-4C55-8404-298738488F6C}" type="presParOf" srcId="{F05431DC-ABAA-4A00-BFB6-74EE1973F9FF}" destId="{AA269F58-ECC1-4CC7-ADA8-C50200DA0A59}" srcOrd="0" destOrd="0" presId="urn:microsoft.com/office/officeart/2008/layout/LinedList"/>
    <dgm:cxn modelId="{3AF9EDBC-5EEE-4783-B55F-5C58200D8EA8}" type="presParOf" srcId="{F05431DC-ABAA-4A00-BFB6-74EE1973F9FF}" destId="{7CE01B41-A152-429C-8ABC-93C7705AE027}" srcOrd="1" destOrd="0" presId="urn:microsoft.com/office/officeart/2008/layout/LinedList"/>
    <dgm:cxn modelId="{E902A2AB-E0EC-4449-BF24-F357D45C40EE}" type="presParOf" srcId="{F05431DC-ABAA-4A00-BFB6-74EE1973F9FF}" destId="{AC0D17D0-D3E7-4C55-88E2-08545D30C251}" srcOrd="2" destOrd="0" presId="urn:microsoft.com/office/officeart/2008/layout/LinedList"/>
    <dgm:cxn modelId="{07E40E90-EF41-485F-B9B2-B9676E92ABF3}" type="presParOf" srcId="{49949D47-0F8B-4474-9DFE-B5517EE61A7E}" destId="{AA7B3DB1-65DB-4F0C-9B55-759EC2CA9465}" srcOrd="5" destOrd="0" presId="urn:microsoft.com/office/officeart/2008/layout/LinedList"/>
    <dgm:cxn modelId="{A0F225AA-586D-43E5-BD32-6D100F820BD2}" type="presParOf" srcId="{49949D47-0F8B-4474-9DFE-B5517EE61A7E}" destId="{7B605EA3-9BAA-43D7-913E-9CF51C84A6A4}" srcOrd="6" destOrd="0" presId="urn:microsoft.com/office/officeart/2008/layout/LinedList"/>
    <dgm:cxn modelId="{1EF3BEE3-4BFA-459D-A365-56517693F15D}" type="presParOf" srcId="{49949D47-0F8B-4474-9DFE-B5517EE61A7E}" destId="{20BEB719-B3C3-41FD-A2C8-540D06C783B0}" srcOrd="7" destOrd="0" presId="urn:microsoft.com/office/officeart/2008/layout/LinedList"/>
    <dgm:cxn modelId="{DA01F14F-BD54-4D7A-8A4C-57110C03C265}" type="presParOf" srcId="{20BEB719-B3C3-41FD-A2C8-540D06C783B0}" destId="{02BC38B7-CB31-4AD6-AF22-0DE2CF732A69}" srcOrd="0" destOrd="0" presId="urn:microsoft.com/office/officeart/2008/layout/LinedList"/>
    <dgm:cxn modelId="{16AEDA20-8499-4D36-9530-5F016A67B0FA}" type="presParOf" srcId="{20BEB719-B3C3-41FD-A2C8-540D06C783B0}" destId="{A0530B12-3700-4E8E-B329-8146A1BF22E6}" srcOrd="1" destOrd="0" presId="urn:microsoft.com/office/officeart/2008/layout/LinedList"/>
    <dgm:cxn modelId="{84C302F1-B073-43C4-8B3E-C474100B9EE7}" type="presParOf" srcId="{20BEB719-B3C3-41FD-A2C8-540D06C783B0}" destId="{D257AB85-600A-4698-9A5C-47B6D0DFA62A}" srcOrd="2" destOrd="0" presId="urn:microsoft.com/office/officeart/2008/layout/LinedList"/>
    <dgm:cxn modelId="{BAFD5471-2FC4-4DAF-9BC1-F51866C16DDE}" type="presParOf" srcId="{49949D47-0F8B-4474-9DFE-B5517EE61A7E}" destId="{060FF796-E696-46C6-B94E-87D592CB899E}" srcOrd="8" destOrd="0" presId="urn:microsoft.com/office/officeart/2008/layout/LinedList"/>
    <dgm:cxn modelId="{FABDD20F-1826-4D39-A7B3-8B219AC38B4D}" type="presParOf" srcId="{49949D47-0F8B-4474-9DFE-B5517EE61A7E}" destId="{FDF8AC5F-72A2-46E9-B75E-BE084A534C60}"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7C5D81-C437-4404-8F9D-126269410E2B}"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s-EC"/>
        </a:p>
      </dgm:t>
    </dgm:pt>
    <dgm:pt modelId="{F368D542-D5BB-4269-91E0-586D153D8626}">
      <dgm:prSet phldrT="[Texto]" custT="1"/>
      <dgm:spPr/>
      <dgm:t>
        <a:bodyPr/>
        <a:lstStyle/>
        <a:p>
          <a:pPr algn="just"/>
          <a:r>
            <a:rPr lang="es-EC" sz="2400" b="1" dirty="0"/>
            <a:t>Característica</a:t>
          </a:r>
        </a:p>
      </dgm:t>
    </dgm:pt>
    <dgm:pt modelId="{859CAC9A-897F-48C2-999C-70E88B97271A}" type="parTrans" cxnId="{6E8E704F-711D-4D89-AEE5-A3E3CC0F3130}">
      <dgm:prSet/>
      <dgm:spPr/>
      <dgm:t>
        <a:bodyPr/>
        <a:lstStyle/>
        <a:p>
          <a:pPr algn="just"/>
          <a:endParaRPr lang="es-EC"/>
        </a:p>
      </dgm:t>
    </dgm:pt>
    <dgm:pt modelId="{568ADBE3-C2C6-4D6E-BF52-73F84B162A2E}" type="sibTrans" cxnId="{6E8E704F-711D-4D89-AEE5-A3E3CC0F3130}">
      <dgm:prSet/>
      <dgm:spPr/>
      <dgm:t>
        <a:bodyPr/>
        <a:lstStyle/>
        <a:p>
          <a:pPr algn="just"/>
          <a:endParaRPr lang="es-EC"/>
        </a:p>
      </dgm:t>
    </dgm:pt>
    <dgm:pt modelId="{1A5F3811-288D-4B17-A194-04FFB7A521A0}">
      <dgm:prSet phldrT="[Texto]" custT="1"/>
      <dgm:spPr/>
      <dgm:t>
        <a:bodyPr/>
        <a:lstStyle/>
        <a:p>
          <a:pPr algn="just"/>
          <a:r>
            <a:rPr lang="es-ES" sz="2000" dirty="0"/>
            <a:t>La Ingeniería de software, se vale y establece a partir de una serie de modelos que establecen y muestran las distintas etapas y estados por los que pasa un producto software, desde su concepción inicial, pasando por su desarrollo, puesta en marcha y posterior mantenimiento, hasta la retirada del producto. A estos modelos se les denomina «modelos de ciclo de vida del software».</a:t>
          </a:r>
          <a:endParaRPr lang="es-EC" sz="2000" dirty="0"/>
        </a:p>
      </dgm:t>
    </dgm:pt>
    <dgm:pt modelId="{C94F2BC6-3A8D-4F2D-B381-4B5071276E42}" type="parTrans" cxnId="{015282AA-B488-4F55-B834-34B85D9058F0}">
      <dgm:prSet/>
      <dgm:spPr/>
      <dgm:t>
        <a:bodyPr/>
        <a:lstStyle/>
        <a:p>
          <a:pPr algn="just"/>
          <a:endParaRPr lang="es-EC"/>
        </a:p>
      </dgm:t>
    </dgm:pt>
    <dgm:pt modelId="{C464D835-A5E2-4F1B-9737-DC6B9C81231A}" type="sibTrans" cxnId="{015282AA-B488-4F55-B834-34B85D9058F0}">
      <dgm:prSet/>
      <dgm:spPr/>
      <dgm:t>
        <a:bodyPr/>
        <a:lstStyle/>
        <a:p>
          <a:pPr algn="just"/>
          <a:endParaRPr lang="es-EC"/>
        </a:p>
      </dgm:t>
    </dgm:pt>
    <dgm:pt modelId="{BB273601-2979-484F-AE8C-9868B6A1CD1B}" type="pres">
      <dgm:prSet presAssocID="{557C5D81-C437-4404-8F9D-126269410E2B}" presName="linear" presStyleCnt="0">
        <dgm:presLayoutVars>
          <dgm:animLvl val="lvl"/>
          <dgm:resizeHandles val="exact"/>
        </dgm:presLayoutVars>
      </dgm:prSet>
      <dgm:spPr/>
    </dgm:pt>
    <dgm:pt modelId="{C46B8D5F-4C38-4315-8039-B8B3DF971546}" type="pres">
      <dgm:prSet presAssocID="{F368D542-D5BB-4269-91E0-586D153D8626}" presName="parentText" presStyleLbl="node1" presStyleIdx="0" presStyleCnt="1" custScaleY="73440">
        <dgm:presLayoutVars>
          <dgm:chMax val="0"/>
          <dgm:bulletEnabled val="1"/>
        </dgm:presLayoutVars>
      </dgm:prSet>
      <dgm:spPr/>
    </dgm:pt>
    <dgm:pt modelId="{76DA9914-297E-4B63-93F5-282D680EE08C}" type="pres">
      <dgm:prSet presAssocID="{F368D542-D5BB-4269-91E0-586D153D8626}" presName="childText" presStyleLbl="revTx" presStyleIdx="0" presStyleCnt="1">
        <dgm:presLayoutVars>
          <dgm:bulletEnabled val="1"/>
        </dgm:presLayoutVars>
      </dgm:prSet>
      <dgm:spPr/>
    </dgm:pt>
  </dgm:ptLst>
  <dgm:cxnLst>
    <dgm:cxn modelId="{C2E18567-7BFC-4DF6-A530-D5B8B4F9570E}" type="presOf" srcId="{F368D542-D5BB-4269-91E0-586D153D8626}" destId="{C46B8D5F-4C38-4315-8039-B8B3DF971546}" srcOrd="0" destOrd="0" presId="urn:microsoft.com/office/officeart/2005/8/layout/vList2"/>
    <dgm:cxn modelId="{6E8E704F-711D-4D89-AEE5-A3E3CC0F3130}" srcId="{557C5D81-C437-4404-8F9D-126269410E2B}" destId="{F368D542-D5BB-4269-91E0-586D153D8626}" srcOrd="0" destOrd="0" parTransId="{859CAC9A-897F-48C2-999C-70E88B97271A}" sibTransId="{568ADBE3-C2C6-4D6E-BF52-73F84B162A2E}"/>
    <dgm:cxn modelId="{1541B352-0FC5-44A6-A85A-F5F23A6A533A}" type="presOf" srcId="{557C5D81-C437-4404-8F9D-126269410E2B}" destId="{BB273601-2979-484F-AE8C-9868B6A1CD1B}" srcOrd="0" destOrd="0" presId="urn:microsoft.com/office/officeart/2005/8/layout/vList2"/>
    <dgm:cxn modelId="{35E33273-BF8D-4600-9289-4ED1D73EE9D2}" type="presOf" srcId="{1A5F3811-288D-4B17-A194-04FFB7A521A0}" destId="{76DA9914-297E-4B63-93F5-282D680EE08C}" srcOrd="0" destOrd="0" presId="urn:microsoft.com/office/officeart/2005/8/layout/vList2"/>
    <dgm:cxn modelId="{015282AA-B488-4F55-B834-34B85D9058F0}" srcId="{F368D542-D5BB-4269-91E0-586D153D8626}" destId="{1A5F3811-288D-4B17-A194-04FFB7A521A0}" srcOrd="0" destOrd="0" parTransId="{C94F2BC6-3A8D-4F2D-B381-4B5071276E42}" sibTransId="{C464D835-A5E2-4F1B-9737-DC6B9C81231A}"/>
    <dgm:cxn modelId="{E3DB045A-4534-4061-98F8-1A5B98B45AB2}" type="presParOf" srcId="{BB273601-2979-484F-AE8C-9868B6A1CD1B}" destId="{C46B8D5F-4C38-4315-8039-B8B3DF971546}" srcOrd="0" destOrd="0" presId="urn:microsoft.com/office/officeart/2005/8/layout/vList2"/>
    <dgm:cxn modelId="{A7F25CC2-3C49-4818-8CA0-2D8B03CA3711}" type="presParOf" srcId="{BB273601-2979-484F-AE8C-9868B6A1CD1B}" destId="{76DA9914-297E-4B63-93F5-282D680EE08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7EF90E-C9D4-46D7-A9CE-6F172460FAE6}" type="doc">
      <dgm:prSet loTypeId="urn:microsoft.com/office/officeart/2005/8/layout/balance1" loCatId="relationship" qsTypeId="urn:microsoft.com/office/officeart/2005/8/quickstyle/simple2" qsCatId="simple" csTypeId="urn:microsoft.com/office/officeart/2005/8/colors/accent3_2" csCatId="accent3" phldr="1"/>
      <dgm:spPr/>
      <dgm:t>
        <a:bodyPr/>
        <a:lstStyle/>
        <a:p>
          <a:endParaRPr lang="es-EC"/>
        </a:p>
      </dgm:t>
    </dgm:pt>
    <dgm:pt modelId="{CE21DEE7-9D41-494A-977C-A4D303258FE5}">
      <dgm:prSet phldrT="[Texto]" custT="1"/>
      <dgm:spPr>
        <a:solidFill>
          <a:schemeClr val="accent5">
            <a:lumMod val="40000"/>
            <a:lumOff val="60000"/>
            <a:alpha val="90000"/>
          </a:schemeClr>
        </a:solidFill>
      </dgm:spPr>
      <dgm:t>
        <a:bodyPr/>
        <a:lstStyle/>
        <a:p>
          <a:r>
            <a:rPr lang="es-EC" sz="2000" b="1" dirty="0">
              <a:solidFill>
                <a:schemeClr val="tx1"/>
              </a:solidFill>
            </a:rPr>
            <a:t>Ventajas</a:t>
          </a:r>
        </a:p>
      </dgm:t>
    </dgm:pt>
    <dgm:pt modelId="{25D6A30E-A9E2-4CB5-9862-BD89D7755695}" type="parTrans" cxnId="{E9F8EBC3-8AB3-4B0F-97C2-274781D6007C}">
      <dgm:prSet/>
      <dgm:spPr/>
      <dgm:t>
        <a:bodyPr/>
        <a:lstStyle/>
        <a:p>
          <a:endParaRPr lang="es-EC">
            <a:solidFill>
              <a:schemeClr val="tx1"/>
            </a:solidFill>
          </a:endParaRPr>
        </a:p>
      </dgm:t>
    </dgm:pt>
    <dgm:pt modelId="{BED1C150-EA4E-42A4-A984-ED6C1F049398}" type="sibTrans" cxnId="{E9F8EBC3-8AB3-4B0F-97C2-274781D6007C}">
      <dgm:prSet/>
      <dgm:spPr/>
      <dgm:t>
        <a:bodyPr/>
        <a:lstStyle/>
        <a:p>
          <a:endParaRPr lang="es-EC">
            <a:solidFill>
              <a:schemeClr val="tx1"/>
            </a:solidFill>
          </a:endParaRPr>
        </a:p>
      </dgm:t>
    </dgm:pt>
    <dgm:pt modelId="{61D14024-DE01-48A2-9886-6FEB72D1FB44}">
      <dgm:prSet phldrT="[Texto]" custT="1"/>
      <dgm:spPr/>
      <dgm:t>
        <a:bodyPr/>
        <a:lstStyle/>
        <a:p>
          <a:pPr algn="just"/>
          <a:r>
            <a:rPr lang="es-ES" sz="1600" dirty="0">
              <a:solidFill>
                <a:schemeClr val="tx1"/>
              </a:solidFill>
            </a:rPr>
            <a:t>Reduce riesgos del proyecto</a:t>
          </a:r>
          <a:endParaRPr lang="es-EC" sz="1600" dirty="0">
            <a:solidFill>
              <a:schemeClr val="tx1"/>
            </a:solidFill>
          </a:endParaRPr>
        </a:p>
      </dgm:t>
    </dgm:pt>
    <dgm:pt modelId="{DD1543E7-A60F-4679-A306-D7343CA7322D}" type="parTrans" cxnId="{5F95260B-0E0D-4D4B-98F8-4B5CC254E122}">
      <dgm:prSet/>
      <dgm:spPr/>
      <dgm:t>
        <a:bodyPr/>
        <a:lstStyle/>
        <a:p>
          <a:endParaRPr lang="es-EC">
            <a:solidFill>
              <a:schemeClr val="tx1"/>
            </a:solidFill>
          </a:endParaRPr>
        </a:p>
      </dgm:t>
    </dgm:pt>
    <dgm:pt modelId="{2E7432B6-B79F-4A57-991F-8D4BE4F52ECC}" type="sibTrans" cxnId="{5F95260B-0E0D-4D4B-98F8-4B5CC254E122}">
      <dgm:prSet/>
      <dgm:spPr/>
      <dgm:t>
        <a:bodyPr/>
        <a:lstStyle/>
        <a:p>
          <a:endParaRPr lang="es-EC">
            <a:solidFill>
              <a:schemeClr val="tx1"/>
            </a:solidFill>
          </a:endParaRPr>
        </a:p>
      </dgm:t>
    </dgm:pt>
    <dgm:pt modelId="{D5CAFEC4-142A-4DCB-86EA-76C78B6E0637}">
      <dgm:prSet phldrT="[Texto]" custT="1"/>
      <dgm:spPr>
        <a:solidFill>
          <a:schemeClr val="accent5">
            <a:lumMod val="40000"/>
            <a:lumOff val="60000"/>
            <a:alpha val="90000"/>
          </a:schemeClr>
        </a:solidFill>
      </dgm:spPr>
      <dgm:t>
        <a:bodyPr/>
        <a:lstStyle/>
        <a:p>
          <a:r>
            <a:rPr lang="es-EC" sz="2000" b="1" dirty="0">
              <a:solidFill>
                <a:schemeClr val="tx1"/>
              </a:solidFill>
            </a:rPr>
            <a:t>Desventajas</a:t>
          </a:r>
        </a:p>
      </dgm:t>
    </dgm:pt>
    <dgm:pt modelId="{4BCB7A9E-DAEB-4F10-8321-50B60EA1EF89}" type="parTrans" cxnId="{E4637104-74BF-4FD2-A0C7-E7A2AE4563B4}">
      <dgm:prSet/>
      <dgm:spPr/>
      <dgm:t>
        <a:bodyPr/>
        <a:lstStyle/>
        <a:p>
          <a:endParaRPr lang="es-EC">
            <a:solidFill>
              <a:schemeClr val="tx1"/>
            </a:solidFill>
          </a:endParaRPr>
        </a:p>
      </dgm:t>
    </dgm:pt>
    <dgm:pt modelId="{4BF9A48D-1556-4AE5-87CC-BA6223D894DF}" type="sibTrans" cxnId="{E4637104-74BF-4FD2-A0C7-E7A2AE4563B4}">
      <dgm:prSet/>
      <dgm:spPr/>
      <dgm:t>
        <a:bodyPr/>
        <a:lstStyle/>
        <a:p>
          <a:endParaRPr lang="es-EC">
            <a:solidFill>
              <a:schemeClr val="tx1"/>
            </a:solidFill>
          </a:endParaRPr>
        </a:p>
      </dgm:t>
    </dgm:pt>
    <dgm:pt modelId="{94F304A0-15B0-453D-8B6F-910238146035}">
      <dgm:prSet phldrT="[Texto]" custT="1"/>
      <dgm:spPr/>
      <dgm:t>
        <a:bodyPr/>
        <a:lstStyle/>
        <a:p>
          <a:pPr algn="just"/>
          <a:r>
            <a:rPr lang="es-ES" sz="1600" dirty="0">
              <a:solidFill>
                <a:schemeClr val="tx1"/>
              </a:solidFill>
            </a:rPr>
            <a:t>Genera mucho tiempo en el desarrollo del sistema</a:t>
          </a:r>
          <a:endParaRPr lang="es-EC" sz="1600" dirty="0">
            <a:solidFill>
              <a:schemeClr val="tx1"/>
            </a:solidFill>
          </a:endParaRPr>
        </a:p>
      </dgm:t>
    </dgm:pt>
    <dgm:pt modelId="{884BFC48-1F90-42DF-BFB9-BB9E10455B5E}" type="parTrans" cxnId="{47ACCBEA-0396-4C2A-A958-4395A10001F8}">
      <dgm:prSet/>
      <dgm:spPr/>
      <dgm:t>
        <a:bodyPr/>
        <a:lstStyle/>
        <a:p>
          <a:endParaRPr lang="es-EC">
            <a:solidFill>
              <a:schemeClr val="tx1"/>
            </a:solidFill>
          </a:endParaRPr>
        </a:p>
      </dgm:t>
    </dgm:pt>
    <dgm:pt modelId="{FE9562EC-E093-4213-849A-A274D805F774}" type="sibTrans" cxnId="{47ACCBEA-0396-4C2A-A958-4395A10001F8}">
      <dgm:prSet/>
      <dgm:spPr/>
      <dgm:t>
        <a:bodyPr/>
        <a:lstStyle/>
        <a:p>
          <a:endParaRPr lang="es-EC">
            <a:solidFill>
              <a:schemeClr val="tx1"/>
            </a:solidFill>
          </a:endParaRPr>
        </a:p>
      </dgm:t>
    </dgm:pt>
    <dgm:pt modelId="{69E37944-A396-44BD-8893-1C5FA16F407C}">
      <dgm:prSet custT="1"/>
      <dgm:spPr/>
      <dgm:t>
        <a:bodyPr/>
        <a:lstStyle/>
        <a:p>
          <a:pPr algn="just"/>
          <a:r>
            <a:rPr lang="es-ES" sz="1600" dirty="0">
              <a:solidFill>
                <a:schemeClr val="tx1"/>
              </a:solidFill>
            </a:rPr>
            <a:t>Incorpora objetivos de calidad</a:t>
          </a:r>
          <a:endParaRPr lang="es-EC" sz="1600" dirty="0">
            <a:solidFill>
              <a:schemeClr val="tx1"/>
            </a:solidFill>
          </a:endParaRPr>
        </a:p>
      </dgm:t>
    </dgm:pt>
    <dgm:pt modelId="{3397665D-2C2D-4916-94EB-6D48D4259877}" type="parTrans" cxnId="{848A8EE9-5BB9-4422-A40B-71270EAD2E17}">
      <dgm:prSet/>
      <dgm:spPr/>
      <dgm:t>
        <a:bodyPr/>
        <a:lstStyle/>
        <a:p>
          <a:endParaRPr lang="es-EC">
            <a:solidFill>
              <a:schemeClr val="tx1"/>
            </a:solidFill>
          </a:endParaRPr>
        </a:p>
      </dgm:t>
    </dgm:pt>
    <dgm:pt modelId="{DE77049F-F7E0-483B-9453-12C9B1A6CB8F}" type="sibTrans" cxnId="{848A8EE9-5BB9-4422-A40B-71270EAD2E17}">
      <dgm:prSet/>
      <dgm:spPr/>
      <dgm:t>
        <a:bodyPr/>
        <a:lstStyle/>
        <a:p>
          <a:endParaRPr lang="es-EC">
            <a:solidFill>
              <a:schemeClr val="tx1"/>
            </a:solidFill>
          </a:endParaRPr>
        </a:p>
      </dgm:t>
    </dgm:pt>
    <dgm:pt modelId="{52A29945-B94D-45D0-8900-9FBA641D412C}">
      <dgm:prSet custT="1"/>
      <dgm:spPr/>
      <dgm:t>
        <a:bodyPr/>
        <a:lstStyle/>
        <a:p>
          <a:pPr algn="just"/>
          <a:r>
            <a:rPr lang="es-ES" sz="1600" dirty="0">
              <a:solidFill>
                <a:schemeClr val="tx1"/>
              </a:solidFill>
            </a:rPr>
            <a:t>Integra el desarrollo con el mantenimiento, etc.</a:t>
          </a:r>
          <a:endParaRPr lang="es-EC" sz="1600" dirty="0">
            <a:solidFill>
              <a:schemeClr val="tx1"/>
            </a:solidFill>
          </a:endParaRPr>
        </a:p>
      </dgm:t>
    </dgm:pt>
    <dgm:pt modelId="{4BDED66D-A009-4AD2-86E6-AADAE310863D}" type="parTrans" cxnId="{0205F0DF-8261-412D-A669-9B26FA06FE0B}">
      <dgm:prSet/>
      <dgm:spPr/>
      <dgm:t>
        <a:bodyPr/>
        <a:lstStyle/>
        <a:p>
          <a:endParaRPr lang="es-EC">
            <a:solidFill>
              <a:schemeClr val="tx1"/>
            </a:solidFill>
          </a:endParaRPr>
        </a:p>
      </dgm:t>
    </dgm:pt>
    <dgm:pt modelId="{C513977B-0F07-4196-B476-973ACA83EDE3}" type="sibTrans" cxnId="{0205F0DF-8261-412D-A669-9B26FA06FE0B}">
      <dgm:prSet/>
      <dgm:spPr/>
      <dgm:t>
        <a:bodyPr/>
        <a:lstStyle/>
        <a:p>
          <a:endParaRPr lang="es-EC">
            <a:solidFill>
              <a:schemeClr val="tx1"/>
            </a:solidFill>
          </a:endParaRPr>
        </a:p>
      </dgm:t>
    </dgm:pt>
    <dgm:pt modelId="{7F08DD7F-74FC-4474-8C64-527C720F88DE}">
      <dgm:prSet custT="1"/>
      <dgm:spPr/>
      <dgm:t>
        <a:bodyPr/>
        <a:lstStyle/>
        <a:p>
          <a:pPr algn="just"/>
          <a:r>
            <a:rPr lang="es-ES" sz="1600">
              <a:solidFill>
                <a:schemeClr val="tx1"/>
              </a:solidFill>
            </a:rPr>
            <a:t>Modelo costoso</a:t>
          </a:r>
          <a:endParaRPr lang="es-EC" sz="1600">
            <a:solidFill>
              <a:schemeClr val="tx1"/>
            </a:solidFill>
          </a:endParaRPr>
        </a:p>
      </dgm:t>
    </dgm:pt>
    <dgm:pt modelId="{11FD29BA-9B7A-4952-99CB-69AAEDCB925D}" type="parTrans" cxnId="{2950BF35-48AF-4361-9066-8B9A7574C9EA}">
      <dgm:prSet/>
      <dgm:spPr/>
      <dgm:t>
        <a:bodyPr/>
        <a:lstStyle/>
        <a:p>
          <a:endParaRPr lang="es-EC">
            <a:solidFill>
              <a:schemeClr val="tx1"/>
            </a:solidFill>
          </a:endParaRPr>
        </a:p>
      </dgm:t>
    </dgm:pt>
    <dgm:pt modelId="{7E802E9B-F8E2-4339-AB85-581627E98E44}" type="sibTrans" cxnId="{2950BF35-48AF-4361-9066-8B9A7574C9EA}">
      <dgm:prSet/>
      <dgm:spPr/>
      <dgm:t>
        <a:bodyPr/>
        <a:lstStyle/>
        <a:p>
          <a:endParaRPr lang="es-EC">
            <a:solidFill>
              <a:schemeClr val="tx1"/>
            </a:solidFill>
          </a:endParaRPr>
        </a:p>
      </dgm:t>
    </dgm:pt>
    <dgm:pt modelId="{BCE02ECF-4A10-4945-AA54-E7B4D05DCED4}">
      <dgm:prSet custT="1"/>
      <dgm:spPr/>
      <dgm:t>
        <a:bodyPr/>
        <a:lstStyle/>
        <a:p>
          <a:pPr algn="just"/>
          <a:r>
            <a:rPr lang="es-ES" sz="1600" dirty="0">
              <a:solidFill>
                <a:schemeClr val="tx1"/>
              </a:solidFill>
            </a:rPr>
            <a:t>Requiere experiencia en la identificación de riesgos</a:t>
          </a:r>
          <a:endParaRPr lang="es-EC" sz="1600" dirty="0">
            <a:solidFill>
              <a:schemeClr val="tx1"/>
            </a:solidFill>
          </a:endParaRPr>
        </a:p>
      </dgm:t>
    </dgm:pt>
    <dgm:pt modelId="{D64CDD5A-C158-4633-A31F-81F6F852A8F3}" type="parTrans" cxnId="{8E5D0C01-8E79-41F3-A78B-217BC6BCCA4D}">
      <dgm:prSet/>
      <dgm:spPr/>
      <dgm:t>
        <a:bodyPr/>
        <a:lstStyle/>
        <a:p>
          <a:endParaRPr lang="es-EC">
            <a:solidFill>
              <a:schemeClr val="tx1"/>
            </a:solidFill>
          </a:endParaRPr>
        </a:p>
      </dgm:t>
    </dgm:pt>
    <dgm:pt modelId="{10AF2BB8-ACC7-448F-9642-6CA85B52110A}" type="sibTrans" cxnId="{8E5D0C01-8E79-41F3-A78B-217BC6BCCA4D}">
      <dgm:prSet/>
      <dgm:spPr/>
      <dgm:t>
        <a:bodyPr/>
        <a:lstStyle/>
        <a:p>
          <a:endParaRPr lang="es-EC">
            <a:solidFill>
              <a:schemeClr val="tx1"/>
            </a:solidFill>
          </a:endParaRPr>
        </a:p>
      </dgm:t>
    </dgm:pt>
    <dgm:pt modelId="{993B33D6-B1CE-4D66-8265-3B9CF8846959}" type="pres">
      <dgm:prSet presAssocID="{DA7EF90E-C9D4-46D7-A9CE-6F172460FAE6}" presName="outerComposite" presStyleCnt="0">
        <dgm:presLayoutVars>
          <dgm:chMax val="2"/>
          <dgm:animLvl val="lvl"/>
          <dgm:resizeHandles val="exact"/>
        </dgm:presLayoutVars>
      </dgm:prSet>
      <dgm:spPr/>
    </dgm:pt>
    <dgm:pt modelId="{6C5DB9E7-E3C4-4CFA-A255-39EB1C70D735}" type="pres">
      <dgm:prSet presAssocID="{DA7EF90E-C9D4-46D7-A9CE-6F172460FAE6}" presName="dummyMaxCanvas" presStyleCnt="0"/>
      <dgm:spPr/>
    </dgm:pt>
    <dgm:pt modelId="{FD91199E-1E2A-467C-935E-7C31D88C9602}" type="pres">
      <dgm:prSet presAssocID="{DA7EF90E-C9D4-46D7-A9CE-6F172460FAE6}" presName="parentComposite" presStyleCnt="0"/>
      <dgm:spPr/>
    </dgm:pt>
    <dgm:pt modelId="{24713793-3F2C-4356-B125-37EC7DAEC22E}" type="pres">
      <dgm:prSet presAssocID="{DA7EF90E-C9D4-46D7-A9CE-6F172460FAE6}" presName="parent1" presStyleLbl="alignAccFollowNode1" presStyleIdx="0" presStyleCnt="4" custScaleY="62025" custLinFactNeighborX="-12939">
        <dgm:presLayoutVars>
          <dgm:chMax val="4"/>
        </dgm:presLayoutVars>
      </dgm:prSet>
      <dgm:spPr/>
    </dgm:pt>
    <dgm:pt modelId="{FE3CD9E5-000F-4AA7-AECA-F04880B1437A}" type="pres">
      <dgm:prSet presAssocID="{DA7EF90E-C9D4-46D7-A9CE-6F172460FAE6}" presName="parent2" presStyleLbl="alignAccFollowNode1" presStyleIdx="1" presStyleCnt="4" custScaleY="62025" custLinFactNeighborX="-30802" custLinFactNeighborY="1266">
        <dgm:presLayoutVars>
          <dgm:chMax val="4"/>
        </dgm:presLayoutVars>
      </dgm:prSet>
      <dgm:spPr/>
    </dgm:pt>
    <dgm:pt modelId="{17B0C73D-A6C8-40CE-A07E-14708076CE33}" type="pres">
      <dgm:prSet presAssocID="{DA7EF90E-C9D4-46D7-A9CE-6F172460FAE6}" presName="childrenComposite" presStyleCnt="0"/>
      <dgm:spPr/>
    </dgm:pt>
    <dgm:pt modelId="{F56748FB-E884-4451-98FD-68BE4B038A51}" type="pres">
      <dgm:prSet presAssocID="{DA7EF90E-C9D4-46D7-A9CE-6F172460FAE6}" presName="dummyMaxCanvas_ChildArea" presStyleCnt="0"/>
      <dgm:spPr/>
    </dgm:pt>
    <dgm:pt modelId="{82075421-47A2-41E7-9FCC-152BED55515E}" type="pres">
      <dgm:prSet presAssocID="{DA7EF90E-C9D4-46D7-A9CE-6F172460FAE6}" presName="fulcrum" presStyleLbl="alignAccFollowNode1" presStyleIdx="2" presStyleCnt="4" custLinFactNeighborX="-71560"/>
      <dgm:spPr>
        <a:solidFill>
          <a:schemeClr val="accent5">
            <a:lumMod val="40000"/>
            <a:lumOff val="60000"/>
            <a:alpha val="90000"/>
          </a:schemeClr>
        </a:solidFill>
      </dgm:spPr>
    </dgm:pt>
    <dgm:pt modelId="{E916486E-2075-4FCE-8881-D1B8DE688645}" type="pres">
      <dgm:prSet presAssocID="{DA7EF90E-C9D4-46D7-A9CE-6F172460FAE6}" presName="balance_33" presStyleLbl="alignAccFollowNode1" presStyleIdx="3" presStyleCnt="4" custLinFactNeighborX="-11925">
        <dgm:presLayoutVars>
          <dgm:bulletEnabled val="1"/>
        </dgm:presLayoutVars>
      </dgm:prSet>
      <dgm:spPr>
        <a:solidFill>
          <a:schemeClr val="accent5">
            <a:lumMod val="40000"/>
            <a:lumOff val="60000"/>
            <a:alpha val="90000"/>
          </a:schemeClr>
        </a:solidFill>
      </dgm:spPr>
    </dgm:pt>
    <dgm:pt modelId="{63D4F2A3-C211-40E8-912D-31F7377A5272}" type="pres">
      <dgm:prSet presAssocID="{DA7EF90E-C9D4-46D7-A9CE-6F172460FAE6}" presName="right_33_1" presStyleLbl="node1" presStyleIdx="0" presStyleCnt="6" custScaleX="115160" custLinFactNeighborX="-29818">
        <dgm:presLayoutVars>
          <dgm:bulletEnabled val="1"/>
        </dgm:presLayoutVars>
      </dgm:prSet>
      <dgm:spPr/>
    </dgm:pt>
    <dgm:pt modelId="{A768434E-ACB9-48B9-B921-746C5E938C3A}" type="pres">
      <dgm:prSet presAssocID="{DA7EF90E-C9D4-46D7-A9CE-6F172460FAE6}" presName="right_33_2" presStyleLbl="node1" presStyleIdx="1" presStyleCnt="6" custScaleX="115160" custLinFactNeighborX="-29818">
        <dgm:presLayoutVars>
          <dgm:bulletEnabled val="1"/>
        </dgm:presLayoutVars>
      </dgm:prSet>
      <dgm:spPr/>
    </dgm:pt>
    <dgm:pt modelId="{536548D7-BA8F-4B5B-BFBF-B85F027F339D}" type="pres">
      <dgm:prSet presAssocID="{DA7EF90E-C9D4-46D7-A9CE-6F172460FAE6}" presName="right_33_3" presStyleLbl="node1" presStyleIdx="2" presStyleCnt="6" custScaleX="115160" custLinFactNeighborX="-29818">
        <dgm:presLayoutVars>
          <dgm:bulletEnabled val="1"/>
        </dgm:presLayoutVars>
      </dgm:prSet>
      <dgm:spPr/>
    </dgm:pt>
    <dgm:pt modelId="{85851DFF-6C36-459A-AF89-A6A688A5AE9A}" type="pres">
      <dgm:prSet presAssocID="{DA7EF90E-C9D4-46D7-A9CE-6F172460FAE6}" presName="left_33_1" presStyleLbl="node1" presStyleIdx="3" presStyleCnt="6" custScaleX="115160" custLinFactNeighborX="-29818">
        <dgm:presLayoutVars>
          <dgm:bulletEnabled val="1"/>
        </dgm:presLayoutVars>
      </dgm:prSet>
      <dgm:spPr/>
    </dgm:pt>
    <dgm:pt modelId="{FB7D621D-6995-46C7-AFCD-A62A4B9F4194}" type="pres">
      <dgm:prSet presAssocID="{DA7EF90E-C9D4-46D7-A9CE-6F172460FAE6}" presName="left_33_2" presStyleLbl="node1" presStyleIdx="4" presStyleCnt="6" custScaleX="115160" custLinFactNeighborX="-29818">
        <dgm:presLayoutVars>
          <dgm:bulletEnabled val="1"/>
        </dgm:presLayoutVars>
      </dgm:prSet>
      <dgm:spPr/>
    </dgm:pt>
    <dgm:pt modelId="{A36FFE9F-3AF6-484D-921B-DC6B222E025F}" type="pres">
      <dgm:prSet presAssocID="{DA7EF90E-C9D4-46D7-A9CE-6F172460FAE6}" presName="left_33_3" presStyleLbl="node1" presStyleIdx="5" presStyleCnt="6" custScaleX="115160" custLinFactNeighborX="-29818">
        <dgm:presLayoutVars>
          <dgm:bulletEnabled val="1"/>
        </dgm:presLayoutVars>
      </dgm:prSet>
      <dgm:spPr/>
    </dgm:pt>
  </dgm:ptLst>
  <dgm:cxnLst>
    <dgm:cxn modelId="{8E5D0C01-8E79-41F3-A78B-217BC6BCCA4D}" srcId="{D5CAFEC4-142A-4DCB-86EA-76C78B6E0637}" destId="{BCE02ECF-4A10-4945-AA54-E7B4D05DCED4}" srcOrd="2" destOrd="0" parTransId="{D64CDD5A-C158-4633-A31F-81F6F852A8F3}" sibTransId="{10AF2BB8-ACC7-448F-9642-6CA85B52110A}"/>
    <dgm:cxn modelId="{E4637104-74BF-4FD2-A0C7-E7A2AE4563B4}" srcId="{DA7EF90E-C9D4-46D7-A9CE-6F172460FAE6}" destId="{D5CAFEC4-142A-4DCB-86EA-76C78B6E0637}" srcOrd="1" destOrd="0" parTransId="{4BCB7A9E-DAEB-4F10-8321-50B60EA1EF89}" sibTransId="{4BF9A48D-1556-4AE5-87CC-BA6223D894DF}"/>
    <dgm:cxn modelId="{5F95260B-0E0D-4D4B-98F8-4B5CC254E122}" srcId="{CE21DEE7-9D41-494A-977C-A4D303258FE5}" destId="{61D14024-DE01-48A2-9886-6FEB72D1FB44}" srcOrd="0" destOrd="0" parTransId="{DD1543E7-A60F-4679-A306-D7343CA7322D}" sibTransId="{2E7432B6-B79F-4A57-991F-8D4BE4F52ECC}"/>
    <dgm:cxn modelId="{D3E0AA1B-A19F-4A79-9172-C2EF81BC29E0}" type="presOf" srcId="{7F08DD7F-74FC-4474-8C64-527C720F88DE}" destId="{A768434E-ACB9-48B9-B921-746C5E938C3A}" srcOrd="0" destOrd="0" presId="urn:microsoft.com/office/officeart/2005/8/layout/balance1"/>
    <dgm:cxn modelId="{2950BF35-48AF-4361-9066-8B9A7574C9EA}" srcId="{D5CAFEC4-142A-4DCB-86EA-76C78B6E0637}" destId="{7F08DD7F-74FC-4474-8C64-527C720F88DE}" srcOrd="1" destOrd="0" parTransId="{11FD29BA-9B7A-4952-99CB-69AAEDCB925D}" sibTransId="{7E802E9B-F8E2-4339-AB85-581627E98E44}"/>
    <dgm:cxn modelId="{DA648165-8157-4A87-BA48-7232759E01ED}" type="presOf" srcId="{BCE02ECF-4A10-4945-AA54-E7B4D05DCED4}" destId="{536548D7-BA8F-4B5B-BFBF-B85F027F339D}" srcOrd="0" destOrd="0" presId="urn:microsoft.com/office/officeart/2005/8/layout/balance1"/>
    <dgm:cxn modelId="{75EBB870-E7E6-4631-8008-4B8FDB8446D7}" type="presOf" srcId="{52A29945-B94D-45D0-8900-9FBA641D412C}" destId="{A36FFE9F-3AF6-484D-921B-DC6B222E025F}" srcOrd="0" destOrd="0" presId="urn:microsoft.com/office/officeart/2005/8/layout/balance1"/>
    <dgm:cxn modelId="{4915DA99-8D3D-4C63-BFEC-F971F2E90320}" type="presOf" srcId="{DA7EF90E-C9D4-46D7-A9CE-6F172460FAE6}" destId="{993B33D6-B1CE-4D66-8265-3B9CF8846959}" srcOrd="0" destOrd="0" presId="urn:microsoft.com/office/officeart/2005/8/layout/balance1"/>
    <dgm:cxn modelId="{43D28DAF-6729-47F3-86E9-D4B3F0EB2122}" type="presOf" srcId="{61D14024-DE01-48A2-9886-6FEB72D1FB44}" destId="{85851DFF-6C36-459A-AF89-A6A688A5AE9A}" srcOrd="0" destOrd="0" presId="urn:microsoft.com/office/officeart/2005/8/layout/balance1"/>
    <dgm:cxn modelId="{1089ACBF-909F-433A-8AF1-CDD37A177D7A}" type="presOf" srcId="{69E37944-A396-44BD-8893-1C5FA16F407C}" destId="{FB7D621D-6995-46C7-AFCD-A62A4B9F4194}" srcOrd="0" destOrd="0" presId="urn:microsoft.com/office/officeart/2005/8/layout/balance1"/>
    <dgm:cxn modelId="{E9F8EBC3-8AB3-4B0F-97C2-274781D6007C}" srcId="{DA7EF90E-C9D4-46D7-A9CE-6F172460FAE6}" destId="{CE21DEE7-9D41-494A-977C-A4D303258FE5}" srcOrd="0" destOrd="0" parTransId="{25D6A30E-A9E2-4CB5-9862-BD89D7755695}" sibTransId="{BED1C150-EA4E-42A4-A984-ED6C1F049398}"/>
    <dgm:cxn modelId="{AD701ED4-501A-4E68-8B76-E31B2E7759DC}" type="presOf" srcId="{94F304A0-15B0-453D-8B6F-910238146035}" destId="{63D4F2A3-C211-40E8-912D-31F7377A5272}" srcOrd="0" destOrd="0" presId="urn:microsoft.com/office/officeart/2005/8/layout/balance1"/>
    <dgm:cxn modelId="{0205F0DF-8261-412D-A669-9B26FA06FE0B}" srcId="{CE21DEE7-9D41-494A-977C-A4D303258FE5}" destId="{52A29945-B94D-45D0-8900-9FBA641D412C}" srcOrd="2" destOrd="0" parTransId="{4BDED66D-A009-4AD2-86E6-AADAE310863D}" sibTransId="{C513977B-0F07-4196-B476-973ACA83EDE3}"/>
    <dgm:cxn modelId="{848A8EE9-5BB9-4422-A40B-71270EAD2E17}" srcId="{CE21DEE7-9D41-494A-977C-A4D303258FE5}" destId="{69E37944-A396-44BD-8893-1C5FA16F407C}" srcOrd="1" destOrd="0" parTransId="{3397665D-2C2D-4916-94EB-6D48D4259877}" sibTransId="{DE77049F-F7E0-483B-9453-12C9B1A6CB8F}"/>
    <dgm:cxn modelId="{47ACCBEA-0396-4C2A-A958-4395A10001F8}" srcId="{D5CAFEC4-142A-4DCB-86EA-76C78B6E0637}" destId="{94F304A0-15B0-453D-8B6F-910238146035}" srcOrd="0" destOrd="0" parTransId="{884BFC48-1F90-42DF-BFB9-BB9E10455B5E}" sibTransId="{FE9562EC-E093-4213-849A-A274D805F774}"/>
    <dgm:cxn modelId="{A62499FB-A34D-4192-AA6E-5BDAFE05E564}" type="presOf" srcId="{D5CAFEC4-142A-4DCB-86EA-76C78B6E0637}" destId="{FE3CD9E5-000F-4AA7-AECA-F04880B1437A}" srcOrd="0" destOrd="0" presId="urn:microsoft.com/office/officeart/2005/8/layout/balance1"/>
    <dgm:cxn modelId="{56D194FF-0E30-4100-832C-69E148A90648}" type="presOf" srcId="{CE21DEE7-9D41-494A-977C-A4D303258FE5}" destId="{24713793-3F2C-4356-B125-37EC7DAEC22E}" srcOrd="0" destOrd="0" presId="urn:microsoft.com/office/officeart/2005/8/layout/balance1"/>
    <dgm:cxn modelId="{EB9F6B5F-7279-47BE-B9DD-FB68E691222D}" type="presParOf" srcId="{993B33D6-B1CE-4D66-8265-3B9CF8846959}" destId="{6C5DB9E7-E3C4-4CFA-A255-39EB1C70D735}" srcOrd="0" destOrd="0" presId="urn:microsoft.com/office/officeart/2005/8/layout/balance1"/>
    <dgm:cxn modelId="{F99AD0C7-F0D4-4A36-974C-7631A8E59B0E}" type="presParOf" srcId="{993B33D6-B1CE-4D66-8265-3B9CF8846959}" destId="{FD91199E-1E2A-467C-935E-7C31D88C9602}" srcOrd="1" destOrd="0" presId="urn:microsoft.com/office/officeart/2005/8/layout/balance1"/>
    <dgm:cxn modelId="{4EAD0521-6AAC-4586-97B0-AA2A16C40CCA}" type="presParOf" srcId="{FD91199E-1E2A-467C-935E-7C31D88C9602}" destId="{24713793-3F2C-4356-B125-37EC7DAEC22E}" srcOrd="0" destOrd="0" presId="urn:microsoft.com/office/officeart/2005/8/layout/balance1"/>
    <dgm:cxn modelId="{9EBB2740-3998-4C5A-997F-C1E854E6F094}" type="presParOf" srcId="{FD91199E-1E2A-467C-935E-7C31D88C9602}" destId="{FE3CD9E5-000F-4AA7-AECA-F04880B1437A}" srcOrd="1" destOrd="0" presId="urn:microsoft.com/office/officeart/2005/8/layout/balance1"/>
    <dgm:cxn modelId="{DF4A2BE6-3ED0-4DD2-AD35-EF6BC9788A12}" type="presParOf" srcId="{993B33D6-B1CE-4D66-8265-3B9CF8846959}" destId="{17B0C73D-A6C8-40CE-A07E-14708076CE33}" srcOrd="2" destOrd="0" presId="urn:microsoft.com/office/officeart/2005/8/layout/balance1"/>
    <dgm:cxn modelId="{47F50047-D479-451C-B663-994025520374}" type="presParOf" srcId="{17B0C73D-A6C8-40CE-A07E-14708076CE33}" destId="{F56748FB-E884-4451-98FD-68BE4B038A51}" srcOrd="0" destOrd="0" presId="urn:microsoft.com/office/officeart/2005/8/layout/balance1"/>
    <dgm:cxn modelId="{D31A112D-1A37-4421-AAEE-42545A1CCD82}" type="presParOf" srcId="{17B0C73D-A6C8-40CE-A07E-14708076CE33}" destId="{82075421-47A2-41E7-9FCC-152BED55515E}" srcOrd="1" destOrd="0" presId="urn:microsoft.com/office/officeart/2005/8/layout/balance1"/>
    <dgm:cxn modelId="{5CB3E03E-472A-468B-B9A7-D206CF5226CE}" type="presParOf" srcId="{17B0C73D-A6C8-40CE-A07E-14708076CE33}" destId="{E916486E-2075-4FCE-8881-D1B8DE688645}" srcOrd="2" destOrd="0" presId="urn:microsoft.com/office/officeart/2005/8/layout/balance1"/>
    <dgm:cxn modelId="{CC8330E9-F532-4416-899F-BAE6046C514B}" type="presParOf" srcId="{17B0C73D-A6C8-40CE-A07E-14708076CE33}" destId="{63D4F2A3-C211-40E8-912D-31F7377A5272}" srcOrd="3" destOrd="0" presId="urn:microsoft.com/office/officeart/2005/8/layout/balance1"/>
    <dgm:cxn modelId="{A4A96D04-0C03-4D40-BE08-5D22C00885B1}" type="presParOf" srcId="{17B0C73D-A6C8-40CE-A07E-14708076CE33}" destId="{A768434E-ACB9-48B9-B921-746C5E938C3A}" srcOrd="4" destOrd="0" presId="urn:microsoft.com/office/officeart/2005/8/layout/balance1"/>
    <dgm:cxn modelId="{C2D8D5F7-037A-4EB7-9E80-8CE50772CFD0}" type="presParOf" srcId="{17B0C73D-A6C8-40CE-A07E-14708076CE33}" destId="{536548D7-BA8F-4B5B-BFBF-B85F027F339D}" srcOrd="5" destOrd="0" presId="urn:microsoft.com/office/officeart/2005/8/layout/balance1"/>
    <dgm:cxn modelId="{D593EA78-48B5-47DE-94A9-F12CAF61DEAB}" type="presParOf" srcId="{17B0C73D-A6C8-40CE-A07E-14708076CE33}" destId="{85851DFF-6C36-459A-AF89-A6A688A5AE9A}" srcOrd="6" destOrd="0" presId="urn:microsoft.com/office/officeart/2005/8/layout/balance1"/>
    <dgm:cxn modelId="{641C27F9-3CA3-43F4-BD04-604A7FD78C72}" type="presParOf" srcId="{17B0C73D-A6C8-40CE-A07E-14708076CE33}" destId="{FB7D621D-6995-46C7-AFCD-A62A4B9F4194}" srcOrd="7" destOrd="0" presId="urn:microsoft.com/office/officeart/2005/8/layout/balance1"/>
    <dgm:cxn modelId="{36215D21-3703-4386-83A5-805F31796B80}" type="presParOf" srcId="{17B0C73D-A6C8-40CE-A07E-14708076CE33}" destId="{A36FFE9F-3AF6-484D-921B-DC6B222E025F}" srcOrd="8"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B463A1-87E1-44B7-B4C9-B895EA679CAE}" type="doc">
      <dgm:prSet loTypeId="urn:microsoft.com/office/officeart/2008/layout/VerticalCurvedList" loCatId="list" qsTypeId="urn:microsoft.com/office/officeart/2005/8/quickstyle/simple1" qsCatId="simple" csTypeId="urn:microsoft.com/office/officeart/2005/8/colors/accent3_5" csCatId="accent3" phldr="1"/>
      <dgm:spPr/>
      <dgm:t>
        <a:bodyPr/>
        <a:lstStyle/>
        <a:p>
          <a:endParaRPr lang="es-EC"/>
        </a:p>
      </dgm:t>
    </dgm:pt>
    <dgm:pt modelId="{05C5FC38-27FB-4FAF-9FB5-A53AB3DC74F7}">
      <dgm:prSet phldrT="[Texto]" custT="1"/>
      <dgm:spPr/>
      <dgm:t>
        <a:bodyPr/>
        <a:lstStyle/>
        <a:p>
          <a:r>
            <a:rPr lang="es-EC" sz="1600" b="1" dirty="0">
              <a:solidFill>
                <a:schemeClr val="tx1"/>
              </a:solidFill>
            </a:rPr>
            <a:t>Característica</a:t>
          </a:r>
        </a:p>
      </dgm:t>
    </dgm:pt>
    <dgm:pt modelId="{99AD3040-EBFA-41FB-BB64-CB04395F48D5}" type="parTrans" cxnId="{EF718869-8B5F-4CAC-A312-01F20FDB97F6}">
      <dgm:prSet/>
      <dgm:spPr/>
      <dgm:t>
        <a:bodyPr/>
        <a:lstStyle/>
        <a:p>
          <a:endParaRPr lang="es-EC" sz="1600">
            <a:solidFill>
              <a:schemeClr val="tx1"/>
            </a:solidFill>
          </a:endParaRPr>
        </a:p>
      </dgm:t>
    </dgm:pt>
    <dgm:pt modelId="{E57D5E52-78A1-413E-9A4F-56BC2A1B48F7}" type="sibTrans" cxnId="{EF718869-8B5F-4CAC-A312-01F20FDB97F6}">
      <dgm:prSet/>
      <dgm:spPr/>
      <dgm:t>
        <a:bodyPr/>
        <a:lstStyle/>
        <a:p>
          <a:endParaRPr lang="es-EC" sz="1600">
            <a:solidFill>
              <a:schemeClr val="tx1"/>
            </a:solidFill>
          </a:endParaRPr>
        </a:p>
      </dgm:t>
    </dgm:pt>
    <dgm:pt modelId="{20DD3666-E5CF-40F7-8C47-157DA2C9AFEC}">
      <dgm:prSet phldrT="[Texto]" custT="1"/>
      <dgm:spPr/>
      <dgm:t>
        <a:bodyPr/>
        <a:lstStyle/>
        <a:p>
          <a:r>
            <a:rPr lang="es-ES" sz="1600" dirty="0">
              <a:solidFill>
                <a:schemeClr val="tx1"/>
              </a:solidFill>
            </a:rPr>
            <a:t>Se divide en 4 partes Análisis, diseño, código, prueba.</a:t>
          </a:r>
          <a:endParaRPr lang="es-EC" sz="1600" dirty="0">
            <a:solidFill>
              <a:schemeClr val="tx1"/>
            </a:solidFill>
          </a:endParaRPr>
        </a:p>
      </dgm:t>
    </dgm:pt>
    <dgm:pt modelId="{B4A3B8DC-8294-4AB9-8403-88729F180CC7}" type="parTrans" cxnId="{C86276E9-2AC9-4B96-AD34-6517BFB4A1B7}">
      <dgm:prSet/>
      <dgm:spPr/>
      <dgm:t>
        <a:bodyPr/>
        <a:lstStyle/>
        <a:p>
          <a:endParaRPr lang="es-EC" sz="1600">
            <a:solidFill>
              <a:schemeClr val="tx1"/>
            </a:solidFill>
          </a:endParaRPr>
        </a:p>
      </dgm:t>
    </dgm:pt>
    <dgm:pt modelId="{6C178ACB-83C9-4A04-8DB6-5031CB660251}" type="sibTrans" cxnId="{C86276E9-2AC9-4B96-AD34-6517BFB4A1B7}">
      <dgm:prSet/>
      <dgm:spPr/>
      <dgm:t>
        <a:bodyPr/>
        <a:lstStyle/>
        <a:p>
          <a:endParaRPr lang="es-EC" sz="1600">
            <a:solidFill>
              <a:schemeClr val="tx1"/>
            </a:solidFill>
          </a:endParaRPr>
        </a:p>
      </dgm:t>
    </dgm:pt>
    <dgm:pt modelId="{0AC62F19-5973-45D7-B863-F2F42B7489FD}">
      <dgm:prSet phldrT="[Texto]" custT="1"/>
      <dgm:spPr/>
      <dgm:t>
        <a:bodyPr/>
        <a:lstStyle/>
        <a:p>
          <a:r>
            <a:rPr lang="es-EC" sz="1600" b="0" i="0" dirty="0">
              <a:solidFill>
                <a:schemeClr val="tx1"/>
              </a:solidFill>
            </a:rPr>
            <a:t>Se evitan proyectos largos y se entrega “algo de valor” a los usuarios con cierta frecuencia.</a:t>
          </a:r>
          <a:endParaRPr lang="es-EC" sz="1600" dirty="0">
            <a:solidFill>
              <a:schemeClr val="tx1"/>
            </a:solidFill>
          </a:endParaRPr>
        </a:p>
      </dgm:t>
    </dgm:pt>
    <dgm:pt modelId="{3CE8DBED-7398-43DE-A1F4-60DF0405FBA4}" type="parTrans" cxnId="{4491AB2F-929F-4D4C-85AC-D5E7797386CB}">
      <dgm:prSet/>
      <dgm:spPr/>
      <dgm:t>
        <a:bodyPr/>
        <a:lstStyle/>
        <a:p>
          <a:endParaRPr lang="es-EC" sz="1600">
            <a:solidFill>
              <a:schemeClr val="tx1"/>
            </a:solidFill>
          </a:endParaRPr>
        </a:p>
      </dgm:t>
    </dgm:pt>
    <dgm:pt modelId="{934E74FC-89AE-403C-9924-2189AC2F61F2}" type="sibTrans" cxnId="{4491AB2F-929F-4D4C-85AC-D5E7797386CB}">
      <dgm:prSet/>
      <dgm:spPr/>
      <dgm:t>
        <a:bodyPr/>
        <a:lstStyle/>
        <a:p>
          <a:endParaRPr lang="es-EC" sz="1600">
            <a:solidFill>
              <a:schemeClr val="tx1"/>
            </a:solidFill>
          </a:endParaRPr>
        </a:p>
      </dgm:t>
    </dgm:pt>
    <dgm:pt modelId="{22DCFAE9-D74C-4B3E-B7F8-F256155AEE0F}">
      <dgm:prSet phldrT="[Texto]" custT="1"/>
      <dgm:spPr/>
      <dgm:t>
        <a:bodyPr/>
        <a:lstStyle/>
        <a:p>
          <a:r>
            <a:rPr lang="es-EC" sz="1600" b="1" dirty="0">
              <a:solidFill>
                <a:schemeClr val="tx1"/>
              </a:solidFill>
            </a:rPr>
            <a:t>Ventajas</a:t>
          </a:r>
        </a:p>
      </dgm:t>
    </dgm:pt>
    <dgm:pt modelId="{31E9F9B4-F9A1-4856-BDE4-90494BA2A468}" type="parTrans" cxnId="{0A2C90AA-982A-41D8-B05B-E141AA978915}">
      <dgm:prSet/>
      <dgm:spPr/>
      <dgm:t>
        <a:bodyPr/>
        <a:lstStyle/>
        <a:p>
          <a:endParaRPr lang="es-EC" sz="1600">
            <a:solidFill>
              <a:schemeClr val="tx1"/>
            </a:solidFill>
          </a:endParaRPr>
        </a:p>
      </dgm:t>
    </dgm:pt>
    <dgm:pt modelId="{6E340466-8AF2-42C8-8282-E3347CA7AE50}" type="sibTrans" cxnId="{0A2C90AA-982A-41D8-B05B-E141AA978915}">
      <dgm:prSet/>
      <dgm:spPr/>
      <dgm:t>
        <a:bodyPr/>
        <a:lstStyle/>
        <a:p>
          <a:endParaRPr lang="es-EC" sz="1600">
            <a:solidFill>
              <a:schemeClr val="tx1"/>
            </a:solidFill>
          </a:endParaRPr>
        </a:p>
      </dgm:t>
    </dgm:pt>
    <dgm:pt modelId="{6F7DB939-EDF2-4DF7-9DD2-34C468FE8BCD}">
      <dgm:prSet phldrT="[Texto]" custT="1"/>
      <dgm:spPr/>
      <dgm:t>
        <a:bodyPr/>
        <a:lstStyle/>
        <a:p>
          <a:r>
            <a:rPr lang="es-ES" sz="1600" dirty="0">
              <a:solidFill>
                <a:schemeClr val="tx1"/>
              </a:solidFill>
            </a:rPr>
            <a:t>Se reduce el tiempo de desarrollo inicial, se implementa la funcionalidad parcial.</a:t>
          </a:r>
          <a:endParaRPr lang="es-EC" sz="1600" dirty="0">
            <a:solidFill>
              <a:schemeClr val="tx1"/>
            </a:solidFill>
          </a:endParaRPr>
        </a:p>
      </dgm:t>
    </dgm:pt>
    <dgm:pt modelId="{C81385C4-D427-461D-9A80-426C4562BF19}" type="parTrans" cxnId="{9206DDB5-CEA4-440B-ABDD-B1BE2C93DDFB}">
      <dgm:prSet/>
      <dgm:spPr/>
      <dgm:t>
        <a:bodyPr/>
        <a:lstStyle/>
        <a:p>
          <a:endParaRPr lang="es-EC" sz="1600">
            <a:solidFill>
              <a:schemeClr val="tx1"/>
            </a:solidFill>
          </a:endParaRPr>
        </a:p>
      </dgm:t>
    </dgm:pt>
    <dgm:pt modelId="{4FA8C2C0-23F7-4CE9-85AE-D25F8C8326EC}" type="sibTrans" cxnId="{9206DDB5-CEA4-440B-ABDD-B1BE2C93DDFB}">
      <dgm:prSet/>
      <dgm:spPr/>
      <dgm:t>
        <a:bodyPr/>
        <a:lstStyle/>
        <a:p>
          <a:endParaRPr lang="es-EC" sz="1600">
            <a:solidFill>
              <a:schemeClr val="tx1"/>
            </a:solidFill>
          </a:endParaRPr>
        </a:p>
      </dgm:t>
    </dgm:pt>
    <dgm:pt modelId="{DBC0687A-39C1-42B0-978F-011C26DFA1F9}">
      <dgm:prSet phldrT="[Texto]" custT="1"/>
      <dgm:spPr/>
      <dgm:t>
        <a:bodyPr/>
        <a:lstStyle/>
        <a:p>
          <a:r>
            <a:rPr lang="es-ES" sz="1600" dirty="0">
              <a:solidFill>
                <a:schemeClr val="tx1"/>
              </a:solidFill>
            </a:rPr>
            <a:t>Proporciona todas las ventajas del modelo cascada reduciendo sus desventajas al ámbito de cada incremento.</a:t>
          </a:r>
          <a:endParaRPr lang="es-EC" sz="1600" dirty="0">
            <a:solidFill>
              <a:schemeClr val="tx1"/>
            </a:solidFill>
          </a:endParaRPr>
        </a:p>
      </dgm:t>
    </dgm:pt>
    <dgm:pt modelId="{1687885F-6D7F-46A6-BAFD-898706FEE445}" type="parTrans" cxnId="{B19C98F3-2A0A-411A-9D2C-474A1CE42051}">
      <dgm:prSet/>
      <dgm:spPr/>
      <dgm:t>
        <a:bodyPr/>
        <a:lstStyle/>
        <a:p>
          <a:endParaRPr lang="es-EC" sz="1600">
            <a:solidFill>
              <a:schemeClr val="tx1"/>
            </a:solidFill>
          </a:endParaRPr>
        </a:p>
      </dgm:t>
    </dgm:pt>
    <dgm:pt modelId="{1F431731-0CF8-4EA6-A8AA-2B5133EBD8ED}" type="sibTrans" cxnId="{B19C98F3-2A0A-411A-9D2C-474A1CE42051}">
      <dgm:prSet/>
      <dgm:spPr/>
      <dgm:t>
        <a:bodyPr/>
        <a:lstStyle/>
        <a:p>
          <a:endParaRPr lang="es-EC" sz="1600">
            <a:solidFill>
              <a:schemeClr val="tx1"/>
            </a:solidFill>
          </a:endParaRPr>
        </a:p>
      </dgm:t>
    </dgm:pt>
    <dgm:pt modelId="{7B002918-34FF-43FF-B366-7B2F246BEF92}">
      <dgm:prSet phldrT="[Texto]" custT="1"/>
      <dgm:spPr/>
      <dgm:t>
        <a:bodyPr/>
        <a:lstStyle/>
        <a:p>
          <a:r>
            <a:rPr lang="es-EC" sz="1600" b="1" dirty="0">
              <a:solidFill>
                <a:schemeClr val="tx1"/>
              </a:solidFill>
            </a:rPr>
            <a:t>Desventajas</a:t>
          </a:r>
        </a:p>
      </dgm:t>
    </dgm:pt>
    <dgm:pt modelId="{E02A46DD-814C-432F-9DB7-90D583923053}" type="parTrans" cxnId="{926D9E4F-A649-4912-99D1-68406D0E5B52}">
      <dgm:prSet/>
      <dgm:spPr/>
      <dgm:t>
        <a:bodyPr/>
        <a:lstStyle/>
        <a:p>
          <a:endParaRPr lang="es-EC" sz="1600">
            <a:solidFill>
              <a:schemeClr val="tx1"/>
            </a:solidFill>
          </a:endParaRPr>
        </a:p>
      </dgm:t>
    </dgm:pt>
    <dgm:pt modelId="{8778953E-24EE-4D92-BF9A-C82DEEBCB70E}" type="sibTrans" cxnId="{926D9E4F-A649-4912-99D1-68406D0E5B52}">
      <dgm:prSet/>
      <dgm:spPr/>
      <dgm:t>
        <a:bodyPr/>
        <a:lstStyle/>
        <a:p>
          <a:endParaRPr lang="es-EC" sz="1600">
            <a:solidFill>
              <a:schemeClr val="tx1"/>
            </a:solidFill>
          </a:endParaRPr>
        </a:p>
      </dgm:t>
    </dgm:pt>
    <dgm:pt modelId="{4E8492B5-7CFA-4421-A028-1A21FE70FCCA}">
      <dgm:prSet phldrT="[Texto]" custT="1"/>
      <dgm:spPr/>
      <dgm:t>
        <a:bodyPr/>
        <a:lstStyle/>
        <a:p>
          <a:r>
            <a:rPr lang="es-ES" sz="1600" dirty="0">
              <a:solidFill>
                <a:schemeClr val="tx1"/>
              </a:solidFill>
            </a:rPr>
            <a:t>No es recomendable para casos de sistemas en tiempo real de alto nivel de seguridad requiere de mucha planeación requiere de metas claras para conocer el estado del proyecto.</a:t>
          </a:r>
          <a:endParaRPr lang="es-EC" sz="1600" dirty="0">
            <a:solidFill>
              <a:schemeClr val="tx1"/>
            </a:solidFill>
          </a:endParaRPr>
        </a:p>
      </dgm:t>
    </dgm:pt>
    <dgm:pt modelId="{CDF9DCEA-F51A-41F4-8733-5F331725460D}" type="parTrans" cxnId="{EE8F897F-704D-420D-BC53-2C9B17E40072}">
      <dgm:prSet/>
      <dgm:spPr/>
      <dgm:t>
        <a:bodyPr/>
        <a:lstStyle/>
        <a:p>
          <a:endParaRPr lang="es-EC" sz="1600">
            <a:solidFill>
              <a:schemeClr val="tx1"/>
            </a:solidFill>
          </a:endParaRPr>
        </a:p>
      </dgm:t>
    </dgm:pt>
    <dgm:pt modelId="{4A89DB36-9DB1-47E1-AE00-306B9DD206F0}" type="sibTrans" cxnId="{EE8F897F-704D-420D-BC53-2C9B17E40072}">
      <dgm:prSet/>
      <dgm:spPr/>
      <dgm:t>
        <a:bodyPr/>
        <a:lstStyle/>
        <a:p>
          <a:endParaRPr lang="es-EC" sz="1600">
            <a:solidFill>
              <a:schemeClr val="tx1"/>
            </a:solidFill>
          </a:endParaRPr>
        </a:p>
      </dgm:t>
    </dgm:pt>
    <dgm:pt modelId="{B8B5EA8E-0506-4C80-95FB-1ACBAE38D104}">
      <dgm:prSet phldrT="[Texto]" custT="1"/>
      <dgm:spPr/>
      <dgm:t>
        <a:bodyPr/>
        <a:lstStyle/>
        <a:p>
          <a:r>
            <a:rPr lang="es-EC" sz="1600" b="0" i="0" dirty="0">
              <a:solidFill>
                <a:schemeClr val="tx1"/>
              </a:solidFill>
            </a:rPr>
            <a:t>Requiere de mucha planeación, tanto administrativa como técnica.</a:t>
          </a:r>
          <a:endParaRPr lang="es-EC" sz="1600" dirty="0">
            <a:solidFill>
              <a:schemeClr val="tx1"/>
            </a:solidFill>
          </a:endParaRPr>
        </a:p>
      </dgm:t>
    </dgm:pt>
    <dgm:pt modelId="{3436714A-0962-4DA3-8FA5-1757CC75E12E}" type="parTrans" cxnId="{1A31F947-2C73-4744-B15E-2579D1F74548}">
      <dgm:prSet/>
      <dgm:spPr/>
      <dgm:t>
        <a:bodyPr/>
        <a:lstStyle/>
        <a:p>
          <a:endParaRPr lang="es-EC" sz="1600">
            <a:solidFill>
              <a:schemeClr val="tx1"/>
            </a:solidFill>
          </a:endParaRPr>
        </a:p>
      </dgm:t>
    </dgm:pt>
    <dgm:pt modelId="{17EF1951-441B-4910-8071-8FDD2BFF0C8D}" type="sibTrans" cxnId="{1A31F947-2C73-4744-B15E-2579D1F74548}">
      <dgm:prSet/>
      <dgm:spPr/>
      <dgm:t>
        <a:bodyPr/>
        <a:lstStyle/>
        <a:p>
          <a:endParaRPr lang="es-EC" sz="1600">
            <a:solidFill>
              <a:schemeClr val="tx1"/>
            </a:solidFill>
          </a:endParaRPr>
        </a:p>
      </dgm:t>
    </dgm:pt>
    <dgm:pt modelId="{C12C4B0B-8CE9-45C9-AED9-D1E9E0340B5B}" type="pres">
      <dgm:prSet presAssocID="{D8B463A1-87E1-44B7-B4C9-B895EA679CAE}" presName="Name0" presStyleCnt="0">
        <dgm:presLayoutVars>
          <dgm:chMax val="7"/>
          <dgm:chPref val="7"/>
          <dgm:dir/>
        </dgm:presLayoutVars>
      </dgm:prSet>
      <dgm:spPr/>
    </dgm:pt>
    <dgm:pt modelId="{D378FDED-A4BF-45E3-B0B8-2EC38E9AAFA3}" type="pres">
      <dgm:prSet presAssocID="{D8B463A1-87E1-44B7-B4C9-B895EA679CAE}" presName="Name1" presStyleCnt="0"/>
      <dgm:spPr/>
    </dgm:pt>
    <dgm:pt modelId="{D6B929A4-68F6-468A-B4B9-87782B5F28C6}" type="pres">
      <dgm:prSet presAssocID="{D8B463A1-87E1-44B7-B4C9-B895EA679CAE}" presName="cycle" presStyleCnt="0"/>
      <dgm:spPr/>
    </dgm:pt>
    <dgm:pt modelId="{672EFE4E-A70A-4B59-B23F-83EFFDAFB0AB}" type="pres">
      <dgm:prSet presAssocID="{D8B463A1-87E1-44B7-B4C9-B895EA679CAE}" presName="srcNode" presStyleLbl="node1" presStyleIdx="0" presStyleCnt="3"/>
      <dgm:spPr/>
    </dgm:pt>
    <dgm:pt modelId="{431FF908-AB01-4AD9-AAD0-A25CD15E2B77}" type="pres">
      <dgm:prSet presAssocID="{D8B463A1-87E1-44B7-B4C9-B895EA679CAE}" presName="conn" presStyleLbl="parChTrans1D2" presStyleIdx="0" presStyleCnt="1"/>
      <dgm:spPr/>
    </dgm:pt>
    <dgm:pt modelId="{AE3D50E1-8DE7-497A-8F42-27EC83F8F884}" type="pres">
      <dgm:prSet presAssocID="{D8B463A1-87E1-44B7-B4C9-B895EA679CAE}" presName="extraNode" presStyleLbl="node1" presStyleIdx="0" presStyleCnt="3"/>
      <dgm:spPr/>
    </dgm:pt>
    <dgm:pt modelId="{5CFAB035-2FE7-4EA7-A438-9FDDE629C861}" type="pres">
      <dgm:prSet presAssocID="{D8B463A1-87E1-44B7-B4C9-B895EA679CAE}" presName="dstNode" presStyleLbl="node1" presStyleIdx="0" presStyleCnt="3"/>
      <dgm:spPr/>
    </dgm:pt>
    <dgm:pt modelId="{38F76BC4-F932-4AA2-A149-F80A6D978C40}" type="pres">
      <dgm:prSet presAssocID="{05C5FC38-27FB-4FAF-9FB5-A53AB3DC74F7}" presName="text_1" presStyleLbl="node1" presStyleIdx="0" presStyleCnt="3" custScaleY="118054">
        <dgm:presLayoutVars>
          <dgm:bulletEnabled val="1"/>
        </dgm:presLayoutVars>
      </dgm:prSet>
      <dgm:spPr/>
    </dgm:pt>
    <dgm:pt modelId="{93BC236B-F939-41BC-B083-82338B92545C}" type="pres">
      <dgm:prSet presAssocID="{05C5FC38-27FB-4FAF-9FB5-A53AB3DC74F7}" presName="accent_1" presStyleCnt="0"/>
      <dgm:spPr/>
    </dgm:pt>
    <dgm:pt modelId="{126DE7D5-57DC-47ED-8E2A-8E1784A833EC}" type="pres">
      <dgm:prSet presAssocID="{05C5FC38-27FB-4FAF-9FB5-A53AB3DC74F7}" presName="accentRepeatNode" presStyleLbl="solidFgAcc1" presStyleIdx="0" presStyleCnt="3"/>
      <dgm:spPr/>
    </dgm:pt>
    <dgm:pt modelId="{0548AEF1-BB66-4134-8F82-1E44FFCDB7BF}" type="pres">
      <dgm:prSet presAssocID="{22DCFAE9-D74C-4B3E-B7F8-F256155AEE0F}" presName="text_2" presStyleLbl="node1" presStyleIdx="1" presStyleCnt="3" custScaleY="117586">
        <dgm:presLayoutVars>
          <dgm:bulletEnabled val="1"/>
        </dgm:presLayoutVars>
      </dgm:prSet>
      <dgm:spPr/>
    </dgm:pt>
    <dgm:pt modelId="{926EE487-04CD-41B5-A3D6-71A0399B56B4}" type="pres">
      <dgm:prSet presAssocID="{22DCFAE9-D74C-4B3E-B7F8-F256155AEE0F}" presName="accent_2" presStyleCnt="0"/>
      <dgm:spPr/>
    </dgm:pt>
    <dgm:pt modelId="{019DB3F6-A0B8-496C-8E09-F74561515277}" type="pres">
      <dgm:prSet presAssocID="{22DCFAE9-D74C-4B3E-B7F8-F256155AEE0F}" presName="accentRepeatNode" presStyleLbl="solidFgAcc1" presStyleIdx="1" presStyleCnt="3"/>
      <dgm:spPr/>
    </dgm:pt>
    <dgm:pt modelId="{96989732-0BB7-4B79-B03B-F248B08A5449}" type="pres">
      <dgm:prSet presAssocID="{7B002918-34FF-43FF-B366-7B2F246BEF92}" presName="text_3" presStyleLbl="node1" presStyleIdx="2" presStyleCnt="3" custScaleY="128719" custLinFactNeighborY="-1028">
        <dgm:presLayoutVars>
          <dgm:bulletEnabled val="1"/>
        </dgm:presLayoutVars>
      </dgm:prSet>
      <dgm:spPr/>
    </dgm:pt>
    <dgm:pt modelId="{0BFE1D9D-CF03-4E15-94B0-EB2304E23976}" type="pres">
      <dgm:prSet presAssocID="{7B002918-34FF-43FF-B366-7B2F246BEF92}" presName="accent_3" presStyleCnt="0"/>
      <dgm:spPr/>
    </dgm:pt>
    <dgm:pt modelId="{180B8264-91B3-41BE-A855-D53D7C82C761}" type="pres">
      <dgm:prSet presAssocID="{7B002918-34FF-43FF-B366-7B2F246BEF92}" presName="accentRepeatNode" presStyleLbl="solidFgAcc1" presStyleIdx="2" presStyleCnt="3"/>
      <dgm:spPr/>
    </dgm:pt>
  </dgm:ptLst>
  <dgm:cxnLst>
    <dgm:cxn modelId="{4491AB2F-929F-4D4C-85AC-D5E7797386CB}" srcId="{05C5FC38-27FB-4FAF-9FB5-A53AB3DC74F7}" destId="{0AC62F19-5973-45D7-B863-F2F42B7489FD}" srcOrd="1" destOrd="0" parTransId="{3CE8DBED-7398-43DE-A1F4-60DF0405FBA4}" sibTransId="{934E74FC-89AE-403C-9924-2189AC2F61F2}"/>
    <dgm:cxn modelId="{1A31F947-2C73-4744-B15E-2579D1F74548}" srcId="{7B002918-34FF-43FF-B366-7B2F246BEF92}" destId="{B8B5EA8E-0506-4C80-95FB-1ACBAE38D104}" srcOrd="1" destOrd="0" parTransId="{3436714A-0962-4DA3-8FA5-1757CC75E12E}" sibTransId="{17EF1951-441B-4910-8071-8FDD2BFF0C8D}"/>
    <dgm:cxn modelId="{32F63269-3287-4DFE-965E-5E70B60998B6}" type="presOf" srcId="{7B002918-34FF-43FF-B366-7B2F246BEF92}" destId="{96989732-0BB7-4B79-B03B-F248B08A5449}" srcOrd="0" destOrd="0" presId="urn:microsoft.com/office/officeart/2008/layout/VerticalCurvedList"/>
    <dgm:cxn modelId="{EF718869-8B5F-4CAC-A312-01F20FDB97F6}" srcId="{D8B463A1-87E1-44B7-B4C9-B895EA679CAE}" destId="{05C5FC38-27FB-4FAF-9FB5-A53AB3DC74F7}" srcOrd="0" destOrd="0" parTransId="{99AD3040-EBFA-41FB-BB64-CB04395F48D5}" sibTransId="{E57D5E52-78A1-413E-9A4F-56BC2A1B48F7}"/>
    <dgm:cxn modelId="{926D9E4F-A649-4912-99D1-68406D0E5B52}" srcId="{D8B463A1-87E1-44B7-B4C9-B895EA679CAE}" destId="{7B002918-34FF-43FF-B366-7B2F246BEF92}" srcOrd="2" destOrd="0" parTransId="{E02A46DD-814C-432F-9DB7-90D583923053}" sibTransId="{8778953E-24EE-4D92-BF9A-C82DEEBCB70E}"/>
    <dgm:cxn modelId="{9AF92D59-6EB4-4351-9D6F-43A8A723C9BA}" type="presOf" srcId="{B8B5EA8E-0506-4C80-95FB-1ACBAE38D104}" destId="{96989732-0BB7-4B79-B03B-F248B08A5449}" srcOrd="0" destOrd="2" presId="urn:microsoft.com/office/officeart/2008/layout/VerticalCurvedList"/>
    <dgm:cxn modelId="{1D121B7F-61D2-4A66-BD25-61872C9F6BE8}" type="presOf" srcId="{0AC62F19-5973-45D7-B863-F2F42B7489FD}" destId="{38F76BC4-F932-4AA2-A149-F80A6D978C40}" srcOrd="0" destOrd="2" presId="urn:microsoft.com/office/officeart/2008/layout/VerticalCurvedList"/>
    <dgm:cxn modelId="{EE8F897F-704D-420D-BC53-2C9B17E40072}" srcId="{7B002918-34FF-43FF-B366-7B2F246BEF92}" destId="{4E8492B5-7CFA-4421-A028-1A21FE70FCCA}" srcOrd="0" destOrd="0" parTransId="{CDF9DCEA-F51A-41F4-8733-5F331725460D}" sibTransId="{4A89DB36-9DB1-47E1-AE00-306B9DD206F0}"/>
    <dgm:cxn modelId="{4C36F387-8BD3-4463-B018-62AEB3256A17}" type="presOf" srcId="{6C178ACB-83C9-4A04-8DB6-5031CB660251}" destId="{431FF908-AB01-4AD9-AAD0-A25CD15E2B77}" srcOrd="0" destOrd="0" presId="urn:microsoft.com/office/officeart/2008/layout/VerticalCurvedList"/>
    <dgm:cxn modelId="{2F9B8E92-1C6B-494F-A9C7-AE3CB2CE0FD6}" type="presOf" srcId="{6F7DB939-EDF2-4DF7-9DD2-34C468FE8BCD}" destId="{0548AEF1-BB66-4134-8F82-1E44FFCDB7BF}" srcOrd="0" destOrd="1" presId="urn:microsoft.com/office/officeart/2008/layout/VerticalCurvedList"/>
    <dgm:cxn modelId="{72D2989C-DFA9-4062-BB09-CA1ADC74E205}" type="presOf" srcId="{4E8492B5-7CFA-4421-A028-1A21FE70FCCA}" destId="{96989732-0BB7-4B79-B03B-F248B08A5449}" srcOrd="0" destOrd="1" presId="urn:microsoft.com/office/officeart/2008/layout/VerticalCurvedList"/>
    <dgm:cxn modelId="{587E419F-3C46-40C6-BB4C-A35EF1BCA167}" type="presOf" srcId="{DBC0687A-39C1-42B0-978F-011C26DFA1F9}" destId="{0548AEF1-BB66-4134-8F82-1E44FFCDB7BF}" srcOrd="0" destOrd="2" presId="urn:microsoft.com/office/officeart/2008/layout/VerticalCurvedList"/>
    <dgm:cxn modelId="{0A2C90AA-982A-41D8-B05B-E141AA978915}" srcId="{D8B463A1-87E1-44B7-B4C9-B895EA679CAE}" destId="{22DCFAE9-D74C-4B3E-B7F8-F256155AEE0F}" srcOrd="1" destOrd="0" parTransId="{31E9F9B4-F9A1-4856-BDE4-90494BA2A468}" sibTransId="{6E340466-8AF2-42C8-8282-E3347CA7AE50}"/>
    <dgm:cxn modelId="{9206DDB5-CEA4-440B-ABDD-B1BE2C93DDFB}" srcId="{22DCFAE9-D74C-4B3E-B7F8-F256155AEE0F}" destId="{6F7DB939-EDF2-4DF7-9DD2-34C468FE8BCD}" srcOrd="0" destOrd="0" parTransId="{C81385C4-D427-461D-9A80-426C4562BF19}" sibTransId="{4FA8C2C0-23F7-4CE9-85AE-D25F8C8326EC}"/>
    <dgm:cxn modelId="{CF61C7B9-7B08-4D4D-8AAA-2DDC4EB0CDB1}" type="presOf" srcId="{20DD3666-E5CF-40F7-8C47-157DA2C9AFEC}" destId="{38F76BC4-F932-4AA2-A149-F80A6D978C40}" srcOrd="0" destOrd="1" presId="urn:microsoft.com/office/officeart/2008/layout/VerticalCurvedList"/>
    <dgm:cxn modelId="{D6244FBD-D513-4EF9-8BEC-C1FC9407FB24}" type="presOf" srcId="{22DCFAE9-D74C-4B3E-B7F8-F256155AEE0F}" destId="{0548AEF1-BB66-4134-8F82-1E44FFCDB7BF}" srcOrd="0" destOrd="0" presId="urn:microsoft.com/office/officeart/2008/layout/VerticalCurvedList"/>
    <dgm:cxn modelId="{C86276E9-2AC9-4B96-AD34-6517BFB4A1B7}" srcId="{05C5FC38-27FB-4FAF-9FB5-A53AB3DC74F7}" destId="{20DD3666-E5CF-40F7-8C47-157DA2C9AFEC}" srcOrd="0" destOrd="0" parTransId="{B4A3B8DC-8294-4AB9-8403-88729F180CC7}" sibTransId="{6C178ACB-83C9-4A04-8DB6-5031CB660251}"/>
    <dgm:cxn modelId="{B04243F2-8A9B-4648-877D-72FFD3EC77B4}" type="presOf" srcId="{D8B463A1-87E1-44B7-B4C9-B895EA679CAE}" destId="{C12C4B0B-8CE9-45C9-AED9-D1E9E0340B5B}" srcOrd="0" destOrd="0" presId="urn:microsoft.com/office/officeart/2008/layout/VerticalCurvedList"/>
    <dgm:cxn modelId="{B19C98F3-2A0A-411A-9D2C-474A1CE42051}" srcId="{22DCFAE9-D74C-4B3E-B7F8-F256155AEE0F}" destId="{DBC0687A-39C1-42B0-978F-011C26DFA1F9}" srcOrd="1" destOrd="0" parTransId="{1687885F-6D7F-46A6-BAFD-898706FEE445}" sibTransId="{1F431731-0CF8-4EA6-A8AA-2B5133EBD8ED}"/>
    <dgm:cxn modelId="{4C21D9FA-2C30-4597-B9B0-3C473874E8A5}" type="presOf" srcId="{05C5FC38-27FB-4FAF-9FB5-A53AB3DC74F7}" destId="{38F76BC4-F932-4AA2-A149-F80A6D978C40}" srcOrd="0" destOrd="0" presId="urn:microsoft.com/office/officeart/2008/layout/VerticalCurvedList"/>
    <dgm:cxn modelId="{547C037D-E88C-453D-902E-AAEDD4EF706C}" type="presParOf" srcId="{C12C4B0B-8CE9-45C9-AED9-D1E9E0340B5B}" destId="{D378FDED-A4BF-45E3-B0B8-2EC38E9AAFA3}" srcOrd="0" destOrd="0" presId="urn:microsoft.com/office/officeart/2008/layout/VerticalCurvedList"/>
    <dgm:cxn modelId="{C18730A3-36BD-4AFF-B48B-E2FED913E82F}" type="presParOf" srcId="{D378FDED-A4BF-45E3-B0B8-2EC38E9AAFA3}" destId="{D6B929A4-68F6-468A-B4B9-87782B5F28C6}" srcOrd="0" destOrd="0" presId="urn:microsoft.com/office/officeart/2008/layout/VerticalCurvedList"/>
    <dgm:cxn modelId="{73AD6200-1AF9-4778-92AD-FB8933DA3348}" type="presParOf" srcId="{D6B929A4-68F6-468A-B4B9-87782B5F28C6}" destId="{672EFE4E-A70A-4B59-B23F-83EFFDAFB0AB}" srcOrd="0" destOrd="0" presId="urn:microsoft.com/office/officeart/2008/layout/VerticalCurvedList"/>
    <dgm:cxn modelId="{954138A8-D1F5-4BC3-978E-4419800919BB}" type="presParOf" srcId="{D6B929A4-68F6-468A-B4B9-87782B5F28C6}" destId="{431FF908-AB01-4AD9-AAD0-A25CD15E2B77}" srcOrd="1" destOrd="0" presId="urn:microsoft.com/office/officeart/2008/layout/VerticalCurvedList"/>
    <dgm:cxn modelId="{A7650462-0E6D-4A3D-937E-B783F14E31C0}" type="presParOf" srcId="{D6B929A4-68F6-468A-B4B9-87782B5F28C6}" destId="{AE3D50E1-8DE7-497A-8F42-27EC83F8F884}" srcOrd="2" destOrd="0" presId="urn:microsoft.com/office/officeart/2008/layout/VerticalCurvedList"/>
    <dgm:cxn modelId="{9BB57749-190C-4D8D-9460-782361E01F90}" type="presParOf" srcId="{D6B929A4-68F6-468A-B4B9-87782B5F28C6}" destId="{5CFAB035-2FE7-4EA7-A438-9FDDE629C861}" srcOrd="3" destOrd="0" presId="urn:microsoft.com/office/officeart/2008/layout/VerticalCurvedList"/>
    <dgm:cxn modelId="{609410A0-BC26-4447-BF65-C975C89ABF5D}" type="presParOf" srcId="{D378FDED-A4BF-45E3-B0B8-2EC38E9AAFA3}" destId="{38F76BC4-F932-4AA2-A149-F80A6D978C40}" srcOrd="1" destOrd="0" presId="urn:microsoft.com/office/officeart/2008/layout/VerticalCurvedList"/>
    <dgm:cxn modelId="{D8AFEA73-8413-4FFD-A365-8694BEE59ACD}" type="presParOf" srcId="{D378FDED-A4BF-45E3-B0B8-2EC38E9AAFA3}" destId="{93BC236B-F939-41BC-B083-82338B92545C}" srcOrd="2" destOrd="0" presId="urn:microsoft.com/office/officeart/2008/layout/VerticalCurvedList"/>
    <dgm:cxn modelId="{D1C77F0D-B473-4FCD-83C8-39EC819D1952}" type="presParOf" srcId="{93BC236B-F939-41BC-B083-82338B92545C}" destId="{126DE7D5-57DC-47ED-8E2A-8E1784A833EC}" srcOrd="0" destOrd="0" presId="urn:microsoft.com/office/officeart/2008/layout/VerticalCurvedList"/>
    <dgm:cxn modelId="{2B4549A2-1C75-4A24-9B58-C4064B2D0844}" type="presParOf" srcId="{D378FDED-A4BF-45E3-B0B8-2EC38E9AAFA3}" destId="{0548AEF1-BB66-4134-8F82-1E44FFCDB7BF}" srcOrd="3" destOrd="0" presId="urn:microsoft.com/office/officeart/2008/layout/VerticalCurvedList"/>
    <dgm:cxn modelId="{21B969E4-9E12-46F7-82B3-34F7217F832F}" type="presParOf" srcId="{D378FDED-A4BF-45E3-B0B8-2EC38E9AAFA3}" destId="{926EE487-04CD-41B5-A3D6-71A0399B56B4}" srcOrd="4" destOrd="0" presId="urn:microsoft.com/office/officeart/2008/layout/VerticalCurvedList"/>
    <dgm:cxn modelId="{0F9FFBF3-4800-48FB-AE89-4203AD358422}" type="presParOf" srcId="{926EE487-04CD-41B5-A3D6-71A0399B56B4}" destId="{019DB3F6-A0B8-496C-8E09-F74561515277}" srcOrd="0" destOrd="0" presId="urn:microsoft.com/office/officeart/2008/layout/VerticalCurvedList"/>
    <dgm:cxn modelId="{F2ACEEFE-C8D4-4A52-AD92-65DA4F2AC96A}" type="presParOf" srcId="{D378FDED-A4BF-45E3-B0B8-2EC38E9AAFA3}" destId="{96989732-0BB7-4B79-B03B-F248B08A5449}" srcOrd="5" destOrd="0" presId="urn:microsoft.com/office/officeart/2008/layout/VerticalCurvedList"/>
    <dgm:cxn modelId="{634F6567-9638-4880-867A-2BF97D2B7042}" type="presParOf" srcId="{D378FDED-A4BF-45E3-B0B8-2EC38E9AAFA3}" destId="{0BFE1D9D-CF03-4E15-94B0-EB2304E23976}" srcOrd="6" destOrd="0" presId="urn:microsoft.com/office/officeart/2008/layout/VerticalCurvedList"/>
    <dgm:cxn modelId="{640C560D-071E-4D3C-A62D-B53BD36DD560}" type="presParOf" srcId="{0BFE1D9D-CF03-4E15-94B0-EB2304E23976}" destId="{180B8264-91B3-41BE-A855-D53D7C82C76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AFDF35-163F-4E4A-9179-69607732C956}" type="doc">
      <dgm:prSet loTypeId="urn:microsoft.com/office/officeart/2005/8/layout/vList6" loCatId="list" qsTypeId="urn:microsoft.com/office/officeart/2005/8/quickstyle/simple1" qsCatId="simple" csTypeId="urn:microsoft.com/office/officeart/2005/8/colors/accent3_5" csCatId="accent3" phldr="1"/>
      <dgm:spPr/>
      <dgm:t>
        <a:bodyPr/>
        <a:lstStyle/>
        <a:p>
          <a:endParaRPr lang="es-EC"/>
        </a:p>
      </dgm:t>
    </dgm:pt>
    <dgm:pt modelId="{99D08672-F7C8-4972-A639-1D46E2A367EF}">
      <dgm:prSet phldrT="[Texto]" custT="1"/>
      <dgm:spPr/>
      <dgm:t>
        <a:bodyPr/>
        <a:lstStyle/>
        <a:p>
          <a:pPr algn="ctr"/>
          <a:r>
            <a:rPr lang="es-ES" sz="1900" b="1" dirty="0">
              <a:solidFill>
                <a:schemeClr val="tx1"/>
              </a:solidFill>
            </a:rPr>
            <a:t>Características</a:t>
          </a:r>
          <a:endParaRPr lang="es-EC" sz="1900" dirty="0">
            <a:solidFill>
              <a:schemeClr val="tx1"/>
            </a:solidFill>
          </a:endParaRPr>
        </a:p>
      </dgm:t>
    </dgm:pt>
    <dgm:pt modelId="{BFCF2338-EC30-4B07-B546-76166D60009C}" type="parTrans" cxnId="{A9DB3E8A-FA34-4624-8E57-1FBB43FA33F9}">
      <dgm:prSet/>
      <dgm:spPr/>
      <dgm:t>
        <a:bodyPr/>
        <a:lstStyle/>
        <a:p>
          <a:pPr algn="just"/>
          <a:endParaRPr lang="es-EC" sz="2000"/>
        </a:p>
      </dgm:t>
    </dgm:pt>
    <dgm:pt modelId="{4D956A84-1777-44B1-83CF-DF8561960AB3}" type="sibTrans" cxnId="{A9DB3E8A-FA34-4624-8E57-1FBB43FA33F9}">
      <dgm:prSet/>
      <dgm:spPr/>
      <dgm:t>
        <a:bodyPr/>
        <a:lstStyle/>
        <a:p>
          <a:pPr algn="just"/>
          <a:endParaRPr lang="es-EC" sz="2000"/>
        </a:p>
      </dgm:t>
    </dgm:pt>
    <dgm:pt modelId="{14B9911D-751A-4D5A-BD26-8814EF74E80C}">
      <dgm:prSet phldrT="[Texto]" custT="1"/>
      <dgm:spPr/>
      <dgm:t>
        <a:bodyPr/>
        <a:lstStyle/>
        <a:p>
          <a:pPr algn="ctr"/>
          <a:r>
            <a:rPr lang="es-ES" sz="1900" b="1" dirty="0">
              <a:solidFill>
                <a:schemeClr val="tx1"/>
              </a:solidFill>
            </a:rPr>
            <a:t>Ventajas</a:t>
          </a:r>
          <a:endParaRPr lang="es-EC" sz="1900" dirty="0">
            <a:solidFill>
              <a:schemeClr val="tx1"/>
            </a:solidFill>
          </a:endParaRPr>
        </a:p>
      </dgm:t>
    </dgm:pt>
    <dgm:pt modelId="{C7F3144C-5682-44E1-B99B-3FD173B11649}" type="parTrans" cxnId="{16D2A13C-E334-4056-B74F-439956CA2ACB}">
      <dgm:prSet/>
      <dgm:spPr/>
      <dgm:t>
        <a:bodyPr/>
        <a:lstStyle/>
        <a:p>
          <a:pPr algn="just"/>
          <a:endParaRPr lang="es-EC" sz="2000"/>
        </a:p>
      </dgm:t>
    </dgm:pt>
    <dgm:pt modelId="{9BDD511F-27D6-400D-8D08-9110356855B1}" type="sibTrans" cxnId="{16D2A13C-E334-4056-B74F-439956CA2ACB}">
      <dgm:prSet/>
      <dgm:spPr/>
      <dgm:t>
        <a:bodyPr/>
        <a:lstStyle/>
        <a:p>
          <a:pPr algn="just"/>
          <a:endParaRPr lang="es-EC" sz="2000"/>
        </a:p>
      </dgm:t>
    </dgm:pt>
    <dgm:pt modelId="{9C781EA2-4756-49DF-BA87-C1169CDBED7B}">
      <dgm:prSet phldrT="[Texto]" custT="1"/>
      <dgm:spPr/>
      <dgm:t>
        <a:bodyPr/>
        <a:lstStyle/>
        <a:p>
          <a:pPr algn="ctr"/>
          <a:r>
            <a:rPr lang="es-ES" sz="1900" b="1" dirty="0">
              <a:solidFill>
                <a:schemeClr val="tx1"/>
              </a:solidFill>
            </a:rPr>
            <a:t>Desventajas </a:t>
          </a:r>
          <a:endParaRPr lang="es-EC" sz="1900" dirty="0">
            <a:solidFill>
              <a:schemeClr val="tx1"/>
            </a:solidFill>
          </a:endParaRPr>
        </a:p>
      </dgm:t>
    </dgm:pt>
    <dgm:pt modelId="{56089375-07B3-4FC4-B969-E1A9650818EA}" type="parTrans" cxnId="{E6EC5D92-AE22-4462-98BD-BD12A45A89A0}">
      <dgm:prSet/>
      <dgm:spPr/>
      <dgm:t>
        <a:bodyPr/>
        <a:lstStyle/>
        <a:p>
          <a:pPr algn="just"/>
          <a:endParaRPr lang="es-EC" sz="2000"/>
        </a:p>
      </dgm:t>
    </dgm:pt>
    <dgm:pt modelId="{2FFD2E1F-804D-4715-9691-AB741533ABFF}" type="sibTrans" cxnId="{E6EC5D92-AE22-4462-98BD-BD12A45A89A0}">
      <dgm:prSet/>
      <dgm:spPr/>
      <dgm:t>
        <a:bodyPr/>
        <a:lstStyle/>
        <a:p>
          <a:pPr algn="just"/>
          <a:endParaRPr lang="es-EC" sz="2000"/>
        </a:p>
      </dgm:t>
    </dgm:pt>
    <dgm:pt modelId="{421C3732-D456-417F-9E1C-18CA76388FE1}">
      <dgm:prSet phldrT="[Texto]" custT="1"/>
      <dgm:spPr>
        <a:solidFill>
          <a:schemeClr val="accent6">
            <a:lumMod val="20000"/>
            <a:lumOff val="80000"/>
            <a:alpha val="90000"/>
          </a:schemeClr>
        </a:solidFill>
      </dgm:spPr>
      <dgm:t>
        <a:bodyPr/>
        <a:lstStyle/>
        <a:p>
          <a:pPr algn="just"/>
          <a:endParaRPr lang="es-EC" sz="1600" dirty="0"/>
        </a:p>
      </dgm:t>
    </dgm:pt>
    <dgm:pt modelId="{42B8D85F-6426-4DFB-80E9-D7A11922BED4}" type="parTrans" cxnId="{B8BE9E72-6FE6-4062-8660-2270CDEBDF32}">
      <dgm:prSet/>
      <dgm:spPr/>
      <dgm:t>
        <a:bodyPr/>
        <a:lstStyle/>
        <a:p>
          <a:pPr algn="just"/>
          <a:endParaRPr lang="es-EC" sz="2000"/>
        </a:p>
      </dgm:t>
    </dgm:pt>
    <dgm:pt modelId="{C405BCE9-5026-4C90-9AD5-019F605DA50E}" type="sibTrans" cxnId="{B8BE9E72-6FE6-4062-8660-2270CDEBDF32}">
      <dgm:prSet/>
      <dgm:spPr/>
      <dgm:t>
        <a:bodyPr/>
        <a:lstStyle/>
        <a:p>
          <a:pPr algn="just"/>
          <a:endParaRPr lang="es-EC" sz="2000"/>
        </a:p>
      </dgm:t>
    </dgm:pt>
    <dgm:pt modelId="{90149781-0982-4AFF-9C9A-EAEB7A7DD8C8}">
      <dgm:prSet phldrT="[Texto]" custT="1"/>
      <dgm:spPr>
        <a:solidFill>
          <a:schemeClr val="accent6">
            <a:lumMod val="20000"/>
            <a:lumOff val="80000"/>
            <a:alpha val="90000"/>
          </a:schemeClr>
        </a:solidFill>
      </dgm:spPr>
      <dgm:t>
        <a:bodyPr/>
        <a:lstStyle/>
        <a:p>
          <a:pPr algn="just"/>
          <a:r>
            <a:rPr lang="es-ES" sz="1600" dirty="0"/>
            <a:t>Se suelen desatender aspectos importantes tales como a calidad y el mantenimiento a largo plazo.</a:t>
          </a:r>
          <a:endParaRPr lang="es-EC" sz="1600" dirty="0"/>
        </a:p>
      </dgm:t>
    </dgm:pt>
    <dgm:pt modelId="{88CC8750-2713-402A-81E0-C2C585F835C2}" type="parTrans" cxnId="{2DBB9DD8-8F6B-43A8-A859-709059B6F33F}">
      <dgm:prSet/>
      <dgm:spPr/>
      <dgm:t>
        <a:bodyPr/>
        <a:lstStyle/>
        <a:p>
          <a:pPr algn="just"/>
          <a:endParaRPr lang="es-EC" sz="2000"/>
        </a:p>
      </dgm:t>
    </dgm:pt>
    <dgm:pt modelId="{1721809A-BB21-4BDF-B7B2-F1D2272DAFE5}" type="sibTrans" cxnId="{2DBB9DD8-8F6B-43A8-A859-709059B6F33F}">
      <dgm:prSet/>
      <dgm:spPr/>
      <dgm:t>
        <a:bodyPr/>
        <a:lstStyle/>
        <a:p>
          <a:pPr algn="just"/>
          <a:endParaRPr lang="es-EC" sz="2000"/>
        </a:p>
      </dgm:t>
    </dgm:pt>
    <dgm:pt modelId="{25EFEEC7-F79A-4B23-AF3B-A5B9E20A2C50}">
      <dgm:prSet phldrT="[Texto]" custT="1"/>
      <dgm:spPr>
        <a:solidFill>
          <a:schemeClr val="accent6">
            <a:lumMod val="20000"/>
            <a:lumOff val="80000"/>
            <a:alpha val="90000"/>
          </a:schemeClr>
        </a:solidFill>
      </dgm:spPr>
      <dgm:t>
        <a:bodyPr/>
        <a:lstStyle/>
        <a:p>
          <a:pPr algn="just"/>
          <a:endParaRPr lang="es-EC" sz="1600" dirty="0"/>
        </a:p>
      </dgm:t>
    </dgm:pt>
    <dgm:pt modelId="{EFB54594-1B1F-4A5C-AD74-7C782CF0EE8F}" type="parTrans" cxnId="{5DA0719D-9217-4461-A78D-335D5FE53900}">
      <dgm:prSet/>
      <dgm:spPr/>
      <dgm:t>
        <a:bodyPr/>
        <a:lstStyle/>
        <a:p>
          <a:pPr algn="just"/>
          <a:endParaRPr lang="es-EC"/>
        </a:p>
      </dgm:t>
    </dgm:pt>
    <dgm:pt modelId="{F3A6FF98-BAD3-478A-893E-3D42FB8EC468}" type="sibTrans" cxnId="{5DA0719D-9217-4461-A78D-335D5FE53900}">
      <dgm:prSet/>
      <dgm:spPr/>
      <dgm:t>
        <a:bodyPr/>
        <a:lstStyle/>
        <a:p>
          <a:pPr algn="just"/>
          <a:endParaRPr lang="es-EC"/>
        </a:p>
      </dgm:t>
    </dgm:pt>
    <dgm:pt modelId="{7F175C64-E5DC-4120-B1B6-D5FA7195C5F6}">
      <dgm:prSet phldrT="[Texto]" custT="1"/>
      <dgm:spPr>
        <a:solidFill>
          <a:schemeClr val="accent6">
            <a:lumMod val="20000"/>
            <a:lumOff val="80000"/>
            <a:alpha val="90000"/>
          </a:schemeClr>
        </a:solidFill>
      </dgm:spPr>
      <dgm:t>
        <a:bodyPr/>
        <a:lstStyle/>
        <a:p>
          <a:pPr algn="just"/>
          <a:r>
            <a:rPr lang="es-ES" sz="1600" dirty="0"/>
            <a:t>No modifica el ciclo de vida, reduce el riesgo de construir productos que no satisfagan necesidades de los usuarios, reduce costos.</a:t>
          </a:r>
          <a:endParaRPr lang="es-EC" sz="1600" dirty="0"/>
        </a:p>
      </dgm:t>
    </dgm:pt>
    <dgm:pt modelId="{19F6B0D2-13A5-4CC5-9F85-0D010DD39997}" type="parTrans" cxnId="{D4B4AF8A-358A-4DFD-9B12-187BE0DFFAAE}">
      <dgm:prSet/>
      <dgm:spPr/>
      <dgm:t>
        <a:bodyPr/>
        <a:lstStyle/>
        <a:p>
          <a:pPr algn="just"/>
          <a:endParaRPr lang="es-EC"/>
        </a:p>
      </dgm:t>
    </dgm:pt>
    <dgm:pt modelId="{585AD8D9-2C3A-4E22-AB54-04C79FB86E59}" type="sibTrans" cxnId="{D4B4AF8A-358A-4DFD-9B12-187BE0DFFAAE}">
      <dgm:prSet/>
      <dgm:spPr/>
      <dgm:t>
        <a:bodyPr/>
        <a:lstStyle/>
        <a:p>
          <a:pPr algn="just"/>
          <a:endParaRPr lang="es-EC"/>
        </a:p>
      </dgm:t>
    </dgm:pt>
    <dgm:pt modelId="{4816893B-2352-4517-AF68-709E5974E46C}">
      <dgm:prSet phldrT="[Texto]" custT="1"/>
      <dgm:spPr>
        <a:solidFill>
          <a:schemeClr val="accent6">
            <a:lumMod val="20000"/>
            <a:lumOff val="80000"/>
            <a:alpha val="90000"/>
          </a:schemeClr>
        </a:solidFill>
      </dgm:spPr>
      <dgm:t>
        <a:bodyPr/>
        <a:lstStyle/>
        <a:p>
          <a:pPr algn="just"/>
          <a:r>
            <a:rPr lang="es-ES" sz="1600" dirty="0"/>
            <a:t>Pertenece a los modelos de desarrollo evolutivo, se inicia con la definición de los objetivos globales para el software, identifican los requisitos conocidos y las áreas del esquema en donde es necesaria más definición.</a:t>
          </a:r>
          <a:endParaRPr lang="es-EC" sz="1600" dirty="0"/>
        </a:p>
      </dgm:t>
    </dgm:pt>
    <dgm:pt modelId="{3835F005-5E5A-4EFE-A8D0-F3E6EB4CC6D3}" type="parTrans" cxnId="{616C3998-0C8A-4CDC-AD43-67E7E98D871C}">
      <dgm:prSet/>
      <dgm:spPr/>
      <dgm:t>
        <a:bodyPr/>
        <a:lstStyle/>
        <a:p>
          <a:endParaRPr lang="es-EC"/>
        </a:p>
      </dgm:t>
    </dgm:pt>
    <dgm:pt modelId="{72CA9B11-5F0D-4930-B0AF-330A6ADCF7D3}" type="sibTrans" cxnId="{616C3998-0C8A-4CDC-AD43-67E7E98D871C}">
      <dgm:prSet/>
      <dgm:spPr/>
      <dgm:t>
        <a:bodyPr/>
        <a:lstStyle/>
        <a:p>
          <a:endParaRPr lang="es-EC"/>
        </a:p>
      </dgm:t>
    </dgm:pt>
    <dgm:pt modelId="{A723CE88-931E-47B1-85FA-3DB6A614B059}" type="pres">
      <dgm:prSet presAssocID="{7FAFDF35-163F-4E4A-9179-69607732C956}" presName="Name0" presStyleCnt="0">
        <dgm:presLayoutVars>
          <dgm:dir/>
          <dgm:animLvl val="lvl"/>
          <dgm:resizeHandles/>
        </dgm:presLayoutVars>
      </dgm:prSet>
      <dgm:spPr/>
    </dgm:pt>
    <dgm:pt modelId="{96DB691C-913A-4808-AE73-0444966D0635}" type="pres">
      <dgm:prSet presAssocID="{99D08672-F7C8-4972-A639-1D46E2A367EF}" presName="linNode" presStyleCnt="0"/>
      <dgm:spPr/>
    </dgm:pt>
    <dgm:pt modelId="{27B8BFCF-5EC2-430C-9AE4-3F361E5BC02F}" type="pres">
      <dgm:prSet presAssocID="{99D08672-F7C8-4972-A639-1D46E2A367EF}" presName="parentShp" presStyleLbl="node1" presStyleIdx="0" presStyleCnt="3" custScaleX="79098" custScaleY="65980">
        <dgm:presLayoutVars>
          <dgm:bulletEnabled val="1"/>
        </dgm:presLayoutVars>
      </dgm:prSet>
      <dgm:spPr/>
    </dgm:pt>
    <dgm:pt modelId="{D3ACE097-58DA-436D-BBC2-B33B2738DE71}" type="pres">
      <dgm:prSet presAssocID="{99D08672-F7C8-4972-A639-1D46E2A367EF}" presName="childShp" presStyleLbl="bgAccFollowNode1" presStyleIdx="0" presStyleCnt="3" custScaleX="116683" custScaleY="161993">
        <dgm:presLayoutVars>
          <dgm:bulletEnabled val="1"/>
        </dgm:presLayoutVars>
      </dgm:prSet>
      <dgm:spPr/>
    </dgm:pt>
    <dgm:pt modelId="{E15FF058-8B9E-4C5C-BF49-6BB0B332CC18}" type="pres">
      <dgm:prSet presAssocID="{4D956A84-1777-44B1-83CF-DF8561960AB3}" presName="spacing" presStyleCnt="0"/>
      <dgm:spPr/>
    </dgm:pt>
    <dgm:pt modelId="{C2D42668-E370-4967-A857-D783B19AE264}" type="pres">
      <dgm:prSet presAssocID="{14B9911D-751A-4D5A-BD26-8814EF74E80C}" presName="linNode" presStyleCnt="0"/>
      <dgm:spPr/>
    </dgm:pt>
    <dgm:pt modelId="{65FC65FF-B620-4626-886D-57F1EDE8B48C}" type="pres">
      <dgm:prSet presAssocID="{14B9911D-751A-4D5A-BD26-8814EF74E80C}" presName="parentShp" presStyleLbl="node1" presStyleIdx="1" presStyleCnt="3" custScaleX="79622" custScaleY="65980" custLinFactNeighborX="-4171">
        <dgm:presLayoutVars>
          <dgm:bulletEnabled val="1"/>
        </dgm:presLayoutVars>
      </dgm:prSet>
      <dgm:spPr/>
    </dgm:pt>
    <dgm:pt modelId="{C963E9EB-5824-4EF8-88D3-C8AE1AC6187E}" type="pres">
      <dgm:prSet presAssocID="{14B9911D-751A-4D5A-BD26-8814EF74E80C}" presName="childShp" presStyleLbl="bgAccFollowNode1" presStyleIdx="1" presStyleCnt="3" custScaleX="108187" custScaleY="128107" custLinFactNeighborX="-4171">
        <dgm:presLayoutVars>
          <dgm:bulletEnabled val="1"/>
        </dgm:presLayoutVars>
      </dgm:prSet>
      <dgm:spPr/>
    </dgm:pt>
    <dgm:pt modelId="{90FC464F-C146-4D0A-93E8-911C48928492}" type="pres">
      <dgm:prSet presAssocID="{9BDD511F-27D6-400D-8D08-9110356855B1}" presName="spacing" presStyleCnt="0"/>
      <dgm:spPr/>
    </dgm:pt>
    <dgm:pt modelId="{2ACA2494-BD7B-4650-B8ED-99B192D66D82}" type="pres">
      <dgm:prSet presAssocID="{9C781EA2-4756-49DF-BA87-C1169CDBED7B}" presName="linNode" presStyleCnt="0"/>
      <dgm:spPr/>
    </dgm:pt>
    <dgm:pt modelId="{7D39187B-0088-410A-9676-D32B06AD7816}" type="pres">
      <dgm:prSet presAssocID="{9C781EA2-4756-49DF-BA87-C1169CDBED7B}" presName="parentShp" presStyleLbl="node1" presStyleIdx="2" presStyleCnt="3" custScaleX="79391" custScaleY="65980" custLinFactNeighborX="-4248">
        <dgm:presLayoutVars>
          <dgm:bulletEnabled val="1"/>
        </dgm:presLayoutVars>
      </dgm:prSet>
      <dgm:spPr/>
    </dgm:pt>
    <dgm:pt modelId="{BC68049D-D6B6-49BC-B77F-F3A418357FA7}" type="pres">
      <dgm:prSet presAssocID="{9C781EA2-4756-49DF-BA87-C1169CDBED7B}" presName="childShp" presStyleLbl="bgAccFollowNode1" presStyleIdx="2" presStyleCnt="3" custScaleX="108187" custScaleY="120798" custLinFactNeighborX="-4055">
        <dgm:presLayoutVars>
          <dgm:bulletEnabled val="1"/>
        </dgm:presLayoutVars>
      </dgm:prSet>
      <dgm:spPr/>
    </dgm:pt>
  </dgm:ptLst>
  <dgm:cxnLst>
    <dgm:cxn modelId="{27FA640A-FED3-42D8-BDEB-803548E0732A}" type="presOf" srcId="{9C781EA2-4756-49DF-BA87-C1169CDBED7B}" destId="{7D39187B-0088-410A-9676-D32B06AD7816}" srcOrd="0" destOrd="0" presId="urn:microsoft.com/office/officeart/2005/8/layout/vList6"/>
    <dgm:cxn modelId="{7B74E61D-6DC0-45ED-A3D5-B634E1F8C9F5}" type="presOf" srcId="{4816893B-2352-4517-AF68-709E5974E46C}" destId="{D3ACE097-58DA-436D-BBC2-B33B2738DE71}" srcOrd="0" destOrd="0" presId="urn:microsoft.com/office/officeart/2005/8/layout/vList6"/>
    <dgm:cxn modelId="{16D2A13C-E334-4056-B74F-439956CA2ACB}" srcId="{7FAFDF35-163F-4E4A-9179-69607732C956}" destId="{14B9911D-751A-4D5A-BD26-8814EF74E80C}" srcOrd="1" destOrd="0" parTransId="{C7F3144C-5682-44E1-B99B-3FD173B11649}" sibTransId="{9BDD511F-27D6-400D-8D08-9110356855B1}"/>
    <dgm:cxn modelId="{58F0C563-F4DD-4909-9AA1-F2B5C28AF8D0}" type="presOf" srcId="{14B9911D-751A-4D5A-BD26-8814EF74E80C}" destId="{65FC65FF-B620-4626-886D-57F1EDE8B48C}" srcOrd="0" destOrd="0" presId="urn:microsoft.com/office/officeart/2005/8/layout/vList6"/>
    <dgm:cxn modelId="{B935E848-A39F-41AB-B1D7-254FE836CEC2}" type="presOf" srcId="{25EFEEC7-F79A-4B23-AF3B-A5B9E20A2C50}" destId="{C963E9EB-5824-4EF8-88D3-C8AE1AC6187E}" srcOrd="0" destOrd="0" presId="urn:microsoft.com/office/officeart/2005/8/layout/vList6"/>
    <dgm:cxn modelId="{B8BE9E72-6FE6-4062-8660-2270CDEBDF32}" srcId="{9C781EA2-4756-49DF-BA87-C1169CDBED7B}" destId="{421C3732-D456-417F-9E1C-18CA76388FE1}" srcOrd="0" destOrd="0" parTransId="{42B8D85F-6426-4DFB-80E9-D7A11922BED4}" sibTransId="{C405BCE9-5026-4C90-9AD5-019F605DA50E}"/>
    <dgm:cxn modelId="{A9DB3E8A-FA34-4624-8E57-1FBB43FA33F9}" srcId="{7FAFDF35-163F-4E4A-9179-69607732C956}" destId="{99D08672-F7C8-4972-A639-1D46E2A367EF}" srcOrd="0" destOrd="0" parTransId="{BFCF2338-EC30-4B07-B546-76166D60009C}" sibTransId="{4D956A84-1777-44B1-83CF-DF8561960AB3}"/>
    <dgm:cxn modelId="{D4B4AF8A-358A-4DFD-9B12-187BE0DFFAAE}" srcId="{14B9911D-751A-4D5A-BD26-8814EF74E80C}" destId="{7F175C64-E5DC-4120-B1B6-D5FA7195C5F6}" srcOrd="1" destOrd="0" parTransId="{19F6B0D2-13A5-4CC5-9F85-0D010DD39997}" sibTransId="{585AD8D9-2C3A-4E22-AB54-04C79FB86E59}"/>
    <dgm:cxn modelId="{E6EC5D92-AE22-4462-98BD-BD12A45A89A0}" srcId="{7FAFDF35-163F-4E4A-9179-69607732C956}" destId="{9C781EA2-4756-49DF-BA87-C1169CDBED7B}" srcOrd="2" destOrd="0" parTransId="{56089375-07B3-4FC4-B969-E1A9650818EA}" sibTransId="{2FFD2E1F-804D-4715-9691-AB741533ABFF}"/>
    <dgm:cxn modelId="{616C3998-0C8A-4CDC-AD43-67E7E98D871C}" srcId="{99D08672-F7C8-4972-A639-1D46E2A367EF}" destId="{4816893B-2352-4517-AF68-709E5974E46C}" srcOrd="0" destOrd="0" parTransId="{3835F005-5E5A-4EFE-A8D0-F3E6EB4CC6D3}" sibTransId="{72CA9B11-5F0D-4930-B0AF-330A6ADCF7D3}"/>
    <dgm:cxn modelId="{AF76359A-DB66-4DC3-B14E-C35FC7335EBC}" type="presOf" srcId="{7FAFDF35-163F-4E4A-9179-69607732C956}" destId="{A723CE88-931E-47B1-85FA-3DB6A614B059}" srcOrd="0" destOrd="0" presId="urn:microsoft.com/office/officeart/2005/8/layout/vList6"/>
    <dgm:cxn modelId="{5DA0719D-9217-4461-A78D-335D5FE53900}" srcId="{14B9911D-751A-4D5A-BD26-8814EF74E80C}" destId="{25EFEEC7-F79A-4B23-AF3B-A5B9E20A2C50}" srcOrd="0" destOrd="0" parTransId="{EFB54594-1B1F-4A5C-AD74-7C782CF0EE8F}" sibTransId="{F3A6FF98-BAD3-478A-893E-3D42FB8EC468}"/>
    <dgm:cxn modelId="{469A39B9-FF17-46EF-9C5A-922E32B86F76}" type="presOf" srcId="{99D08672-F7C8-4972-A639-1D46E2A367EF}" destId="{27B8BFCF-5EC2-430C-9AE4-3F361E5BC02F}" srcOrd="0" destOrd="0" presId="urn:microsoft.com/office/officeart/2005/8/layout/vList6"/>
    <dgm:cxn modelId="{2DBB9DD8-8F6B-43A8-A859-709059B6F33F}" srcId="{9C781EA2-4756-49DF-BA87-C1169CDBED7B}" destId="{90149781-0982-4AFF-9C9A-EAEB7A7DD8C8}" srcOrd="1" destOrd="0" parTransId="{88CC8750-2713-402A-81E0-C2C585F835C2}" sibTransId="{1721809A-BB21-4BDF-B7B2-F1D2272DAFE5}"/>
    <dgm:cxn modelId="{DED021E8-6A84-48A3-A5D2-EBC457993CE9}" type="presOf" srcId="{7F175C64-E5DC-4120-B1B6-D5FA7195C5F6}" destId="{C963E9EB-5824-4EF8-88D3-C8AE1AC6187E}" srcOrd="0" destOrd="1" presId="urn:microsoft.com/office/officeart/2005/8/layout/vList6"/>
    <dgm:cxn modelId="{B32D62F2-0444-45B8-8908-5C2B03207F7A}" type="presOf" srcId="{421C3732-D456-417F-9E1C-18CA76388FE1}" destId="{BC68049D-D6B6-49BC-B77F-F3A418357FA7}" srcOrd="0" destOrd="0" presId="urn:microsoft.com/office/officeart/2005/8/layout/vList6"/>
    <dgm:cxn modelId="{2D5EFAFD-7AAA-448E-9CB5-6AC66339C9FC}" type="presOf" srcId="{90149781-0982-4AFF-9C9A-EAEB7A7DD8C8}" destId="{BC68049D-D6B6-49BC-B77F-F3A418357FA7}" srcOrd="0" destOrd="1" presId="urn:microsoft.com/office/officeart/2005/8/layout/vList6"/>
    <dgm:cxn modelId="{D3C2DA5A-82FD-4735-B1F7-405A7D28E1E1}" type="presParOf" srcId="{A723CE88-931E-47B1-85FA-3DB6A614B059}" destId="{96DB691C-913A-4808-AE73-0444966D0635}" srcOrd="0" destOrd="0" presId="urn:microsoft.com/office/officeart/2005/8/layout/vList6"/>
    <dgm:cxn modelId="{1CD8138E-4D8D-4C90-92A1-C3308F80DC66}" type="presParOf" srcId="{96DB691C-913A-4808-AE73-0444966D0635}" destId="{27B8BFCF-5EC2-430C-9AE4-3F361E5BC02F}" srcOrd="0" destOrd="0" presId="urn:microsoft.com/office/officeart/2005/8/layout/vList6"/>
    <dgm:cxn modelId="{DDB23FEF-8031-4F28-AE03-7B124987A155}" type="presParOf" srcId="{96DB691C-913A-4808-AE73-0444966D0635}" destId="{D3ACE097-58DA-436D-BBC2-B33B2738DE71}" srcOrd="1" destOrd="0" presId="urn:microsoft.com/office/officeart/2005/8/layout/vList6"/>
    <dgm:cxn modelId="{DC22B9F0-C6A1-4675-B3D3-A4A4013A69B6}" type="presParOf" srcId="{A723CE88-931E-47B1-85FA-3DB6A614B059}" destId="{E15FF058-8B9E-4C5C-BF49-6BB0B332CC18}" srcOrd="1" destOrd="0" presId="urn:microsoft.com/office/officeart/2005/8/layout/vList6"/>
    <dgm:cxn modelId="{49D4A720-2DF9-4500-A649-F9646D512177}" type="presParOf" srcId="{A723CE88-931E-47B1-85FA-3DB6A614B059}" destId="{C2D42668-E370-4967-A857-D783B19AE264}" srcOrd="2" destOrd="0" presId="urn:microsoft.com/office/officeart/2005/8/layout/vList6"/>
    <dgm:cxn modelId="{8847EDA7-62DF-4856-B0E3-735F9D1CE20B}" type="presParOf" srcId="{C2D42668-E370-4967-A857-D783B19AE264}" destId="{65FC65FF-B620-4626-886D-57F1EDE8B48C}" srcOrd="0" destOrd="0" presId="urn:microsoft.com/office/officeart/2005/8/layout/vList6"/>
    <dgm:cxn modelId="{7ABA79EA-1DE3-44F1-A3F9-7FD23AD0E5A5}" type="presParOf" srcId="{C2D42668-E370-4967-A857-D783B19AE264}" destId="{C963E9EB-5824-4EF8-88D3-C8AE1AC6187E}" srcOrd="1" destOrd="0" presId="urn:microsoft.com/office/officeart/2005/8/layout/vList6"/>
    <dgm:cxn modelId="{B5CC1E58-7A50-43BB-B8C6-3C0BE372977F}" type="presParOf" srcId="{A723CE88-931E-47B1-85FA-3DB6A614B059}" destId="{90FC464F-C146-4D0A-93E8-911C48928492}" srcOrd="3" destOrd="0" presId="urn:microsoft.com/office/officeart/2005/8/layout/vList6"/>
    <dgm:cxn modelId="{9D93608E-3E64-4E76-9B2D-3F187C1164E2}" type="presParOf" srcId="{A723CE88-931E-47B1-85FA-3DB6A614B059}" destId="{2ACA2494-BD7B-4650-B8ED-99B192D66D82}" srcOrd="4" destOrd="0" presId="urn:microsoft.com/office/officeart/2005/8/layout/vList6"/>
    <dgm:cxn modelId="{30F97E4E-FF29-4C6B-83C4-DC284A3232EC}" type="presParOf" srcId="{2ACA2494-BD7B-4650-B8ED-99B192D66D82}" destId="{7D39187B-0088-410A-9676-D32B06AD7816}" srcOrd="0" destOrd="0" presId="urn:microsoft.com/office/officeart/2005/8/layout/vList6"/>
    <dgm:cxn modelId="{06F7FD11-5950-4226-AEEA-399613071692}" type="presParOf" srcId="{2ACA2494-BD7B-4650-B8ED-99B192D66D82}" destId="{BC68049D-D6B6-49BC-B77F-F3A418357FA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879767-2AEB-46FB-BE1C-5AE12ED6C9CE}" type="doc">
      <dgm:prSet loTypeId="urn:microsoft.com/office/officeart/2005/8/layout/vList2" loCatId="list" qsTypeId="urn:microsoft.com/office/officeart/2005/8/quickstyle/simple3" qsCatId="simple" csTypeId="urn:microsoft.com/office/officeart/2005/8/colors/accent3_2" csCatId="accent3" phldr="1"/>
      <dgm:spPr/>
      <dgm:t>
        <a:bodyPr/>
        <a:lstStyle/>
        <a:p>
          <a:endParaRPr lang="es-EC"/>
        </a:p>
      </dgm:t>
    </dgm:pt>
    <dgm:pt modelId="{215066C1-71A6-4958-A28A-7F193F74177D}">
      <dgm:prSet phldrT="[Texto]" custT="1"/>
      <dgm:spPr/>
      <dgm:t>
        <a:bodyPr/>
        <a:lstStyle/>
        <a:p>
          <a:pPr algn="just">
            <a:lnSpc>
              <a:spcPct val="100000"/>
            </a:lnSpc>
          </a:pPr>
          <a:r>
            <a:rPr lang="es-EC" sz="1800" b="1" dirty="0"/>
            <a:t>Característica</a:t>
          </a:r>
        </a:p>
      </dgm:t>
    </dgm:pt>
    <dgm:pt modelId="{13D9E4DA-F0DF-4826-AF30-F087D8421AF7}" type="parTrans" cxnId="{9CFAB2B5-C001-4942-B8C0-AF680F3793C1}">
      <dgm:prSet/>
      <dgm:spPr/>
      <dgm:t>
        <a:bodyPr/>
        <a:lstStyle/>
        <a:p>
          <a:pPr algn="just">
            <a:lnSpc>
              <a:spcPct val="100000"/>
            </a:lnSpc>
          </a:pPr>
          <a:endParaRPr lang="es-EC" sz="1800"/>
        </a:p>
      </dgm:t>
    </dgm:pt>
    <dgm:pt modelId="{9AB0FD46-39A2-49D6-A317-4AF2BAB28600}" type="sibTrans" cxnId="{9CFAB2B5-C001-4942-B8C0-AF680F3793C1}">
      <dgm:prSet/>
      <dgm:spPr/>
      <dgm:t>
        <a:bodyPr/>
        <a:lstStyle/>
        <a:p>
          <a:pPr algn="just">
            <a:lnSpc>
              <a:spcPct val="100000"/>
            </a:lnSpc>
          </a:pPr>
          <a:endParaRPr lang="es-EC" sz="1800"/>
        </a:p>
      </dgm:t>
    </dgm:pt>
    <dgm:pt modelId="{ABBE5BDF-148E-4A7D-BC6E-E8F2CB11C56E}">
      <dgm:prSet phldrT="[Texto]" custT="1"/>
      <dgm:spPr/>
      <dgm:t>
        <a:bodyPr/>
        <a:lstStyle/>
        <a:p>
          <a:pPr algn="just">
            <a:lnSpc>
              <a:spcPct val="100000"/>
            </a:lnSpc>
          </a:pPr>
          <a:r>
            <a:rPr lang="es-ES" sz="1800" dirty="0"/>
            <a:t>Suele traer más ventajas en comparación con un enfoque de cascada. El sistema se va ajustando a las necesidades del cliente.</a:t>
          </a:r>
          <a:endParaRPr lang="es-EC" sz="1800" dirty="0"/>
        </a:p>
      </dgm:t>
    </dgm:pt>
    <dgm:pt modelId="{A4260C63-0089-4529-A1B7-43D27E0084BD}" type="parTrans" cxnId="{808428ED-D05D-435A-B349-48CCACB6B85B}">
      <dgm:prSet/>
      <dgm:spPr/>
      <dgm:t>
        <a:bodyPr/>
        <a:lstStyle/>
        <a:p>
          <a:pPr algn="just">
            <a:lnSpc>
              <a:spcPct val="100000"/>
            </a:lnSpc>
          </a:pPr>
          <a:endParaRPr lang="es-EC" sz="1800"/>
        </a:p>
      </dgm:t>
    </dgm:pt>
    <dgm:pt modelId="{2300BDE0-C1A6-4287-A61F-0DCBF50E4187}" type="sibTrans" cxnId="{808428ED-D05D-435A-B349-48CCACB6B85B}">
      <dgm:prSet/>
      <dgm:spPr/>
      <dgm:t>
        <a:bodyPr/>
        <a:lstStyle/>
        <a:p>
          <a:pPr algn="just">
            <a:lnSpc>
              <a:spcPct val="100000"/>
            </a:lnSpc>
          </a:pPr>
          <a:endParaRPr lang="es-EC" sz="1800"/>
        </a:p>
      </dgm:t>
    </dgm:pt>
    <dgm:pt modelId="{CD275CBC-52E0-42F1-A83A-E40E1BC94DEE}">
      <dgm:prSet phldrT="[Texto]" custT="1"/>
      <dgm:spPr/>
      <dgm:t>
        <a:bodyPr/>
        <a:lstStyle/>
        <a:p>
          <a:pPr algn="just">
            <a:lnSpc>
              <a:spcPct val="100000"/>
            </a:lnSpc>
          </a:pPr>
          <a:r>
            <a:rPr lang="es-EC" sz="1800" b="1" dirty="0"/>
            <a:t>Ventajas</a:t>
          </a:r>
        </a:p>
      </dgm:t>
    </dgm:pt>
    <dgm:pt modelId="{E41AEDFB-918E-4302-BFE1-1ACF397366D8}" type="parTrans" cxnId="{F6509AE9-CCAA-4175-9ED7-C50D00B0FDDD}">
      <dgm:prSet/>
      <dgm:spPr/>
      <dgm:t>
        <a:bodyPr/>
        <a:lstStyle/>
        <a:p>
          <a:pPr algn="just">
            <a:lnSpc>
              <a:spcPct val="100000"/>
            </a:lnSpc>
          </a:pPr>
          <a:endParaRPr lang="es-EC" sz="1800"/>
        </a:p>
      </dgm:t>
    </dgm:pt>
    <dgm:pt modelId="{2E9C158E-0975-4823-BA8B-8BFC7504FF76}" type="sibTrans" cxnId="{F6509AE9-CCAA-4175-9ED7-C50D00B0FDDD}">
      <dgm:prSet/>
      <dgm:spPr/>
      <dgm:t>
        <a:bodyPr/>
        <a:lstStyle/>
        <a:p>
          <a:pPr algn="just">
            <a:lnSpc>
              <a:spcPct val="100000"/>
            </a:lnSpc>
          </a:pPr>
          <a:endParaRPr lang="es-EC" sz="1800"/>
        </a:p>
      </dgm:t>
    </dgm:pt>
    <dgm:pt modelId="{FEBE4C9F-9DF7-4BC4-8FDB-FC5E9971BE31}">
      <dgm:prSet phldrT="[Texto]" custT="1"/>
      <dgm:spPr/>
      <dgm:t>
        <a:bodyPr/>
        <a:lstStyle/>
        <a:p>
          <a:pPr algn="just">
            <a:lnSpc>
              <a:spcPct val="100000"/>
            </a:lnSpc>
          </a:pPr>
          <a:r>
            <a:rPr lang="es-EC" sz="1800" b="0" i="0" dirty="0"/>
            <a:t>Obtiene una rápida realimentación del usuario, ya que las actividades de especificación, desarrollo y pruebas se ejecutan en cada iteración.</a:t>
          </a:r>
          <a:endParaRPr lang="es-EC" sz="1800" dirty="0"/>
        </a:p>
      </dgm:t>
    </dgm:pt>
    <dgm:pt modelId="{693818E5-6992-46FE-B098-67944105E350}" type="parTrans" cxnId="{BA3DEEB8-EE5C-49CE-BEA1-7B4C407E07B2}">
      <dgm:prSet/>
      <dgm:spPr/>
      <dgm:t>
        <a:bodyPr/>
        <a:lstStyle/>
        <a:p>
          <a:pPr algn="just">
            <a:lnSpc>
              <a:spcPct val="100000"/>
            </a:lnSpc>
          </a:pPr>
          <a:endParaRPr lang="es-EC" sz="1800"/>
        </a:p>
      </dgm:t>
    </dgm:pt>
    <dgm:pt modelId="{8E285B7F-33F5-4B19-BC74-6304F3ADE419}" type="sibTrans" cxnId="{BA3DEEB8-EE5C-49CE-BEA1-7B4C407E07B2}">
      <dgm:prSet/>
      <dgm:spPr/>
      <dgm:t>
        <a:bodyPr/>
        <a:lstStyle/>
        <a:p>
          <a:pPr algn="just">
            <a:lnSpc>
              <a:spcPct val="100000"/>
            </a:lnSpc>
          </a:pPr>
          <a:endParaRPr lang="es-EC" sz="1800"/>
        </a:p>
      </dgm:t>
    </dgm:pt>
    <dgm:pt modelId="{CEED9BAB-473C-4BEC-A6E9-F8FB02819CF6}">
      <dgm:prSet phldrT="[Texto]" custT="1"/>
      <dgm:spPr/>
      <dgm:t>
        <a:bodyPr/>
        <a:lstStyle/>
        <a:p>
          <a:pPr algn="just">
            <a:lnSpc>
              <a:spcPct val="100000"/>
            </a:lnSpc>
          </a:pPr>
          <a:r>
            <a:rPr lang="es-EC" sz="1800" b="1" dirty="0"/>
            <a:t>Desventajas</a:t>
          </a:r>
        </a:p>
      </dgm:t>
    </dgm:pt>
    <dgm:pt modelId="{3673057F-BB29-43CB-8664-5ABC3F61A25E}" type="parTrans" cxnId="{1F4514EF-656F-48FB-9C0C-C94C9C966121}">
      <dgm:prSet/>
      <dgm:spPr/>
      <dgm:t>
        <a:bodyPr/>
        <a:lstStyle/>
        <a:p>
          <a:pPr algn="just">
            <a:lnSpc>
              <a:spcPct val="100000"/>
            </a:lnSpc>
          </a:pPr>
          <a:endParaRPr lang="es-EC" sz="1800"/>
        </a:p>
      </dgm:t>
    </dgm:pt>
    <dgm:pt modelId="{ECF950D8-4AB9-48D0-926C-09A50C9420FE}" type="sibTrans" cxnId="{1F4514EF-656F-48FB-9C0C-C94C9C966121}">
      <dgm:prSet/>
      <dgm:spPr/>
      <dgm:t>
        <a:bodyPr/>
        <a:lstStyle/>
        <a:p>
          <a:pPr algn="just">
            <a:lnSpc>
              <a:spcPct val="100000"/>
            </a:lnSpc>
          </a:pPr>
          <a:endParaRPr lang="es-EC" sz="1800"/>
        </a:p>
      </dgm:t>
    </dgm:pt>
    <dgm:pt modelId="{911E68C7-9F37-45C3-8E47-6B8BD93CA82A}">
      <dgm:prSet phldrT="[Texto]" custT="1"/>
      <dgm:spPr/>
      <dgm:t>
        <a:bodyPr/>
        <a:lstStyle/>
        <a:p>
          <a:pPr algn="just">
            <a:lnSpc>
              <a:spcPct val="100000"/>
            </a:lnSpc>
          </a:pPr>
          <a:r>
            <a:rPr lang="es-ES" sz="1800" dirty="0"/>
            <a:t>La primera interacción puede plantear los mismos problemas que un modelo lineal secuencial.</a:t>
          </a:r>
          <a:endParaRPr lang="es-EC" sz="1800" dirty="0"/>
        </a:p>
      </dgm:t>
    </dgm:pt>
    <dgm:pt modelId="{42ED9E12-CE78-4F35-BB0B-A64B7648F45A}" type="parTrans" cxnId="{EB14ED47-2A81-47D8-9C6B-D1071944DC89}">
      <dgm:prSet/>
      <dgm:spPr/>
      <dgm:t>
        <a:bodyPr/>
        <a:lstStyle/>
        <a:p>
          <a:pPr algn="just">
            <a:lnSpc>
              <a:spcPct val="100000"/>
            </a:lnSpc>
          </a:pPr>
          <a:endParaRPr lang="es-EC" sz="1800"/>
        </a:p>
      </dgm:t>
    </dgm:pt>
    <dgm:pt modelId="{3F9386F3-963D-4EE9-A14B-CADA2A358E15}" type="sibTrans" cxnId="{EB14ED47-2A81-47D8-9C6B-D1071944DC89}">
      <dgm:prSet/>
      <dgm:spPr/>
      <dgm:t>
        <a:bodyPr/>
        <a:lstStyle/>
        <a:p>
          <a:pPr algn="just">
            <a:lnSpc>
              <a:spcPct val="100000"/>
            </a:lnSpc>
          </a:pPr>
          <a:endParaRPr lang="es-EC" sz="1800"/>
        </a:p>
      </dgm:t>
    </dgm:pt>
    <dgm:pt modelId="{03036E5F-40AB-4647-BE6B-995AA098AED6}">
      <dgm:prSet phldrT="[Texto]" custT="1"/>
      <dgm:spPr/>
      <dgm:t>
        <a:bodyPr/>
        <a:lstStyle/>
        <a:p>
          <a:pPr algn="just">
            <a:lnSpc>
              <a:spcPct val="100000"/>
            </a:lnSpc>
          </a:pPr>
          <a:r>
            <a:rPr lang="es-ES" sz="1800" dirty="0"/>
            <a:t>Es interactivo, con cada incremento se entrega al cliente producto operacional, permite variar al personal asignado, gestión riesgos técnicos.</a:t>
          </a:r>
          <a:endParaRPr lang="es-EC" sz="1800" dirty="0"/>
        </a:p>
      </dgm:t>
    </dgm:pt>
    <dgm:pt modelId="{FE82FAC9-7841-4CFA-9A7A-F834AD2F5FA3}" type="parTrans" cxnId="{97F29E6A-33DC-45E6-95E7-971C38D7BCD4}">
      <dgm:prSet/>
      <dgm:spPr/>
      <dgm:t>
        <a:bodyPr/>
        <a:lstStyle/>
        <a:p>
          <a:pPr algn="just">
            <a:lnSpc>
              <a:spcPct val="100000"/>
            </a:lnSpc>
          </a:pPr>
          <a:endParaRPr lang="es-EC" sz="1800"/>
        </a:p>
      </dgm:t>
    </dgm:pt>
    <dgm:pt modelId="{B39DF036-1C35-47EB-AAE8-319C0B8BDD34}" type="sibTrans" cxnId="{97F29E6A-33DC-45E6-95E7-971C38D7BCD4}">
      <dgm:prSet/>
      <dgm:spPr/>
      <dgm:t>
        <a:bodyPr/>
        <a:lstStyle/>
        <a:p>
          <a:pPr algn="just">
            <a:lnSpc>
              <a:spcPct val="100000"/>
            </a:lnSpc>
          </a:pPr>
          <a:endParaRPr lang="es-EC" sz="1800"/>
        </a:p>
      </dgm:t>
    </dgm:pt>
    <dgm:pt modelId="{FF7EF150-A80B-4CC3-AF0C-A5C66A2FB231}">
      <dgm:prSet phldrT="[Texto]" custT="1"/>
      <dgm:spPr/>
      <dgm:t>
        <a:bodyPr/>
        <a:lstStyle/>
        <a:p>
          <a:pPr algn="just">
            <a:lnSpc>
              <a:spcPct val="100000"/>
            </a:lnSpc>
          </a:pPr>
          <a:endParaRPr lang="es-EC" sz="1800" dirty="0"/>
        </a:p>
      </dgm:t>
    </dgm:pt>
    <dgm:pt modelId="{7EF68409-A0FF-42F3-9B0D-EC44F009066D}" type="parTrans" cxnId="{CE10BB78-BC54-4243-96DF-862E8DF9631C}">
      <dgm:prSet/>
      <dgm:spPr/>
      <dgm:t>
        <a:bodyPr/>
        <a:lstStyle/>
        <a:p>
          <a:pPr algn="just"/>
          <a:endParaRPr lang="es-EC"/>
        </a:p>
      </dgm:t>
    </dgm:pt>
    <dgm:pt modelId="{23E51E34-4900-4D03-983D-0AF1A07360F7}" type="sibTrans" cxnId="{CE10BB78-BC54-4243-96DF-862E8DF9631C}">
      <dgm:prSet/>
      <dgm:spPr/>
      <dgm:t>
        <a:bodyPr/>
        <a:lstStyle/>
        <a:p>
          <a:pPr algn="just"/>
          <a:endParaRPr lang="es-EC"/>
        </a:p>
      </dgm:t>
    </dgm:pt>
    <dgm:pt modelId="{B9CF25A1-9697-4EEB-BAF0-A18F67C7C491}">
      <dgm:prSet phldrT="[Texto]" custT="1"/>
      <dgm:spPr/>
      <dgm:t>
        <a:bodyPr/>
        <a:lstStyle/>
        <a:p>
          <a:pPr algn="just">
            <a:lnSpc>
              <a:spcPct val="100000"/>
            </a:lnSpc>
          </a:pPr>
          <a:endParaRPr lang="es-EC" sz="1800" dirty="0"/>
        </a:p>
      </dgm:t>
    </dgm:pt>
    <dgm:pt modelId="{11CDFF71-E6E3-41C9-BA55-0B7952328D40}" type="parTrans" cxnId="{B2CFF101-3DB7-4EEC-8B9C-2B548C7157CF}">
      <dgm:prSet/>
      <dgm:spPr/>
      <dgm:t>
        <a:bodyPr/>
        <a:lstStyle/>
        <a:p>
          <a:pPr algn="just"/>
          <a:endParaRPr lang="es-EC"/>
        </a:p>
      </dgm:t>
    </dgm:pt>
    <dgm:pt modelId="{6C602E37-2E95-4B0F-A8B4-F54F187E078B}" type="sibTrans" cxnId="{B2CFF101-3DB7-4EEC-8B9C-2B548C7157CF}">
      <dgm:prSet/>
      <dgm:spPr/>
      <dgm:t>
        <a:bodyPr/>
        <a:lstStyle/>
        <a:p>
          <a:pPr algn="just"/>
          <a:endParaRPr lang="es-EC"/>
        </a:p>
      </dgm:t>
    </dgm:pt>
    <dgm:pt modelId="{33D20D3F-B354-4737-8000-7FC6A05FC045}">
      <dgm:prSet phldrT="[Texto]" custT="1"/>
      <dgm:spPr/>
      <dgm:t>
        <a:bodyPr/>
        <a:lstStyle/>
        <a:p>
          <a:pPr algn="just">
            <a:lnSpc>
              <a:spcPct val="100000"/>
            </a:lnSpc>
          </a:pPr>
          <a:endParaRPr lang="es-EC" sz="1800" dirty="0"/>
        </a:p>
      </dgm:t>
    </dgm:pt>
    <dgm:pt modelId="{66843224-5B5D-4862-AB6B-815A7B33EC73}" type="parTrans" cxnId="{4AB06B27-4DC8-4679-A229-61549783CBAC}">
      <dgm:prSet/>
      <dgm:spPr/>
      <dgm:t>
        <a:bodyPr/>
        <a:lstStyle/>
        <a:p>
          <a:pPr algn="just"/>
          <a:endParaRPr lang="es-EC"/>
        </a:p>
      </dgm:t>
    </dgm:pt>
    <dgm:pt modelId="{C0C09B77-95A9-4971-891E-C1BE20547C20}" type="sibTrans" cxnId="{4AB06B27-4DC8-4679-A229-61549783CBAC}">
      <dgm:prSet/>
      <dgm:spPr/>
      <dgm:t>
        <a:bodyPr/>
        <a:lstStyle/>
        <a:p>
          <a:pPr algn="just"/>
          <a:endParaRPr lang="es-EC"/>
        </a:p>
      </dgm:t>
    </dgm:pt>
    <dgm:pt modelId="{89007E3A-C537-4037-9D1C-B28A0C3EB47D}" type="pres">
      <dgm:prSet presAssocID="{4D879767-2AEB-46FB-BE1C-5AE12ED6C9CE}" presName="linear" presStyleCnt="0">
        <dgm:presLayoutVars>
          <dgm:animLvl val="lvl"/>
          <dgm:resizeHandles val="exact"/>
        </dgm:presLayoutVars>
      </dgm:prSet>
      <dgm:spPr/>
    </dgm:pt>
    <dgm:pt modelId="{A11B103E-0093-4DB3-BD4D-644680C71B73}" type="pres">
      <dgm:prSet presAssocID="{215066C1-71A6-4958-A28A-7F193F74177D}" presName="parentText" presStyleLbl="node1" presStyleIdx="0" presStyleCnt="3">
        <dgm:presLayoutVars>
          <dgm:chMax val="0"/>
          <dgm:bulletEnabled val="1"/>
        </dgm:presLayoutVars>
      </dgm:prSet>
      <dgm:spPr/>
    </dgm:pt>
    <dgm:pt modelId="{22874BC7-F516-4B1C-B81D-AFB041831F1D}" type="pres">
      <dgm:prSet presAssocID="{215066C1-71A6-4958-A28A-7F193F74177D}" presName="childText" presStyleLbl="revTx" presStyleIdx="0" presStyleCnt="3">
        <dgm:presLayoutVars>
          <dgm:bulletEnabled val="1"/>
        </dgm:presLayoutVars>
      </dgm:prSet>
      <dgm:spPr/>
    </dgm:pt>
    <dgm:pt modelId="{2776B824-1827-4D67-B747-0408CA4574E5}" type="pres">
      <dgm:prSet presAssocID="{CD275CBC-52E0-42F1-A83A-E40E1BC94DEE}" presName="parentText" presStyleLbl="node1" presStyleIdx="1" presStyleCnt="3">
        <dgm:presLayoutVars>
          <dgm:chMax val="0"/>
          <dgm:bulletEnabled val="1"/>
        </dgm:presLayoutVars>
      </dgm:prSet>
      <dgm:spPr/>
    </dgm:pt>
    <dgm:pt modelId="{E807D59F-C4C8-451F-BFCD-F0FCDBE1A7BA}" type="pres">
      <dgm:prSet presAssocID="{CD275CBC-52E0-42F1-A83A-E40E1BC94DEE}" presName="childText" presStyleLbl="revTx" presStyleIdx="1" presStyleCnt="3">
        <dgm:presLayoutVars>
          <dgm:bulletEnabled val="1"/>
        </dgm:presLayoutVars>
      </dgm:prSet>
      <dgm:spPr/>
    </dgm:pt>
    <dgm:pt modelId="{C25F3BFE-6100-407C-90E8-B21B6C3C9A69}" type="pres">
      <dgm:prSet presAssocID="{CEED9BAB-473C-4BEC-A6E9-F8FB02819CF6}" presName="parentText" presStyleLbl="node1" presStyleIdx="2" presStyleCnt="3">
        <dgm:presLayoutVars>
          <dgm:chMax val="0"/>
          <dgm:bulletEnabled val="1"/>
        </dgm:presLayoutVars>
      </dgm:prSet>
      <dgm:spPr/>
    </dgm:pt>
    <dgm:pt modelId="{EBE75AAD-724C-4908-BF0F-D162BC534730}" type="pres">
      <dgm:prSet presAssocID="{CEED9BAB-473C-4BEC-A6E9-F8FB02819CF6}" presName="childText" presStyleLbl="revTx" presStyleIdx="2" presStyleCnt="3">
        <dgm:presLayoutVars>
          <dgm:bulletEnabled val="1"/>
        </dgm:presLayoutVars>
      </dgm:prSet>
      <dgm:spPr/>
    </dgm:pt>
  </dgm:ptLst>
  <dgm:cxnLst>
    <dgm:cxn modelId="{B2CFF101-3DB7-4EEC-8B9C-2B548C7157CF}" srcId="{215066C1-71A6-4958-A28A-7F193F74177D}" destId="{B9CF25A1-9697-4EEB-BAF0-A18F67C7C491}" srcOrd="1" destOrd="0" parTransId="{11CDFF71-E6E3-41C9-BA55-0B7952328D40}" sibTransId="{6C602E37-2E95-4B0F-A8B4-F54F187E078B}"/>
    <dgm:cxn modelId="{B53ABF1A-FF99-4D30-AF7B-F40E15119EED}" type="presOf" srcId="{33D20D3F-B354-4737-8000-7FC6A05FC045}" destId="{EBE75AAD-724C-4908-BF0F-D162BC534730}" srcOrd="0" destOrd="1" presId="urn:microsoft.com/office/officeart/2005/8/layout/vList2"/>
    <dgm:cxn modelId="{4AB06B27-4DC8-4679-A229-61549783CBAC}" srcId="{CEED9BAB-473C-4BEC-A6E9-F8FB02819CF6}" destId="{33D20D3F-B354-4737-8000-7FC6A05FC045}" srcOrd="1" destOrd="0" parTransId="{66843224-5B5D-4862-AB6B-815A7B33EC73}" sibTransId="{C0C09B77-95A9-4971-891E-C1BE20547C20}"/>
    <dgm:cxn modelId="{7427093F-C27B-4C65-BA03-D2386146BF9A}" type="presOf" srcId="{FEBE4C9F-9DF7-4BC4-8FDB-FC5E9971BE31}" destId="{E807D59F-C4C8-451F-BFCD-F0FCDBE1A7BA}" srcOrd="0" destOrd="0" presId="urn:microsoft.com/office/officeart/2005/8/layout/vList2"/>
    <dgm:cxn modelId="{EC282E66-39AE-43FB-915D-98F16334E0C1}" type="presOf" srcId="{FF7EF150-A80B-4CC3-AF0C-A5C66A2FB231}" destId="{E807D59F-C4C8-451F-BFCD-F0FCDBE1A7BA}" srcOrd="0" destOrd="2" presId="urn:microsoft.com/office/officeart/2005/8/layout/vList2"/>
    <dgm:cxn modelId="{EB14ED47-2A81-47D8-9C6B-D1071944DC89}" srcId="{CEED9BAB-473C-4BEC-A6E9-F8FB02819CF6}" destId="{911E68C7-9F37-45C3-8E47-6B8BD93CA82A}" srcOrd="0" destOrd="0" parTransId="{42ED9E12-CE78-4F35-BB0B-A64B7648F45A}" sibTransId="{3F9386F3-963D-4EE9-A14B-CADA2A358E15}"/>
    <dgm:cxn modelId="{97F29E6A-33DC-45E6-95E7-971C38D7BCD4}" srcId="{CD275CBC-52E0-42F1-A83A-E40E1BC94DEE}" destId="{03036E5F-40AB-4647-BE6B-995AA098AED6}" srcOrd="1" destOrd="0" parTransId="{FE82FAC9-7841-4CFA-9A7A-F834AD2F5FA3}" sibTransId="{B39DF036-1C35-47EB-AAE8-319C0B8BDD34}"/>
    <dgm:cxn modelId="{1F18CB4D-4820-4FB3-A8CB-1A1CDBA5D9B2}" type="presOf" srcId="{B9CF25A1-9697-4EEB-BAF0-A18F67C7C491}" destId="{22874BC7-F516-4B1C-B81D-AFB041831F1D}" srcOrd="0" destOrd="1" presId="urn:microsoft.com/office/officeart/2005/8/layout/vList2"/>
    <dgm:cxn modelId="{47C35355-017A-437B-AF23-2DA3B76EE5C2}" type="presOf" srcId="{911E68C7-9F37-45C3-8E47-6B8BD93CA82A}" destId="{EBE75AAD-724C-4908-BF0F-D162BC534730}" srcOrd="0" destOrd="0" presId="urn:microsoft.com/office/officeart/2005/8/layout/vList2"/>
    <dgm:cxn modelId="{CE10BB78-BC54-4243-96DF-862E8DF9631C}" srcId="{CD275CBC-52E0-42F1-A83A-E40E1BC94DEE}" destId="{FF7EF150-A80B-4CC3-AF0C-A5C66A2FB231}" srcOrd="2" destOrd="0" parTransId="{7EF68409-A0FF-42F3-9B0D-EC44F009066D}" sibTransId="{23E51E34-4900-4D03-983D-0AF1A07360F7}"/>
    <dgm:cxn modelId="{A6E91D8B-1C9C-4D85-B767-FAA01BBE078C}" type="presOf" srcId="{4D879767-2AEB-46FB-BE1C-5AE12ED6C9CE}" destId="{89007E3A-C537-4037-9D1C-B28A0C3EB47D}" srcOrd="0" destOrd="0" presId="urn:microsoft.com/office/officeart/2005/8/layout/vList2"/>
    <dgm:cxn modelId="{9CFAB2B5-C001-4942-B8C0-AF680F3793C1}" srcId="{4D879767-2AEB-46FB-BE1C-5AE12ED6C9CE}" destId="{215066C1-71A6-4958-A28A-7F193F74177D}" srcOrd="0" destOrd="0" parTransId="{13D9E4DA-F0DF-4826-AF30-F087D8421AF7}" sibTransId="{9AB0FD46-39A2-49D6-A317-4AF2BAB28600}"/>
    <dgm:cxn modelId="{BA3DEEB8-EE5C-49CE-BEA1-7B4C407E07B2}" srcId="{CD275CBC-52E0-42F1-A83A-E40E1BC94DEE}" destId="{FEBE4C9F-9DF7-4BC4-8FDB-FC5E9971BE31}" srcOrd="0" destOrd="0" parTransId="{693818E5-6992-46FE-B098-67944105E350}" sibTransId="{8E285B7F-33F5-4B19-BC74-6304F3ADE419}"/>
    <dgm:cxn modelId="{519F41CC-60B6-466B-87F1-08C0F362BAC0}" type="presOf" srcId="{CEED9BAB-473C-4BEC-A6E9-F8FB02819CF6}" destId="{C25F3BFE-6100-407C-90E8-B21B6C3C9A69}" srcOrd="0" destOrd="0" presId="urn:microsoft.com/office/officeart/2005/8/layout/vList2"/>
    <dgm:cxn modelId="{A81A73CF-C2B1-449D-B9B2-03F1147C706D}" type="presOf" srcId="{215066C1-71A6-4958-A28A-7F193F74177D}" destId="{A11B103E-0093-4DB3-BD4D-644680C71B73}" srcOrd="0" destOrd="0" presId="urn:microsoft.com/office/officeart/2005/8/layout/vList2"/>
    <dgm:cxn modelId="{26D187D3-E98F-428E-A443-EE9068E2AF22}" type="presOf" srcId="{CD275CBC-52E0-42F1-A83A-E40E1BC94DEE}" destId="{2776B824-1827-4D67-B747-0408CA4574E5}" srcOrd="0" destOrd="0" presId="urn:microsoft.com/office/officeart/2005/8/layout/vList2"/>
    <dgm:cxn modelId="{4B62DCDC-A86E-49F5-8D10-BEF325308714}" type="presOf" srcId="{ABBE5BDF-148E-4A7D-BC6E-E8F2CB11C56E}" destId="{22874BC7-F516-4B1C-B81D-AFB041831F1D}" srcOrd="0" destOrd="0" presId="urn:microsoft.com/office/officeart/2005/8/layout/vList2"/>
    <dgm:cxn modelId="{F6509AE9-CCAA-4175-9ED7-C50D00B0FDDD}" srcId="{4D879767-2AEB-46FB-BE1C-5AE12ED6C9CE}" destId="{CD275CBC-52E0-42F1-A83A-E40E1BC94DEE}" srcOrd="1" destOrd="0" parTransId="{E41AEDFB-918E-4302-BFE1-1ACF397366D8}" sibTransId="{2E9C158E-0975-4823-BA8B-8BFC7504FF76}"/>
    <dgm:cxn modelId="{808428ED-D05D-435A-B349-48CCACB6B85B}" srcId="{215066C1-71A6-4958-A28A-7F193F74177D}" destId="{ABBE5BDF-148E-4A7D-BC6E-E8F2CB11C56E}" srcOrd="0" destOrd="0" parTransId="{A4260C63-0089-4529-A1B7-43D27E0084BD}" sibTransId="{2300BDE0-C1A6-4287-A61F-0DCBF50E4187}"/>
    <dgm:cxn modelId="{5E51F4ED-881E-4320-8AAA-12727C6E03A6}" type="presOf" srcId="{03036E5F-40AB-4647-BE6B-995AA098AED6}" destId="{E807D59F-C4C8-451F-BFCD-F0FCDBE1A7BA}" srcOrd="0" destOrd="1" presId="urn:microsoft.com/office/officeart/2005/8/layout/vList2"/>
    <dgm:cxn modelId="{1F4514EF-656F-48FB-9C0C-C94C9C966121}" srcId="{4D879767-2AEB-46FB-BE1C-5AE12ED6C9CE}" destId="{CEED9BAB-473C-4BEC-A6E9-F8FB02819CF6}" srcOrd="2" destOrd="0" parTransId="{3673057F-BB29-43CB-8664-5ABC3F61A25E}" sibTransId="{ECF950D8-4AB9-48D0-926C-09A50C9420FE}"/>
    <dgm:cxn modelId="{0A8BAD3F-6E2E-4BBB-8F26-36480385734B}" type="presParOf" srcId="{89007E3A-C537-4037-9D1C-B28A0C3EB47D}" destId="{A11B103E-0093-4DB3-BD4D-644680C71B73}" srcOrd="0" destOrd="0" presId="urn:microsoft.com/office/officeart/2005/8/layout/vList2"/>
    <dgm:cxn modelId="{64A24F86-5CC7-49A4-B3FA-CF26517A8BBE}" type="presParOf" srcId="{89007E3A-C537-4037-9D1C-B28A0C3EB47D}" destId="{22874BC7-F516-4B1C-B81D-AFB041831F1D}" srcOrd="1" destOrd="0" presId="urn:microsoft.com/office/officeart/2005/8/layout/vList2"/>
    <dgm:cxn modelId="{54F495FF-7B60-4EC8-90E2-263869A42129}" type="presParOf" srcId="{89007E3A-C537-4037-9D1C-B28A0C3EB47D}" destId="{2776B824-1827-4D67-B747-0408CA4574E5}" srcOrd="2" destOrd="0" presId="urn:microsoft.com/office/officeart/2005/8/layout/vList2"/>
    <dgm:cxn modelId="{DC0D08C9-B647-4F82-BA98-D3D3C0B53127}" type="presParOf" srcId="{89007E3A-C537-4037-9D1C-B28A0C3EB47D}" destId="{E807D59F-C4C8-451F-BFCD-F0FCDBE1A7BA}" srcOrd="3" destOrd="0" presId="urn:microsoft.com/office/officeart/2005/8/layout/vList2"/>
    <dgm:cxn modelId="{1274FA15-5271-4A91-864C-EEDA84F433DD}" type="presParOf" srcId="{89007E3A-C537-4037-9D1C-B28A0C3EB47D}" destId="{C25F3BFE-6100-407C-90E8-B21B6C3C9A69}" srcOrd="4" destOrd="0" presId="urn:microsoft.com/office/officeart/2005/8/layout/vList2"/>
    <dgm:cxn modelId="{6D937E80-5549-4240-B747-B5DF73FB471A}" type="presParOf" srcId="{89007E3A-C537-4037-9D1C-B28A0C3EB47D}" destId="{EBE75AAD-724C-4908-BF0F-D162BC53473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B3DA6-EC2D-40D0-A3DF-734DE4EF6D73}">
      <dsp:nvSpPr>
        <dsp:cNvPr id="0" name=""/>
        <dsp:cNvSpPr/>
      </dsp:nvSpPr>
      <dsp:spPr>
        <a:xfrm>
          <a:off x="2345" y="425919"/>
          <a:ext cx="2534062" cy="633515"/>
        </a:xfrm>
        <a:prstGeom prst="roundRect">
          <a:avLst>
            <a:gd name="adj" fmla="val 10000"/>
          </a:avLst>
        </a:prstGeom>
        <a:solidFill>
          <a:schemeClr val="accent3">
            <a:alpha val="9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chemeClr val="tx1"/>
              </a:solidFill>
              <a:latin typeface="Berlin Sans FB Demi" pitchFamily="34" charset="0"/>
            </a:rPr>
            <a:t>Características:</a:t>
          </a:r>
          <a:endParaRPr lang="es-EC" sz="1600" b="1" kern="1200" dirty="0">
            <a:solidFill>
              <a:schemeClr val="tx1"/>
            </a:solidFill>
            <a:latin typeface="Berlin Sans FB Demi" pitchFamily="34" charset="0"/>
          </a:endParaRPr>
        </a:p>
      </dsp:txBody>
      <dsp:txXfrm>
        <a:off x="20900" y="444474"/>
        <a:ext cx="2496952" cy="596405"/>
      </dsp:txXfrm>
    </dsp:sp>
    <dsp:sp modelId="{BD7412DB-A770-44E0-85B8-BD58D0F49B57}">
      <dsp:nvSpPr>
        <dsp:cNvPr id="0" name=""/>
        <dsp:cNvSpPr/>
      </dsp:nvSpPr>
      <dsp:spPr>
        <a:xfrm rot="5400000">
          <a:off x="1213943" y="1114867"/>
          <a:ext cx="110865" cy="110865"/>
        </a:xfrm>
        <a:prstGeom prst="rightArrow">
          <a:avLst>
            <a:gd name="adj1" fmla="val 667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5A6896-D965-4E50-8AF1-59A440EE10B1}">
      <dsp:nvSpPr>
        <dsp:cNvPr id="0" name=""/>
        <dsp:cNvSpPr/>
      </dsp:nvSpPr>
      <dsp:spPr>
        <a:xfrm>
          <a:off x="2345" y="1281165"/>
          <a:ext cx="2534062" cy="824349"/>
        </a:xfrm>
        <a:prstGeom prst="roundRect">
          <a:avLst>
            <a:gd name="adj" fmla="val 10000"/>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just" defTabSz="622300">
            <a:lnSpc>
              <a:spcPct val="90000"/>
            </a:lnSpc>
            <a:spcBef>
              <a:spcPct val="0"/>
            </a:spcBef>
            <a:spcAft>
              <a:spcPct val="35000"/>
            </a:spcAft>
            <a:buNone/>
          </a:pPr>
          <a:r>
            <a:rPr lang="es-ES" sz="1400" b="0" kern="1200" dirty="0"/>
            <a:t>Primer modelo empleado. Consiste en la ejecución de una serie de fases que suceden.</a:t>
          </a:r>
          <a:endParaRPr lang="es-EC" sz="1400" b="0" kern="1200" dirty="0"/>
        </a:p>
      </dsp:txBody>
      <dsp:txXfrm>
        <a:off x="26489" y="1305309"/>
        <a:ext cx="2485774" cy="776061"/>
      </dsp:txXfrm>
    </dsp:sp>
    <dsp:sp modelId="{88A61BF5-466F-4933-A6D5-E0AF447FBB81}">
      <dsp:nvSpPr>
        <dsp:cNvPr id="0" name=""/>
        <dsp:cNvSpPr/>
      </dsp:nvSpPr>
      <dsp:spPr>
        <a:xfrm rot="5400000">
          <a:off x="1213943" y="2160947"/>
          <a:ext cx="110865" cy="110865"/>
        </a:xfrm>
        <a:prstGeom prst="rightArrow">
          <a:avLst>
            <a:gd name="adj1" fmla="val 66700"/>
            <a:gd name="adj2" fmla="val 50000"/>
          </a:avLst>
        </a:prstGeom>
        <a:solidFill>
          <a:schemeClr val="accent3">
            <a:shade val="90000"/>
            <a:hueOff val="-46280"/>
            <a:satOff val="1146"/>
            <a:lumOff val="346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8BF3EA-9422-4BE9-B3DD-61DA7D949F77}">
      <dsp:nvSpPr>
        <dsp:cNvPr id="0" name=""/>
        <dsp:cNvSpPr/>
      </dsp:nvSpPr>
      <dsp:spPr>
        <a:xfrm>
          <a:off x="2345" y="2327245"/>
          <a:ext cx="2534062" cy="633515"/>
        </a:xfrm>
        <a:prstGeom prst="roundRect">
          <a:avLst>
            <a:gd name="adj" fmla="val 10000"/>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just" defTabSz="622300">
            <a:lnSpc>
              <a:spcPct val="90000"/>
            </a:lnSpc>
            <a:spcBef>
              <a:spcPct val="0"/>
            </a:spcBef>
            <a:spcAft>
              <a:spcPct val="35000"/>
            </a:spcAft>
            <a:buNone/>
          </a:pPr>
          <a:r>
            <a:rPr lang="es-ES" sz="1400" b="0" kern="1200" dirty="0"/>
            <a:t>Cada fase genera documentación para la siguiente.</a:t>
          </a:r>
          <a:endParaRPr lang="es-EC" sz="1400" b="0" kern="1200" dirty="0"/>
        </a:p>
      </dsp:txBody>
      <dsp:txXfrm>
        <a:off x="20900" y="2345800"/>
        <a:ext cx="2496952" cy="596405"/>
      </dsp:txXfrm>
    </dsp:sp>
    <dsp:sp modelId="{0B28E589-AB23-4042-AFB5-1611E5B9EAFF}">
      <dsp:nvSpPr>
        <dsp:cNvPr id="0" name=""/>
        <dsp:cNvSpPr/>
      </dsp:nvSpPr>
      <dsp:spPr>
        <a:xfrm rot="5400000">
          <a:off x="1213943" y="3016193"/>
          <a:ext cx="110865" cy="110865"/>
        </a:xfrm>
        <a:prstGeom prst="rightArrow">
          <a:avLst>
            <a:gd name="adj1" fmla="val 66700"/>
            <a:gd name="adj2" fmla="val 50000"/>
          </a:avLst>
        </a:prstGeom>
        <a:solidFill>
          <a:schemeClr val="accent3">
            <a:shade val="90000"/>
            <a:hueOff val="-92560"/>
            <a:satOff val="2292"/>
            <a:lumOff val="691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8A098E-45EF-4C94-A3E9-3AAF353C7094}">
      <dsp:nvSpPr>
        <dsp:cNvPr id="0" name=""/>
        <dsp:cNvSpPr/>
      </dsp:nvSpPr>
      <dsp:spPr>
        <a:xfrm>
          <a:off x="2345" y="3182491"/>
          <a:ext cx="2534062" cy="633515"/>
        </a:xfrm>
        <a:prstGeom prst="roundRect">
          <a:avLst>
            <a:gd name="adj" fmla="val 10000"/>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just" defTabSz="622300">
            <a:lnSpc>
              <a:spcPct val="90000"/>
            </a:lnSpc>
            <a:spcBef>
              <a:spcPct val="0"/>
            </a:spcBef>
            <a:spcAft>
              <a:spcPct val="35000"/>
            </a:spcAft>
            <a:buNone/>
          </a:pPr>
          <a:r>
            <a:rPr lang="es-ES" sz="1400" b="0" kern="1200" dirty="0"/>
            <a:t>Una fase comienza hasta que la anterior ha terminado.</a:t>
          </a:r>
          <a:endParaRPr lang="es-EC" sz="1400" b="0" kern="1200" dirty="0"/>
        </a:p>
      </dsp:txBody>
      <dsp:txXfrm>
        <a:off x="20900" y="3201046"/>
        <a:ext cx="2496952" cy="596405"/>
      </dsp:txXfrm>
    </dsp:sp>
    <dsp:sp modelId="{6705003F-DB74-4302-9089-0BA2422D6CBB}">
      <dsp:nvSpPr>
        <dsp:cNvPr id="0" name=""/>
        <dsp:cNvSpPr/>
      </dsp:nvSpPr>
      <dsp:spPr>
        <a:xfrm rot="5400000">
          <a:off x="1213943" y="3871440"/>
          <a:ext cx="110865" cy="110865"/>
        </a:xfrm>
        <a:prstGeom prst="rightArrow">
          <a:avLst>
            <a:gd name="adj1" fmla="val 66700"/>
            <a:gd name="adj2" fmla="val 50000"/>
          </a:avLst>
        </a:prstGeom>
        <a:solidFill>
          <a:schemeClr val="accent3">
            <a:shade val="90000"/>
            <a:hueOff val="-138839"/>
            <a:satOff val="3438"/>
            <a:lumOff val="1037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8ADFE7-7BE1-457E-A125-4E3C4BF9D444}">
      <dsp:nvSpPr>
        <dsp:cNvPr id="0" name=""/>
        <dsp:cNvSpPr/>
      </dsp:nvSpPr>
      <dsp:spPr>
        <a:xfrm>
          <a:off x="2345" y="4037737"/>
          <a:ext cx="2534062" cy="755480"/>
        </a:xfrm>
        <a:prstGeom prst="roundRect">
          <a:avLst>
            <a:gd name="adj" fmla="val 10000"/>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just" defTabSz="622300">
            <a:lnSpc>
              <a:spcPct val="90000"/>
            </a:lnSpc>
            <a:spcBef>
              <a:spcPct val="0"/>
            </a:spcBef>
            <a:spcAft>
              <a:spcPct val="35000"/>
            </a:spcAft>
            <a:buNone/>
          </a:pPr>
          <a:r>
            <a:rPr lang="es-ES" sz="1400" b="0" kern="1200" dirty="0"/>
            <a:t>Requiere disponer de requisitos completos y precisos al principio del desarrollo  </a:t>
          </a:r>
          <a:endParaRPr lang="es-EC" sz="1400" b="0" kern="1200" dirty="0"/>
        </a:p>
      </dsp:txBody>
      <dsp:txXfrm>
        <a:off x="24472" y="4059864"/>
        <a:ext cx="2489808" cy="711226"/>
      </dsp:txXfrm>
    </dsp:sp>
    <dsp:sp modelId="{319E07CB-F079-499A-8765-0EE7E9868237}">
      <dsp:nvSpPr>
        <dsp:cNvPr id="0" name=""/>
        <dsp:cNvSpPr/>
      </dsp:nvSpPr>
      <dsp:spPr>
        <a:xfrm>
          <a:off x="2891176" y="425919"/>
          <a:ext cx="2534062" cy="633515"/>
        </a:xfrm>
        <a:prstGeom prst="roundRect">
          <a:avLst>
            <a:gd name="adj" fmla="val 10000"/>
          </a:avLst>
        </a:prstGeom>
        <a:solidFill>
          <a:schemeClr val="accent3">
            <a:alpha val="90000"/>
            <a:hueOff val="0"/>
            <a:satOff val="0"/>
            <a:lumOff val="0"/>
            <a:alphaOff val="-2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chemeClr val="tx1"/>
              </a:solidFill>
              <a:latin typeface="Berlin Sans FB Demi" pitchFamily="34" charset="0"/>
            </a:rPr>
            <a:t>Ventajas</a:t>
          </a:r>
          <a:endParaRPr lang="es-EC" sz="1600" b="1" kern="1200" dirty="0">
            <a:solidFill>
              <a:schemeClr val="tx1"/>
            </a:solidFill>
            <a:latin typeface="Berlin Sans FB Demi" pitchFamily="34" charset="0"/>
          </a:endParaRPr>
        </a:p>
      </dsp:txBody>
      <dsp:txXfrm>
        <a:off x="2909731" y="444474"/>
        <a:ext cx="2496952" cy="596405"/>
      </dsp:txXfrm>
    </dsp:sp>
    <dsp:sp modelId="{4CCCC81E-097B-4CED-BB00-8381D4B1E0FA}">
      <dsp:nvSpPr>
        <dsp:cNvPr id="0" name=""/>
        <dsp:cNvSpPr/>
      </dsp:nvSpPr>
      <dsp:spPr>
        <a:xfrm rot="5400000">
          <a:off x="4102775" y="1114867"/>
          <a:ext cx="110865" cy="110865"/>
        </a:xfrm>
        <a:prstGeom prst="rightArrow">
          <a:avLst>
            <a:gd name="adj1" fmla="val 66700"/>
            <a:gd name="adj2" fmla="val 50000"/>
          </a:avLst>
        </a:prstGeom>
        <a:solidFill>
          <a:schemeClr val="accent3">
            <a:shade val="90000"/>
            <a:hueOff val="-185119"/>
            <a:satOff val="4584"/>
            <a:lumOff val="1383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A5943C-7D38-4E1F-84D8-144E1B2BBFB6}">
      <dsp:nvSpPr>
        <dsp:cNvPr id="0" name=""/>
        <dsp:cNvSpPr/>
      </dsp:nvSpPr>
      <dsp:spPr>
        <a:xfrm>
          <a:off x="2891176" y="1281165"/>
          <a:ext cx="2534062" cy="633515"/>
        </a:xfrm>
        <a:prstGeom prst="roundRect">
          <a:avLst>
            <a:gd name="adj" fmla="val 10000"/>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just" defTabSz="622300">
            <a:lnSpc>
              <a:spcPct val="90000"/>
            </a:lnSpc>
            <a:spcBef>
              <a:spcPct val="0"/>
            </a:spcBef>
            <a:spcAft>
              <a:spcPct val="35000"/>
            </a:spcAft>
            <a:buNone/>
          </a:pPr>
          <a:r>
            <a:rPr lang="es-ES" sz="1400" b="0" kern="1200" dirty="0"/>
            <a:t>Se debe tener en cuenta que fue el primer modelo empleado.</a:t>
          </a:r>
          <a:endParaRPr lang="es-EC" sz="1400" b="0" kern="1200" dirty="0"/>
        </a:p>
      </dsp:txBody>
      <dsp:txXfrm>
        <a:off x="2909731" y="1299720"/>
        <a:ext cx="2496952" cy="596405"/>
      </dsp:txXfrm>
    </dsp:sp>
    <dsp:sp modelId="{F73FE47F-DA6A-4A87-AA7B-F179BBA59787}">
      <dsp:nvSpPr>
        <dsp:cNvPr id="0" name=""/>
        <dsp:cNvSpPr/>
      </dsp:nvSpPr>
      <dsp:spPr>
        <a:xfrm rot="5400000">
          <a:off x="4102775" y="1970113"/>
          <a:ext cx="110865" cy="110865"/>
        </a:xfrm>
        <a:prstGeom prst="rightArrow">
          <a:avLst>
            <a:gd name="adj1" fmla="val 66700"/>
            <a:gd name="adj2" fmla="val 50000"/>
          </a:avLst>
        </a:prstGeom>
        <a:solidFill>
          <a:schemeClr val="accent3">
            <a:shade val="90000"/>
            <a:hueOff val="-231399"/>
            <a:satOff val="5729"/>
            <a:lumOff val="1729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C404FE-D691-4768-98E6-FCA0A6E337A5}">
      <dsp:nvSpPr>
        <dsp:cNvPr id="0" name=""/>
        <dsp:cNvSpPr/>
      </dsp:nvSpPr>
      <dsp:spPr>
        <a:xfrm>
          <a:off x="2891176" y="2136411"/>
          <a:ext cx="2534062" cy="633515"/>
        </a:xfrm>
        <a:prstGeom prst="roundRect">
          <a:avLst>
            <a:gd name="adj" fmla="val 10000"/>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just" defTabSz="622300">
            <a:lnSpc>
              <a:spcPct val="90000"/>
            </a:lnSpc>
            <a:spcBef>
              <a:spcPct val="0"/>
            </a:spcBef>
            <a:spcAft>
              <a:spcPct val="35000"/>
            </a:spcAft>
            <a:buNone/>
          </a:pPr>
          <a:r>
            <a:rPr lang="es-ES" sz="1400" b="0" kern="1200"/>
            <a:t>Facilita la gestión del desarrollo</a:t>
          </a:r>
          <a:endParaRPr lang="es-EC" sz="1400" b="0" kern="1200"/>
        </a:p>
      </dsp:txBody>
      <dsp:txXfrm>
        <a:off x="2909731" y="2154966"/>
        <a:ext cx="2496952" cy="596405"/>
      </dsp:txXfrm>
    </dsp:sp>
    <dsp:sp modelId="{29917F5E-787B-4608-9EBB-F80EADA1E4CC}">
      <dsp:nvSpPr>
        <dsp:cNvPr id="0" name=""/>
        <dsp:cNvSpPr/>
      </dsp:nvSpPr>
      <dsp:spPr>
        <a:xfrm>
          <a:off x="5780008" y="425919"/>
          <a:ext cx="2534062" cy="633515"/>
        </a:xfrm>
        <a:prstGeom prst="roundRect">
          <a:avLst>
            <a:gd name="adj" fmla="val 10000"/>
          </a:avLst>
        </a:prstGeom>
        <a:solidFill>
          <a:schemeClr val="accent3">
            <a:alpha val="90000"/>
            <a:hueOff val="0"/>
            <a:satOff val="0"/>
            <a:lumOff val="0"/>
            <a:alpha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chemeClr val="tx1"/>
              </a:solidFill>
              <a:latin typeface="Berlin Sans FB Demi" pitchFamily="34" charset="0"/>
            </a:rPr>
            <a:t>Desventajas </a:t>
          </a:r>
          <a:endParaRPr lang="es-EC" sz="1600" b="1" kern="1200" dirty="0">
            <a:solidFill>
              <a:schemeClr val="tx1"/>
            </a:solidFill>
            <a:latin typeface="Berlin Sans FB Demi" pitchFamily="34" charset="0"/>
          </a:endParaRPr>
        </a:p>
      </dsp:txBody>
      <dsp:txXfrm>
        <a:off x="5798563" y="444474"/>
        <a:ext cx="2496952" cy="596405"/>
      </dsp:txXfrm>
    </dsp:sp>
    <dsp:sp modelId="{C6A3C4A9-8EB8-4077-9E71-44C54983B9BF}">
      <dsp:nvSpPr>
        <dsp:cNvPr id="0" name=""/>
        <dsp:cNvSpPr/>
      </dsp:nvSpPr>
      <dsp:spPr>
        <a:xfrm rot="5400000">
          <a:off x="6991606" y="1114867"/>
          <a:ext cx="110865" cy="110865"/>
        </a:xfrm>
        <a:prstGeom prst="rightArrow">
          <a:avLst>
            <a:gd name="adj1" fmla="val 66700"/>
            <a:gd name="adj2" fmla="val 50000"/>
          </a:avLst>
        </a:prstGeom>
        <a:solidFill>
          <a:schemeClr val="accent3">
            <a:shade val="90000"/>
            <a:hueOff val="-277679"/>
            <a:satOff val="6875"/>
            <a:lumOff val="2075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404F38-874F-4DF4-B8BE-41A207821DD4}">
      <dsp:nvSpPr>
        <dsp:cNvPr id="0" name=""/>
        <dsp:cNvSpPr/>
      </dsp:nvSpPr>
      <dsp:spPr>
        <a:xfrm>
          <a:off x="5780008" y="1281165"/>
          <a:ext cx="2534062" cy="633515"/>
        </a:xfrm>
        <a:prstGeom prst="roundRect">
          <a:avLst>
            <a:gd name="adj" fmla="val 10000"/>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just" defTabSz="622300">
            <a:lnSpc>
              <a:spcPct val="90000"/>
            </a:lnSpc>
            <a:spcBef>
              <a:spcPct val="0"/>
            </a:spcBef>
            <a:spcAft>
              <a:spcPct val="35000"/>
            </a:spcAft>
            <a:buNone/>
          </a:pPr>
          <a:r>
            <a:rPr lang="es-ES" sz="1400" b="0" kern="1200"/>
            <a:t>Los requisitos no se pueden congelar mientras dura el desarrollo.</a:t>
          </a:r>
          <a:endParaRPr lang="es-EC" sz="1400" b="0" kern="1200" dirty="0"/>
        </a:p>
      </dsp:txBody>
      <dsp:txXfrm>
        <a:off x="5798563" y="1299720"/>
        <a:ext cx="2496952" cy="596405"/>
      </dsp:txXfrm>
    </dsp:sp>
    <dsp:sp modelId="{EE960E02-7BB0-4ABA-8F91-CA569427B8B2}">
      <dsp:nvSpPr>
        <dsp:cNvPr id="0" name=""/>
        <dsp:cNvSpPr/>
      </dsp:nvSpPr>
      <dsp:spPr>
        <a:xfrm rot="5400000">
          <a:off x="6991606" y="1970113"/>
          <a:ext cx="110865" cy="110865"/>
        </a:xfrm>
        <a:prstGeom prst="rightArrow">
          <a:avLst>
            <a:gd name="adj1" fmla="val 66700"/>
            <a:gd name="adj2" fmla="val 50000"/>
          </a:avLst>
        </a:prstGeom>
        <a:solidFill>
          <a:schemeClr val="accent3">
            <a:shade val="90000"/>
            <a:hueOff val="-323958"/>
            <a:satOff val="8021"/>
            <a:lumOff val="2421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5E926DE-9CC0-4934-8C93-232489924CB5}">
      <dsp:nvSpPr>
        <dsp:cNvPr id="0" name=""/>
        <dsp:cNvSpPr/>
      </dsp:nvSpPr>
      <dsp:spPr>
        <a:xfrm>
          <a:off x="5780008" y="2136411"/>
          <a:ext cx="2534062" cy="633515"/>
        </a:xfrm>
        <a:prstGeom prst="roundRect">
          <a:avLst>
            <a:gd name="adj" fmla="val 10000"/>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just" defTabSz="622300">
            <a:lnSpc>
              <a:spcPct val="90000"/>
            </a:lnSpc>
            <a:spcBef>
              <a:spcPct val="0"/>
            </a:spcBef>
            <a:spcAft>
              <a:spcPct val="35000"/>
            </a:spcAft>
            <a:buNone/>
          </a:pPr>
          <a:r>
            <a:rPr lang="es-ES" sz="1400" b="0" kern="1200"/>
            <a:t>El usuario debe esperar mucho tiempo hasta ver los resultados.</a:t>
          </a:r>
          <a:endParaRPr lang="es-EC" sz="1400" b="0" kern="1200"/>
        </a:p>
      </dsp:txBody>
      <dsp:txXfrm>
        <a:off x="5798563" y="2154966"/>
        <a:ext cx="2496952" cy="596405"/>
      </dsp:txXfrm>
    </dsp:sp>
    <dsp:sp modelId="{2223C3DC-C613-425A-9A02-AF4FBE5F4F68}">
      <dsp:nvSpPr>
        <dsp:cNvPr id="0" name=""/>
        <dsp:cNvSpPr/>
      </dsp:nvSpPr>
      <dsp:spPr>
        <a:xfrm rot="5400000">
          <a:off x="6991606" y="2825359"/>
          <a:ext cx="110865" cy="110865"/>
        </a:xfrm>
        <a:prstGeom prst="rightArrow">
          <a:avLst>
            <a:gd name="adj1" fmla="val 66700"/>
            <a:gd name="adj2" fmla="val 50000"/>
          </a:avLst>
        </a:prstGeom>
        <a:solidFill>
          <a:schemeClr val="accent3">
            <a:shade val="90000"/>
            <a:hueOff val="-370238"/>
            <a:satOff val="9167"/>
            <a:lumOff val="276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C3E7FA-0EF3-4150-B98F-F2F46D74C87A}">
      <dsp:nvSpPr>
        <dsp:cNvPr id="0" name=""/>
        <dsp:cNvSpPr/>
      </dsp:nvSpPr>
      <dsp:spPr>
        <a:xfrm>
          <a:off x="5780008" y="2991657"/>
          <a:ext cx="2534062" cy="1184807"/>
        </a:xfrm>
        <a:prstGeom prst="roundRect">
          <a:avLst>
            <a:gd name="adj" fmla="val 10000"/>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just" defTabSz="622300">
            <a:lnSpc>
              <a:spcPct val="90000"/>
            </a:lnSpc>
            <a:spcBef>
              <a:spcPct val="0"/>
            </a:spcBef>
            <a:spcAft>
              <a:spcPct val="35000"/>
            </a:spcAft>
            <a:buNone/>
          </a:pPr>
          <a:r>
            <a:rPr lang="es-ES" sz="1400" b="0" kern="1200" dirty="0"/>
            <a:t>Los errores de análisis y diseño son costosos de eliminar y se propagan a las fases siguientes con un efecto conocido como bola de nieve.</a:t>
          </a:r>
          <a:endParaRPr lang="es-EC" sz="1400" b="0" kern="1200" dirty="0"/>
        </a:p>
      </dsp:txBody>
      <dsp:txXfrm>
        <a:off x="5814710" y="3026359"/>
        <a:ext cx="2464658" cy="1115403"/>
      </dsp:txXfrm>
    </dsp:sp>
    <dsp:sp modelId="{D8C3789E-BD63-4C4A-86DD-533567063712}">
      <dsp:nvSpPr>
        <dsp:cNvPr id="0" name=""/>
        <dsp:cNvSpPr/>
      </dsp:nvSpPr>
      <dsp:spPr>
        <a:xfrm rot="5400000">
          <a:off x="6991606" y="4231897"/>
          <a:ext cx="110865" cy="110865"/>
        </a:xfrm>
        <a:prstGeom prst="rightArrow">
          <a:avLst>
            <a:gd name="adj1" fmla="val 66700"/>
            <a:gd name="adj2" fmla="val 50000"/>
          </a:avLst>
        </a:prstGeom>
        <a:solidFill>
          <a:schemeClr val="accent3">
            <a:shade val="90000"/>
            <a:hueOff val="-416518"/>
            <a:satOff val="10313"/>
            <a:lumOff val="3113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E8A06F-6A5B-454E-920F-7DF403A05FBD}">
      <dsp:nvSpPr>
        <dsp:cNvPr id="0" name=""/>
        <dsp:cNvSpPr/>
      </dsp:nvSpPr>
      <dsp:spPr>
        <a:xfrm>
          <a:off x="5780008" y="4398195"/>
          <a:ext cx="2534062" cy="792509"/>
        </a:xfrm>
        <a:prstGeom prst="roundRect">
          <a:avLst>
            <a:gd name="adj" fmla="val 10000"/>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just" defTabSz="622300">
            <a:lnSpc>
              <a:spcPct val="90000"/>
            </a:lnSpc>
            <a:spcBef>
              <a:spcPct val="0"/>
            </a:spcBef>
            <a:spcAft>
              <a:spcPct val="35000"/>
            </a:spcAft>
            <a:buNone/>
          </a:pPr>
          <a:r>
            <a:rPr lang="es-ES" sz="1400" b="0" kern="1200" dirty="0"/>
            <a:t>Se genera mucho mantenimiento debido al periodo de congelación de requisitos.</a:t>
          </a:r>
          <a:endParaRPr lang="es-EC" sz="1400" b="0" kern="1200" dirty="0"/>
        </a:p>
      </dsp:txBody>
      <dsp:txXfrm>
        <a:off x="5803220" y="4421407"/>
        <a:ext cx="2487638" cy="7460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E25F7-1C45-4318-8D6F-D60B5F64FFA1}">
      <dsp:nvSpPr>
        <dsp:cNvPr id="0" name=""/>
        <dsp:cNvSpPr/>
      </dsp:nvSpPr>
      <dsp:spPr>
        <a:xfrm>
          <a:off x="0" y="0"/>
          <a:ext cx="4402017" cy="0"/>
        </a:xfrm>
        <a:prstGeom prst="line">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A41BDE-EBD8-42ED-B7E1-562F9B0AD655}">
      <dsp:nvSpPr>
        <dsp:cNvPr id="0" name=""/>
        <dsp:cNvSpPr/>
      </dsp:nvSpPr>
      <dsp:spPr>
        <a:xfrm>
          <a:off x="0" y="0"/>
          <a:ext cx="880403" cy="630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dirty="0">
              <a:solidFill>
                <a:schemeClr val="accent6">
                  <a:lumMod val="75000"/>
                </a:schemeClr>
              </a:solidFill>
              <a:latin typeface="+mn-lt"/>
            </a:rPr>
            <a:t>MODELO EN CASCADA</a:t>
          </a:r>
          <a:endParaRPr lang="es-EC" sz="2400" kern="1200" dirty="0">
            <a:solidFill>
              <a:schemeClr val="accent6">
                <a:lumMod val="75000"/>
              </a:schemeClr>
            </a:solidFill>
            <a:latin typeface="+mn-lt"/>
          </a:endParaRPr>
        </a:p>
      </dsp:txBody>
      <dsp:txXfrm>
        <a:off x="0" y="0"/>
        <a:ext cx="880403" cy="6309320"/>
      </dsp:txXfrm>
    </dsp:sp>
    <dsp:sp modelId="{D523E661-11BB-4C90-842A-03F53DF284B8}">
      <dsp:nvSpPr>
        <dsp:cNvPr id="0" name=""/>
        <dsp:cNvSpPr/>
      </dsp:nvSpPr>
      <dsp:spPr>
        <a:xfrm>
          <a:off x="946433" y="167591"/>
          <a:ext cx="3455583" cy="110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s-ES" sz="1400" b="1" kern="1200" dirty="0">
              <a:latin typeface="+mn-lt"/>
            </a:rPr>
            <a:t>Características:</a:t>
          </a:r>
          <a:endParaRPr lang="es-EC" sz="1400" b="1" kern="1200" dirty="0">
            <a:latin typeface="+mn-lt"/>
          </a:endParaRPr>
        </a:p>
        <a:p>
          <a:pPr marL="0" lvl="0" indent="0" algn="just" defTabSz="622300">
            <a:lnSpc>
              <a:spcPct val="90000"/>
            </a:lnSpc>
            <a:spcBef>
              <a:spcPct val="0"/>
            </a:spcBef>
            <a:spcAft>
              <a:spcPct val="35000"/>
            </a:spcAft>
            <a:buNone/>
          </a:pPr>
          <a:r>
            <a:rPr lang="es-ES" sz="1400" kern="1200" dirty="0">
              <a:latin typeface="+mn-lt"/>
            </a:rPr>
            <a:t>Usualmente en los servicios que debe proveer, limitaciones y metas del software.</a:t>
          </a:r>
          <a:endParaRPr lang="es-EC" sz="1400" kern="1200" dirty="0">
            <a:latin typeface="+mn-lt"/>
          </a:endParaRPr>
        </a:p>
      </dsp:txBody>
      <dsp:txXfrm>
        <a:off x="946433" y="167591"/>
        <a:ext cx="3455583" cy="1107242"/>
      </dsp:txXfrm>
    </dsp:sp>
    <dsp:sp modelId="{F38DE933-5415-4BBF-9F3D-D994F98F3386}">
      <dsp:nvSpPr>
        <dsp:cNvPr id="0" name=""/>
        <dsp:cNvSpPr/>
      </dsp:nvSpPr>
      <dsp:spPr>
        <a:xfrm>
          <a:off x="880403" y="1274833"/>
          <a:ext cx="3521613"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E01B41-A152-429C-8ABC-93C7705AE027}">
      <dsp:nvSpPr>
        <dsp:cNvPr id="0" name=""/>
        <dsp:cNvSpPr/>
      </dsp:nvSpPr>
      <dsp:spPr>
        <a:xfrm>
          <a:off x="946433" y="1442424"/>
          <a:ext cx="3455583" cy="1893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s-ES" sz="1400" b="1" kern="1200" dirty="0">
              <a:latin typeface="+mn-lt"/>
            </a:rPr>
            <a:t>Ventajas:</a:t>
          </a:r>
          <a:endParaRPr lang="es-EC" sz="1400" b="1" kern="1200" dirty="0">
            <a:latin typeface="+mn-lt"/>
          </a:endParaRPr>
        </a:p>
        <a:p>
          <a:pPr marL="0" lvl="0" indent="0" algn="just" defTabSz="622300">
            <a:lnSpc>
              <a:spcPct val="90000"/>
            </a:lnSpc>
            <a:spcBef>
              <a:spcPct val="0"/>
            </a:spcBef>
            <a:spcAft>
              <a:spcPct val="35000"/>
            </a:spcAft>
            <a:buNone/>
          </a:pPr>
          <a:r>
            <a:rPr lang="es-ES" sz="1400" kern="1200" dirty="0">
              <a:latin typeface="+mn-lt"/>
            </a:rPr>
            <a:t>La planificación es sencilla.</a:t>
          </a:r>
          <a:endParaRPr lang="es-EC" sz="1400" kern="1200" dirty="0">
            <a:latin typeface="+mn-lt"/>
          </a:endParaRPr>
        </a:p>
        <a:p>
          <a:pPr marL="0" lvl="0" indent="0" algn="just" defTabSz="622300">
            <a:lnSpc>
              <a:spcPct val="90000"/>
            </a:lnSpc>
            <a:spcBef>
              <a:spcPct val="0"/>
            </a:spcBef>
            <a:spcAft>
              <a:spcPct val="35000"/>
            </a:spcAft>
            <a:buNone/>
          </a:pPr>
          <a:r>
            <a:rPr lang="es-ES" sz="1400" kern="1200" dirty="0">
              <a:latin typeface="+mn-lt"/>
            </a:rPr>
            <a:t>La calidad del producto resultante es alta.</a:t>
          </a:r>
          <a:endParaRPr lang="es-EC" sz="1400" kern="1200" dirty="0">
            <a:latin typeface="+mn-lt"/>
          </a:endParaRPr>
        </a:p>
        <a:p>
          <a:pPr marL="0" lvl="0" indent="0" algn="just" defTabSz="622300">
            <a:lnSpc>
              <a:spcPct val="90000"/>
            </a:lnSpc>
            <a:spcBef>
              <a:spcPct val="0"/>
            </a:spcBef>
            <a:spcAft>
              <a:spcPct val="35000"/>
            </a:spcAft>
            <a:buNone/>
          </a:pPr>
          <a:r>
            <a:rPr lang="es-ES" sz="1400" kern="1200" dirty="0">
              <a:latin typeface="+mn-lt"/>
            </a:rPr>
            <a:t>Permite trabajar con personal poco calificado.</a:t>
          </a:r>
          <a:endParaRPr lang="es-EC" sz="1400" kern="1200" dirty="0">
            <a:latin typeface="+mn-lt"/>
          </a:endParaRPr>
        </a:p>
      </dsp:txBody>
      <dsp:txXfrm>
        <a:off x="946433" y="1442424"/>
        <a:ext cx="3455583" cy="1893815"/>
      </dsp:txXfrm>
    </dsp:sp>
    <dsp:sp modelId="{AA7B3DB1-65DB-4F0C-9B55-759EC2CA9465}">
      <dsp:nvSpPr>
        <dsp:cNvPr id="0" name=""/>
        <dsp:cNvSpPr/>
      </dsp:nvSpPr>
      <dsp:spPr>
        <a:xfrm>
          <a:off x="880403" y="3336240"/>
          <a:ext cx="3521613"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530B12-3700-4E8E-B329-8146A1BF22E6}">
      <dsp:nvSpPr>
        <dsp:cNvPr id="0" name=""/>
        <dsp:cNvSpPr/>
      </dsp:nvSpPr>
      <dsp:spPr>
        <a:xfrm>
          <a:off x="946433" y="3503831"/>
          <a:ext cx="3455583" cy="2630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s-ES" sz="1400" b="1" kern="1200" dirty="0">
              <a:latin typeface="+mn-lt"/>
            </a:rPr>
            <a:t>Desventajas </a:t>
          </a:r>
          <a:endParaRPr lang="es-EC" sz="1400" b="1" kern="1200" dirty="0">
            <a:latin typeface="+mn-lt"/>
          </a:endParaRPr>
        </a:p>
        <a:p>
          <a:pPr marL="0" lvl="0" indent="0" algn="just" defTabSz="622300">
            <a:lnSpc>
              <a:spcPct val="90000"/>
            </a:lnSpc>
            <a:spcBef>
              <a:spcPct val="0"/>
            </a:spcBef>
            <a:spcAft>
              <a:spcPct val="35000"/>
            </a:spcAft>
            <a:buNone/>
          </a:pPr>
          <a:r>
            <a:rPr lang="es-ES" sz="1400" kern="1200" dirty="0">
              <a:latin typeface="+mn-lt"/>
            </a:rPr>
            <a:t>Necesidad de tener todos los requisitos al principio.</a:t>
          </a:r>
          <a:endParaRPr lang="es-EC" sz="1400" kern="1200" dirty="0">
            <a:latin typeface="+mn-lt"/>
          </a:endParaRPr>
        </a:p>
        <a:p>
          <a:pPr marL="0" lvl="0" indent="0" algn="just" defTabSz="622300">
            <a:lnSpc>
              <a:spcPct val="90000"/>
            </a:lnSpc>
            <a:spcBef>
              <a:spcPct val="0"/>
            </a:spcBef>
            <a:spcAft>
              <a:spcPct val="35000"/>
            </a:spcAft>
            <a:buNone/>
          </a:pPr>
          <a:r>
            <a:rPr lang="es-ES" sz="1400" kern="1200" dirty="0">
              <a:latin typeface="+mn-lt"/>
            </a:rPr>
            <a:t>Si se han cometido errores en una fase es difícil volver a otras.</a:t>
          </a:r>
          <a:endParaRPr lang="es-EC" sz="1400" kern="1200" dirty="0">
            <a:latin typeface="+mn-lt"/>
          </a:endParaRPr>
        </a:p>
        <a:p>
          <a:pPr marL="0" lvl="0" indent="0" algn="just" defTabSz="622300">
            <a:lnSpc>
              <a:spcPct val="90000"/>
            </a:lnSpc>
            <a:spcBef>
              <a:spcPct val="0"/>
            </a:spcBef>
            <a:spcAft>
              <a:spcPct val="35000"/>
            </a:spcAft>
            <a:buNone/>
          </a:pPr>
          <a:r>
            <a:rPr lang="es-ES" sz="1400" kern="1200" dirty="0">
              <a:latin typeface="+mn-lt"/>
            </a:rPr>
            <a:t>No se tiene el producto hasta el final si se comete un error en la fase de análisis no lo descubriremos hasta la fecha de entrega</a:t>
          </a:r>
          <a:endParaRPr lang="es-EC" sz="1400" kern="1200" dirty="0">
            <a:latin typeface="+mn-lt"/>
          </a:endParaRPr>
        </a:p>
      </dsp:txBody>
      <dsp:txXfrm>
        <a:off x="946433" y="3503831"/>
        <a:ext cx="3455583" cy="2630412"/>
      </dsp:txXfrm>
    </dsp:sp>
    <dsp:sp modelId="{060FF796-E696-46C6-B94E-87D592CB899E}">
      <dsp:nvSpPr>
        <dsp:cNvPr id="0" name=""/>
        <dsp:cNvSpPr/>
      </dsp:nvSpPr>
      <dsp:spPr>
        <a:xfrm>
          <a:off x="880403" y="6134244"/>
          <a:ext cx="3521613"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B8D5F-4C38-4315-8039-B8B3DF971546}">
      <dsp:nvSpPr>
        <dsp:cNvPr id="0" name=""/>
        <dsp:cNvSpPr/>
      </dsp:nvSpPr>
      <dsp:spPr>
        <a:xfrm>
          <a:off x="0" y="576066"/>
          <a:ext cx="7992888" cy="893617"/>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s-EC" sz="2400" b="1" kern="1200" dirty="0"/>
            <a:t>Característica</a:t>
          </a:r>
        </a:p>
      </dsp:txBody>
      <dsp:txXfrm>
        <a:off x="43623" y="619689"/>
        <a:ext cx="7905642" cy="806371"/>
      </dsp:txXfrm>
    </dsp:sp>
    <dsp:sp modelId="{76DA9914-297E-4B63-93F5-282D680EE08C}">
      <dsp:nvSpPr>
        <dsp:cNvPr id="0" name=""/>
        <dsp:cNvSpPr/>
      </dsp:nvSpPr>
      <dsp:spPr>
        <a:xfrm>
          <a:off x="0" y="1469683"/>
          <a:ext cx="7992888" cy="201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774" tIns="25400" rIns="142240" bIns="25400" numCol="1" spcCol="1270" anchor="t" anchorCtr="0">
          <a:noAutofit/>
        </a:bodyPr>
        <a:lstStyle/>
        <a:p>
          <a:pPr marL="228600" lvl="1" indent="-228600" algn="just" defTabSz="889000">
            <a:lnSpc>
              <a:spcPct val="90000"/>
            </a:lnSpc>
            <a:spcBef>
              <a:spcPct val="0"/>
            </a:spcBef>
            <a:spcAft>
              <a:spcPct val="20000"/>
            </a:spcAft>
            <a:buChar char="•"/>
          </a:pPr>
          <a:r>
            <a:rPr lang="es-ES" sz="2000" kern="1200" dirty="0"/>
            <a:t>La Ingeniería de software, se vale y establece a partir de una serie de modelos que establecen y muestran las distintas etapas y estados por los que pasa un producto software, desde su concepción inicial, pasando por su desarrollo, puesta en marcha y posterior mantenimiento, hasta la retirada del producto. A estos modelos se les denomina «modelos de ciclo de vida del software».</a:t>
          </a:r>
          <a:endParaRPr lang="es-EC" sz="2000" kern="1200" dirty="0"/>
        </a:p>
      </dsp:txBody>
      <dsp:txXfrm>
        <a:off x="0" y="1469683"/>
        <a:ext cx="7992888" cy="20182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13793-3F2C-4356-B125-37EC7DAEC22E}">
      <dsp:nvSpPr>
        <dsp:cNvPr id="0" name=""/>
        <dsp:cNvSpPr/>
      </dsp:nvSpPr>
      <dsp:spPr>
        <a:xfrm>
          <a:off x="112343" y="216025"/>
          <a:ext cx="2047907" cy="705674"/>
        </a:xfrm>
        <a:prstGeom prst="roundRect">
          <a:avLst>
            <a:gd name="adj" fmla="val 10000"/>
          </a:avLst>
        </a:prstGeom>
        <a:solidFill>
          <a:schemeClr val="accent5">
            <a:lumMod val="40000"/>
            <a:lumOff val="60000"/>
            <a:alpha val="9000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C" sz="2000" b="1" kern="1200" dirty="0">
              <a:solidFill>
                <a:schemeClr val="tx1"/>
              </a:solidFill>
            </a:rPr>
            <a:t>Ventajas</a:t>
          </a:r>
        </a:p>
      </dsp:txBody>
      <dsp:txXfrm>
        <a:off x="133011" y="236693"/>
        <a:ext cx="2006571" cy="664338"/>
      </dsp:txXfrm>
    </dsp:sp>
    <dsp:sp modelId="{FE3CD9E5-000F-4AA7-AECA-F04880B1437A}">
      <dsp:nvSpPr>
        <dsp:cNvPr id="0" name=""/>
        <dsp:cNvSpPr/>
      </dsp:nvSpPr>
      <dsp:spPr>
        <a:xfrm>
          <a:off x="2704614" y="230429"/>
          <a:ext cx="2047907" cy="705674"/>
        </a:xfrm>
        <a:prstGeom prst="roundRect">
          <a:avLst>
            <a:gd name="adj" fmla="val 10000"/>
          </a:avLst>
        </a:prstGeom>
        <a:solidFill>
          <a:schemeClr val="accent5">
            <a:lumMod val="40000"/>
            <a:lumOff val="60000"/>
            <a:alpha val="9000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C" sz="2000" b="1" kern="1200" dirty="0">
              <a:solidFill>
                <a:schemeClr val="tx1"/>
              </a:solidFill>
            </a:rPr>
            <a:t>Desventajas</a:t>
          </a:r>
        </a:p>
      </dsp:txBody>
      <dsp:txXfrm>
        <a:off x="2725282" y="251097"/>
        <a:ext cx="2006571" cy="664338"/>
      </dsp:txXfrm>
    </dsp:sp>
    <dsp:sp modelId="{82075421-47A2-41E7-9FCC-152BED55515E}">
      <dsp:nvSpPr>
        <dsp:cNvPr id="0" name=""/>
        <dsp:cNvSpPr/>
      </dsp:nvSpPr>
      <dsp:spPr>
        <a:xfrm>
          <a:off x="1843054" y="4835337"/>
          <a:ext cx="853294" cy="853294"/>
        </a:xfrm>
        <a:prstGeom prst="triangle">
          <a:avLst/>
        </a:prstGeom>
        <a:solidFill>
          <a:schemeClr val="accent5">
            <a:lumMod val="40000"/>
            <a:lumOff val="60000"/>
            <a:alpha val="9000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16486E-2075-4FCE-8881-D1B8DE688645}">
      <dsp:nvSpPr>
        <dsp:cNvPr id="0" name=""/>
        <dsp:cNvSpPr/>
      </dsp:nvSpPr>
      <dsp:spPr>
        <a:xfrm>
          <a:off x="0" y="4478091"/>
          <a:ext cx="5119768" cy="345868"/>
        </a:xfrm>
        <a:prstGeom prst="rect">
          <a:avLst/>
        </a:prstGeom>
        <a:solidFill>
          <a:schemeClr val="accent5">
            <a:lumMod val="40000"/>
            <a:lumOff val="60000"/>
            <a:alpha val="9000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D4F2A3-C211-40E8-912D-31F7377A5272}">
      <dsp:nvSpPr>
        <dsp:cNvPr id="0" name=""/>
        <dsp:cNvSpPr/>
      </dsp:nvSpPr>
      <dsp:spPr>
        <a:xfrm>
          <a:off x="2569534" y="3481442"/>
          <a:ext cx="2358370" cy="95569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ES" sz="1600" kern="1200" dirty="0">
              <a:solidFill>
                <a:schemeClr val="tx1"/>
              </a:solidFill>
            </a:rPr>
            <a:t>Genera mucho tiempo en el desarrollo del sistema</a:t>
          </a:r>
          <a:endParaRPr lang="es-EC" sz="1600" kern="1200" dirty="0">
            <a:solidFill>
              <a:schemeClr val="tx1"/>
            </a:solidFill>
          </a:endParaRPr>
        </a:p>
      </dsp:txBody>
      <dsp:txXfrm>
        <a:off x="2616187" y="3528095"/>
        <a:ext cx="2265064" cy="862384"/>
      </dsp:txXfrm>
    </dsp:sp>
    <dsp:sp modelId="{A768434E-ACB9-48B9-B921-746C5E938C3A}">
      <dsp:nvSpPr>
        <dsp:cNvPr id="0" name=""/>
        <dsp:cNvSpPr/>
      </dsp:nvSpPr>
      <dsp:spPr>
        <a:xfrm>
          <a:off x="2569534" y="2457489"/>
          <a:ext cx="2358370" cy="95569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ES" sz="1600" kern="1200">
              <a:solidFill>
                <a:schemeClr val="tx1"/>
              </a:solidFill>
            </a:rPr>
            <a:t>Modelo costoso</a:t>
          </a:r>
          <a:endParaRPr lang="es-EC" sz="1600" kern="1200">
            <a:solidFill>
              <a:schemeClr val="tx1"/>
            </a:solidFill>
          </a:endParaRPr>
        </a:p>
      </dsp:txBody>
      <dsp:txXfrm>
        <a:off x="2616187" y="2504142"/>
        <a:ext cx="2265064" cy="862384"/>
      </dsp:txXfrm>
    </dsp:sp>
    <dsp:sp modelId="{536548D7-BA8F-4B5B-BFBF-B85F027F339D}">
      <dsp:nvSpPr>
        <dsp:cNvPr id="0" name=""/>
        <dsp:cNvSpPr/>
      </dsp:nvSpPr>
      <dsp:spPr>
        <a:xfrm>
          <a:off x="2569534" y="1433535"/>
          <a:ext cx="2358370" cy="95569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ES" sz="1600" kern="1200" dirty="0">
              <a:solidFill>
                <a:schemeClr val="tx1"/>
              </a:solidFill>
            </a:rPr>
            <a:t>Requiere experiencia en la identificación de riesgos</a:t>
          </a:r>
          <a:endParaRPr lang="es-EC" sz="1600" kern="1200" dirty="0">
            <a:solidFill>
              <a:schemeClr val="tx1"/>
            </a:solidFill>
          </a:endParaRPr>
        </a:p>
      </dsp:txBody>
      <dsp:txXfrm>
        <a:off x="2616187" y="1480188"/>
        <a:ext cx="2265064" cy="862384"/>
      </dsp:txXfrm>
    </dsp:sp>
    <dsp:sp modelId="{85851DFF-6C36-459A-AF89-A6A688A5AE9A}">
      <dsp:nvSpPr>
        <dsp:cNvPr id="0" name=""/>
        <dsp:cNvSpPr/>
      </dsp:nvSpPr>
      <dsp:spPr>
        <a:xfrm>
          <a:off x="0" y="3481442"/>
          <a:ext cx="2358370" cy="95569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ES" sz="1600" kern="1200" dirty="0">
              <a:solidFill>
                <a:schemeClr val="tx1"/>
              </a:solidFill>
            </a:rPr>
            <a:t>Reduce riesgos del proyecto</a:t>
          </a:r>
          <a:endParaRPr lang="es-EC" sz="1600" kern="1200" dirty="0">
            <a:solidFill>
              <a:schemeClr val="tx1"/>
            </a:solidFill>
          </a:endParaRPr>
        </a:p>
      </dsp:txBody>
      <dsp:txXfrm>
        <a:off x="46653" y="3528095"/>
        <a:ext cx="2265064" cy="862384"/>
      </dsp:txXfrm>
    </dsp:sp>
    <dsp:sp modelId="{FB7D621D-6995-46C7-AFCD-A62A4B9F4194}">
      <dsp:nvSpPr>
        <dsp:cNvPr id="0" name=""/>
        <dsp:cNvSpPr/>
      </dsp:nvSpPr>
      <dsp:spPr>
        <a:xfrm>
          <a:off x="0" y="2457489"/>
          <a:ext cx="2358370" cy="95569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ES" sz="1600" kern="1200" dirty="0">
              <a:solidFill>
                <a:schemeClr val="tx1"/>
              </a:solidFill>
            </a:rPr>
            <a:t>Incorpora objetivos de calidad</a:t>
          </a:r>
          <a:endParaRPr lang="es-EC" sz="1600" kern="1200" dirty="0">
            <a:solidFill>
              <a:schemeClr val="tx1"/>
            </a:solidFill>
          </a:endParaRPr>
        </a:p>
      </dsp:txBody>
      <dsp:txXfrm>
        <a:off x="46653" y="2504142"/>
        <a:ext cx="2265064" cy="862384"/>
      </dsp:txXfrm>
    </dsp:sp>
    <dsp:sp modelId="{A36FFE9F-3AF6-484D-921B-DC6B222E025F}">
      <dsp:nvSpPr>
        <dsp:cNvPr id="0" name=""/>
        <dsp:cNvSpPr/>
      </dsp:nvSpPr>
      <dsp:spPr>
        <a:xfrm>
          <a:off x="0" y="1433535"/>
          <a:ext cx="2358370" cy="95569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ES" sz="1600" kern="1200" dirty="0">
              <a:solidFill>
                <a:schemeClr val="tx1"/>
              </a:solidFill>
            </a:rPr>
            <a:t>Integra el desarrollo con el mantenimiento, etc.</a:t>
          </a:r>
          <a:endParaRPr lang="es-EC" sz="1600" kern="1200" dirty="0">
            <a:solidFill>
              <a:schemeClr val="tx1"/>
            </a:solidFill>
          </a:endParaRPr>
        </a:p>
      </dsp:txBody>
      <dsp:txXfrm>
        <a:off x="46653" y="1480188"/>
        <a:ext cx="2265064" cy="8623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FF908-AB01-4AD9-AAD0-A25CD15E2B77}">
      <dsp:nvSpPr>
        <dsp:cNvPr id="0" name=""/>
        <dsp:cNvSpPr/>
      </dsp:nvSpPr>
      <dsp:spPr>
        <a:xfrm>
          <a:off x="-5959939" y="-912245"/>
          <a:ext cx="7096851" cy="7096851"/>
        </a:xfrm>
        <a:prstGeom prst="blockArc">
          <a:avLst>
            <a:gd name="adj1" fmla="val 18900000"/>
            <a:gd name="adj2" fmla="val 2700000"/>
            <a:gd name="adj3" fmla="val 304"/>
          </a:avLst>
        </a:prstGeom>
        <a:noFill/>
        <a:ln w="19050" cap="rnd"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6BC4-F932-4AA2-A149-F80A6D978C40}">
      <dsp:nvSpPr>
        <dsp:cNvPr id="0" name=""/>
        <dsp:cNvSpPr/>
      </dsp:nvSpPr>
      <dsp:spPr>
        <a:xfrm>
          <a:off x="731803" y="432048"/>
          <a:ext cx="7908405" cy="1244846"/>
        </a:xfrm>
        <a:prstGeom prst="rect">
          <a:avLst/>
        </a:prstGeom>
        <a:solidFill>
          <a:schemeClr val="accent3">
            <a:alpha val="9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6987" tIns="40640" rIns="40640" bIns="40640" numCol="1" spcCol="1270" anchor="t" anchorCtr="0">
          <a:noAutofit/>
        </a:bodyPr>
        <a:lstStyle/>
        <a:p>
          <a:pPr marL="0" lvl="0" indent="0" algn="l" defTabSz="711200">
            <a:lnSpc>
              <a:spcPct val="90000"/>
            </a:lnSpc>
            <a:spcBef>
              <a:spcPct val="0"/>
            </a:spcBef>
            <a:spcAft>
              <a:spcPct val="35000"/>
            </a:spcAft>
            <a:buNone/>
          </a:pPr>
          <a:r>
            <a:rPr lang="es-EC" sz="1600" b="1" kern="1200" dirty="0">
              <a:solidFill>
                <a:schemeClr val="tx1"/>
              </a:solidFill>
            </a:rPr>
            <a:t>Característica</a:t>
          </a:r>
        </a:p>
        <a:p>
          <a:pPr marL="171450" lvl="1" indent="-171450" algn="l" defTabSz="711200">
            <a:lnSpc>
              <a:spcPct val="90000"/>
            </a:lnSpc>
            <a:spcBef>
              <a:spcPct val="0"/>
            </a:spcBef>
            <a:spcAft>
              <a:spcPct val="15000"/>
            </a:spcAft>
            <a:buChar char="•"/>
          </a:pPr>
          <a:r>
            <a:rPr lang="es-ES" sz="1600" kern="1200" dirty="0">
              <a:solidFill>
                <a:schemeClr val="tx1"/>
              </a:solidFill>
            </a:rPr>
            <a:t>Se divide en 4 partes Análisis, diseño, código, prueba.</a:t>
          </a:r>
          <a:endParaRPr lang="es-EC" sz="1600" kern="1200" dirty="0">
            <a:solidFill>
              <a:schemeClr val="tx1"/>
            </a:solidFill>
          </a:endParaRPr>
        </a:p>
        <a:p>
          <a:pPr marL="171450" lvl="1" indent="-171450" algn="l" defTabSz="711200">
            <a:lnSpc>
              <a:spcPct val="90000"/>
            </a:lnSpc>
            <a:spcBef>
              <a:spcPct val="0"/>
            </a:spcBef>
            <a:spcAft>
              <a:spcPct val="15000"/>
            </a:spcAft>
            <a:buChar char="•"/>
          </a:pPr>
          <a:r>
            <a:rPr lang="es-EC" sz="1600" b="0" i="0" kern="1200" dirty="0">
              <a:solidFill>
                <a:schemeClr val="tx1"/>
              </a:solidFill>
            </a:rPr>
            <a:t>Se evitan proyectos largos y se entrega “algo de valor” a los usuarios con cierta frecuencia.</a:t>
          </a:r>
          <a:endParaRPr lang="es-EC" sz="1600" kern="1200" dirty="0">
            <a:solidFill>
              <a:schemeClr val="tx1"/>
            </a:solidFill>
          </a:endParaRPr>
        </a:p>
      </dsp:txBody>
      <dsp:txXfrm>
        <a:off x="731803" y="432048"/>
        <a:ext cx="7908405" cy="1244846"/>
      </dsp:txXfrm>
    </dsp:sp>
    <dsp:sp modelId="{126DE7D5-57DC-47ED-8E2A-8E1784A833EC}">
      <dsp:nvSpPr>
        <dsp:cNvPr id="0" name=""/>
        <dsp:cNvSpPr/>
      </dsp:nvSpPr>
      <dsp:spPr>
        <a:xfrm>
          <a:off x="72758" y="395427"/>
          <a:ext cx="1318090" cy="1318090"/>
        </a:xfrm>
        <a:prstGeom prst="ellipse">
          <a:avLst/>
        </a:prstGeom>
        <a:solidFill>
          <a:schemeClr val="lt1">
            <a:hueOff val="0"/>
            <a:satOff val="0"/>
            <a:lumOff val="0"/>
            <a:alphaOff val="0"/>
          </a:schemeClr>
        </a:solidFill>
        <a:ln w="19050" cap="rnd"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48AEF1-BB66-4134-8F82-1E44FFCDB7BF}">
      <dsp:nvSpPr>
        <dsp:cNvPr id="0" name=""/>
        <dsp:cNvSpPr/>
      </dsp:nvSpPr>
      <dsp:spPr>
        <a:xfrm>
          <a:off x="1115104" y="2016224"/>
          <a:ext cx="7525105" cy="1239911"/>
        </a:xfrm>
        <a:prstGeom prst="rect">
          <a:avLst/>
        </a:prstGeom>
        <a:solidFill>
          <a:schemeClr val="accent3">
            <a:alpha val="90000"/>
            <a:hueOff val="0"/>
            <a:satOff val="0"/>
            <a:lumOff val="0"/>
            <a:alphaOff val="-2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6987" tIns="40640" rIns="40640" bIns="40640" numCol="1" spcCol="1270" anchor="t" anchorCtr="0">
          <a:noAutofit/>
        </a:bodyPr>
        <a:lstStyle/>
        <a:p>
          <a:pPr marL="0" lvl="0" indent="0" algn="l" defTabSz="711200">
            <a:lnSpc>
              <a:spcPct val="90000"/>
            </a:lnSpc>
            <a:spcBef>
              <a:spcPct val="0"/>
            </a:spcBef>
            <a:spcAft>
              <a:spcPct val="35000"/>
            </a:spcAft>
            <a:buNone/>
          </a:pPr>
          <a:r>
            <a:rPr lang="es-EC" sz="1600" b="1" kern="1200" dirty="0">
              <a:solidFill>
                <a:schemeClr val="tx1"/>
              </a:solidFill>
            </a:rPr>
            <a:t>Ventajas</a:t>
          </a:r>
        </a:p>
        <a:p>
          <a:pPr marL="171450" lvl="1" indent="-171450" algn="l" defTabSz="711200">
            <a:lnSpc>
              <a:spcPct val="90000"/>
            </a:lnSpc>
            <a:spcBef>
              <a:spcPct val="0"/>
            </a:spcBef>
            <a:spcAft>
              <a:spcPct val="15000"/>
            </a:spcAft>
            <a:buChar char="•"/>
          </a:pPr>
          <a:r>
            <a:rPr lang="es-ES" sz="1600" kern="1200" dirty="0">
              <a:solidFill>
                <a:schemeClr val="tx1"/>
              </a:solidFill>
            </a:rPr>
            <a:t>Se reduce el tiempo de desarrollo inicial, se implementa la funcionalidad parcial.</a:t>
          </a:r>
          <a:endParaRPr lang="es-EC" sz="1600" kern="1200" dirty="0">
            <a:solidFill>
              <a:schemeClr val="tx1"/>
            </a:solidFill>
          </a:endParaRPr>
        </a:p>
        <a:p>
          <a:pPr marL="171450" lvl="1" indent="-171450" algn="l" defTabSz="711200">
            <a:lnSpc>
              <a:spcPct val="90000"/>
            </a:lnSpc>
            <a:spcBef>
              <a:spcPct val="0"/>
            </a:spcBef>
            <a:spcAft>
              <a:spcPct val="15000"/>
            </a:spcAft>
            <a:buChar char="•"/>
          </a:pPr>
          <a:r>
            <a:rPr lang="es-ES" sz="1600" kern="1200" dirty="0">
              <a:solidFill>
                <a:schemeClr val="tx1"/>
              </a:solidFill>
            </a:rPr>
            <a:t>Proporciona todas las ventajas del modelo cascada reduciendo sus desventajas al ámbito de cada incremento.</a:t>
          </a:r>
          <a:endParaRPr lang="es-EC" sz="1600" kern="1200" dirty="0">
            <a:solidFill>
              <a:schemeClr val="tx1"/>
            </a:solidFill>
          </a:endParaRPr>
        </a:p>
      </dsp:txBody>
      <dsp:txXfrm>
        <a:off x="1115104" y="2016224"/>
        <a:ext cx="7525105" cy="1239911"/>
      </dsp:txXfrm>
    </dsp:sp>
    <dsp:sp modelId="{019DB3F6-A0B8-496C-8E09-F74561515277}">
      <dsp:nvSpPr>
        <dsp:cNvPr id="0" name=""/>
        <dsp:cNvSpPr/>
      </dsp:nvSpPr>
      <dsp:spPr>
        <a:xfrm>
          <a:off x="456059" y="1977135"/>
          <a:ext cx="1318090" cy="1318090"/>
        </a:xfrm>
        <a:prstGeom prst="ellipse">
          <a:avLst/>
        </a:prstGeom>
        <a:solidFill>
          <a:schemeClr val="lt1">
            <a:hueOff val="0"/>
            <a:satOff val="0"/>
            <a:lumOff val="0"/>
            <a:alphaOff val="0"/>
          </a:schemeClr>
        </a:solidFill>
        <a:ln w="19050" cap="rnd" cmpd="sng" algn="ctr">
          <a:solidFill>
            <a:schemeClr val="accent3">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sp>
    <dsp:sp modelId="{96989732-0BB7-4B79-B03B-F248B08A5449}">
      <dsp:nvSpPr>
        <dsp:cNvPr id="0" name=""/>
        <dsp:cNvSpPr/>
      </dsp:nvSpPr>
      <dsp:spPr>
        <a:xfrm>
          <a:off x="731803" y="3528395"/>
          <a:ext cx="7908405" cy="1357305"/>
        </a:xfrm>
        <a:prstGeom prst="rect">
          <a:avLst/>
        </a:prstGeom>
        <a:solidFill>
          <a:schemeClr val="accent3">
            <a:alpha val="90000"/>
            <a:hueOff val="0"/>
            <a:satOff val="0"/>
            <a:lumOff val="0"/>
            <a:alpha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6987" tIns="40640" rIns="40640" bIns="40640" numCol="1" spcCol="1270" anchor="t" anchorCtr="0">
          <a:noAutofit/>
        </a:bodyPr>
        <a:lstStyle/>
        <a:p>
          <a:pPr marL="0" lvl="0" indent="0" algn="l" defTabSz="711200">
            <a:lnSpc>
              <a:spcPct val="90000"/>
            </a:lnSpc>
            <a:spcBef>
              <a:spcPct val="0"/>
            </a:spcBef>
            <a:spcAft>
              <a:spcPct val="35000"/>
            </a:spcAft>
            <a:buNone/>
          </a:pPr>
          <a:r>
            <a:rPr lang="es-EC" sz="1600" b="1" kern="1200" dirty="0">
              <a:solidFill>
                <a:schemeClr val="tx1"/>
              </a:solidFill>
            </a:rPr>
            <a:t>Desventajas</a:t>
          </a:r>
        </a:p>
        <a:p>
          <a:pPr marL="171450" lvl="1" indent="-171450" algn="l" defTabSz="711200">
            <a:lnSpc>
              <a:spcPct val="90000"/>
            </a:lnSpc>
            <a:spcBef>
              <a:spcPct val="0"/>
            </a:spcBef>
            <a:spcAft>
              <a:spcPct val="15000"/>
            </a:spcAft>
            <a:buChar char="•"/>
          </a:pPr>
          <a:r>
            <a:rPr lang="es-ES" sz="1600" kern="1200" dirty="0">
              <a:solidFill>
                <a:schemeClr val="tx1"/>
              </a:solidFill>
            </a:rPr>
            <a:t>No es recomendable para casos de sistemas en tiempo real de alto nivel de seguridad requiere de mucha planeación requiere de metas claras para conocer el estado del proyecto.</a:t>
          </a:r>
          <a:endParaRPr lang="es-EC" sz="1600" kern="1200" dirty="0">
            <a:solidFill>
              <a:schemeClr val="tx1"/>
            </a:solidFill>
          </a:endParaRPr>
        </a:p>
        <a:p>
          <a:pPr marL="171450" lvl="1" indent="-171450" algn="l" defTabSz="711200">
            <a:lnSpc>
              <a:spcPct val="90000"/>
            </a:lnSpc>
            <a:spcBef>
              <a:spcPct val="0"/>
            </a:spcBef>
            <a:spcAft>
              <a:spcPct val="15000"/>
            </a:spcAft>
            <a:buChar char="•"/>
          </a:pPr>
          <a:r>
            <a:rPr lang="es-EC" sz="1600" b="0" i="0" kern="1200" dirty="0">
              <a:solidFill>
                <a:schemeClr val="tx1"/>
              </a:solidFill>
            </a:rPr>
            <a:t>Requiere de mucha planeación, tanto administrativa como técnica.</a:t>
          </a:r>
          <a:endParaRPr lang="es-EC" sz="1600" kern="1200" dirty="0">
            <a:solidFill>
              <a:schemeClr val="tx1"/>
            </a:solidFill>
          </a:endParaRPr>
        </a:p>
      </dsp:txBody>
      <dsp:txXfrm>
        <a:off x="731803" y="3528395"/>
        <a:ext cx="7908405" cy="1357305"/>
      </dsp:txXfrm>
    </dsp:sp>
    <dsp:sp modelId="{180B8264-91B3-41BE-A855-D53D7C82C761}">
      <dsp:nvSpPr>
        <dsp:cNvPr id="0" name=""/>
        <dsp:cNvSpPr/>
      </dsp:nvSpPr>
      <dsp:spPr>
        <a:xfrm>
          <a:off x="72758" y="3558843"/>
          <a:ext cx="1318090" cy="1318090"/>
        </a:xfrm>
        <a:prstGeom prst="ellipse">
          <a:avLst/>
        </a:prstGeom>
        <a:solidFill>
          <a:schemeClr val="lt1">
            <a:hueOff val="0"/>
            <a:satOff val="0"/>
            <a:lumOff val="0"/>
            <a:alphaOff val="0"/>
          </a:schemeClr>
        </a:solidFill>
        <a:ln w="19050" cap="rnd"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CE097-58DA-436D-BBC2-B33B2738DE71}">
      <dsp:nvSpPr>
        <dsp:cNvPr id="0" name=""/>
        <dsp:cNvSpPr/>
      </dsp:nvSpPr>
      <dsp:spPr>
        <a:xfrm>
          <a:off x="2690207" y="1410"/>
          <a:ext cx="5949087" cy="1758547"/>
        </a:xfrm>
        <a:prstGeom prst="rightArrow">
          <a:avLst>
            <a:gd name="adj1" fmla="val 75000"/>
            <a:gd name="adj2" fmla="val 50000"/>
          </a:avLst>
        </a:prstGeom>
        <a:solidFill>
          <a:schemeClr val="accent6">
            <a:lumMod val="20000"/>
            <a:lumOff val="80000"/>
            <a:alpha val="9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just" defTabSz="711200">
            <a:lnSpc>
              <a:spcPct val="90000"/>
            </a:lnSpc>
            <a:spcBef>
              <a:spcPct val="0"/>
            </a:spcBef>
            <a:spcAft>
              <a:spcPct val="15000"/>
            </a:spcAft>
            <a:buChar char="•"/>
          </a:pPr>
          <a:r>
            <a:rPr lang="es-ES" sz="1600" kern="1200" dirty="0"/>
            <a:t>Pertenece a los modelos de desarrollo evolutivo, se inicia con la definición de los objetivos globales para el software, identifican los requisitos conocidos y las áreas del esquema en donde es necesaria más definición.</a:t>
          </a:r>
          <a:endParaRPr lang="es-EC" sz="1600" kern="1200" dirty="0"/>
        </a:p>
      </dsp:txBody>
      <dsp:txXfrm>
        <a:off x="2690207" y="221228"/>
        <a:ext cx="5289632" cy="1318911"/>
      </dsp:txXfrm>
    </dsp:sp>
    <dsp:sp modelId="{27B8BFCF-5EC2-430C-9AE4-3F361E5BC02F}">
      <dsp:nvSpPr>
        <dsp:cNvPr id="0" name=""/>
        <dsp:cNvSpPr/>
      </dsp:nvSpPr>
      <dsp:spPr>
        <a:xfrm>
          <a:off x="1664" y="522554"/>
          <a:ext cx="2688543" cy="716258"/>
        </a:xfrm>
        <a:prstGeom prst="roundRect">
          <a:avLst/>
        </a:prstGeom>
        <a:solidFill>
          <a:schemeClr val="accent3">
            <a:alpha val="9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ES" sz="1900" b="1" kern="1200" dirty="0">
              <a:solidFill>
                <a:schemeClr val="tx1"/>
              </a:solidFill>
            </a:rPr>
            <a:t>Características</a:t>
          </a:r>
          <a:endParaRPr lang="es-EC" sz="1900" kern="1200" dirty="0">
            <a:solidFill>
              <a:schemeClr val="tx1"/>
            </a:solidFill>
          </a:endParaRPr>
        </a:p>
      </dsp:txBody>
      <dsp:txXfrm>
        <a:off x="36629" y="557519"/>
        <a:ext cx="2618613" cy="646328"/>
      </dsp:txXfrm>
    </dsp:sp>
    <dsp:sp modelId="{C963E9EB-5824-4EF8-88D3-C8AE1AC6187E}">
      <dsp:nvSpPr>
        <dsp:cNvPr id="0" name=""/>
        <dsp:cNvSpPr/>
      </dsp:nvSpPr>
      <dsp:spPr>
        <a:xfrm>
          <a:off x="2749352" y="1868514"/>
          <a:ext cx="5603559" cy="1390690"/>
        </a:xfrm>
        <a:prstGeom prst="rightArrow">
          <a:avLst>
            <a:gd name="adj1" fmla="val 75000"/>
            <a:gd name="adj2" fmla="val 50000"/>
          </a:avLst>
        </a:prstGeom>
        <a:solidFill>
          <a:schemeClr val="accent6">
            <a:lumMod val="20000"/>
            <a:lumOff val="80000"/>
            <a:alpha val="9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just" defTabSz="711200">
            <a:lnSpc>
              <a:spcPct val="90000"/>
            </a:lnSpc>
            <a:spcBef>
              <a:spcPct val="0"/>
            </a:spcBef>
            <a:spcAft>
              <a:spcPct val="15000"/>
            </a:spcAft>
            <a:buChar char="•"/>
          </a:pPr>
          <a:endParaRPr lang="es-EC" sz="1600" kern="1200" dirty="0"/>
        </a:p>
        <a:p>
          <a:pPr marL="171450" lvl="1" indent="-171450" algn="just" defTabSz="711200">
            <a:lnSpc>
              <a:spcPct val="90000"/>
            </a:lnSpc>
            <a:spcBef>
              <a:spcPct val="0"/>
            </a:spcBef>
            <a:spcAft>
              <a:spcPct val="15000"/>
            </a:spcAft>
            <a:buChar char="•"/>
          </a:pPr>
          <a:r>
            <a:rPr lang="es-ES" sz="1600" kern="1200" dirty="0"/>
            <a:t>No modifica el ciclo de vida, reduce el riesgo de construir productos que no satisfagan necesidades de los usuarios, reduce costos.</a:t>
          </a:r>
          <a:endParaRPr lang="es-EC" sz="1600" kern="1200" dirty="0"/>
        </a:p>
      </dsp:txBody>
      <dsp:txXfrm>
        <a:off x="2749352" y="2042350"/>
        <a:ext cx="5082050" cy="1043018"/>
      </dsp:txXfrm>
    </dsp:sp>
    <dsp:sp modelId="{65FC65FF-B620-4626-886D-57F1EDE8B48C}">
      <dsp:nvSpPr>
        <dsp:cNvPr id="0" name=""/>
        <dsp:cNvSpPr/>
      </dsp:nvSpPr>
      <dsp:spPr>
        <a:xfrm>
          <a:off x="0" y="2205730"/>
          <a:ext cx="2749354" cy="716258"/>
        </a:xfrm>
        <a:prstGeom prst="roundRect">
          <a:avLst/>
        </a:prstGeom>
        <a:solidFill>
          <a:schemeClr val="accent3">
            <a:alpha val="90000"/>
            <a:hueOff val="0"/>
            <a:satOff val="0"/>
            <a:lumOff val="0"/>
            <a:alphaOff val="-2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ES" sz="1900" b="1" kern="1200" dirty="0">
              <a:solidFill>
                <a:schemeClr val="tx1"/>
              </a:solidFill>
            </a:rPr>
            <a:t>Ventajas</a:t>
          </a:r>
          <a:endParaRPr lang="es-EC" sz="1900" kern="1200" dirty="0">
            <a:solidFill>
              <a:schemeClr val="tx1"/>
            </a:solidFill>
          </a:endParaRPr>
        </a:p>
      </dsp:txBody>
      <dsp:txXfrm>
        <a:off x="34965" y="2240695"/>
        <a:ext cx="2679424" cy="646328"/>
      </dsp:txXfrm>
    </dsp:sp>
    <dsp:sp modelId="{BC68049D-D6B6-49BC-B77F-F3A418357FA7}">
      <dsp:nvSpPr>
        <dsp:cNvPr id="0" name=""/>
        <dsp:cNvSpPr/>
      </dsp:nvSpPr>
      <dsp:spPr>
        <a:xfrm>
          <a:off x="2749369" y="3367762"/>
          <a:ext cx="5603559" cy="1311346"/>
        </a:xfrm>
        <a:prstGeom prst="rightArrow">
          <a:avLst>
            <a:gd name="adj1" fmla="val 75000"/>
            <a:gd name="adj2" fmla="val 50000"/>
          </a:avLst>
        </a:prstGeom>
        <a:solidFill>
          <a:schemeClr val="accent6">
            <a:lumMod val="20000"/>
            <a:lumOff val="80000"/>
            <a:alpha val="9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just" defTabSz="711200">
            <a:lnSpc>
              <a:spcPct val="90000"/>
            </a:lnSpc>
            <a:spcBef>
              <a:spcPct val="0"/>
            </a:spcBef>
            <a:spcAft>
              <a:spcPct val="15000"/>
            </a:spcAft>
            <a:buChar char="•"/>
          </a:pPr>
          <a:endParaRPr lang="es-EC" sz="1600" kern="1200" dirty="0"/>
        </a:p>
        <a:p>
          <a:pPr marL="171450" lvl="1" indent="-171450" algn="just" defTabSz="711200">
            <a:lnSpc>
              <a:spcPct val="90000"/>
            </a:lnSpc>
            <a:spcBef>
              <a:spcPct val="0"/>
            </a:spcBef>
            <a:spcAft>
              <a:spcPct val="15000"/>
            </a:spcAft>
            <a:buChar char="•"/>
          </a:pPr>
          <a:r>
            <a:rPr lang="es-ES" sz="1600" kern="1200" dirty="0"/>
            <a:t>Se suelen desatender aspectos importantes tales como a calidad y el mantenimiento a largo plazo.</a:t>
          </a:r>
          <a:endParaRPr lang="es-EC" sz="1600" kern="1200" dirty="0"/>
        </a:p>
      </dsp:txBody>
      <dsp:txXfrm>
        <a:off x="2749369" y="3531680"/>
        <a:ext cx="5111804" cy="983510"/>
      </dsp:txXfrm>
    </dsp:sp>
    <dsp:sp modelId="{7D39187B-0088-410A-9676-D32B06AD7816}">
      <dsp:nvSpPr>
        <dsp:cNvPr id="0" name=""/>
        <dsp:cNvSpPr/>
      </dsp:nvSpPr>
      <dsp:spPr>
        <a:xfrm>
          <a:off x="0" y="3665306"/>
          <a:ext cx="2741378" cy="716258"/>
        </a:xfrm>
        <a:prstGeom prst="roundRect">
          <a:avLst/>
        </a:prstGeom>
        <a:solidFill>
          <a:schemeClr val="accent3">
            <a:alpha val="90000"/>
            <a:hueOff val="0"/>
            <a:satOff val="0"/>
            <a:lumOff val="0"/>
            <a:alpha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ES" sz="1900" b="1" kern="1200" dirty="0">
              <a:solidFill>
                <a:schemeClr val="tx1"/>
              </a:solidFill>
            </a:rPr>
            <a:t>Desventajas </a:t>
          </a:r>
          <a:endParaRPr lang="es-EC" sz="1900" kern="1200" dirty="0">
            <a:solidFill>
              <a:schemeClr val="tx1"/>
            </a:solidFill>
          </a:endParaRPr>
        </a:p>
      </dsp:txBody>
      <dsp:txXfrm>
        <a:off x="34965" y="3700271"/>
        <a:ext cx="2671448" cy="6463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B103E-0093-4DB3-BD4D-644680C71B73}">
      <dsp:nvSpPr>
        <dsp:cNvPr id="0" name=""/>
        <dsp:cNvSpPr/>
      </dsp:nvSpPr>
      <dsp:spPr>
        <a:xfrm>
          <a:off x="0" y="3722"/>
          <a:ext cx="7920880" cy="378508"/>
        </a:xfrm>
        <a:prstGeom prst="roundRect">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90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100000"/>
            </a:lnSpc>
            <a:spcBef>
              <a:spcPct val="0"/>
            </a:spcBef>
            <a:spcAft>
              <a:spcPct val="35000"/>
            </a:spcAft>
            <a:buNone/>
          </a:pPr>
          <a:r>
            <a:rPr lang="es-EC" sz="1800" b="1" kern="1200" dirty="0"/>
            <a:t>Característica</a:t>
          </a:r>
        </a:p>
      </dsp:txBody>
      <dsp:txXfrm>
        <a:off x="18477" y="22199"/>
        <a:ext cx="7883926" cy="341554"/>
      </dsp:txXfrm>
    </dsp:sp>
    <dsp:sp modelId="{22874BC7-F516-4B1C-B81D-AFB041831F1D}">
      <dsp:nvSpPr>
        <dsp:cNvPr id="0" name=""/>
        <dsp:cNvSpPr/>
      </dsp:nvSpPr>
      <dsp:spPr>
        <a:xfrm>
          <a:off x="0" y="382231"/>
          <a:ext cx="7920880" cy="987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488" tIns="22860" rIns="128016" bIns="22860" numCol="1" spcCol="1270" anchor="t" anchorCtr="0">
          <a:noAutofit/>
        </a:bodyPr>
        <a:lstStyle/>
        <a:p>
          <a:pPr marL="171450" lvl="1" indent="-171450" algn="just" defTabSz="800100">
            <a:lnSpc>
              <a:spcPct val="100000"/>
            </a:lnSpc>
            <a:spcBef>
              <a:spcPct val="0"/>
            </a:spcBef>
            <a:spcAft>
              <a:spcPct val="20000"/>
            </a:spcAft>
            <a:buChar char="•"/>
          </a:pPr>
          <a:r>
            <a:rPr lang="es-ES" sz="1800" kern="1200" dirty="0"/>
            <a:t>Suele traer más ventajas en comparación con un enfoque de cascada. El sistema se va ajustando a las necesidades del cliente.</a:t>
          </a:r>
          <a:endParaRPr lang="es-EC" sz="1800" kern="1200" dirty="0"/>
        </a:p>
        <a:p>
          <a:pPr marL="171450" lvl="1" indent="-171450" algn="just" defTabSz="800100">
            <a:lnSpc>
              <a:spcPct val="100000"/>
            </a:lnSpc>
            <a:spcBef>
              <a:spcPct val="0"/>
            </a:spcBef>
            <a:spcAft>
              <a:spcPct val="20000"/>
            </a:spcAft>
            <a:buChar char="•"/>
          </a:pPr>
          <a:endParaRPr lang="es-EC" sz="1800" kern="1200" dirty="0"/>
        </a:p>
      </dsp:txBody>
      <dsp:txXfrm>
        <a:off x="0" y="382231"/>
        <a:ext cx="7920880" cy="987762"/>
      </dsp:txXfrm>
    </dsp:sp>
    <dsp:sp modelId="{2776B824-1827-4D67-B747-0408CA4574E5}">
      <dsp:nvSpPr>
        <dsp:cNvPr id="0" name=""/>
        <dsp:cNvSpPr/>
      </dsp:nvSpPr>
      <dsp:spPr>
        <a:xfrm>
          <a:off x="0" y="1369994"/>
          <a:ext cx="7920880" cy="378508"/>
        </a:xfrm>
        <a:prstGeom prst="roundRect">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90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100000"/>
            </a:lnSpc>
            <a:spcBef>
              <a:spcPct val="0"/>
            </a:spcBef>
            <a:spcAft>
              <a:spcPct val="35000"/>
            </a:spcAft>
            <a:buNone/>
          </a:pPr>
          <a:r>
            <a:rPr lang="es-EC" sz="1800" b="1" kern="1200" dirty="0"/>
            <a:t>Ventajas</a:t>
          </a:r>
        </a:p>
      </dsp:txBody>
      <dsp:txXfrm>
        <a:off x="18477" y="1388471"/>
        <a:ext cx="7883926" cy="341554"/>
      </dsp:txXfrm>
    </dsp:sp>
    <dsp:sp modelId="{E807D59F-C4C8-451F-BFCD-F0FCDBE1A7BA}">
      <dsp:nvSpPr>
        <dsp:cNvPr id="0" name=""/>
        <dsp:cNvSpPr/>
      </dsp:nvSpPr>
      <dsp:spPr>
        <a:xfrm>
          <a:off x="0" y="1748503"/>
          <a:ext cx="7920880" cy="1707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488" tIns="22860" rIns="128016" bIns="22860" numCol="1" spcCol="1270" anchor="t" anchorCtr="0">
          <a:noAutofit/>
        </a:bodyPr>
        <a:lstStyle/>
        <a:p>
          <a:pPr marL="171450" lvl="1" indent="-171450" algn="just" defTabSz="800100">
            <a:lnSpc>
              <a:spcPct val="100000"/>
            </a:lnSpc>
            <a:spcBef>
              <a:spcPct val="0"/>
            </a:spcBef>
            <a:spcAft>
              <a:spcPct val="20000"/>
            </a:spcAft>
            <a:buChar char="•"/>
          </a:pPr>
          <a:r>
            <a:rPr lang="es-EC" sz="1800" b="0" i="0" kern="1200" dirty="0"/>
            <a:t>Obtiene una rápida realimentación del usuario, ya que las actividades de especificación, desarrollo y pruebas se ejecutan en cada iteración.</a:t>
          </a:r>
          <a:endParaRPr lang="es-EC" sz="1800" kern="1200" dirty="0"/>
        </a:p>
        <a:p>
          <a:pPr marL="171450" lvl="1" indent="-171450" algn="just" defTabSz="800100">
            <a:lnSpc>
              <a:spcPct val="100000"/>
            </a:lnSpc>
            <a:spcBef>
              <a:spcPct val="0"/>
            </a:spcBef>
            <a:spcAft>
              <a:spcPct val="20000"/>
            </a:spcAft>
            <a:buChar char="•"/>
          </a:pPr>
          <a:r>
            <a:rPr lang="es-ES" sz="1800" kern="1200" dirty="0"/>
            <a:t>Es interactivo, con cada incremento se entrega al cliente producto operacional, permite variar al personal asignado, gestión riesgos técnicos.</a:t>
          </a:r>
          <a:endParaRPr lang="es-EC" sz="1800" kern="1200" dirty="0"/>
        </a:p>
        <a:p>
          <a:pPr marL="171450" lvl="1" indent="-171450" algn="just" defTabSz="800100">
            <a:lnSpc>
              <a:spcPct val="100000"/>
            </a:lnSpc>
            <a:spcBef>
              <a:spcPct val="0"/>
            </a:spcBef>
            <a:spcAft>
              <a:spcPct val="20000"/>
            </a:spcAft>
            <a:buChar char="•"/>
          </a:pPr>
          <a:endParaRPr lang="es-EC" sz="1800" kern="1200" dirty="0"/>
        </a:p>
      </dsp:txBody>
      <dsp:txXfrm>
        <a:off x="0" y="1748503"/>
        <a:ext cx="7920880" cy="1707657"/>
      </dsp:txXfrm>
    </dsp:sp>
    <dsp:sp modelId="{C25F3BFE-6100-407C-90E8-B21B6C3C9A69}">
      <dsp:nvSpPr>
        <dsp:cNvPr id="0" name=""/>
        <dsp:cNvSpPr/>
      </dsp:nvSpPr>
      <dsp:spPr>
        <a:xfrm>
          <a:off x="0" y="3456160"/>
          <a:ext cx="7920880" cy="378508"/>
        </a:xfrm>
        <a:prstGeom prst="roundRect">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90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100000"/>
            </a:lnSpc>
            <a:spcBef>
              <a:spcPct val="0"/>
            </a:spcBef>
            <a:spcAft>
              <a:spcPct val="35000"/>
            </a:spcAft>
            <a:buNone/>
          </a:pPr>
          <a:r>
            <a:rPr lang="es-EC" sz="1800" b="1" kern="1200" dirty="0"/>
            <a:t>Desventajas</a:t>
          </a:r>
        </a:p>
      </dsp:txBody>
      <dsp:txXfrm>
        <a:off x="18477" y="3474637"/>
        <a:ext cx="7883926" cy="341554"/>
      </dsp:txXfrm>
    </dsp:sp>
    <dsp:sp modelId="{EBE75AAD-724C-4908-BF0F-D162BC534730}">
      <dsp:nvSpPr>
        <dsp:cNvPr id="0" name=""/>
        <dsp:cNvSpPr/>
      </dsp:nvSpPr>
      <dsp:spPr>
        <a:xfrm>
          <a:off x="0" y="3834669"/>
          <a:ext cx="7920880" cy="770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488" tIns="22860" rIns="128016" bIns="22860" numCol="1" spcCol="1270" anchor="t" anchorCtr="0">
          <a:noAutofit/>
        </a:bodyPr>
        <a:lstStyle/>
        <a:p>
          <a:pPr marL="171450" lvl="1" indent="-171450" algn="just" defTabSz="800100">
            <a:lnSpc>
              <a:spcPct val="100000"/>
            </a:lnSpc>
            <a:spcBef>
              <a:spcPct val="0"/>
            </a:spcBef>
            <a:spcAft>
              <a:spcPct val="20000"/>
            </a:spcAft>
            <a:buChar char="•"/>
          </a:pPr>
          <a:r>
            <a:rPr lang="es-ES" sz="1800" kern="1200" dirty="0"/>
            <a:t>La primera interacción puede plantear los mismos problemas que un modelo lineal secuencial.</a:t>
          </a:r>
          <a:endParaRPr lang="es-EC" sz="1800" kern="1200" dirty="0"/>
        </a:p>
        <a:p>
          <a:pPr marL="171450" lvl="1" indent="-171450" algn="just" defTabSz="800100">
            <a:lnSpc>
              <a:spcPct val="100000"/>
            </a:lnSpc>
            <a:spcBef>
              <a:spcPct val="0"/>
            </a:spcBef>
            <a:spcAft>
              <a:spcPct val="20000"/>
            </a:spcAft>
            <a:buChar char="•"/>
          </a:pPr>
          <a:endParaRPr lang="es-EC" sz="1800" kern="1200" dirty="0"/>
        </a:p>
      </dsp:txBody>
      <dsp:txXfrm>
        <a:off x="0" y="3834669"/>
        <a:ext cx="7920880" cy="77012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239CA40-C58E-4497-B637-FA38418058DE}" type="datetimeFigureOut">
              <a:rPr lang="es-EC" smtClean="0"/>
              <a:t>25/7/2024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8BCA6ED-CD6E-44F6-9A59-A8CD76EA53F6}" type="slidenum">
              <a:rPr lang="es-EC" smtClean="0"/>
              <a:t>‹Nº›</a:t>
            </a:fld>
            <a:endParaRPr lang="es-EC"/>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239CA40-C58E-4497-B637-FA38418058DE}" type="datetimeFigureOut">
              <a:rPr lang="es-EC" smtClean="0"/>
              <a:t>25/7/2024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8BCA6ED-CD6E-44F6-9A59-A8CD76EA53F6}" type="slidenum">
              <a:rPr lang="es-EC" smtClean="0"/>
              <a:t>‹Nº›</a:t>
            </a:fld>
            <a:endParaRPr lang="es-EC"/>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239CA40-C58E-4497-B637-FA38418058DE}" type="datetimeFigureOut">
              <a:rPr lang="es-EC" smtClean="0"/>
              <a:t>25/7/2024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8BCA6ED-CD6E-44F6-9A59-A8CD76EA53F6}" type="slidenum">
              <a:rPr lang="es-EC" smtClean="0"/>
              <a:t>‹Nº›</a:t>
            </a:fld>
            <a:endParaRPr lang="es-EC"/>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39CA40-C58E-4497-B637-FA38418058DE}" type="datetimeFigureOut">
              <a:rPr lang="es-EC" smtClean="0"/>
              <a:t>25/7/2024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8BCA6ED-CD6E-44F6-9A59-A8CD76EA53F6}" type="slidenum">
              <a:rPr lang="es-EC" smtClean="0"/>
              <a:t>‹Nº›</a:t>
            </a:fld>
            <a:endParaRPr lang="es-EC"/>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239CA40-C58E-4497-B637-FA38418058DE}" type="datetimeFigureOut">
              <a:rPr lang="es-EC" smtClean="0"/>
              <a:t>25/7/2024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8BCA6ED-CD6E-44F6-9A59-A8CD76EA53F6}" type="slidenum">
              <a:rPr lang="es-EC" smtClean="0"/>
              <a:t>‹Nº›</a:t>
            </a:fld>
            <a:endParaRPr lang="es-EC"/>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239CA40-C58E-4497-B637-FA38418058DE}" type="datetimeFigureOut">
              <a:rPr lang="es-EC" smtClean="0"/>
              <a:t>25/7/2024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8BCA6ED-CD6E-44F6-9A59-A8CD76EA53F6}" type="slidenum">
              <a:rPr lang="es-EC" smtClean="0"/>
              <a:t>‹Nº›</a:t>
            </a:fld>
            <a:endParaRPr lang="es-EC"/>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009442" y="1812927"/>
            <a:ext cx="347127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63280" y="1812927"/>
            <a:ext cx="347127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239CA40-C58E-4497-B637-FA38418058DE}" type="datetimeFigureOut">
              <a:rPr lang="es-EC" smtClean="0"/>
              <a:t>25/7/2024</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98BCA6ED-CD6E-44F6-9A59-A8CD76EA53F6}" type="slidenum">
              <a:rPr lang="es-EC" smtClean="0"/>
              <a:t>‹Nº›</a:t>
            </a:fld>
            <a:endParaRPr lang="es-EC"/>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B239CA40-C58E-4497-B637-FA38418058DE}" type="datetimeFigureOut">
              <a:rPr lang="es-EC" smtClean="0"/>
              <a:t>25/7/2024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98BCA6ED-CD6E-44F6-9A59-A8CD76EA53F6}" type="slidenum">
              <a:rPr lang="es-EC" smtClean="0"/>
              <a:t>‹Nº›</a:t>
            </a:fld>
            <a:endParaRPr lang="es-EC"/>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9CA40-C58E-4497-B637-FA38418058DE}" type="datetimeFigureOut">
              <a:rPr lang="es-EC" smtClean="0"/>
              <a:t>25/7/2024</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98BCA6ED-CD6E-44F6-9A59-A8CD76EA53F6}" type="slidenum">
              <a:rPr lang="es-EC" smtClean="0"/>
              <a:t>‹Nº›</a:t>
            </a:fld>
            <a:endParaRPr lang="es-EC"/>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s-ES"/>
              <a:t>Haga clic para modificar el estilo de título del patrón</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239CA40-C58E-4497-B637-FA38418058DE}" type="datetimeFigureOut">
              <a:rPr lang="es-EC" smtClean="0"/>
              <a:t>25/7/2024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8BCA6ED-CD6E-44F6-9A59-A8CD76EA53F6}" type="slidenum">
              <a:rPr lang="es-EC" smtClean="0"/>
              <a:t>‹Nº›</a:t>
            </a:fld>
            <a:endParaRPr lang="es-EC"/>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09443" y="1387058"/>
            <a:ext cx="3297953" cy="1113254"/>
          </a:xfrm>
        </p:spPr>
        <p:txBody>
          <a:bodyPr anchor="b">
            <a:normAutofit/>
          </a:bodyPr>
          <a:lstStyle>
            <a:lvl1pPr algn="l">
              <a:defRPr sz="2400" b="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1009443" y="2500312"/>
            <a:ext cx="3297954"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239CA40-C58E-4497-B637-FA38418058DE}" type="datetimeFigureOut">
              <a:rPr lang="es-EC" smtClean="0"/>
              <a:t>25/7/2024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8BCA6ED-CD6E-44F6-9A59-A8CD76EA53F6}" type="slidenum">
              <a:rPr lang="es-EC" smtClean="0"/>
              <a:t>‹Nº›</a:t>
            </a:fld>
            <a:endParaRPr lang="es-EC"/>
          </a:p>
        </p:txBody>
      </p:sp>
      <p:grpSp>
        <p:nvGrpSpPr>
          <p:cNvPr id="16" name="Group 15"/>
          <p:cNvGrpSpPr/>
          <p:nvPr/>
        </p:nvGrpSpPr>
        <p:grpSpPr>
          <a:xfrm>
            <a:off x="4516154" y="994387"/>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674192" y="1601512"/>
            <a:ext cx="3429000" cy="3429000"/>
          </a:xfrm>
          <a:prstGeom prst="ellipse">
            <a:avLst/>
          </a:prstGeom>
          <a:ln w="76200">
            <a:solidFill>
              <a:schemeClr val="tx2">
                <a:lumMod val="75000"/>
              </a:schemeClr>
            </a:solidFill>
          </a:ln>
        </p:spPr>
        <p:txBody>
          <a:bodyPr/>
          <a:lstStyle/>
          <a:p>
            <a:r>
              <a:rPr lang="es-ES"/>
              <a:t>Haga clic en el icono para agregar una imagen</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 name="Oval 55"/>
          <p:cNvSpPr>
            <a:spLocks noChangeAspect="1"/>
          </p:cNvSpPr>
          <p:nvPr/>
        </p:nvSpPr>
        <p:spPr>
          <a:xfrm>
            <a:off x="-69625" y="4042576"/>
            <a:ext cx="1743945" cy="1909234"/>
          </a:xfrm>
          <a:custGeom>
            <a:avLst/>
            <a:gdLst/>
            <a:ahLst/>
            <a:cxnLst/>
            <a:rect l="l" t="t" r="r" b="b"/>
            <a:pathLst>
              <a:path w="1743945" h="1909234">
                <a:moveTo>
                  <a:pt x="789328" y="0"/>
                </a:moveTo>
                <a:cubicBezTo>
                  <a:pt x="1316548" y="0"/>
                  <a:pt x="1743945" y="427397"/>
                  <a:pt x="1743945" y="954617"/>
                </a:cubicBezTo>
                <a:cubicBezTo>
                  <a:pt x="1743945" y="1481837"/>
                  <a:pt x="1316548" y="1909234"/>
                  <a:pt x="789328" y="1909234"/>
                </a:cubicBezTo>
                <a:cubicBezTo>
                  <a:pt x="461080" y="1909234"/>
                  <a:pt x="171527" y="1743562"/>
                  <a:pt x="0" y="1491086"/>
                </a:cubicBezTo>
                <a:lnTo>
                  <a:pt x="0" y="418149"/>
                </a:lnTo>
                <a:cubicBezTo>
                  <a:pt x="171527" y="165673"/>
                  <a:pt x="461080" y="0"/>
                  <a:pt x="789328"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3" name="Oval 52"/>
          <p:cNvSpPr>
            <a:spLocks noChangeAspect="1"/>
          </p:cNvSpPr>
          <p:nvPr/>
        </p:nvSpPr>
        <p:spPr>
          <a:xfrm>
            <a:off x="520638" y="1095310"/>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2" name="Oval 51"/>
          <p:cNvSpPr>
            <a:spLocks noChangeAspect="1"/>
          </p:cNvSpPr>
          <p:nvPr/>
        </p:nvSpPr>
        <p:spPr>
          <a:xfrm>
            <a:off x="1878729" y="282933"/>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4" name="Oval 53"/>
          <p:cNvSpPr>
            <a:spLocks noChangeAspect="1"/>
          </p:cNvSpPr>
          <p:nvPr/>
        </p:nvSpPr>
        <p:spPr>
          <a:xfrm>
            <a:off x="520637" y="5729135"/>
            <a:ext cx="1909234" cy="1193756"/>
          </a:xfrm>
          <a:custGeom>
            <a:avLst/>
            <a:gdLst/>
            <a:ahLst/>
            <a:cxnLst/>
            <a:rect l="l" t="t" r="r" b="b"/>
            <a:pathLst>
              <a:path w="1909234" h="1193756">
                <a:moveTo>
                  <a:pt x="954617" y="0"/>
                </a:moveTo>
                <a:cubicBezTo>
                  <a:pt x="1481837" y="0"/>
                  <a:pt x="1909234" y="427397"/>
                  <a:pt x="1909234" y="954617"/>
                </a:cubicBezTo>
                <a:cubicBezTo>
                  <a:pt x="1909234" y="1037305"/>
                  <a:pt x="1898721" y="1117537"/>
                  <a:pt x="1877819" y="1193756"/>
                </a:cubicBezTo>
                <a:lnTo>
                  <a:pt x="31415" y="1193756"/>
                </a:lnTo>
                <a:cubicBezTo>
                  <a:pt x="10513" y="1117537"/>
                  <a:pt x="0" y="1037305"/>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0" name="Oval 129"/>
          <p:cNvSpPr>
            <a:spLocks noChangeAspect="1"/>
          </p:cNvSpPr>
          <p:nvPr/>
        </p:nvSpPr>
        <p:spPr>
          <a:xfrm>
            <a:off x="-46711" y="-61709"/>
            <a:ext cx="1449107" cy="1677064"/>
          </a:xfrm>
          <a:custGeom>
            <a:avLst/>
            <a:gdLst/>
            <a:ahLst/>
            <a:cxnLst/>
            <a:rect l="l" t="t" r="r" b="b"/>
            <a:pathLst>
              <a:path w="1449107" h="1677064">
                <a:moveTo>
                  <a:pt x="0" y="0"/>
                </a:moveTo>
                <a:lnTo>
                  <a:pt x="1112019" y="0"/>
                </a:lnTo>
                <a:cubicBezTo>
                  <a:pt x="1319407" y="171874"/>
                  <a:pt x="1449107" y="432014"/>
                  <a:pt x="1449107" y="722447"/>
                </a:cubicBezTo>
                <a:cubicBezTo>
                  <a:pt x="1449107" y="1249667"/>
                  <a:pt x="1021710" y="1677064"/>
                  <a:pt x="494490" y="1677064"/>
                </a:cubicBezTo>
                <a:cubicBezTo>
                  <a:pt x="313232" y="1677064"/>
                  <a:pt x="143772" y="1626546"/>
                  <a:pt x="0" y="1537872"/>
                </a:cubicBezTo>
                <a:close/>
              </a:path>
            </a:pathLst>
          </a:custGeom>
          <a:solidFill>
            <a:schemeClr val="tx2">
              <a:lumMod val="75000"/>
              <a:alpha val="14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1" name="Oval 130"/>
          <p:cNvSpPr>
            <a:spLocks noChangeAspect="1"/>
          </p:cNvSpPr>
          <p:nvPr/>
        </p:nvSpPr>
        <p:spPr>
          <a:xfrm>
            <a:off x="924113" y="-161623"/>
            <a:ext cx="1909233" cy="1909233"/>
          </a:xfrm>
          <a:prstGeom prst="ellipse">
            <a:avLst/>
          </a:prstGeom>
          <a:solidFill>
            <a:schemeClr val="tx2">
              <a:lumMod val="75000"/>
              <a:alpha val="2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2" name="Oval 131"/>
          <p:cNvSpPr>
            <a:spLocks noChangeAspect="1"/>
          </p:cNvSpPr>
          <p:nvPr/>
        </p:nvSpPr>
        <p:spPr>
          <a:xfrm>
            <a:off x="0" y="66073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3" name="Oval 132"/>
          <p:cNvSpPr>
            <a:spLocks noChangeAspect="1"/>
          </p:cNvSpPr>
          <p:nvPr/>
        </p:nvSpPr>
        <p:spPr>
          <a:xfrm>
            <a:off x="7497531" y="-61709"/>
            <a:ext cx="1694467" cy="1677064"/>
          </a:xfrm>
          <a:custGeom>
            <a:avLst/>
            <a:gdLst/>
            <a:ahLst/>
            <a:cxnLst/>
            <a:rect l="l" t="t" r="r" b="b"/>
            <a:pathLst>
              <a:path w="1694467" h="1677064">
                <a:moveTo>
                  <a:pt x="337088" y="0"/>
                </a:moveTo>
                <a:lnTo>
                  <a:pt x="1573463" y="0"/>
                </a:lnTo>
                <a:cubicBezTo>
                  <a:pt x="1618202" y="37449"/>
                  <a:pt x="1658454" y="79950"/>
                  <a:pt x="1694467" y="126010"/>
                </a:cubicBezTo>
                <a:lnTo>
                  <a:pt x="1694467" y="1318884"/>
                </a:lnTo>
                <a:cubicBezTo>
                  <a:pt x="1522840" y="1538397"/>
                  <a:pt x="1254922" y="1677064"/>
                  <a:pt x="954617" y="1677064"/>
                </a:cubicBezTo>
                <a:cubicBezTo>
                  <a:pt x="427397" y="1677064"/>
                  <a:pt x="0" y="1249667"/>
                  <a:pt x="0" y="722447"/>
                </a:cubicBezTo>
                <a:cubicBezTo>
                  <a:pt x="0" y="432014"/>
                  <a:pt x="129700" y="171874"/>
                  <a:pt x="337088" y="0"/>
                </a:cubicBezTo>
                <a:close/>
              </a:path>
            </a:pathLst>
          </a:custGeom>
          <a:solidFill>
            <a:schemeClr val="accent3">
              <a:lumMod val="60000"/>
              <a:lumOff val="40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4" name="Oval 133"/>
          <p:cNvSpPr>
            <a:spLocks noChangeAspect="1"/>
          </p:cNvSpPr>
          <p:nvPr/>
        </p:nvSpPr>
        <p:spPr>
          <a:xfrm>
            <a:off x="6117502" y="-61708"/>
            <a:ext cx="1909234" cy="1705448"/>
          </a:xfrm>
          <a:custGeom>
            <a:avLst/>
            <a:gdLst/>
            <a:ahLst/>
            <a:cxnLst/>
            <a:rect l="l" t="t" r="r" b="b"/>
            <a:pathLst>
              <a:path w="1909234" h="1705448">
                <a:moveTo>
                  <a:pt x="371490" y="0"/>
                </a:moveTo>
                <a:lnTo>
                  <a:pt x="1537745" y="0"/>
                </a:lnTo>
                <a:cubicBezTo>
                  <a:pt x="1764760" y="171517"/>
                  <a:pt x="1909234" y="444302"/>
                  <a:pt x="1909234" y="750831"/>
                </a:cubicBezTo>
                <a:cubicBezTo>
                  <a:pt x="1909234" y="1278051"/>
                  <a:pt x="1481837" y="1705448"/>
                  <a:pt x="954617" y="1705448"/>
                </a:cubicBezTo>
                <a:cubicBezTo>
                  <a:pt x="427397" y="1705448"/>
                  <a:pt x="0" y="1278051"/>
                  <a:pt x="0" y="750831"/>
                </a:cubicBezTo>
                <a:cubicBezTo>
                  <a:pt x="0" y="444302"/>
                  <a:pt x="144474" y="171517"/>
                  <a:pt x="371490" y="0"/>
                </a:cubicBezTo>
                <a:close/>
              </a:path>
            </a:pathLst>
          </a:cu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5" name="Oval 134"/>
          <p:cNvSpPr>
            <a:spLocks noChangeAspect="1"/>
          </p:cNvSpPr>
          <p:nvPr/>
        </p:nvSpPr>
        <p:spPr>
          <a:xfrm>
            <a:off x="7494454" y="1095309"/>
            <a:ext cx="1697544" cy="1909234"/>
          </a:xfrm>
          <a:custGeom>
            <a:avLst/>
            <a:gdLst/>
            <a:ahLst/>
            <a:cxnLst/>
            <a:rect l="l" t="t" r="r" b="b"/>
            <a:pathLst>
              <a:path w="1697544" h="1909234">
                <a:moveTo>
                  <a:pt x="954617" y="0"/>
                </a:moveTo>
                <a:cubicBezTo>
                  <a:pt x="1256666" y="0"/>
                  <a:pt x="1525952" y="140283"/>
                  <a:pt x="1697544" y="361910"/>
                </a:cubicBezTo>
                <a:lnTo>
                  <a:pt x="1697544" y="1547324"/>
                </a:lnTo>
                <a:cubicBezTo>
                  <a:pt x="1525952" y="1768951"/>
                  <a:pt x="1256666" y="1909234"/>
                  <a:pt x="954617" y="1909234"/>
                </a:cubicBezTo>
                <a:cubicBezTo>
                  <a:pt x="427397" y="1909234"/>
                  <a:pt x="0" y="1481837"/>
                  <a:pt x="0" y="954617"/>
                </a:cubicBezTo>
                <a:cubicBezTo>
                  <a:pt x="0" y="427397"/>
                  <a:pt x="427397" y="0"/>
                  <a:pt x="954617" y="0"/>
                </a:cubicBezTo>
                <a:close/>
              </a:path>
            </a:pathLst>
          </a:cu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6" name="Oval 135"/>
          <p:cNvSpPr>
            <a:spLocks noChangeAspect="1"/>
          </p:cNvSpPr>
          <p:nvPr/>
        </p:nvSpPr>
        <p:spPr>
          <a:xfrm>
            <a:off x="8056674" y="5140346"/>
            <a:ext cx="1137194" cy="1759729"/>
          </a:xfrm>
          <a:custGeom>
            <a:avLst/>
            <a:gdLst/>
            <a:ahLst/>
            <a:cxnLst/>
            <a:rect l="l" t="t" r="r" b="b"/>
            <a:pathLst>
              <a:path w="1137194" h="1759729">
                <a:moveTo>
                  <a:pt x="954617" y="0"/>
                </a:moveTo>
                <a:cubicBezTo>
                  <a:pt x="1017088" y="0"/>
                  <a:pt x="1078157" y="6001"/>
                  <a:pt x="1137194" y="17897"/>
                </a:cubicBezTo>
                <a:lnTo>
                  <a:pt x="1137194" y="1759729"/>
                </a:lnTo>
                <a:lnTo>
                  <a:pt x="443151" y="1759729"/>
                </a:lnTo>
                <a:cubicBezTo>
                  <a:pt x="176544" y="1591075"/>
                  <a:pt x="0" y="1293463"/>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7" name="Oval 136"/>
          <p:cNvSpPr>
            <a:spLocks noChangeAspect="1"/>
          </p:cNvSpPr>
          <p:nvPr/>
        </p:nvSpPr>
        <p:spPr>
          <a:xfrm>
            <a:off x="6661711" y="4362912"/>
            <a:ext cx="1909233" cy="1909233"/>
          </a:xfrm>
          <a:prstGeom prst="ellipse">
            <a:avLst/>
          </a:prstGeom>
          <a:solidFill>
            <a:schemeClr val="tx2">
              <a:lumMod val="75000"/>
              <a:alpha val="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8" name="Oval 137"/>
          <p:cNvSpPr>
            <a:spLocks noChangeAspect="1"/>
          </p:cNvSpPr>
          <p:nvPr/>
        </p:nvSpPr>
        <p:spPr>
          <a:xfrm>
            <a:off x="-69625" y="4948766"/>
            <a:ext cx="1353860" cy="1909234"/>
          </a:xfrm>
          <a:custGeom>
            <a:avLst/>
            <a:gdLst/>
            <a:ahLst/>
            <a:cxnLst/>
            <a:rect l="l" t="t" r="r" b="b"/>
            <a:pathLst>
              <a:path w="1353860" h="1909234">
                <a:moveTo>
                  <a:pt x="399243" y="0"/>
                </a:moveTo>
                <a:cubicBezTo>
                  <a:pt x="926463" y="0"/>
                  <a:pt x="1353860" y="427397"/>
                  <a:pt x="1353860" y="954617"/>
                </a:cubicBezTo>
                <a:cubicBezTo>
                  <a:pt x="1353860" y="1481837"/>
                  <a:pt x="926463" y="1909234"/>
                  <a:pt x="399243" y="1909234"/>
                </a:cubicBezTo>
                <a:cubicBezTo>
                  <a:pt x="256544" y="1909234"/>
                  <a:pt x="121158" y="1877924"/>
                  <a:pt x="0" y="1820890"/>
                </a:cubicBezTo>
                <a:lnTo>
                  <a:pt x="0" y="88345"/>
                </a:lnTo>
                <a:cubicBezTo>
                  <a:pt x="121158" y="31311"/>
                  <a:pt x="256544" y="0"/>
                  <a:pt x="399243"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9" name="Oval 138"/>
          <p:cNvSpPr>
            <a:spLocks noChangeAspect="1"/>
          </p:cNvSpPr>
          <p:nvPr/>
        </p:nvSpPr>
        <p:spPr>
          <a:xfrm>
            <a:off x="708471" y="4790336"/>
            <a:ext cx="1909233" cy="1909233"/>
          </a:xfrm>
          <a:prstGeom prst="ellipse">
            <a:avLst/>
          </a:pr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0" name="Oval 139"/>
          <p:cNvSpPr>
            <a:spLocks noChangeAspect="1"/>
          </p:cNvSpPr>
          <p:nvPr/>
        </p:nvSpPr>
        <p:spPr>
          <a:xfrm>
            <a:off x="6117503" y="78398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1" name="Oval 140"/>
          <p:cNvSpPr>
            <a:spLocks noChangeAspect="1"/>
          </p:cNvSpPr>
          <p:nvPr/>
        </p:nvSpPr>
        <p:spPr>
          <a:xfrm>
            <a:off x="6459053" y="5140346"/>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18" name="Oval 117"/>
          <p:cNvSpPr>
            <a:spLocks noChangeAspect="1"/>
          </p:cNvSpPr>
          <p:nvPr/>
        </p:nvSpPr>
        <p:spPr>
          <a:xfrm>
            <a:off x="8398204" y="597861"/>
            <a:ext cx="793794" cy="1252918"/>
          </a:xfrm>
          <a:custGeom>
            <a:avLst/>
            <a:gdLst/>
            <a:ahLst/>
            <a:cxnLst/>
            <a:rect l="l" t="t" r="r" b="b"/>
            <a:pathLst>
              <a:path w="793794" h="1252918">
                <a:moveTo>
                  <a:pt x="626459" y="0"/>
                </a:moveTo>
                <a:cubicBezTo>
                  <a:pt x="684682" y="0"/>
                  <a:pt x="741049" y="7943"/>
                  <a:pt x="793794" y="25480"/>
                </a:cubicBezTo>
                <a:lnTo>
                  <a:pt x="793794" y="1227438"/>
                </a:lnTo>
                <a:cubicBezTo>
                  <a:pt x="741049" y="1244975"/>
                  <a:pt x="684682" y="1252918"/>
                  <a:pt x="626459" y="1252918"/>
                </a:cubicBezTo>
                <a:cubicBezTo>
                  <a:pt x="280475" y="1252918"/>
                  <a:pt x="0" y="972443"/>
                  <a:pt x="0" y="626459"/>
                </a:cubicBezTo>
                <a:cubicBezTo>
                  <a:pt x="0" y="280475"/>
                  <a:pt x="280475" y="0"/>
                  <a:pt x="626459"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9" name="Oval 118"/>
          <p:cNvSpPr>
            <a:spLocks noChangeAspect="1"/>
          </p:cNvSpPr>
          <p:nvPr/>
        </p:nvSpPr>
        <p:spPr>
          <a:xfrm>
            <a:off x="6350100" y="206512"/>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0" name="Oval 119"/>
          <p:cNvSpPr>
            <a:spLocks noChangeAspect="1"/>
          </p:cNvSpPr>
          <p:nvPr/>
        </p:nvSpPr>
        <p:spPr>
          <a:xfrm>
            <a:off x="6872127" y="1450645"/>
            <a:ext cx="1218253" cy="1218253"/>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1" name="Oval 120"/>
          <p:cNvSpPr>
            <a:spLocks noChangeAspect="1"/>
          </p:cNvSpPr>
          <p:nvPr/>
        </p:nvSpPr>
        <p:spPr>
          <a:xfrm>
            <a:off x="7219068" y="2049927"/>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2" name="Oval 121"/>
          <p:cNvSpPr>
            <a:spLocks noChangeAspect="1"/>
          </p:cNvSpPr>
          <p:nvPr/>
        </p:nvSpPr>
        <p:spPr>
          <a:xfrm>
            <a:off x="7749416" y="2661634"/>
            <a:ext cx="721308" cy="721308"/>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3" name="Oval 122"/>
          <p:cNvSpPr>
            <a:spLocks noChangeAspect="1"/>
          </p:cNvSpPr>
          <p:nvPr/>
        </p:nvSpPr>
        <p:spPr>
          <a:xfrm>
            <a:off x="685054" y="-100976"/>
            <a:ext cx="1193676" cy="697815"/>
          </a:xfrm>
          <a:custGeom>
            <a:avLst/>
            <a:gdLst/>
            <a:ahLst/>
            <a:cxnLst/>
            <a:rect l="l" t="t" r="r" b="b"/>
            <a:pathLst>
              <a:path w="1193676" h="697815">
                <a:moveTo>
                  <a:pt x="10179" y="0"/>
                </a:moveTo>
                <a:lnTo>
                  <a:pt x="1183497" y="0"/>
                </a:lnTo>
                <a:cubicBezTo>
                  <a:pt x="1190746" y="32633"/>
                  <a:pt x="1193676" y="66463"/>
                  <a:pt x="1193676" y="100977"/>
                </a:cubicBezTo>
                <a:cubicBezTo>
                  <a:pt x="1193676" y="430602"/>
                  <a:pt x="926463" y="697815"/>
                  <a:pt x="596838" y="697815"/>
                </a:cubicBezTo>
                <a:cubicBezTo>
                  <a:pt x="267213" y="697815"/>
                  <a:pt x="0" y="430602"/>
                  <a:pt x="0" y="100977"/>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4" name="Oval 123"/>
          <p:cNvSpPr>
            <a:spLocks noChangeAspect="1"/>
          </p:cNvSpPr>
          <p:nvPr/>
        </p:nvSpPr>
        <p:spPr>
          <a:xfrm>
            <a:off x="1502638" y="-100976"/>
            <a:ext cx="1029028" cy="459889"/>
          </a:xfrm>
          <a:custGeom>
            <a:avLst/>
            <a:gdLst/>
            <a:ahLst/>
            <a:cxnLst/>
            <a:rect l="l" t="t" r="r" b="b"/>
            <a:pathLst>
              <a:path w="1029028" h="459889">
                <a:moveTo>
                  <a:pt x="0" y="0"/>
                </a:moveTo>
                <a:lnTo>
                  <a:pt x="1029028" y="0"/>
                </a:lnTo>
                <a:cubicBezTo>
                  <a:pt x="1001386" y="259074"/>
                  <a:pt x="781401" y="459889"/>
                  <a:pt x="514514" y="459889"/>
                </a:cubicBezTo>
                <a:cubicBezTo>
                  <a:pt x="247627" y="459889"/>
                  <a:pt x="27642" y="259074"/>
                  <a:pt x="0"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5" name="Oval 124"/>
          <p:cNvSpPr>
            <a:spLocks noChangeAspect="1"/>
          </p:cNvSpPr>
          <p:nvPr/>
        </p:nvSpPr>
        <p:spPr>
          <a:xfrm>
            <a:off x="-69624" y="-100976"/>
            <a:ext cx="590263" cy="612289"/>
          </a:xfrm>
          <a:custGeom>
            <a:avLst/>
            <a:gdLst/>
            <a:ahLst/>
            <a:cxnLst/>
            <a:rect l="l" t="t" r="r" b="b"/>
            <a:pathLst>
              <a:path w="590263" h="612289">
                <a:moveTo>
                  <a:pt x="0" y="0"/>
                </a:moveTo>
                <a:lnTo>
                  <a:pt x="581024" y="0"/>
                </a:lnTo>
                <a:cubicBezTo>
                  <a:pt x="587493" y="29611"/>
                  <a:pt x="590263" y="60308"/>
                  <a:pt x="590263" y="91651"/>
                </a:cubicBezTo>
                <a:cubicBezTo>
                  <a:pt x="590263" y="379191"/>
                  <a:pt x="357165" y="612289"/>
                  <a:pt x="69625" y="612289"/>
                </a:cubicBezTo>
                <a:lnTo>
                  <a:pt x="0" y="605270"/>
                </a:ln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6" name="Oval 125"/>
          <p:cNvSpPr>
            <a:spLocks noChangeAspect="1"/>
          </p:cNvSpPr>
          <p:nvPr/>
        </p:nvSpPr>
        <p:spPr>
          <a:xfrm>
            <a:off x="277432" y="4321783"/>
            <a:ext cx="1396887" cy="1396887"/>
          </a:xfrm>
          <a:prstGeom prst="ellipse">
            <a:avLst/>
          </a:pr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7" name="Oval 126"/>
          <p:cNvSpPr>
            <a:spLocks noChangeAspect="1"/>
          </p:cNvSpPr>
          <p:nvPr/>
        </p:nvSpPr>
        <p:spPr>
          <a:xfrm>
            <a:off x="5792131" y="6489965"/>
            <a:ext cx="1115939" cy="443769"/>
          </a:xfrm>
          <a:custGeom>
            <a:avLst/>
            <a:gdLst/>
            <a:ahLst/>
            <a:cxnLst/>
            <a:rect l="l" t="t" r="r" b="b"/>
            <a:pathLst>
              <a:path w="1115939" h="443769">
                <a:moveTo>
                  <a:pt x="557969" y="0"/>
                </a:moveTo>
                <a:cubicBezTo>
                  <a:pt x="830120" y="0"/>
                  <a:pt x="1058049" y="189335"/>
                  <a:pt x="1115939" y="443769"/>
                </a:cubicBezTo>
                <a:lnTo>
                  <a:pt x="0" y="443769"/>
                </a:lnTo>
                <a:cubicBezTo>
                  <a:pt x="57889" y="189335"/>
                  <a:pt x="285818" y="0"/>
                  <a:pt x="55796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8" name="Oval 127"/>
          <p:cNvSpPr>
            <a:spLocks noChangeAspect="1"/>
          </p:cNvSpPr>
          <p:nvPr/>
        </p:nvSpPr>
        <p:spPr>
          <a:xfrm>
            <a:off x="6127999" y="6408840"/>
            <a:ext cx="1237019" cy="524894"/>
          </a:xfrm>
          <a:custGeom>
            <a:avLst/>
            <a:gdLst/>
            <a:ahLst/>
            <a:cxnLst/>
            <a:rect l="l" t="t" r="r" b="b"/>
            <a:pathLst>
              <a:path w="1237019" h="524894">
                <a:moveTo>
                  <a:pt x="618509" y="0"/>
                </a:moveTo>
                <a:cubicBezTo>
                  <a:pt x="930325" y="0"/>
                  <a:pt x="1189147" y="226891"/>
                  <a:pt x="1237019" y="524894"/>
                </a:cubicBezTo>
                <a:lnTo>
                  <a:pt x="0" y="524894"/>
                </a:lnTo>
                <a:cubicBezTo>
                  <a:pt x="47872" y="226891"/>
                  <a:pt x="306694" y="0"/>
                  <a:pt x="61850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9" name="Oval 128"/>
          <p:cNvSpPr>
            <a:spLocks noChangeAspect="1"/>
          </p:cNvSpPr>
          <p:nvPr/>
        </p:nvSpPr>
        <p:spPr>
          <a:xfrm>
            <a:off x="7577655" y="6408841"/>
            <a:ext cx="1211408" cy="524893"/>
          </a:xfrm>
          <a:custGeom>
            <a:avLst/>
            <a:gdLst/>
            <a:ahLst/>
            <a:cxnLst/>
            <a:rect l="l" t="t" r="r" b="b"/>
            <a:pathLst>
              <a:path w="1211408" h="524893">
                <a:moveTo>
                  <a:pt x="605704" y="0"/>
                </a:moveTo>
                <a:cubicBezTo>
                  <a:pt x="914574" y="0"/>
                  <a:pt x="1170243" y="227782"/>
                  <a:pt x="1211408" y="524893"/>
                </a:cubicBezTo>
                <a:lnTo>
                  <a:pt x="0" y="524893"/>
                </a:lnTo>
                <a:cubicBezTo>
                  <a:pt x="41165" y="227782"/>
                  <a:pt x="296834" y="0"/>
                  <a:pt x="605704"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7" name="Oval 96"/>
          <p:cNvSpPr>
            <a:spLocks noChangeAspect="1"/>
          </p:cNvSpPr>
          <p:nvPr/>
        </p:nvSpPr>
        <p:spPr>
          <a:xfrm>
            <a:off x="11073" y="4941986"/>
            <a:ext cx="611230" cy="61123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8" name="Oval 97"/>
          <p:cNvSpPr>
            <a:spLocks noChangeAspect="1"/>
          </p:cNvSpPr>
          <p:nvPr/>
        </p:nvSpPr>
        <p:spPr>
          <a:xfrm>
            <a:off x="-69625" y="6172569"/>
            <a:ext cx="778097" cy="750322"/>
          </a:xfrm>
          <a:custGeom>
            <a:avLst/>
            <a:gdLst/>
            <a:ahLst/>
            <a:cxnLst/>
            <a:rect l="l" t="t" r="r" b="b"/>
            <a:pathLst>
              <a:path w="778097" h="750322">
                <a:moveTo>
                  <a:pt x="261411" y="0"/>
                </a:moveTo>
                <a:cubicBezTo>
                  <a:pt x="546769" y="0"/>
                  <a:pt x="778097" y="231328"/>
                  <a:pt x="778097" y="516686"/>
                </a:cubicBezTo>
                <a:cubicBezTo>
                  <a:pt x="778097" y="601179"/>
                  <a:pt x="757816" y="680934"/>
                  <a:pt x="719843" y="750322"/>
                </a:cubicBezTo>
                <a:lnTo>
                  <a:pt x="0" y="750322"/>
                </a:lnTo>
                <a:lnTo>
                  <a:pt x="0" y="73330"/>
                </a:lnTo>
                <a:cubicBezTo>
                  <a:pt x="75863" y="26083"/>
                  <a:pt x="165591" y="0"/>
                  <a:pt x="261411"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9" name="Oval 98"/>
          <p:cNvSpPr>
            <a:spLocks noChangeAspect="1"/>
          </p:cNvSpPr>
          <p:nvPr/>
        </p:nvSpPr>
        <p:spPr>
          <a:xfrm>
            <a:off x="-69625" y="5158575"/>
            <a:ext cx="563524" cy="897560"/>
          </a:xfrm>
          <a:custGeom>
            <a:avLst/>
            <a:gdLst/>
            <a:ahLst/>
            <a:cxnLst/>
            <a:rect l="l" t="t" r="r" b="b"/>
            <a:pathLst>
              <a:path w="563524" h="897560">
                <a:moveTo>
                  <a:pt x="114744" y="0"/>
                </a:moveTo>
                <a:cubicBezTo>
                  <a:pt x="362598" y="0"/>
                  <a:pt x="563524" y="200926"/>
                  <a:pt x="563524" y="448780"/>
                </a:cubicBezTo>
                <a:cubicBezTo>
                  <a:pt x="563524" y="696634"/>
                  <a:pt x="362598" y="897560"/>
                  <a:pt x="114744" y="897560"/>
                </a:cubicBezTo>
                <a:cubicBezTo>
                  <a:pt x="74918" y="897560"/>
                  <a:pt x="36304" y="892373"/>
                  <a:pt x="0" y="880900"/>
                </a:cubicBezTo>
                <a:lnTo>
                  <a:pt x="0" y="16661"/>
                </a:lnTo>
                <a:cubicBezTo>
                  <a:pt x="36304" y="5188"/>
                  <a:pt x="74918" y="0"/>
                  <a:pt x="114744"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0" name="Oval 99"/>
          <p:cNvSpPr>
            <a:spLocks noChangeAspect="1"/>
          </p:cNvSpPr>
          <p:nvPr/>
        </p:nvSpPr>
        <p:spPr>
          <a:xfrm>
            <a:off x="-25758" y="482386"/>
            <a:ext cx="598416" cy="905704"/>
          </a:xfrm>
          <a:custGeom>
            <a:avLst/>
            <a:gdLst/>
            <a:ahLst/>
            <a:cxnLst/>
            <a:rect l="l" t="t" r="r" b="b"/>
            <a:pathLst>
              <a:path w="598416" h="905704">
                <a:moveTo>
                  <a:pt x="145564" y="0"/>
                </a:moveTo>
                <a:cubicBezTo>
                  <a:pt x="395667" y="0"/>
                  <a:pt x="598416" y="202749"/>
                  <a:pt x="598416" y="452852"/>
                </a:cubicBezTo>
                <a:cubicBezTo>
                  <a:pt x="598416" y="702955"/>
                  <a:pt x="395667" y="905704"/>
                  <a:pt x="145564" y="905704"/>
                </a:cubicBezTo>
                <a:cubicBezTo>
                  <a:pt x="94398" y="905704"/>
                  <a:pt x="45214" y="897218"/>
                  <a:pt x="0" y="879648"/>
                </a:cubicBezTo>
                <a:lnTo>
                  <a:pt x="0" y="26056"/>
                </a:lnTo>
                <a:cubicBezTo>
                  <a:pt x="45214" y="8486"/>
                  <a:pt x="94398" y="0"/>
                  <a:pt x="145564" y="0"/>
                </a:cubicBezTo>
                <a:close/>
              </a:path>
            </a:pathLst>
          </a:cu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1" name="Oval 100"/>
          <p:cNvSpPr>
            <a:spLocks noChangeAspect="1"/>
          </p:cNvSpPr>
          <p:nvPr/>
        </p:nvSpPr>
        <p:spPr>
          <a:xfrm>
            <a:off x="474208" y="836793"/>
            <a:ext cx="910817" cy="910817"/>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2" name="Oval 101"/>
          <p:cNvSpPr>
            <a:spLocks noChangeAspect="1"/>
          </p:cNvSpPr>
          <p:nvPr/>
        </p:nvSpPr>
        <p:spPr>
          <a:xfrm>
            <a:off x="319223" y="1452260"/>
            <a:ext cx="772993" cy="772993"/>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3" name="Oval 102"/>
          <p:cNvSpPr>
            <a:spLocks noChangeAspect="1"/>
          </p:cNvSpPr>
          <p:nvPr/>
        </p:nvSpPr>
        <p:spPr>
          <a:xfrm>
            <a:off x="371257" y="1886983"/>
            <a:ext cx="610366" cy="610366"/>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4" name="Oval 103"/>
          <p:cNvSpPr>
            <a:spLocks noChangeAspect="1"/>
          </p:cNvSpPr>
          <p:nvPr/>
        </p:nvSpPr>
        <p:spPr>
          <a:xfrm>
            <a:off x="154676" y="1919682"/>
            <a:ext cx="521764" cy="52176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5" name="Oval 104"/>
          <p:cNvSpPr>
            <a:spLocks noChangeAspect="1"/>
          </p:cNvSpPr>
          <p:nvPr/>
        </p:nvSpPr>
        <p:spPr>
          <a:xfrm>
            <a:off x="7302517" y="-61709"/>
            <a:ext cx="910818" cy="750833"/>
          </a:xfrm>
          <a:custGeom>
            <a:avLst/>
            <a:gdLst/>
            <a:ahLst/>
            <a:cxnLst/>
            <a:rect l="l" t="t" r="r" b="b"/>
            <a:pathLst>
              <a:path w="910818" h="750833">
                <a:moveTo>
                  <a:pt x="111441" y="0"/>
                </a:moveTo>
                <a:lnTo>
                  <a:pt x="799378" y="0"/>
                </a:lnTo>
                <a:cubicBezTo>
                  <a:pt x="869408" y="78400"/>
                  <a:pt x="910818" y="182076"/>
                  <a:pt x="910818" y="295424"/>
                </a:cubicBezTo>
                <a:cubicBezTo>
                  <a:pt x="910818" y="546939"/>
                  <a:pt x="706924" y="750833"/>
                  <a:pt x="455409" y="750833"/>
                </a:cubicBezTo>
                <a:cubicBezTo>
                  <a:pt x="203894" y="750833"/>
                  <a:pt x="0" y="546939"/>
                  <a:pt x="0" y="295424"/>
                </a:cubicBezTo>
                <a:cubicBezTo>
                  <a:pt x="0" y="182076"/>
                  <a:pt x="41410" y="78400"/>
                  <a:pt x="111441"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6" name="Oval 105"/>
          <p:cNvSpPr>
            <a:spLocks noChangeAspect="1"/>
          </p:cNvSpPr>
          <p:nvPr/>
        </p:nvSpPr>
        <p:spPr>
          <a:xfrm>
            <a:off x="8718124" y="-61709"/>
            <a:ext cx="473874" cy="613011"/>
          </a:xfrm>
          <a:custGeom>
            <a:avLst/>
            <a:gdLst/>
            <a:ahLst/>
            <a:cxnLst/>
            <a:rect l="l" t="t" r="r" b="b"/>
            <a:pathLst>
              <a:path w="473874" h="613011">
                <a:moveTo>
                  <a:pt x="29684" y="0"/>
                </a:moveTo>
                <a:lnTo>
                  <a:pt x="473874" y="0"/>
                </a:lnTo>
                <a:lnTo>
                  <a:pt x="473874" y="611150"/>
                </a:lnTo>
                <a:cubicBezTo>
                  <a:pt x="467789" y="612887"/>
                  <a:pt x="461614" y="613011"/>
                  <a:pt x="455409" y="613011"/>
                </a:cubicBezTo>
                <a:cubicBezTo>
                  <a:pt x="203894" y="613011"/>
                  <a:pt x="0" y="409117"/>
                  <a:pt x="0" y="157602"/>
                </a:cubicBezTo>
                <a:cubicBezTo>
                  <a:pt x="0" y="101995"/>
                  <a:pt x="9966" y="48716"/>
                  <a:pt x="29684"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7" name="Oval 106"/>
          <p:cNvSpPr>
            <a:spLocks noChangeAspect="1"/>
          </p:cNvSpPr>
          <p:nvPr/>
        </p:nvSpPr>
        <p:spPr>
          <a:xfrm>
            <a:off x="7748238" y="282933"/>
            <a:ext cx="1128521" cy="1128521"/>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8" name="Oval 107"/>
          <p:cNvSpPr>
            <a:spLocks noChangeAspect="1"/>
          </p:cNvSpPr>
          <p:nvPr/>
        </p:nvSpPr>
        <p:spPr>
          <a:xfrm>
            <a:off x="8914718" y="749603"/>
            <a:ext cx="277280" cy="907992"/>
          </a:xfrm>
          <a:custGeom>
            <a:avLst/>
            <a:gdLst/>
            <a:ahLst/>
            <a:cxnLst/>
            <a:rect l="l" t="t" r="r" b="b"/>
            <a:pathLst>
              <a:path w="277280" h="907992">
                <a:moveTo>
                  <a:pt x="277280" y="0"/>
                </a:moveTo>
                <a:lnTo>
                  <a:pt x="277280" y="907992"/>
                </a:lnTo>
                <a:cubicBezTo>
                  <a:pt x="112021" y="824131"/>
                  <a:pt x="0" y="652146"/>
                  <a:pt x="0" y="453996"/>
                </a:cubicBezTo>
                <a:cubicBezTo>
                  <a:pt x="0" y="255847"/>
                  <a:pt x="112021" y="83861"/>
                  <a:pt x="277280"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9" name="Oval 108"/>
          <p:cNvSpPr>
            <a:spLocks noChangeAspect="1"/>
          </p:cNvSpPr>
          <p:nvPr/>
        </p:nvSpPr>
        <p:spPr>
          <a:xfrm>
            <a:off x="7590871" y="728498"/>
            <a:ext cx="969734" cy="96973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0" name="Oval 109"/>
          <p:cNvSpPr>
            <a:spLocks noChangeAspect="1"/>
          </p:cNvSpPr>
          <p:nvPr/>
        </p:nvSpPr>
        <p:spPr>
          <a:xfrm>
            <a:off x="7470041" y="1326476"/>
            <a:ext cx="608190" cy="608190"/>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1" name="Oval 110"/>
          <p:cNvSpPr>
            <a:spLocks noChangeAspect="1"/>
          </p:cNvSpPr>
          <p:nvPr/>
        </p:nvSpPr>
        <p:spPr>
          <a:xfrm>
            <a:off x="7629941" y="5611427"/>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2" name="Oval 111"/>
          <p:cNvSpPr>
            <a:spLocks noChangeAspect="1"/>
          </p:cNvSpPr>
          <p:nvPr/>
        </p:nvSpPr>
        <p:spPr>
          <a:xfrm>
            <a:off x="6972882" y="5242254"/>
            <a:ext cx="738345" cy="7383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3" name="Oval 112"/>
          <p:cNvSpPr>
            <a:spLocks noChangeAspect="1"/>
          </p:cNvSpPr>
          <p:nvPr/>
        </p:nvSpPr>
        <p:spPr>
          <a:xfrm>
            <a:off x="7494454" y="4928166"/>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4" name="Oval 113"/>
          <p:cNvSpPr>
            <a:spLocks noChangeAspect="1"/>
          </p:cNvSpPr>
          <p:nvPr/>
        </p:nvSpPr>
        <p:spPr>
          <a:xfrm>
            <a:off x="8229034" y="5666511"/>
            <a:ext cx="605634" cy="605634"/>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5" name="Oval 114"/>
          <p:cNvSpPr>
            <a:spLocks noChangeAspect="1"/>
          </p:cNvSpPr>
          <p:nvPr/>
        </p:nvSpPr>
        <p:spPr>
          <a:xfrm>
            <a:off x="8078231" y="4097842"/>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6" name="Oval 115"/>
          <p:cNvSpPr>
            <a:spLocks noChangeAspect="1"/>
          </p:cNvSpPr>
          <p:nvPr/>
        </p:nvSpPr>
        <p:spPr>
          <a:xfrm>
            <a:off x="8411816" y="5057878"/>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7" name="Oval 116"/>
          <p:cNvSpPr>
            <a:spLocks noChangeAspect="1"/>
          </p:cNvSpPr>
          <p:nvPr/>
        </p:nvSpPr>
        <p:spPr>
          <a:xfrm>
            <a:off x="8688590" y="4790335"/>
            <a:ext cx="503408" cy="553550"/>
          </a:xfrm>
          <a:custGeom>
            <a:avLst/>
            <a:gdLst/>
            <a:ahLst/>
            <a:cxnLst/>
            <a:rect l="l" t="t" r="r" b="b"/>
            <a:pathLst>
              <a:path w="503408" h="553550">
                <a:moveTo>
                  <a:pt x="276775" y="0"/>
                </a:moveTo>
                <a:cubicBezTo>
                  <a:pt x="370698" y="0"/>
                  <a:pt x="453694" y="46784"/>
                  <a:pt x="503408" y="118545"/>
                </a:cubicBezTo>
                <a:lnTo>
                  <a:pt x="503408" y="435005"/>
                </a:lnTo>
                <a:cubicBezTo>
                  <a:pt x="453694" y="506767"/>
                  <a:pt x="370698" y="553550"/>
                  <a:pt x="276775" y="553550"/>
                </a:cubicBezTo>
                <a:cubicBezTo>
                  <a:pt x="123916" y="553550"/>
                  <a:pt x="0" y="429634"/>
                  <a:pt x="0" y="276775"/>
                </a:cubicBezTo>
                <a:cubicBezTo>
                  <a:pt x="0" y="123916"/>
                  <a:pt x="123916" y="0"/>
                  <a:pt x="276775"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B239CA40-C58E-4497-B637-FA38418058DE}" type="datetimeFigureOut">
              <a:rPr lang="es-EC" smtClean="0"/>
              <a:t>25/7/2024</a:t>
            </a:fld>
            <a:endParaRPr lang="es-EC"/>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98BCA6ED-CD6E-44F6-9A59-A8CD76EA53F6}" type="slidenum">
              <a:rPr lang="es-EC" smtClean="0"/>
              <a:t>‹Nº›</a:t>
            </a:fld>
            <a:endParaRPr lang="es-EC"/>
          </a:p>
        </p:txBody>
      </p:sp>
      <p:sp>
        <p:nvSpPr>
          <p:cNvPr id="55" name="Oval 54"/>
          <p:cNvSpPr>
            <a:spLocks noChangeAspect="1"/>
          </p:cNvSpPr>
          <p:nvPr/>
        </p:nvSpPr>
        <p:spPr>
          <a:xfrm>
            <a:off x="1583172" y="5454223"/>
            <a:ext cx="1909234" cy="1468668"/>
          </a:xfrm>
          <a:custGeom>
            <a:avLst/>
            <a:gdLst/>
            <a:ahLst/>
            <a:cxnLst/>
            <a:rect l="l" t="t" r="r" b="b"/>
            <a:pathLst>
              <a:path w="1909234" h="1468668">
                <a:moveTo>
                  <a:pt x="954617" y="0"/>
                </a:moveTo>
                <a:cubicBezTo>
                  <a:pt x="1481837" y="0"/>
                  <a:pt x="1909234" y="427397"/>
                  <a:pt x="1909234" y="954617"/>
                </a:cubicBezTo>
                <a:cubicBezTo>
                  <a:pt x="1909234" y="1144075"/>
                  <a:pt x="1854043" y="1320642"/>
                  <a:pt x="1758159" y="1468668"/>
                </a:cubicBezTo>
                <a:lnTo>
                  <a:pt x="151075" y="1468668"/>
                </a:lnTo>
                <a:cubicBezTo>
                  <a:pt x="55192" y="1320642"/>
                  <a:pt x="0" y="1144075"/>
                  <a:pt x="0" y="954617"/>
                </a:cubicBezTo>
                <a:cubicBezTo>
                  <a:pt x="0" y="427397"/>
                  <a:pt x="427397" y="0"/>
                  <a:pt x="954617"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7" name="Oval 56"/>
          <p:cNvSpPr>
            <a:spLocks noChangeAspect="1"/>
          </p:cNvSpPr>
          <p:nvPr/>
        </p:nvSpPr>
        <p:spPr>
          <a:xfrm>
            <a:off x="8570944" y="3382942"/>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Oval 57"/>
          <p:cNvSpPr>
            <a:spLocks noChangeAspect="1"/>
          </p:cNvSpPr>
          <p:nvPr/>
        </p:nvSpPr>
        <p:spPr>
          <a:xfrm>
            <a:off x="8398204" y="35360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9" name="Oval 58"/>
          <p:cNvSpPr>
            <a:spLocks noChangeAspect="1"/>
          </p:cNvSpPr>
          <p:nvPr/>
        </p:nvSpPr>
        <p:spPr>
          <a:xfrm>
            <a:off x="8608408" y="36884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0" name="Oval 59"/>
          <p:cNvSpPr>
            <a:spLocks noChangeAspect="1"/>
          </p:cNvSpPr>
          <p:nvPr/>
        </p:nvSpPr>
        <p:spPr>
          <a:xfrm>
            <a:off x="154676" y="2698928"/>
            <a:ext cx="467627" cy="467627"/>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1" name="Oval 60"/>
          <p:cNvSpPr>
            <a:spLocks noChangeAspect="1"/>
          </p:cNvSpPr>
          <p:nvPr/>
        </p:nvSpPr>
        <p:spPr>
          <a:xfrm>
            <a:off x="474208" y="3166555"/>
            <a:ext cx="458770" cy="45877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2" name="Oval 61"/>
          <p:cNvSpPr>
            <a:spLocks noChangeAspect="1"/>
          </p:cNvSpPr>
          <p:nvPr/>
        </p:nvSpPr>
        <p:spPr>
          <a:xfrm>
            <a:off x="270258" y="3382942"/>
            <a:ext cx="352045" cy="3520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3" name="Oval 62"/>
          <p:cNvSpPr>
            <a:spLocks noChangeAspect="1"/>
          </p:cNvSpPr>
          <p:nvPr/>
        </p:nvSpPr>
        <p:spPr>
          <a:xfrm>
            <a:off x="-86601" y="2581479"/>
            <a:ext cx="1360441" cy="1909234"/>
          </a:xfrm>
          <a:custGeom>
            <a:avLst/>
            <a:gdLst/>
            <a:ahLst/>
            <a:cxnLst/>
            <a:rect l="l" t="t" r="r" b="b"/>
            <a:pathLst>
              <a:path w="1360441" h="1909234">
                <a:moveTo>
                  <a:pt x="405824" y="0"/>
                </a:moveTo>
                <a:cubicBezTo>
                  <a:pt x="933044" y="0"/>
                  <a:pt x="1360441" y="427397"/>
                  <a:pt x="1360441" y="954617"/>
                </a:cubicBezTo>
                <a:cubicBezTo>
                  <a:pt x="1360441" y="1481837"/>
                  <a:pt x="933044" y="1909234"/>
                  <a:pt x="405824" y="1909234"/>
                </a:cubicBezTo>
                <a:cubicBezTo>
                  <a:pt x="260527" y="1909234"/>
                  <a:pt x="122812" y="1876773"/>
                  <a:pt x="0" y="1817719"/>
                </a:cubicBezTo>
                <a:lnTo>
                  <a:pt x="0" y="91515"/>
                </a:lnTo>
                <a:cubicBezTo>
                  <a:pt x="122812" y="32461"/>
                  <a:pt x="260527" y="0"/>
                  <a:pt x="405824"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64" name="Oval 63"/>
          <p:cNvSpPr>
            <a:spLocks noChangeAspect="1"/>
          </p:cNvSpPr>
          <p:nvPr/>
        </p:nvSpPr>
        <p:spPr>
          <a:xfrm>
            <a:off x="6173123" y="2395416"/>
            <a:ext cx="1218253" cy="1218253"/>
          </a:xfrm>
          <a:prstGeom prst="ellipse">
            <a:avLst/>
          </a:prstGeom>
          <a:solidFill>
            <a:schemeClr val="tx2">
              <a:lumMod val="75000"/>
              <a:alpha val="10000"/>
            </a:schemeClr>
          </a:solidFill>
          <a:ln w="177800" cap="rnd" cmpd="sng" algn="ctr">
            <a:solidFill>
              <a:schemeClr val="tx2">
                <a:lumMod val="60000"/>
                <a:lumOff val="40000"/>
                <a:alpha val="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5.xml"/><Relationship Id="rId7" Type="http://schemas.openxmlformats.org/officeDocument/2006/relationships/image" Target="../media/image10.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4.jpe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6.jpe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jp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Marcador de posición de imagen"/>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a:xfrm>
            <a:off x="4644008" y="1628800"/>
            <a:ext cx="4377952" cy="4536504"/>
          </a:xfrm>
          <a:prstGeom prst="ellipse">
            <a:avLst/>
          </a:prstGeom>
          <a:ln w="63500" cap="rnd">
            <a:solidFill>
              <a:schemeClr val="accent4">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3 Título"/>
          <p:cNvSpPr>
            <a:spLocks noGrp="1"/>
          </p:cNvSpPr>
          <p:nvPr>
            <p:ph type="title"/>
          </p:nvPr>
        </p:nvSpPr>
        <p:spPr>
          <a:xfrm>
            <a:off x="179512" y="188640"/>
            <a:ext cx="8136904" cy="1113254"/>
          </a:xfrm>
        </p:spPr>
        <p:txBody>
          <a:bodyPr anchor="ctr">
            <a:normAutofit/>
          </a:bodyPr>
          <a:lstStyle/>
          <a:p>
            <a:pPr algn="ctr"/>
            <a:r>
              <a:rPr lang="es-EC" sz="3200" u="sng" dirty="0">
                <a:solidFill>
                  <a:schemeClr val="accent6">
                    <a:lumMod val="75000"/>
                  </a:schemeClr>
                </a:solidFill>
                <a:latin typeface="Berlin Sans FB Demi" pitchFamily="34" charset="0"/>
              </a:rPr>
              <a:t>MODELO DE DESARROLLO DE SOFTWARE</a:t>
            </a:r>
          </a:p>
        </p:txBody>
      </p:sp>
      <p:sp>
        <p:nvSpPr>
          <p:cNvPr id="5" name="4 Marcador de texto"/>
          <p:cNvSpPr>
            <a:spLocks noGrp="1"/>
          </p:cNvSpPr>
          <p:nvPr>
            <p:ph type="body" sz="half" idx="2"/>
          </p:nvPr>
        </p:nvSpPr>
        <p:spPr>
          <a:xfrm>
            <a:off x="107504" y="1340768"/>
            <a:ext cx="4392488" cy="5517232"/>
          </a:xfrm>
        </p:spPr>
        <p:txBody>
          <a:bodyPr>
            <a:noAutofit/>
          </a:bodyPr>
          <a:lstStyle/>
          <a:p>
            <a:pPr algn="just"/>
            <a:r>
              <a:rPr lang="es-ES" sz="1700" dirty="0"/>
              <a:t>Es un enfoque estructurado para el desarrollo de software que incluye modelos de sistemas, notaciones, reglas, sugerencias de diseño y guías para la representación abstracta de los procesos. </a:t>
            </a:r>
            <a:endParaRPr lang="es-EC" sz="1700" dirty="0"/>
          </a:p>
          <a:p>
            <a:pPr algn="just"/>
            <a:r>
              <a:rPr lang="es-ES" sz="1700" dirty="0"/>
              <a:t>Éstos modelos generales no son descripciones definitivas de los procesos del software más bien son abstracciones de los procesos que se pueden utilizar para el desarrollo del software. </a:t>
            </a:r>
          </a:p>
          <a:p>
            <a:pPr algn="just"/>
            <a:endParaRPr lang="es-ES" sz="1700" dirty="0"/>
          </a:p>
          <a:p>
            <a:pPr algn="just"/>
            <a:r>
              <a:rPr lang="es-ES" sz="1700" dirty="0"/>
              <a:t>Puede pensarse en ellos como marcos de trabajo del proceso y que pueden ser adaptados para crear procesos más específicos. Los modelos que mencionaremos en este punto son:</a:t>
            </a:r>
            <a:endParaRPr lang="es-EC" sz="1700" dirty="0"/>
          </a:p>
        </p:txBody>
      </p:sp>
    </p:spTree>
    <p:extLst>
      <p:ext uri="{BB962C8B-B14F-4D97-AF65-F5344CB8AC3E}">
        <p14:creationId xmlns:p14="http://schemas.microsoft.com/office/powerpoint/2010/main" val="5484757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extLst>
              <p:ext uri="{D42A27DB-BD31-4B8C-83A1-F6EECF244321}">
                <p14:modId xmlns:p14="http://schemas.microsoft.com/office/powerpoint/2010/main" val="3138249419"/>
              </p:ext>
            </p:extLst>
          </p:nvPr>
        </p:nvGraphicFramePr>
        <p:xfrm>
          <a:off x="251520" y="748928"/>
          <a:ext cx="8712968" cy="5272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4 Título"/>
          <p:cNvSpPr txBox="1">
            <a:spLocks/>
          </p:cNvSpPr>
          <p:nvPr/>
        </p:nvSpPr>
        <p:spPr>
          <a:xfrm>
            <a:off x="1619672" y="548680"/>
            <a:ext cx="5616624" cy="576064"/>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2400" b="1" dirty="0">
                <a:solidFill>
                  <a:schemeClr val="accent6">
                    <a:lumMod val="75000"/>
                  </a:schemeClr>
                </a:solidFill>
              </a:rPr>
              <a:t>MODELO INCREMENTAL</a:t>
            </a:r>
            <a:endParaRPr lang="es-EC" sz="2400" b="1" dirty="0">
              <a:solidFill>
                <a:schemeClr val="accent6">
                  <a:lumMod val="75000"/>
                </a:schemeClr>
              </a:solidFill>
            </a:endParaRPr>
          </a:p>
        </p:txBody>
      </p:sp>
      <p:pic>
        <p:nvPicPr>
          <p:cNvPr id="5" name="4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9228" y="1268760"/>
            <a:ext cx="1138436" cy="1138436"/>
          </a:xfrm>
          <a:prstGeom prst="ellipse">
            <a:avLst/>
          </a:prstGeom>
          <a:ln>
            <a:noFill/>
          </a:ln>
          <a:effectLst/>
        </p:spPr>
      </p:pic>
      <p:pic>
        <p:nvPicPr>
          <p:cNvPr id="7" name="6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6242" y="4365104"/>
            <a:ext cx="1257023" cy="1257023"/>
          </a:xfrm>
          <a:prstGeom prst="ellipse">
            <a:avLst/>
          </a:prstGeom>
          <a:ln>
            <a:noFill/>
          </a:ln>
          <a:effectLst/>
        </p:spPr>
      </p:pic>
      <p:pic>
        <p:nvPicPr>
          <p:cNvPr id="8" name="7 Image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7091" y="2924944"/>
            <a:ext cx="1042485" cy="1042485"/>
          </a:xfrm>
          <a:prstGeom prst="ellipse">
            <a:avLst/>
          </a:prstGeom>
          <a:ln>
            <a:noFill/>
          </a:ln>
          <a:effectLst/>
        </p:spPr>
      </p:pic>
    </p:spTree>
    <p:extLst>
      <p:ext uri="{BB962C8B-B14F-4D97-AF65-F5344CB8AC3E}">
        <p14:creationId xmlns:p14="http://schemas.microsoft.com/office/powerpoint/2010/main" val="9146041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4 Título"/>
          <p:cNvSpPr txBox="1">
            <a:spLocks/>
          </p:cNvSpPr>
          <p:nvPr/>
        </p:nvSpPr>
        <p:spPr>
          <a:xfrm>
            <a:off x="1619672" y="548680"/>
            <a:ext cx="5616624" cy="576064"/>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2400" b="1" dirty="0">
                <a:solidFill>
                  <a:schemeClr val="accent6">
                    <a:lumMod val="75000"/>
                  </a:schemeClr>
                </a:solidFill>
              </a:rPr>
              <a:t>MODELO PROTOTIPOS</a:t>
            </a:r>
            <a:endParaRPr lang="es-EC" sz="2400" b="1" dirty="0">
              <a:solidFill>
                <a:schemeClr val="accent6">
                  <a:lumMod val="75000"/>
                </a:schemeClr>
              </a:solidFill>
            </a:endParaRPr>
          </a:p>
        </p:txBody>
      </p:sp>
      <p:sp>
        <p:nvSpPr>
          <p:cNvPr id="4" name="3 Rectángulo"/>
          <p:cNvSpPr/>
          <p:nvPr/>
        </p:nvSpPr>
        <p:spPr>
          <a:xfrm>
            <a:off x="323528" y="1297791"/>
            <a:ext cx="4608512" cy="4801314"/>
          </a:xfrm>
          <a:prstGeom prst="rect">
            <a:avLst/>
          </a:prstGeom>
        </p:spPr>
        <p:txBody>
          <a:bodyPr wrap="square">
            <a:spAutoFit/>
          </a:bodyPr>
          <a:lstStyle/>
          <a:p>
            <a:pPr algn="just"/>
            <a:r>
              <a:rPr lang="es-ES" sz="1700" dirty="0"/>
              <a:t>Pertenece a los modelos de desarrollo evolutivo, se inició con la definición de los objetivos globales, luego se identifican los requisitos se planta con rapidez una iteración de prototipos y se presenta el modelado.</a:t>
            </a:r>
          </a:p>
          <a:p>
            <a:pPr algn="just"/>
            <a:endParaRPr lang="es-ES" sz="1700" dirty="0"/>
          </a:p>
          <a:p>
            <a:pPr algn="just"/>
            <a:r>
              <a:rPr lang="es-EC" sz="1700" dirty="0"/>
              <a:t>El modelo de prototipos permite que todo el sistema, o algunos de sus partes, se construyan rápidamente para comprender con facilidad y aclarar ciertos aspectos en los que se aseguren que el desarrollador, el usuario, el cliente estén de acuerdo en lo que se necesita así como también la solución que se propone para dicha necesidad y de esta forma minimizar el riesgo y la incertidumbre en el desarrollo</a:t>
            </a:r>
          </a:p>
        </p:txBody>
      </p:sp>
      <p:pic>
        <p:nvPicPr>
          <p:cNvPr id="5" name="4 Imagen" descr="Resultado de imagen de MODELO PROTOTIPOS"/>
          <p:cNvPicPr/>
          <p:nvPr/>
        </p:nvPicPr>
        <p:blipFill rotWithShape="1">
          <a:blip r:embed="rId2">
            <a:extLst>
              <a:ext uri="{28A0092B-C50C-407E-A947-70E740481C1C}">
                <a14:useLocalDpi xmlns:a14="http://schemas.microsoft.com/office/drawing/2010/main" val="0"/>
              </a:ext>
            </a:extLst>
          </a:blip>
          <a:srcRect l="10156" t="13741" r="13913"/>
          <a:stretch/>
        </p:blipFill>
        <p:spPr bwMode="auto">
          <a:xfrm>
            <a:off x="5076056" y="1297790"/>
            <a:ext cx="3851920" cy="4723497"/>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2202472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extLst>
              <p:ext uri="{D42A27DB-BD31-4B8C-83A1-F6EECF244321}">
                <p14:modId xmlns:p14="http://schemas.microsoft.com/office/powerpoint/2010/main" val="251567824"/>
              </p:ext>
            </p:extLst>
          </p:nvPr>
        </p:nvGraphicFramePr>
        <p:xfrm>
          <a:off x="251520" y="548680"/>
          <a:ext cx="8640960"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4 Título"/>
          <p:cNvSpPr txBox="1">
            <a:spLocks/>
          </p:cNvSpPr>
          <p:nvPr/>
        </p:nvSpPr>
        <p:spPr>
          <a:xfrm>
            <a:off x="1619672" y="260648"/>
            <a:ext cx="5616624" cy="576064"/>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2400" b="1" dirty="0">
                <a:solidFill>
                  <a:schemeClr val="accent6">
                    <a:lumMod val="75000"/>
                  </a:schemeClr>
                </a:solidFill>
              </a:rPr>
              <a:t>MODELO PROTOTIPOS</a:t>
            </a:r>
            <a:endParaRPr lang="es-EC" sz="2400" b="1" dirty="0">
              <a:solidFill>
                <a:schemeClr val="accent6">
                  <a:lumMod val="75000"/>
                </a:schemeClr>
              </a:solidFill>
            </a:endParaRPr>
          </a:p>
        </p:txBody>
      </p:sp>
      <p:pic>
        <p:nvPicPr>
          <p:cNvPr id="1026" name="Picture 2" descr="Resultado de imagen para modelo prototipo ingenieria de software"/>
          <p:cNvPicPr>
            <a:picLocks noChangeAspect="1" noChangeArrowheads="1"/>
          </p:cNvPicPr>
          <p:nvPr/>
        </p:nvPicPr>
        <p:blipFill rotWithShape="1">
          <a:blip r:embed="rId7">
            <a:extLst>
              <a:ext uri="{28A0092B-C50C-407E-A947-70E740481C1C}">
                <a14:useLocalDpi xmlns:a14="http://schemas.microsoft.com/office/drawing/2010/main" val="0"/>
              </a:ext>
            </a:extLst>
          </a:blip>
          <a:srcRect t="37431" b="14617"/>
          <a:stretch/>
        </p:blipFill>
        <p:spPr bwMode="auto">
          <a:xfrm>
            <a:off x="1619672" y="5085184"/>
            <a:ext cx="6070104" cy="177432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8064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 Título"/>
          <p:cNvSpPr txBox="1">
            <a:spLocks/>
          </p:cNvSpPr>
          <p:nvPr/>
        </p:nvSpPr>
        <p:spPr>
          <a:xfrm>
            <a:off x="1619672" y="836712"/>
            <a:ext cx="5616624" cy="576064"/>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2400" b="1" dirty="0">
                <a:solidFill>
                  <a:schemeClr val="accent6">
                    <a:lumMod val="75000"/>
                  </a:schemeClr>
                </a:solidFill>
              </a:rPr>
              <a:t>MODELO EVOLUTIVO</a:t>
            </a:r>
            <a:endParaRPr lang="es-EC" sz="2400" b="1" dirty="0">
              <a:solidFill>
                <a:schemeClr val="accent6">
                  <a:lumMod val="75000"/>
                </a:schemeClr>
              </a:solidFill>
            </a:endParaRPr>
          </a:p>
        </p:txBody>
      </p:sp>
      <p:sp>
        <p:nvSpPr>
          <p:cNvPr id="3" name="2 Rectángulo"/>
          <p:cNvSpPr/>
          <p:nvPr/>
        </p:nvSpPr>
        <p:spPr>
          <a:xfrm>
            <a:off x="341783" y="1340768"/>
            <a:ext cx="4050261" cy="5078313"/>
          </a:xfrm>
          <a:prstGeom prst="rect">
            <a:avLst/>
          </a:prstGeom>
        </p:spPr>
        <p:txBody>
          <a:bodyPr wrap="square">
            <a:spAutoFit/>
          </a:bodyPr>
          <a:lstStyle/>
          <a:p>
            <a:pPr algn="just">
              <a:lnSpc>
                <a:spcPct val="150000"/>
              </a:lnSpc>
            </a:pPr>
            <a:r>
              <a:rPr lang="es-EC" dirty="0"/>
              <a:t>Los evolutivos son modelos iterativos, permiten desarrollar versiones cada vez más completas y complejas, hasta llegar al objetivo final deseado; incluso evolucionar más allá, durante la fase de operación.</a:t>
            </a:r>
            <a:endParaRPr lang="es-ES" dirty="0"/>
          </a:p>
          <a:p>
            <a:pPr algn="just">
              <a:lnSpc>
                <a:spcPct val="150000"/>
              </a:lnSpc>
            </a:pPr>
            <a:r>
              <a:rPr lang="es-ES" dirty="0"/>
              <a:t>Consta de una versión inicial que luego de exponerse se va refinando de acuerdo a los nuevos requerimientos.</a:t>
            </a:r>
          </a:p>
          <a:p>
            <a:pPr>
              <a:lnSpc>
                <a:spcPct val="150000"/>
              </a:lnSpc>
            </a:pPr>
            <a:r>
              <a:rPr lang="es-EC" dirty="0"/>
              <a:t> </a:t>
            </a:r>
          </a:p>
        </p:txBody>
      </p:sp>
      <p:pic>
        <p:nvPicPr>
          <p:cNvPr id="4" name="3 Imagen" descr="Resultado de imagen de modelo evolutivo"/>
          <p:cNvPicPr/>
          <p:nvPr/>
        </p:nvPicPr>
        <p:blipFill rotWithShape="1">
          <a:blip r:embed="rId2">
            <a:extLst>
              <a:ext uri="{28A0092B-C50C-407E-A947-70E740481C1C}">
                <a14:useLocalDpi xmlns:a14="http://schemas.microsoft.com/office/drawing/2010/main" val="0"/>
              </a:ext>
            </a:extLst>
          </a:blip>
          <a:srcRect l="17476" t="22993" r="13847" b="5095"/>
          <a:stretch/>
        </p:blipFill>
        <p:spPr bwMode="auto">
          <a:xfrm>
            <a:off x="4355976" y="1486222"/>
            <a:ext cx="4500435" cy="4319042"/>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085120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3052722965"/>
              </p:ext>
            </p:extLst>
          </p:nvPr>
        </p:nvGraphicFramePr>
        <p:xfrm>
          <a:off x="755576" y="620688"/>
          <a:ext cx="7920880"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4 Título"/>
          <p:cNvSpPr txBox="1">
            <a:spLocks/>
          </p:cNvSpPr>
          <p:nvPr/>
        </p:nvSpPr>
        <p:spPr>
          <a:xfrm>
            <a:off x="1547664" y="116632"/>
            <a:ext cx="5616624" cy="576064"/>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2400" b="1" dirty="0">
                <a:solidFill>
                  <a:schemeClr val="accent6">
                    <a:lumMod val="75000"/>
                  </a:schemeClr>
                </a:solidFill>
              </a:rPr>
              <a:t>MODELO EVOLUTIVO</a:t>
            </a:r>
            <a:endParaRPr lang="es-EC" sz="2400" b="1" dirty="0">
              <a:solidFill>
                <a:schemeClr val="accent6">
                  <a:lumMod val="75000"/>
                </a:schemeClr>
              </a:solidFill>
            </a:endParaRPr>
          </a:p>
        </p:txBody>
      </p:sp>
      <p:pic>
        <p:nvPicPr>
          <p:cNvPr id="3074" name="Picture 2" descr="http://2.bp.blogspot.com/_24IGiuy4Xr8/SnRj_3KcBEI/AAAAAAAAAAU/0AYj12UidwI/s400/Modelo_Gral_Evolutivo_Incremental.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776" y="5052392"/>
            <a:ext cx="3600400" cy="1800200"/>
          </a:xfrm>
          <a:prstGeom prst="rect">
            <a:avLst/>
          </a:prstGeom>
          <a:ln>
            <a:noFill/>
          </a:ln>
          <a:effectLst>
            <a:softEdge rad="127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571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 Título"/>
          <p:cNvSpPr txBox="1">
            <a:spLocks/>
          </p:cNvSpPr>
          <p:nvPr/>
        </p:nvSpPr>
        <p:spPr>
          <a:xfrm>
            <a:off x="1547664" y="620688"/>
            <a:ext cx="5616624" cy="576064"/>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2400" b="1" u="sng" dirty="0">
                <a:solidFill>
                  <a:schemeClr val="accent6">
                    <a:lumMod val="75000"/>
                  </a:schemeClr>
                </a:solidFill>
              </a:rPr>
              <a:t>CONCLUSIÓN</a:t>
            </a:r>
            <a:endParaRPr lang="es-EC" sz="2400" b="1" u="sng" dirty="0">
              <a:solidFill>
                <a:schemeClr val="accent6">
                  <a:lumMod val="75000"/>
                </a:schemeClr>
              </a:solidFill>
            </a:endParaRPr>
          </a:p>
        </p:txBody>
      </p:sp>
      <p:sp>
        <p:nvSpPr>
          <p:cNvPr id="3" name="2 Rectángulo"/>
          <p:cNvSpPr/>
          <p:nvPr/>
        </p:nvSpPr>
        <p:spPr>
          <a:xfrm>
            <a:off x="971600" y="1268760"/>
            <a:ext cx="7056784" cy="2585323"/>
          </a:xfrm>
          <a:prstGeom prst="rect">
            <a:avLst/>
          </a:prstGeom>
        </p:spPr>
        <p:txBody>
          <a:bodyPr wrap="square">
            <a:spAutoFit/>
          </a:bodyPr>
          <a:lstStyle/>
          <a:p>
            <a:pPr algn="just"/>
            <a:r>
              <a:rPr lang="es-EC" dirty="0"/>
              <a:t>En el desarrollo de productos de software las etapas de análisis de requerimientos y diseño toman gran parte del tiempo del proyecto. El modelo planteado en cualquier proyecto de software o aplicación pretende establecer unos parámetros de diseño generales que permitan agilizar la implementación de sistemas de control por software acorde a las necesidades de los receptores, clientes o usuarios, el cual les permita trabajar de manera adecuada tomando en cuenta sus ventajas y desventajas.</a:t>
            </a:r>
          </a:p>
        </p:txBody>
      </p:sp>
      <p:pic>
        <p:nvPicPr>
          <p:cNvPr id="2050" name="Picture 2" descr="Resultado de imagen para tipos de MODELO DE DESARROLLO DE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789040"/>
            <a:ext cx="4464496" cy="264030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820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1907704" y="476672"/>
            <a:ext cx="5616624" cy="651220"/>
          </a:xfrm>
        </p:spPr>
        <p:txBody>
          <a:bodyPr/>
          <a:lstStyle/>
          <a:p>
            <a:pPr algn="ctr"/>
            <a:r>
              <a:rPr lang="es-ES" b="1" dirty="0">
                <a:solidFill>
                  <a:schemeClr val="accent6">
                    <a:lumMod val="75000"/>
                  </a:schemeClr>
                </a:solidFill>
              </a:rPr>
              <a:t>MODELO LINEAL SECUENCIAL</a:t>
            </a:r>
            <a:endParaRPr lang="es-EC" dirty="0">
              <a:solidFill>
                <a:schemeClr val="accent6">
                  <a:lumMod val="75000"/>
                </a:schemeClr>
              </a:solidFill>
            </a:endParaRPr>
          </a:p>
        </p:txBody>
      </p:sp>
      <p:pic>
        <p:nvPicPr>
          <p:cNvPr id="8" name="7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752" y="2722510"/>
            <a:ext cx="4104456" cy="4104456"/>
          </a:xfrm>
          <a:prstGeom prst="rect">
            <a:avLst/>
          </a:prstGeom>
          <a:ln>
            <a:noFill/>
          </a:ln>
          <a:effectLst>
            <a:softEdge rad="112500"/>
          </a:effectLst>
        </p:spPr>
      </p:pic>
      <p:sp>
        <p:nvSpPr>
          <p:cNvPr id="7" name="6 Marcador de texto"/>
          <p:cNvSpPr>
            <a:spLocks noGrp="1"/>
          </p:cNvSpPr>
          <p:nvPr>
            <p:ph type="body" sz="half" idx="2"/>
          </p:nvPr>
        </p:nvSpPr>
        <p:spPr>
          <a:xfrm>
            <a:off x="2339752" y="1268760"/>
            <a:ext cx="4536504" cy="2016224"/>
          </a:xfrm>
        </p:spPr>
        <p:txBody>
          <a:bodyPr>
            <a:noAutofit/>
          </a:bodyPr>
          <a:lstStyle/>
          <a:p>
            <a:pPr algn="just">
              <a:lnSpc>
                <a:spcPct val="120000"/>
              </a:lnSpc>
            </a:pPr>
            <a:r>
              <a:rPr lang="es-ES" sz="1700" dirty="0"/>
              <a:t>Sugiere un enfoque sistemático o más bien secuencial del desarrollo del software que comienza en un nivel de sistemas con análisis, diseño, codificación, pruebas y mantenimiento.</a:t>
            </a:r>
          </a:p>
          <a:p>
            <a:pPr algn="just">
              <a:lnSpc>
                <a:spcPct val="120000"/>
              </a:lnSpc>
            </a:pPr>
            <a:endParaRPr lang="es-EC" sz="1700" dirty="0"/>
          </a:p>
        </p:txBody>
      </p:sp>
    </p:spTree>
    <p:extLst>
      <p:ext uri="{BB962C8B-B14F-4D97-AF65-F5344CB8AC3E}">
        <p14:creationId xmlns:p14="http://schemas.microsoft.com/office/powerpoint/2010/main" val="23040016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2714048809"/>
              </p:ext>
            </p:extLst>
          </p:nvPr>
        </p:nvGraphicFramePr>
        <p:xfrm>
          <a:off x="467544" y="548680"/>
          <a:ext cx="8316416"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4 Título"/>
          <p:cNvSpPr txBox="1">
            <a:spLocks/>
          </p:cNvSpPr>
          <p:nvPr/>
        </p:nvSpPr>
        <p:spPr>
          <a:xfrm>
            <a:off x="1115616" y="329508"/>
            <a:ext cx="7236296" cy="651220"/>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2400" b="1" dirty="0">
                <a:solidFill>
                  <a:schemeClr val="accent6">
                    <a:lumMod val="75000"/>
                  </a:schemeClr>
                </a:solidFill>
              </a:rPr>
              <a:t>MODELO LINEAL SECUENCIAL</a:t>
            </a:r>
            <a:endParaRPr lang="es-EC" sz="2400" dirty="0">
              <a:solidFill>
                <a:schemeClr val="accent6">
                  <a:lumMod val="75000"/>
                </a:schemeClr>
              </a:solidFill>
            </a:endParaRPr>
          </a:p>
        </p:txBody>
      </p:sp>
      <p:pic>
        <p:nvPicPr>
          <p:cNvPr id="7" name="6 Imagen" descr="Resultado de imagen para MODELO LINEAL SECUENCIAL"/>
          <p:cNvPicPr/>
          <p:nvPr/>
        </p:nvPicPr>
        <p:blipFill rotWithShape="1">
          <a:blip r:embed="rId7">
            <a:extLst>
              <a:ext uri="{28A0092B-C50C-407E-A947-70E740481C1C}">
                <a14:useLocalDpi xmlns:a14="http://schemas.microsoft.com/office/drawing/2010/main" val="0"/>
              </a:ext>
            </a:extLst>
          </a:blip>
          <a:srcRect l="18184" t="25556" r="12038" b="25556"/>
          <a:stretch/>
        </p:blipFill>
        <p:spPr bwMode="auto">
          <a:xfrm>
            <a:off x="3329849" y="3573016"/>
            <a:ext cx="2826327" cy="2088232"/>
          </a:xfrm>
          <a:prstGeom prst="rect">
            <a:avLst/>
          </a:prstGeom>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7163387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1907704" y="473524"/>
            <a:ext cx="5616624" cy="651220"/>
          </a:xfrm>
        </p:spPr>
        <p:txBody>
          <a:bodyPr/>
          <a:lstStyle/>
          <a:p>
            <a:pPr algn="ctr"/>
            <a:r>
              <a:rPr lang="es-ES" b="1" dirty="0">
                <a:solidFill>
                  <a:schemeClr val="accent6">
                    <a:lumMod val="75000"/>
                  </a:schemeClr>
                </a:solidFill>
              </a:rPr>
              <a:t>MODELO EN CASCADA</a:t>
            </a:r>
            <a:endParaRPr lang="es-EC" b="1" dirty="0">
              <a:solidFill>
                <a:schemeClr val="accent6">
                  <a:lumMod val="75000"/>
                </a:schemeClr>
              </a:solidFill>
            </a:endParaRPr>
          </a:p>
        </p:txBody>
      </p:sp>
      <p:sp>
        <p:nvSpPr>
          <p:cNvPr id="7" name="6 Marcador de texto"/>
          <p:cNvSpPr>
            <a:spLocks noGrp="1"/>
          </p:cNvSpPr>
          <p:nvPr>
            <p:ph type="body" sz="half" idx="2"/>
          </p:nvPr>
        </p:nvSpPr>
        <p:spPr>
          <a:xfrm>
            <a:off x="107504" y="1340768"/>
            <a:ext cx="4968552" cy="5040560"/>
          </a:xfrm>
        </p:spPr>
        <p:txBody>
          <a:bodyPr>
            <a:noAutofit/>
          </a:bodyPr>
          <a:lstStyle/>
          <a:p>
            <a:pPr algn="just"/>
            <a:r>
              <a:rPr lang="es-ES" sz="1800" dirty="0"/>
              <a:t>Es un modelo de ingeniería diseñado para ser aplicado en el desarrollo del software.</a:t>
            </a:r>
          </a:p>
          <a:p>
            <a:pPr algn="just"/>
            <a:r>
              <a:rPr lang="es-EC" sz="1800" dirty="0"/>
              <a:t>Este es el más básico de todos los modelos y ha servido como bloque de construcción para los demás paradigmas de ciclo de vida. Está basado en el ciclo convencional de una ingeniería y su visión es muy simple: el desarrollo de software se debe realizar siguiendo una secuencia de fases. Cada etapa tiene un conjunto de metas bien definidas y las actividades dentro de cada una contribuyen a la satisfacción de metas de esa fase o quizás a una </a:t>
            </a:r>
            <a:r>
              <a:rPr lang="es-EC" sz="1800" dirty="0" err="1"/>
              <a:t>subsecuencia</a:t>
            </a:r>
            <a:r>
              <a:rPr lang="es-EC" sz="1800" dirty="0"/>
              <a:t> de metas de la misma.</a:t>
            </a:r>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0072" y="1412776"/>
            <a:ext cx="3672408" cy="4536504"/>
          </a:xfrm>
          <a:prstGeom prst="rect">
            <a:avLst/>
          </a:prstGeom>
          <a:ln>
            <a:noFill/>
          </a:ln>
          <a:effectLst>
            <a:softEdge rad="112500"/>
          </a:effectLst>
        </p:spPr>
      </p:pic>
    </p:spTree>
    <p:extLst>
      <p:ext uri="{BB962C8B-B14F-4D97-AF65-F5344CB8AC3E}">
        <p14:creationId xmlns:p14="http://schemas.microsoft.com/office/powerpoint/2010/main" val="29651049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Marcador de contenido"/>
          <p:cNvPicPr>
            <a:picLocks noChangeAspect="1"/>
          </p:cNvPicPr>
          <p:nvPr/>
        </p:nvPicPr>
        <p:blipFill rotWithShape="1">
          <a:blip r:embed="rId2">
            <a:extLst>
              <a:ext uri="{28A0092B-C50C-407E-A947-70E740481C1C}">
                <a14:useLocalDpi xmlns:a14="http://schemas.microsoft.com/office/drawing/2010/main" val="0"/>
              </a:ext>
            </a:extLst>
          </a:blip>
          <a:srcRect t="14278"/>
          <a:stretch/>
        </p:blipFill>
        <p:spPr>
          <a:xfrm>
            <a:off x="4572000" y="260648"/>
            <a:ext cx="4322783" cy="5976664"/>
          </a:xfrm>
          <a:prstGeom prst="rect">
            <a:avLst/>
          </a:prstGeom>
        </p:spPr>
      </p:pic>
      <p:graphicFrame>
        <p:nvGraphicFramePr>
          <p:cNvPr id="4" name="3 Diagrama"/>
          <p:cNvGraphicFramePr/>
          <p:nvPr>
            <p:extLst>
              <p:ext uri="{D42A27DB-BD31-4B8C-83A1-F6EECF244321}">
                <p14:modId xmlns:p14="http://schemas.microsoft.com/office/powerpoint/2010/main" val="3446397366"/>
              </p:ext>
            </p:extLst>
          </p:nvPr>
        </p:nvGraphicFramePr>
        <p:xfrm>
          <a:off x="97975" y="360040"/>
          <a:ext cx="4402017" cy="6309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83815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 Título"/>
          <p:cNvSpPr txBox="1">
            <a:spLocks/>
          </p:cNvSpPr>
          <p:nvPr/>
        </p:nvSpPr>
        <p:spPr>
          <a:xfrm>
            <a:off x="1763688" y="404664"/>
            <a:ext cx="5616624" cy="576064"/>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2400" b="1" dirty="0">
                <a:solidFill>
                  <a:schemeClr val="accent6">
                    <a:lumMod val="75000"/>
                  </a:schemeClr>
                </a:solidFill>
              </a:rPr>
              <a:t>MODELO EN ESPIRAL</a:t>
            </a:r>
            <a:endParaRPr lang="es-EC" sz="2400" b="1" dirty="0">
              <a:solidFill>
                <a:schemeClr val="accent6">
                  <a:lumMod val="75000"/>
                </a:schemeClr>
              </a:solidFill>
            </a:endParaRPr>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7944" y="1052736"/>
            <a:ext cx="4680520" cy="4608512"/>
          </a:xfrm>
          <a:prstGeom prst="rect">
            <a:avLst/>
          </a:prstGeom>
          <a:ln>
            <a:noFill/>
          </a:ln>
          <a:effectLst>
            <a:softEdge rad="112500"/>
          </a:effectLst>
        </p:spPr>
      </p:pic>
      <p:sp>
        <p:nvSpPr>
          <p:cNvPr id="5" name="4 Marcador de texto"/>
          <p:cNvSpPr>
            <a:spLocks noGrp="1"/>
          </p:cNvSpPr>
          <p:nvPr>
            <p:ph type="body" sz="half" idx="2"/>
          </p:nvPr>
        </p:nvSpPr>
        <p:spPr>
          <a:xfrm>
            <a:off x="539552" y="980729"/>
            <a:ext cx="3130540" cy="4880320"/>
          </a:xfrm>
        </p:spPr>
        <p:txBody>
          <a:bodyPr>
            <a:normAutofit/>
          </a:bodyPr>
          <a:lstStyle/>
          <a:p>
            <a:pPr algn="just"/>
            <a:r>
              <a:rPr lang="es-EC" sz="1600" dirty="0"/>
              <a:t>El modelo en espiral, propuesto originalmente por </a:t>
            </a:r>
            <a:r>
              <a:rPr lang="es-EC" sz="1600" dirty="0" err="1"/>
              <a:t>Boehm</a:t>
            </a:r>
            <a:r>
              <a:rPr lang="es-EC" sz="1600" dirty="0"/>
              <a:t>, es un modelo de proceso de software evolutivo que conjuga la naturaleza iterativa de construcción de prototipos con los aspectos controlados y sistemáticos del modelo lineal secuencial. Proporciona el potencial para el desarrollo rápido de versiones incrementales del software.</a:t>
            </a:r>
          </a:p>
          <a:p>
            <a:pPr algn="just"/>
            <a:r>
              <a:rPr lang="es-ES" sz="1600" dirty="0"/>
              <a:t>Las actividades de este modelo se conforman en una espiral, en la que cada bucle o iteración representa un conjunto de actividades. </a:t>
            </a:r>
            <a:endParaRPr lang="es-EC" sz="1600" dirty="0"/>
          </a:p>
        </p:txBody>
      </p:sp>
    </p:spTree>
    <p:extLst>
      <p:ext uri="{BB962C8B-B14F-4D97-AF65-F5344CB8AC3E}">
        <p14:creationId xmlns:p14="http://schemas.microsoft.com/office/powerpoint/2010/main" val="15407769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Diagrama"/>
          <p:cNvGraphicFramePr/>
          <p:nvPr>
            <p:extLst>
              <p:ext uri="{D42A27DB-BD31-4B8C-83A1-F6EECF244321}">
                <p14:modId xmlns:p14="http://schemas.microsoft.com/office/powerpoint/2010/main" val="4285893988"/>
              </p:ext>
            </p:extLst>
          </p:nvPr>
        </p:nvGraphicFramePr>
        <p:xfrm>
          <a:off x="611560" y="517128"/>
          <a:ext cx="79928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4 Título"/>
          <p:cNvSpPr txBox="1">
            <a:spLocks/>
          </p:cNvSpPr>
          <p:nvPr/>
        </p:nvSpPr>
        <p:spPr>
          <a:xfrm>
            <a:off x="1780856" y="620688"/>
            <a:ext cx="5616624" cy="576064"/>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2400" b="1" dirty="0">
                <a:solidFill>
                  <a:schemeClr val="accent6">
                    <a:lumMod val="75000"/>
                  </a:schemeClr>
                </a:solidFill>
              </a:rPr>
              <a:t>MODELO EN ESPIRAL</a:t>
            </a:r>
            <a:endParaRPr lang="es-EC" sz="2400" b="1" dirty="0">
              <a:solidFill>
                <a:schemeClr val="accent6">
                  <a:lumMod val="75000"/>
                </a:schemeClr>
              </a:solidFill>
            </a:endParaRPr>
          </a:p>
        </p:txBody>
      </p:sp>
      <p:pic>
        <p:nvPicPr>
          <p:cNvPr id="8" name="7 Imagen"/>
          <p:cNvPicPr>
            <a:picLocks noChangeAspect="1"/>
          </p:cNvPicPr>
          <p:nvPr/>
        </p:nvPicPr>
        <p:blipFill rotWithShape="1">
          <a:blip r:embed="rId7">
            <a:extLst>
              <a:ext uri="{28A0092B-C50C-407E-A947-70E740481C1C}">
                <a14:useLocalDpi xmlns:a14="http://schemas.microsoft.com/office/drawing/2010/main" val="0"/>
              </a:ext>
            </a:extLst>
          </a:blip>
          <a:srcRect l="16365" t="23770" r="12727" b="8060"/>
          <a:stretch/>
        </p:blipFill>
        <p:spPr>
          <a:xfrm>
            <a:off x="2555776" y="4077072"/>
            <a:ext cx="3768259" cy="2560484"/>
          </a:xfrm>
          <a:prstGeom prst="rect">
            <a:avLst/>
          </a:prstGeom>
        </p:spPr>
      </p:pic>
    </p:spTree>
    <p:extLst>
      <p:ext uri="{BB962C8B-B14F-4D97-AF65-F5344CB8AC3E}">
        <p14:creationId xmlns:p14="http://schemas.microsoft.com/office/powerpoint/2010/main" val="885399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3185394062"/>
              </p:ext>
            </p:extLst>
          </p:nvPr>
        </p:nvGraphicFramePr>
        <p:xfrm>
          <a:off x="251520" y="908720"/>
          <a:ext cx="5760640" cy="5688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3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0072" y="1268760"/>
            <a:ext cx="3810000" cy="4032448"/>
          </a:xfrm>
          <a:prstGeom prst="rect">
            <a:avLst/>
          </a:prstGeom>
          <a:ln>
            <a:noFill/>
          </a:ln>
          <a:effectLst>
            <a:softEdge rad="112500"/>
          </a:effectLst>
        </p:spPr>
      </p:pic>
      <p:sp>
        <p:nvSpPr>
          <p:cNvPr id="5" name="4 Título"/>
          <p:cNvSpPr txBox="1">
            <a:spLocks/>
          </p:cNvSpPr>
          <p:nvPr/>
        </p:nvSpPr>
        <p:spPr>
          <a:xfrm>
            <a:off x="1780856" y="476672"/>
            <a:ext cx="5616624" cy="576064"/>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2400" b="1" dirty="0">
                <a:solidFill>
                  <a:schemeClr val="accent6">
                    <a:lumMod val="75000"/>
                  </a:schemeClr>
                </a:solidFill>
              </a:rPr>
              <a:t>MODELO EN ESPIRAL</a:t>
            </a:r>
            <a:endParaRPr lang="es-EC" sz="2400" b="1" dirty="0">
              <a:solidFill>
                <a:schemeClr val="accent6">
                  <a:lumMod val="75000"/>
                </a:schemeClr>
              </a:solidFill>
            </a:endParaRPr>
          </a:p>
        </p:txBody>
      </p:sp>
    </p:spTree>
    <p:extLst>
      <p:ext uri="{BB962C8B-B14F-4D97-AF65-F5344CB8AC3E}">
        <p14:creationId xmlns:p14="http://schemas.microsoft.com/office/powerpoint/2010/main" val="10137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 Título"/>
          <p:cNvSpPr txBox="1">
            <a:spLocks/>
          </p:cNvSpPr>
          <p:nvPr/>
        </p:nvSpPr>
        <p:spPr>
          <a:xfrm>
            <a:off x="1780856" y="476672"/>
            <a:ext cx="5616624" cy="576064"/>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2400" b="1" dirty="0">
                <a:solidFill>
                  <a:schemeClr val="accent6">
                    <a:lumMod val="75000"/>
                  </a:schemeClr>
                </a:solidFill>
              </a:rPr>
              <a:t>MODELO INCREMENTAL</a:t>
            </a:r>
            <a:endParaRPr lang="es-EC" sz="2400" b="1" dirty="0">
              <a:solidFill>
                <a:schemeClr val="accent6">
                  <a:lumMod val="75000"/>
                </a:schemeClr>
              </a:solidFill>
            </a:endParaRPr>
          </a:p>
        </p:txBody>
      </p:sp>
      <p:sp>
        <p:nvSpPr>
          <p:cNvPr id="3" name="2 Rectángulo"/>
          <p:cNvSpPr/>
          <p:nvPr/>
        </p:nvSpPr>
        <p:spPr>
          <a:xfrm>
            <a:off x="1187624" y="1052736"/>
            <a:ext cx="6912768" cy="2308324"/>
          </a:xfrm>
          <a:prstGeom prst="rect">
            <a:avLst/>
          </a:prstGeom>
        </p:spPr>
        <p:txBody>
          <a:bodyPr wrap="square">
            <a:spAutoFit/>
          </a:bodyPr>
          <a:lstStyle/>
          <a:p>
            <a:pPr algn="just"/>
            <a:r>
              <a:rPr lang="es-ES" dirty="0"/>
              <a:t>Fue propuesto por Harlan Mills en el año 1980.Surgio el enfoque incremental como una forma de reducir el proceso de desarrollo.</a:t>
            </a:r>
          </a:p>
          <a:p>
            <a:pPr algn="just"/>
            <a:r>
              <a:rPr lang="es-EC" dirty="0"/>
              <a:t>El Modelo Incremental combina elementos del MLS con la filosofía interactiva de construcción de prototipos.</a:t>
            </a:r>
          </a:p>
          <a:p>
            <a:pPr algn="just"/>
            <a:r>
              <a:rPr lang="es-EC" dirty="0"/>
              <a:t>También aplica secuencias lineales de forma escalonada mientras progresa el tiempo en el calendario. Cada secuencia lineal produce un incremento del software.</a:t>
            </a:r>
          </a:p>
        </p:txBody>
      </p:sp>
      <p:pic>
        <p:nvPicPr>
          <p:cNvPr id="5" name="4 Imagen" descr="Resultado de imagen de MODELO INCREMENTAL"/>
          <p:cNvPicPr/>
          <p:nvPr/>
        </p:nvPicPr>
        <p:blipFill>
          <a:blip r:embed="rId2">
            <a:extLst>
              <a:ext uri="{28A0092B-C50C-407E-A947-70E740481C1C}">
                <a14:useLocalDpi xmlns:a14="http://schemas.microsoft.com/office/drawing/2010/main" val="0"/>
              </a:ext>
            </a:extLst>
          </a:blip>
          <a:srcRect/>
          <a:stretch>
            <a:fillRect/>
          </a:stretch>
        </p:blipFill>
        <p:spPr bwMode="auto">
          <a:xfrm>
            <a:off x="1876425" y="3284984"/>
            <a:ext cx="5391150" cy="3457575"/>
          </a:xfrm>
          <a:prstGeom prst="rect">
            <a:avLst/>
          </a:prstGeom>
          <a:ln>
            <a:noFill/>
          </a:ln>
          <a:effectLst>
            <a:softEdge rad="112500"/>
          </a:effectLst>
        </p:spPr>
      </p:pic>
    </p:spTree>
    <p:extLst>
      <p:ext uri="{BB962C8B-B14F-4D97-AF65-F5344CB8AC3E}">
        <p14:creationId xmlns:p14="http://schemas.microsoft.com/office/powerpoint/2010/main" val="6210987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Verano">
  <a:themeElements>
    <a:clrScheme name="Verano">
      <a:dk1>
        <a:sysClr val="windowText" lastClr="000000"/>
      </a:dk1>
      <a:lt1>
        <a:sysClr val="window" lastClr="FFFFFF"/>
      </a:lt1>
      <a:dk2>
        <a:srgbClr val="E89117"/>
      </a:dk2>
      <a:lt2>
        <a:srgbClr val="FEDD78"/>
      </a:lt2>
      <a:accent1>
        <a:srgbClr val="A1B633"/>
      </a:accent1>
      <a:accent2>
        <a:srgbClr val="C4D73F"/>
      </a:accent2>
      <a:accent3>
        <a:srgbClr val="FFCE2D"/>
      </a:accent3>
      <a:accent4>
        <a:srgbClr val="FFA600"/>
      </a:accent4>
      <a:accent5>
        <a:srgbClr val="ED5E00"/>
      </a:accent5>
      <a:accent6>
        <a:srgbClr val="C62D03"/>
      </a:accent6>
      <a:hlink>
        <a:srgbClr val="408080"/>
      </a:hlink>
      <a:folHlink>
        <a:srgbClr val="5EAEAE"/>
      </a:folHlink>
    </a:clrScheme>
    <a:fontScheme name="Veran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ano">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TM01972873[[fn=Verano]]</Template>
  <TotalTime>489</TotalTime>
  <Words>1240</Words>
  <Application>Microsoft Office PowerPoint</Application>
  <PresentationFormat>Presentación en pantalla (4:3)</PresentationFormat>
  <Paragraphs>89</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Berlin Sans FB Demi</vt:lpstr>
      <vt:lpstr>Courier New</vt:lpstr>
      <vt:lpstr>Trebuchet MS</vt:lpstr>
      <vt:lpstr>Verdana</vt:lpstr>
      <vt:lpstr>Wingdings 2</vt:lpstr>
      <vt:lpstr>Verano</vt:lpstr>
      <vt:lpstr>MODELO DE DESARROLLO DE SOFTWARE</vt:lpstr>
      <vt:lpstr>MODELO LINEAL SECUENCIAL</vt:lpstr>
      <vt:lpstr>Presentación de PowerPoint</vt:lpstr>
      <vt:lpstr>MODELO EN CASCADA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Cinthya Zapata J</dc:creator>
  <cp:lastModifiedBy>Facundo M</cp:lastModifiedBy>
  <cp:revision>39</cp:revision>
  <dcterms:created xsi:type="dcterms:W3CDTF">2016-10-19T03:08:30Z</dcterms:created>
  <dcterms:modified xsi:type="dcterms:W3CDTF">2024-07-25T16:58:32Z</dcterms:modified>
</cp:coreProperties>
</file>