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5" r:id="rId4"/>
    <p:sldId id="266" r:id="rId5"/>
    <p:sldId id="267" r:id="rId6"/>
    <p:sldId id="270" r:id="rId7"/>
    <p:sldId id="278" r:id="rId8"/>
    <p:sldId id="277" r:id="rId9"/>
    <p:sldId id="276" r:id="rId10"/>
    <p:sldId id="275" r:id="rId11"/>
    <p:sldId id="273" r:id="rId12"/>
    <p:sldId id="268" r:id="rId13"/>
    <p:sldId id="274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1AB34-D441-49EC-895A-5279C026E247}" type="doc">
      <dgm:prSet loTypeId="urn:microsoft.com/office/officeart/2005/8/layout/venn3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681EF-0A44-4D06-8FDB-B474CBD43EA9}">
      <dgm:prSet phldrT="[Text]"/>
      <dgm:spPr/>
      <dgm:t>
        <a:bodyPr/>
        <a:lstStyle/>
        <a:p>
          <a:r>
            <a:rPr lang="en-US"/>
            <a:t>Ready!</a:t>
          </a:r>
        </a:p>
      </dgm:t>
    </dgm:pt>
    <dgm:pt modelId="{3C7B0E55-3C5A-48BC-9C37-1365E97AD834}" type="parTrans" cxnId="{ED9A208C-1F5E-44AA-892D-8BE57E6120F4}">
      <dgm:prSet/>
      <dgm:spPr/>
      <dgm:t>
        <a:bodyPr/>
        <a:lstStyle/>
        <a:p>
          <a:endParaRPr lang="en-US"/>
        </a:p>
      </dgm:t>
    </dgm:pt>
    <dgm:pt modelId="{200F8244-B705-4550-BC00-A076ABB03F0C}" type="sibTrans" cxnId="{ED9A208C-1F5E-44AA-892D-8BE57E6120F4}">
      <dgm:prSet/>
      <dgm:spPr/>
      <dgm:t>
        <a:bodyPr/>
        <a:lstStyle/>
        <a:p>
          <a:endParaRPr lang="en-US"/>
        </a:p>
      </dgm:t>
    </dgm:pt>
    <dgm:pt modelId="{14D417B0-F11D-4A95-B2A1-7AA8C90A2589}">
      <dgm:prSet phldrT="[Text]"/>
      <dgm:spPr/>
      <dgm:t>
        <a:bodyPr/>
        <a:lstStyle/>
        <a:p>
          <a:r>
            <a:rPr lang="en-US"/>
            <a:t>Intermission</a:t>
          </a:r>
        </a:p>
      </dgm:t>
    </dgm:pt>
    <dgm:pt modelId="{E04B0B8B-E704-48CB-9785-9D228434BEAD}" type="parTrans" cxnId="{18289179-9081-4690-9AA7-FDA0B7FF4B14}">
      <dgm:prSet/>
      <dgm:spPr/>
      <dgm:t>
        <a:bodyPr/>
        <a:lstStyle/>
        <a:p>
          <a:endParaRPr lang="en-US"/>
        </a:p>
      </dgm:t>
    </dgm:pt>
    <dgm:pt modelId="{99376CA7-90B9-4C6B-970D-DAB5AA9F0F07}" type="sibTrans" cxnId="{18289179-9081-4690-9AA7-FDA0B7FF4B14}">
      <dgm:prSet/>
      <dgm:spPr/>
      <dgm:t>
        <a:bodyPr/>
        <a:lstStyle/>
        <a:p>
          <a:endParaRPr lang="en-US"/>
        </a:p>
      </dgm:t>
    </dgm:pt>
    <dgm:pt modelId="{AC1CC796-E45B-43FD-8D8A-B96A988F467F}">
      <dgm:prSet phldrT="[Text]"/>
      <dgm:spPr/>
      <dgm:t>
        <a:bodyPr/>
        <a:lstStyle/>
        <a:p>
          <a:r>
            <a:rPr lang="en-US"/>
            <a:t>Eating Dots</a:t>
          </a:r>
        </a:p>
      </dgm:t>
    </dgm:pt>
    <dgm:pt modelId="{79D4137B-8D6B-491A-B21E-B5462DC349F7}" type="parTrans" cxnId="{4306B7F9-E6E9-4BDE-B32C-04533727467E}">
      <dgm:prSet/>
      <dgm:spPr/>
      <dgm:t>
        <a:bodyPr/>
        <a:lstStyle/>
        <a:p>
          <a:endParaRPr lang="en-US"/>
        </a:p>
      </dgm:t>
    </dgm:pt>
    <dgm:pt modelId="{472E6D28-37E5-45B3-ADC4-BA5FD1F78B79}" type="sibTrans" cxnId="{4306B7F9-E6E9-4BDE-B32C-04533727467E}">
      <dgm:prSet/>
      <dgm:spPr/>
      <dgm:t>
        <a:bodyPr/>
        <a:lstStyle/>
        <a:p>
          <a:endParaRPr lang="en-US"/>
        </a:p>
      </dgm:t>
    </dgm:pt>
    <dgm:pt modelId="{D8637455-1525-49A8-B6A6-6A60B47FDC88}">
      <dgm:prSet phldrT="[Text]"/>
      <dgm:spPr/>
      <dgm:t>
        <a:bodyPr/>
        <a:lstStyle/>
        <a:p>
          <a:r>
            <a:rPr lang="en-US"/>
            <a:t>Eating Ghost</a:t>
          </a:r>
        </a:p>
      </dgm:t>
    </dgm:pt>
    <dgm:pt modelId="{6ECE1CFA-E946-4C89-849C-0E0C904CE51D}" type="parTrans" cxnId="{157C37C5-F21C-4A29-ACFC-30FEB3B854D9}">
      <dgm:prSet/>
      <dgm:spPr/>
      <dgm:t>
        <a:bodyPr/>
        <a:lstStyle/>
        <a:p>
          <a:endParaRPr lang="en-US"/>
        </a:p>
      </dgm:t>
    </dgm:pt>
    <dgm:pt modelId="{A765953C-9D67-49DD-A78B-0ED35B3C712E}" type="sibTrans" cxnId="{157C37C5-F21C-4A29-ACFC-30FEB3B854D9}">
      <dgm:prSet/>
      <dgm:spPr/>
      <dgm:t>
        <a:bodyPr/>
        <a:lstStyle/>
        <a:p>
          <a:endParaRPr lang="en-US"/>
        </a:p>
      </dgm:t>
    </dgm:pt>
    <dgm:pt modelId="{9272920D-4C83-45E6-89DE-AE137C8DA633}">
      <dgm:prSet phldrT="[Text]"/>
      <dgm:spPr/>
      <dgm:t>
        <a:bodyPr/>
        <a:lstStyle/>
        <a:p>
          <a:r>
            <a:rPr lang="en-US"/>
            <a:t>Eating Fruit</a:t>
          </a:r>
        </a:p>
      </dgm:t>
    </dgm:pt>
    <dgm:pt modelId="{67099927-E3B0-48D8-AECF-466A77463F9B}" type="parTrans" cxnId="{7E459102-11E4-4FC6-AE72-CC1ECB090319}">
      <dgm:prSet/>
      <dgm:spPr/>
      <dgm:t>
        <a:bodyPr/>
        <a:lstStyle/>
        <a:p>
          <a:endParaRPr lang="en-US"/>
        </a:p>
      </dgm:t>
    </dgm:pt>
    <dgm:pt modelId="{C2B722D6-AF3C-4A17-B819-3868BBD89927}" type="sibTrans" cxnId="{7E459102-11E4-4FC6-AE72-CC1ECB090319}">
      <dgm:prSet/>
      <dgm:spPr/>
      <dgm:t>
        <a:bodyPr/>
        <a:lstStyle/>
        <a:p>
          <a:endParaRPr lang="en-US"/>
        </a:p>
      </dgm:t>
    </dgm:pt>
    <dgm:pt modelId="{3CA4F981-8677-4A98-8CDC-2673EBF4A7B2}">
      <dgm:prSet phldrT="[Text]"/>
      <dgm:spPr/>
      <dgm:t>
        <a:bodyPr/>
        <a:lstStyle/>
        <a:p>
          <a:r>
            <a:rPr lang="en-US"/>
            <a:t>Extra Life</a:t>
          </a:r>
        </a:p>
      </dgm:t>
    </dgm:pt>
    <dgm:pt modelId="{4CE07401-2C2E-48E6-AE31-8FA9180AF87C}" type="parTrans" cxnId="{13AEC6C3-F0E9-48A9-BC58-BEC7BD1D2159}">
      <dgm:prSet/>
      <dgm:spPr/>
      <dgm:t>
        <a:bodyPr/>
        <a:lstStyle/>
        <a:p>
          <a:endParaRPr lang="en-US"/>
        </a:p>
      </dgm:t>
    </dgm:pt>
    <dgm:pt modelId="{7276F208-BC12-4E66-8900-C3635F6FC8C5}" type="sibTrans" cxnId="{13AEC6C3-F0E9-48A9-BC58-BEC7BD1D2159}">
      <dgm:prSet/>
      <dgm:spPr/>
      <dgm:t>
        <a:bodyPr/>
        <a:lstStyle/>
        <a:p>
          <a:endParaRPr lang="en-US"/>
        </a:p>
      </dgm:t>
    </dgm:pt>
    <dgm:pt modelId="{C7E1B0C0-FE0C-40D3-9007-556D8FFCC9DD}">
      <dgm:prSet phldrT="[Text]"/>
      <dgm:spPr/>
      <dgm:t>
        <a:bodyPr/>
        <a:lstStyle/>
        <a:p>
          <a:r>
            <a:rPr lang="en-US"/>
            <a:t>Death</a:t>
          </a:r>
        </a:p>
      </dgm:t>
    </dgm:pt>
    <dgm:pt modelId="{BEEFEFFC-2B47-4B4E-880E-20CB1C910042}" type="parTrans" cxnId="{69ED00DF-C274-4938-B6BC-BE9CB9AC2372}">
      <dgm:prSet/>
      <dgm:spPr/>
      <dgm:t>
        <a:bodyPr/>
        <a:lstStyle/>
        <a:p>
          <a:endParaRPr lang="en-US"/>
        </a:p>
      </dgm:t>
    </dgm:pt>
    <dgm:pt modelId="{92231D13-CD58-491E-BA1C-1D36BEABB978}" type="sibTrans" cxnId="{69ED00DF-C274-4938-B6BC-BE9CB9AC2372}">
      <dgm:prSet/>
      <dgm:spPr/>
      <dgm:t>
        <a:bodyPr/>
        <a:lstStyle/>
        <a:p>
          <a:endParaRPr lang="en-US"/>
        </a:p>
      </dgm:t>
    </dgm:pt>
    <dgm:pt modelId="{2AC96C6F-22A7-4580-9009-546327E6DEB0}" type="pres">
      <dgm:prSet presAssocID="{D0A1AB34-D441-49EC-895A-5279C026E247}" presName="Name0" presStyleCnt="0">
        <dgm:presLayoutVars>
          <dgm:dir/>
          <dgm:resizeHandles val="exact"/>
        </dgm:presLayoutVars>
      </dgm:prSet>
      <dgm:spPr/>
    </dgm:pt>
    <dgm:pt modelId="{BB5DE814-F958-44D0-AF32-86E45DBAE4D0}" type="pres">
      <dgm:prSet presAssocID="{C37681EF-0A44-4D06-8FDB-B474CBD43EA9}" presName="Name5" presStyleLbl="vennNode1" presStyleIdx="0" presStyleCnt="7">
        <dgm:presLayoutVars>
          <dgm:bulletEnabled val="1"/>
        </dgm:presLayoutVars>
      </dgm:prSet>
      <dgm:spPr/>
    </dgm:pt>
    <dgm:pt modelId="{C2443624-2648-4740-9A26-18E64D4CEF5B}" type="pres">
      <dgm:prSet presAssocID="{200F8244-B705-4550-BC00-A076ABB03F0C}" presName="space" presStyleCnt="0"/>
      <dgm:spPr/>
    </dgm:pt>
    <dgm:pt modelId="{2F8EF0A4-3A50-4E89-98EF-E06633EE22B0}" type="pres">
      <dgm:prSet presAssocID="{14D417B0-F11D-4A95-B2A1-7AA8C90A2589}" presName="Name5" presStyleLbl="vennNode1" presStyleIdx="1" presStyleCnt="7">
        <dgm:presLayoutVars>
          <dgm:bulletEnabled val="1"/>
        </dgm:presLayoutVars>
      </dgm:prSet>
      <dgm:spPr/>
    </dgm:pt>
    <dgm:pt modelId="{ABBF8919-133F-4408-B67E-AF7DD5F276AE}" type="pres">
      <dgm:prSet presAssocID="{99376CA7-90B9-4C6B-970D-DAB5AA9F0F07}" presName="space" presStyleCnt="0"/>
      <dgm:spPr/>
    </dgm:pt>
    <dgm:pt modelId="{4384D92C-140C-4082-A3BC-E735537AA440}" type="pres">
      <dgm:prSet presAssocID="{AC1CC796-E45B-43FD-8D8A-B96A988F467F}" presName="Name5" presStyleLbl="vennNode1" presStyleIdx="2" presStyleCnt="7">
        <dgm:presLayoutVars>
          <dgm:bulletEnabled val="1"/>
        </dgm:presLayoutVars>
      </dgm:prSet>
      <dgm:spPr/>
    </dgm:pt>
    <dgm:pt modelId="{C6E5D890-3982-4F34-986F-F90375C55D80}" type="pres">
      <dgm:prSet presAssocID="{472E6D28-37E5-45B3-ADC4-BA5FD1F78B79}" presName="space" presStyleCnt="0"/>
      <dgm:spPr/>
    </dgm:pt>
    <dgm:pt modelId="{302393EA-F3A2-4456-9B4F-9FF2D25FD3CC}" type="pres">
      <dgm:prSet presAssocID="{D8637455-1525-49A8-B6A6-6A60B47FDC88}" presName="Name5" presStyleLbl="vennNode1" presStyleIdx="3" presStyleCnt="7">
        <dgm:presLayoutVars>
          <dgm:bulletEnabled val="1"/>
        </dgm:presLayoutVars>
      </dgm:prSet>
      <dgm:spPr/>
    </dgm:pt>
    <dgm:pt modelId="{5260BF9C-1649-42E4-988A-0CEA43442257}" type="pres">
      <dgm:prSet presAssocID="{A765953C-9D67-49DD-A78B-0ED35B3C712E}" presName="space" presStyleCnt="0"/>
      <dgm:spPr/>
    </dgm:pt>
    <dgm:pt modelId="{6BFF998E-C1B6-4D65-88FF-185AF3A711CF}" type="pres">
      <dgm:prSet presAssocID="{9272920D-4C83-45E6-89DE-AE137C8DA633}" presName="Name5" presStyleLbl="vennNode1" presStyleIdx="4" presStyleCnt="7">
        <dgm:presLayoutVars>
          <dgm:bulletEnabled val="1"/>
        </dgm:presLayoutVars>
      </dgm:prSet>
      <dgm:spPr/>
    </dgm:pt>
    <dgm:pt modelId="{BD79765D-1412-4298-8755-BF68F7BE65D2}" type="pres">
      <dgm:prSet presAssocID="{C2B722D6-AF3C-4A17-B819-3868BBD89927}" presName="space" presStyleCnt="0"/>
      <dgm:spPr/>
    </dgm:pt>
    <dgm:pt modelId="{1CD98C50-D075-4FEE-9DCD-D8444C07051C}" type="pres">
      <dgm:prSet presAssocID="{3CA4F981-8677-4A98-8CDC-2673EBF4A7B2}" presName="Name5" presStyleLbl="vennNode1" presStyleIdx="5" presStyleCnt="7">
        <dgm:presLayoutVars>
          <dgm:bulletEnabled val="1"/>
        </dgm:presLayoutVars>
      </dgm:prSet>
      <dgm:spPr/>
    </dgm:pt>
    <dgm:pt modelId="{4243C2B3-1182-4AF9-AE09-ED24982E22A2}" type="pres">
      <dgm:prSet presAssocID="{7276F208-BC12-4E66-8900-C3635F6FC8C5}" presName="space" presStyleCnt="0"/>
      <dgm:spPr/>
    </dgm:pt>
    <dgm:pt modelId="{53E2735B-DEE5-4875-A94C-79888F3164E8}" type="pres">
      <dgm:prSet presAssocID="{C7E1B0C0-FE0C-40D3-9007-556D8FFCC9DD}" presName="Name5" presStyleLbl="vennNode1" presStyleIdx="6" presStyleCnt="7">
        <dgm:presLayoutVars>
          <dgm:bulletEnabled val="1"/>
        </dgm:presLayoutVars>
      </dgm:prSet>
      <dgm:spPr/>
    </dgm:pt>
  </dgm:ptLst>
  <dgm:cxnLst>
    <dgm:cxn modelId="{ED9A208C-1F5E-44AA-892D-8BE57E6120F4}" srcId="{D0A1AB34-D441-49EC-895A-5279C026E247}" destId="{C37681EF-0A44-4D06-8FDB-B474CBD43EA9}" srcOrd="0" destOrd="0" parTransId="{3C7B0E55-3C5A-48BC-9C37-1365E97AD834}" sibTransId="{200F8244-B705-4550-BC00-A076ABB03F0C}"/>
    <dgm:cxn modelId="{2BC16F0D-A308-48B2-AEF8-673ED09E38A8}" type="presOf" srcId="{14D417B0-F11D-4A95-B2A1-7AA8C90A2589}" destId="{2F8EF0A4-3A50-4E89-98EF-E06633EE22B0}" srcOrd="0" destOrd="0" presId="urn:microsoft.com/office/officeart/2005/8/layout/venn3"/>
    <dgm:cxn modelId="{7E459102-11E4-4FC6-AE72-CC1ECB090319}" srcId="{D0A1AB34-D441-49EC-895A-5279C026E247}" destId="{9272920D-4C83-45E6-89DE-AE137C8DA633}" srcOrd="4" destOrd="0" parTransId="{67099927-E3B0-48D8-AECF-466A77463F9B}" sibTransId="{C2B722D6-AF3C-4A17-B819-3868BBD89927}"/>
    <dgm:cxn modelId="{18289179-9081-4690-9AA7-FDA0B7FF4B14}" srcId="{D0A1AB34-D441-49EC-895A-5279C026E247}" destId="{14D417B0-F11D-4A95-B2A1-7AA8C90A2589}" srcOrd="1" destOrd="0" parTransId="{E04B0B8B-E704-48CB-9785-9D228434BEAD}" sibTransId="{99376CA7-90B9-4C6B-970D-DAB5AA9F0F07}"/>
    <dgm:cxn modelId="{CFBAFA09-8C4E-4934-B470-9BFA62A66270}" type="presOf" srcId="{AC1CC796-E45B-43FD-8D8A-B96A988F467F}" destId="{4384D92C-140C-4082-A3BC-E735537AA440}" srcOrd="0" destOrd="0" presId="urn:microsoft.com/office/officeart/2005/8/layout/venn3"/>
    <dgm:cxn modelId="{F17CF4D8-CE04-42F9-B79B-84094F7352A1}" type="presOf" srcId="{C7E1B0C0-FE0C-40D3-9007-556D8FFCC9DD}" destId="{53E2735B-DEE5-4875-A94C-79888F3164E8}" srcOrd="0" destOrd="0" presId="urn:microsoft.com/office/officeart/2005/8/layout/venn3"/>
    <dgm:cxn modelId="{4306B7F9-E6E9-4BDE-B32C-04533727467E}" srcId="{D0A1AB34-D441-49EC-895A-5279C026E247}" destId="{AC1CC796-E45B-43FD-8D8A-B96A988F467F}" srcOrd="2" destOrd="0" parTransId="{79D4137B-8D6B-491A-B21E-B5462DC349F7}" sibTransId="{472E6D28-37E5-45B3-ADC4-BA5FD1F78B79}"/>
    <dgm:cxn modelId="{893A9AF8-EE60-437E-80ED-E8EA45311640}" type="presOf" srcId="{3CA4F981-8677-4A98-8CDC-2673EBF4A7B2}" destId="{1CD98C50-D075-4FEE-9DCD-D8444C07051C}" srcOrd="0" destOrd="0" presId="urn:microsoft.com/office/officeart/2005/8/layout/venn3"/>
    <dgm:cxn modelId="{9408F6A3-3162-4F5C-9C30-E1E0760ADE43}" type="presOf" srcId="{D0A1AB34-D441-49EC-895A-5279C026E247}" destId="{2AC96C6F-22A7-4580-9009-546327E6DEB0}" srcOrd="0" destOrd="0" presId="urn:microsoft.com/office/officeart/2005/8/layout/venn3"/>
    <dgm:cxn modelId="{359FEAC2-5374-4777-B6B7-0E8D4ACDC670}" type="presOf" srcId="{C37681EF-0A44-4D06-8FDB-B474CBD43EA9}" destId="{BB5DE814-F958-44D0-AF32-86E45DBAE4D0}" srcOrd="0" destOrd="0" presId="urn:microsoft.com/office/officeart/2005/8/layout/venn3"/>
    <dgm:cxn modelId="{157C37C5-F21C-4A29-ACFC-30FEB3B854D9}" srcId="{D0A1AB34-D441-49EC-895A-5279C026E247}" destId="{D8637455-1525-49A8-B6A6-6A60B47FDC88}" srcOrd="3" destOrd="0" parTransId="{6ECE1CFA-E946-4C89-849C-0E0C904CE51D}" sibTransId="{A765953C-9D67-49DD-A78B-0ED35B3C712E}"/>
    <dgm:cxn modelId="{69ED00DF-C274-4938-B6BC-BE9CB9AC2372}" srcId="{D0A1AB34-D441-49EC-895A-5279C026E247}" destId="{C7E1B0C0-FE0C-40D3-9007-556D8FFCC9DD}" srcOrd="6" destOrd="0" parTransId="{BEEFEFFC-2B47-4B4E-880E-20CB1C910042}" sibTransId="{92231D13-CD58-491E-BA1C-1D36BEABB978}"/>
    <dgm:cxn modelId="{F777322D-7167-4DE8-840A-7389188B6076}" type="presOf" srcId="{D8637455-1525-49A8-B6A6-6A60B47FDC88}" destId="{302393EA-F3A2-4456-9B4F-9FF2D25FD3CC}" srcOrd="0" destOrd="0" presId="urn:microsoft.com/office/officeart/2005/8/layout/venn3"/>
    <dgm:cxn modelId="{17F82BB1-2E00-4817-B722-14E0495DA3B4}" type="presOf" srcId="{9272920D-4C83-45E6-89DE-AE137C8DA633}" destId="{6BFF998E-C1B6-4D65-88FF-185AF3A711CF}" srcOrd="0" destOrd="0" presId="urn:microsoft.com/office/officeart/2005/8/layout/venn3"/>
    <dgm:cxn modelId="{13AEC6C3-F0E9-48A9-BC58-BEC7BD1D2159}" srcId="{D0A1AB34-D441-49EC-895A-5279C026E247}" destId="{3CA4F981-8677-4A98-8CDC-2673EBF4A7B2}" srcOrd="5" destOrd="0" parTransId="{4CE07401-2C2E-48E6-AE31-8FA9180AF87C}" sibTransId="{7276F208-BC12-4E66-8900-C3635F6FC8C5}"/>
    <dgm:cxn modelId="{6455B669-A22C-4157-ABF6-91793A7EE0F9}" type="presParOf" srcId="{2AC96C6F-22A7-4580-9009-546327E6DEB0}" destId="{BB5DE814-F958-44D0-AF32-86E45DBAE4D0}" srcOrd="0" destOrd="0" presId="urn:microsoft.com/office/officeart/2005/8/layout/venn3"/>
    <dgm:cxn modelId="{5C169961-7BB4-4D10-BD81-A05AC30C37E6}" type="presParOf" srcId="{2AC96C6F-22A7-4580-9009-546327E6DEB0}" destId="{C2443624-2648-4740-9A26-18E64D4CEF5B}" srcOrd="1" destOrd="0" presId="urn:microsoft.com/office/officeart/2005/8/layout/venn3"/>
    <dgm:cxn modelId="{68F4EF4E-5F3B-4778-BA3E-F412BF2F88BE}" type="presParOf" srcId="{2AC96C6F-22A7-4580-9009-546327E6DEB0}" destId="{2F8EF0A4-3A50-4E89-98EF-E06633EE22B0}" srcOrd="2" destOrd="0" presId="urn:microsoft.com/office/officeart/2005/8/layout/venn3"/>
    <dgm:cxn modelId="{1D2A69AA-60EB-4CAF-9887-4D3C742664F3}" type="presParOf" srcId="{2AC96C6F-22A7-4580-9009-546327E6DEB0}" destId="{ABBF8919-133F-4408-B67E-AF7DD5F276AE}" srcOrd="3" destOrd="0" presId="urn:microsoft.com/office/officeart/2005/8/layout/venn3"/>
    <dgm:cxn modelId="{C039C733-1890-4B8E-858C-E65EF52A0412}" type="presParOf" srcId="{2AC96C6F-22A7-4580-9009-546327E6DEB0}" destId="{4384D92C-140C-4082-A3BC-E735537AA440}" srcOrd="4" destOrd="0" presId="urn:microsoft.com/office/officeart/2005/8/layout/venn3"/>
    <dgm:cxn modelId="{EBD79D39-8592-4EA3-9935-A9D55473B8B7}" type="presParOf" srcId="{2AC96C6F-22A7-4580-9009-546327E6DEB0}" destId="{C6E5D890-3982-4F34-986F-F90375C55D80}" srcOrd="5" destOrd="0" presId="urn:microsoft.com/office/officeart/2005/8/layout/venn3"/>
    <dgm:cxn modelId="{E37FAC1D-B90E-4D4E-9A52-0B77AF09C427}" type="presParOf" srcId="{2AC96C6F-22A7-4580-9009-546327E6DEB0}" destId="{302393EA-F3A2-4456-9B4F-9FF2D25FD3CC}" srcOrd="6" destOrd="0" presId="urn:microsoft.com/office/officeart/2005/8/layout/venn3"/>
    <dgm:cxn modelId="{9E559006-B7A0-4F1D-B7D4-EFE5ED6C60A8}" type="presParOf" srcId="{2AC96C6F-22A7-4580-9009-546327E6DEB0}" destId="{5260BF9C-1649-42E4-988A-0CEA43442257}" srcOrd="7" destOrd="0" presId="urn:microsoft.com/office/officeart/2005/8/layout/venn3"/>
    <dgm:cxn modelId="{9433738B-F819-4357-A5A0-FE0BA7BAC8F1}" type="presParOf" srcId="{2AC96C6F-22A7-4580-9009-546327E6DEB0}" destId="{6BFF998E-C1B6-4D65-88FF-185AF3A711CF}" srcOrd="8" destOrd="0" presId="urn:microsoft.com/office/officeart/2005/8/layout/venn3"/>
    <dgm:cxn modelId="{879E77DA-150B-468B-B759-4B3BC002FF16}" type="presParOf" srcId="{2AC96C6F-22A7-4580-9009-546327E6DEB0}" destId="{BD79765D-1412-4298-8755-BF68F7BE65D2}" srcOrd="9" destOrd="0" presId="urn:microsoft.com/office/officeart/2005/8/layout/venn3"/>
    <dgm:cxn modelId="{B809F6AD-99DD-49A2-993A-5CEC7E5A1A6D}" type="presParOf" srcId="{2AC96C6F-22A7-4580-9009-546327E6DEB0}" destId="{1CD98C50-D075-4FEE-9DCD-D8444C07051C}" srcOrd="10" destOrd="0" presId="urn:microsoft.com/office/officeart/2005/8/layout/venn3"/>
    <dgm:cxn modelId="{08514A65-121C-4E8C-871D-8FFEFA9B75F4}" type="presParOf" srcId="{2AC96C6F-22A7-4580-9009-546327E6DEB0}" destId="{4243C2B3-1182-4AF9-AE09-ED24982E22A2}" srcOrd="11" destOrd="0" presId="urn:microsoft.com/office/officeart/2005/8/layout/venn3"/>
    <dgm:cxn modelId="{D3EBB60E-B4E1-4BA9-83F2-4E6F87B12069}" type="presParOf" srcId="{2AC96C6F-22A7-4580-9009-546327E6DEB0}" destId="{53E2735B-DEE5-4875-A94C-79888F3164E8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E814-F958-44D0-AF32-86E45DBAE4D0}">
      <dsp:nvSpPr>
        <dsp:cNvPr id="0" name=""/>
        <dsp:cNvSpPr/>
      </dsp:nvSpPr>
      <dsp:spPr>
        <a:xfrm>
          <a:off x="1093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Ready!</a:t>
          </a:r>
        </a:p>
      </dsp:txBody>
      <dsp:txXfrm>
        <a:off x="189590" y="2364326"/>
        <a:ext cx="910146" cy="910146"/>
      </dsp:txXfrm>
    </dsp:sp>
    <dsp:sp modelId="{2F8EF0A4-3A50-4E89-98EF-E06633EE22B0}">
      <dsp:nvSpPr>
        <dsp:cNvPr id="0" name=""/>
        <dsp:cNvSpPr/>
      </dsp:nvSpPr>
      <dsp:spPr>
        <a:xfrm>
          <a:off x="1030805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Intermission</a:t>
          </a:r>
        </a:p>
      </dsp:txBody>
      <dsp:txXfrm>
        <a:off x="1219302" y="2364326"/>
        <a:ext cx="910146" cy="910146"/>
      </dsp:txXfrm>
    </dsp:sp>
    <dsp:sp modelId="{4384D92C-140C-4082-A3BC-E735537AA440}">
      <dsp:nvSpPr>
        <dsp:cNvPr id="0" name=""/>
        <dsp:cNvSpPr/>
      </dsp:nvSpPr>
      <dsp:spPr>
        <a:xfrm>
          <a:off x="2060517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Dots</a:t>
          </a:r>
        </a:p>
      </dsp:txBody>
      <dsp:txXfrm>
        <a:off x="2249014" y="2364326"/>
        <a:ext cx="910146" cy="910146"/>
      </dsp:txXfrm>
    </dsp:sp>
    <dsp:sp modelId="{302393EA-F3A2-4456-9B4F-9FF2D25FD3CC}">
      <dsp:nvSpPr>
        <dsp:cNvPr id="0" name=""/>
        <dsp:cNvSpPr/>
      </dsp:nvSpPr>
      <dsp:spPr>
        <a:xfrm>
          <a:off x="3090229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Ghost</a:t>
          </a:r>
        </a:p>
      </dsp:txBody>
      <dsp:txXfrm>
        <a:off x="3278726" y="2364326"/>
        <a:ext cx="910146" cy="910146"/>
      </dsp:txXfrm>
    </dsp:sp>
    <dsp:sp modelId="{6BFF998E-C1B6-4D65-88FF-185AF3A711CF}">
      <dsp:nvSpPr>
        <dsp:cNvPr id="0" name=""/>
        <dsp:cNvSpPr/>
      </dsp:nvSpPr>
      <dsp:spPr>
        <a:xfrm>
          <a:off x="4119942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Fruit</a:t>
          </a:r>
        </a:p>
      </dsp:txBody>
      <dsp:txXfrm>
        <a:off x="4308439" y="2364326"/>
        <a:ext cx="910146" cy="910146"/>
      </dsp:txXfrm>
    </dsp:sp>
    <dsp:sp modelId="{1CD98C50-D075-4FEE-9DCD-D8444C07051C}">
      <dsp:nvSpPr>
        <dsp:cNvPr id="0" name=""/>
        <dsp:cNvSpPr/>
      </dsp:nvSpPr>
      <dsp:spPr>
        <a:xfrm>
          <a:off x="5149654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 Life</a:t>
          </a:r>
        </a:p>
      </dsp:txBody>
      <dsp:txXfrm>
        <a:off x="5338151" y="2364326"/>
        <a:ext cx="910146" cy="910146"/>
      </dsp:txXfrm>
    </dsp:sp>
    <dsp:sp modelId="{53E2735B-DEE5-4875-A94C-79888F3164E8}">
      <dsp:nvSpPr>
        <dsp:cNvPr id="0" name=""/>
        <dsp:cNvSpPr/>
      </dsp:nvSpPr>
      <dsp:spPr>
        <a:xfrm>
          <a:off x="6179366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Death</a:t>
          </a:r>
        </a:p>
      </dsp:txBody>
      <dsp:txXfrm>
        <a:off x="6367863" y="2364326"/>
        <a:ext cx="910146" cy="91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46509-AA6D-4D6A-9C11-53B04CDA234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58AD-9F35-4228-BC3B-CA5A987DF8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4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altLang="bg-BG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5323D1-7AC2-434E-9731-09F9468A4858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53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92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0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70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1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0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1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6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FarthorlTeamNew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diagramData" Target="../diagrams/data1.xml"/><Relationship Id="rId26" Type="http://schemas.openxmlformats.org/officeDocument/2006/relationships/image" Target="../media/image20.png"/><Relationship Id="rId3" Type="http://schemas.microsoft.com/office/2007/relationships/media" Target="../media/media2.WAV"/><Relationship Id="rId21" Type="http://schemas.openxmlformats.org/officeDocument/2006/relationships/diagramColors" Target="../diagrams/colors1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1.png"/><Relationship Id="rId25" Type="http://schemas.openxmlformats.org/officeDocument/2006/relationships/image" Target="../media/image19.png"/><Relationship Id="rId2" Type="http://schemas.openxmlformats.org/officeDocument/2006/relationships/audio" Target="../media/media1.WAV"/><Relationship Id="rId16" Type="http://schemas.openxmlformats.org/officeDocument/2006/relationships/notesSlide" Target="../notesSlides/notesSlide1.xml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3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18.png"/><Relationship Id="rId5" Type="http://schemas.microsoft.com/office/2007/relationships/media" Target="../media/media3.WAV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audio" Target="../media/media5.WAV"/><Relationship Id="rId19" Type="http://schemas.openxmlformats.org/officeDocument/2006/relationships/diagramLayout" Target="../diagrams/layout1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microsoft.com/office/2007/relationships/diagramDrawing" Target="../diagrams/drawing1.xml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264" y="315575"/>
            <a:ext cx="7205472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Farthorl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 C# May 2016</a:t>
            </a:r>
          </a:p>
        </p:txBody>
      </p:sp>
    </p:spTree>
    <p:extLst>
      <p:ext uri="{BB962C8B-B14F-4D97-AF65-F5344CB8AC3E}">
        <p14:creationId xmlns:p14="http://schemas.microsoft.com/office/powerpoint/2010/main" val="264338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4816" y="73429"/>
            <a:ext cx="8814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Planned features in the future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88" y="1040210"/>
            <a:ext cx="2305210" cy="414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066" y="1498600"/>
            <a:ext cx="461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Fruits can have random side effects, including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Stopping the Ghosts for a while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Decreasing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Population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Reverse your keyboard keys!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Teleport you to a random location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9333" y="1811867"/>
            <a:ext cx="489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More Levels</a:t>
            </a:r>
          </a:p>
          <a:p>
            <a:r>
              <a:rPr lang="en-US" dirty="0">
                <a:solidFill>
                  <a:srgbClr val="FF0000"/>
                </a:solidFill>
              </a:rPr>
              <a:t>+ More Sounds</a:t>
            </a:r>
          </a:p>
          <a:p>
            <a:r>
              <a:rPr lang="en-US" dirty="0">
                <a:solidFill>
                  <a:srgbClr val="FF0000"/>
                </a:solidFill>
              </a:rPr>
              <a:t>+ Interactive Menu</a:t>
            </a:r>
          </a:p>
          <a:p>
            <a:r>
              <a:rPr lang="en-US" dirty="0">
                <a:solidFill>
                  <a:srgbClr val="FF0000"/>
                </a:solidFill>
              </a:rPr>
              <a:t>+ Increased Difficulty Mode with </a:t>
            </a:r>
            <a:r>
              <a:rPr lang="en-US" dirty="0" err="1">
                <a:solidFill>
                  <a:srgbClr val="FF0000"/>
                </a:solidFill>
              </a:rPr>
              <a:t>imporoved</a:t>
            </a:r>
            <a:r>
              <a:rPr lang="en-US" dirty="0">
                <a:solidFill>
                  <a:srgbClr val="FF0000"/>
                </a:solidFill>
              </a:rPr>
              <a:t> Ghost Pathfinding</a:t>
            </a:r>
          </a:p>
          <a:p>
            <a:r>
              <a:rPr lang="en-US" dirty="0">
                <a:solidFill>
                  <a:srgbClr val="FF0000"/>
                </a:solidFill>
              </a:rPr>
              <a:t>+ If possible, allow Two-Player Multiplayer on a single screen. Who will gather more points for a period of time?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applause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5702" y="43960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37" y="196770"/>
            <a:ext cx="1152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in alphabetical order :D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7" y="1821403"/>
            <a:ext cx="2280141" cy="228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3" y="1586497"/>
            <a:ext cx="2749952" cy="274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71" y="1316870"/>
            <a:ext cx="2734411" cy="274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05" y="1316870"/>
            <a:ext cx="3026911" cy="3026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560137"/>
            <a:ext cx="2813882" cy="2638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15084" r="17113" b="7500"/>
          <a:stretch/>
        </p:blipFill>
        <p:spPr>
          <a:xfrm>
            <a:off x="4963502" y="1120100"/>
            <a:ext cx="2035650" cy="369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13" y="1436088"/>
            <a:ext cx="2788474" cy="2788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20" y="1316870"/>
            <a:ext cx="2996687" cy="2996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06" y="1478778"/>
            <a:ext cx="3684448" cy="2763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3" y="1413379"/>
            <a:ext cx="2930402" cy="2930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799" y="5068749"/>
            <a:ext cx="11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3"/>
              </a:rPr>
              <a:t>GITHUB…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43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227" y="478233"/>
            <a:ext cx="10035251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history:</a:t>
            </a:r>
          </a:p>
          <a:p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most iconic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 of the 80s, developed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Namco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with a maze,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filled with dots &amp; fruits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the dots for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Ghosts are agents that chase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a fruit,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can eat the agents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88349" y="-115747"/>
            <a:ext cx="6015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Basic Game Concept</a:t>
            </a:r>
          </a:p>
        </p:txBody>
      </p:sp>
      <p:pic>
        <p:nvPicPr>
          <p:cNvPr id="4" name="Picture 3" descr="Pac-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1679901"/>
            <a:ext cx="3753952" cy="482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4" y="2335758"/>
            <a:ext cx="6509370" cy="3502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287" y="640824"/>
            <a:ext cx="4013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/>
              </a:rPr>
              <a:t>Before - 1980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1045" y="640824"/>
            <a:ext cx="3580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After - 2016</a:t>
            </a:r>
          </a:p>
        </p:txBody>
      </p:sp>
    </p:spTree>
    <p:extLst>
      <p:ext uri="{BB962C8B-B14F-4D97-AF65-F5344CB8AC3E}">
        <p14:creationId xmlns:p14="http://schemas.microsoft.com/office/powerpoint/2010/main" val="23696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221350"/>
            <a:ext cx="9566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 Friendly Level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6" y="1564988"/>
            <a:ext cx="5307105" cy="48246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91437" y="2559410"/>
            <a:ext cx="2407534" cy="283579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0" y="1128874"/>
            <a:ext cx="2644369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0FB67E-2D99-41B1-AD20-4C4D9189FADB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438400" y="685800"/>
          <a:ext cx="7467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GAMEBEGINN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term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acchomp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HOSTEATEN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fruiteat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extrapac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killed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itle 1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  <a:t>(Original) Pac-Man Sounds</a:t>
            </a:r>
            <a:b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bg-BG" sz="2800" dirty="0">
                <a:solidFill>
                  <a:schemeClr val="accent2">
                    <a:lumMod val="75000"/>
                  </a:schemeClr>
                </a:solidFill>
              </a:rPr>
              <a:t>Click the speaker to hear it’s sound</a:t>
            </a:r>
          </a:p>
        </p:txBody>
      </p:sp>
    </p:spTree>
    <p:extLst>
      <p:ext uri="{BB962C8B-B14F-4D97-AF65-F5344CB8AC3E}">
        <p14:creationId xmlns:p14="http://schemas.microsoft.com/office/powerpoint/2010/main" val="10970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7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53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737" y="99444"/>
            <a:ext cx="10921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 Logic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935482" y="660553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Engine: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" y="1513724"/>
            <a:ext cx="5191850" cy="3315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76799" y="1024883"/>
            <a:ext cx="1507375" cy="1280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311369" y="5319837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91" y="1076870"/>
            <a:ext cx="5563992" cy="117618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661218" y="2099644"/>
            <a:ext cx="1072341" cy="9310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02" y="3136369"/>
            <a:ext cx="6407631" cy="3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9357" y="149321"/>
            <a:ext cx="8461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the drawing continues…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" y="1568080"/>
            <a:ext cx="5592634" cy="4659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7" y="1912244"/>
            <a:ext cx="5162201" cy="3697516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148350" y="2663722"/>
            <a:ext cx="1504604" cy="109728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0227" y="82818"/>
            <a:ext cx="8275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The one and only… Pacman!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975" y="5835226"/>
            <a:ext cx="6582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P.S. This guy ove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 here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168311" y="5490556"/>
            <a:ext cx="719876" cy="49045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" y="1006148"/>
            <a:ext cx="3590435" cy="33510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32167" y="2186247"/>
            <a:ext cx="1238597" cy="8977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11" y="1006148"/>
            <a:ext cx="6242858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204</Words>
  <Application>Microsoft Office PowerPoint</Application>
  <PresentationFormat>Widescreen</PresentationFormat>
  <Paragraphs>48</Paragraphs>
  <Slides>13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(Original) Pac-Man Sounds Click the speaker to hear it’s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Pesho</dc:creator>
  <cp:lastModifiedBy>Stoyan Ivanov</cp:lastModifiedBy>
  <cp:revision>48</cp:revision>
  <dcterms:created xsi:type="dcterms:W3CDTF">2016-06-14T11:07:44Z</dcterms:created>
  <dcterms:modified xsi:type="dcterms:W3CDTF">2016-06-16T09:12:48Z</dcterms:modified>
</cp:coreProperties>
</file>