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8" r:id="rId3"/>
    <p:sldId id="267" r:id="rId4"/>
    <p:sldId id="269" r:id="rId5"/>
    <p:sldId id="270" r:id="rId6"/>
    <p:sldId id="271" r:id="rId7"/>
    <p:sldId id="266" r:id="rId8"/>
    <p:sldId id="260" r:id="rId9"/>
    <p:sldId id="264" r:id="rId10"/>
    <p:sldId id="273" r:id="rId11"/>
    <p:sldId id="272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1AB34-D441-49EC-895A-5279C026E247}" type="doc">
      <dgm:prSet loTypeId="urn:microsoft.com/office/officeart/2005/8/layout/venn3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681EF-0A44-4D06-8FDB-B474CBD43EA9}">
      <dgm:prSet phldrT="[Text]"/>
      <dgm:spPr/>
      <dgm:t>
        <a:bodyPr/>
        <a:lstStyle/>
        <a:p>
          <a:r>
            <a:rPr lang="en-US"/>
            <a:t>Ready!</a:t>
          </a:r>
        </a:p>
      </dgm:t>
    </dgm:pt>
    <dgm:pt modelId="{3C7B0E55-3C5A-48BC-9C37-1365E97AD834}" type="parTrans" cxnId="{ED9A208C-1F5E-44AA-892D-8BE57E6120F4}">
      <dgm:prSet/>
      <dgm:spPr/>
      <dgm:t>
        <a:bodyPr/>
        <a:lstStyle/>
        <a:p>
          <a:endParaRPr lang="en-US"/>
        </a:p>
      </dgm:t>
    </dgm:pt>
    <dgm:pt modelId="{200F8244-B705-4550-BC00-A076ABB03F0C}" type="sibTrans" cxnId="{ED9A208C-1F5E-44AA-892D-8BE57E6120F4}">
      <dgm:prSet/>
      <dgm:spPr/>
      <dgm:t>
        <a:bodyPr/>
        <a:lstStyle/>
        <a:p>
          <a:endParaRPr lang="en-US"/>
        </a:p>
      </dgm:t>
    </dgm:pt>
    <dgm:pt modelId="{14D417B0-F11D-4A95-B2A1-7AA8C90A2589}">
      <dgm:prSet phldrT="[Text]"/>
      <dgm:spPr/>
      <dgm:t>
        <a:bodyPr/>
        <a:lstStyle/>
        <a:p>
          <a:r>
            <a:rPr lang="en-US"/>
            <a:t>Intermission</a:t>
          </a:r>
        </a:p>
      </dgm:t>
    </dgm:pt>
    <dgm:pt modelId="{E04B0B8B-E704-48CB-9785-9D228434BEAD}" type="parTrans" cxnId="{18289179-9081-4690-9AA7-FDA0B7FF4B14}">
      <dgm:prSet/>
      <dgm:spPr/>
      <dgm:t>
        <a:bodyPr/>
        <a:lstStyle/>
        <a:p>
          <a:endParaRPr lang="en-US"/>
        </a:p>
      </dgm:t>
    </dgm:pt>
    <dgm:pt modelId="{99376CA7-90B9-4C6B-970D-DAB5AA9F0F07}" type="sibTrans" cxnId="{18289179-9081-4690-9AA7-FDA0B7FF4B14}">
      <dgm:prSet/>
      <dgm:spPr/>
      <dgm:t>
        <a:bodyPr/>
        <a:lstStyle/>
        <a:p>
          <a:endParaRPr lang="en-US"/>
        </a:p>
      </dgm:t>
    </dgm:pt>
    <dgm:pt modelId="{AC1CC796-E45B-43FD-8D8A-B96A988F467F}">
      <dgm:prSet phldrT="[Text]"/>
      <dgm:spPr/>
      <dgm:t>
        <a:bodyPr/>
        <a:lstStyle/>
        <a:p>
          <a:r>
            <a:rPr lang="en-US"/>
            <a:t>Eating Dots</a:t>
          </a:r>
        </a:p>
      </dgm:t>
    </dgm:pt>
    <dgm:pt modelId="{79D4137B-8D6B-491A-B21E-B5462DC349F7}" type="parTrans" cxnId="{4306B7F9-E6E9-4BDE-B32C-04533727467E}">
      <dgm:prSet/>
      <dgm:spPr/>
      <dgm:t>
        <a:bodyPr/>
        <a:lstStyle/>
        <a:p>
          <a:endParaRPr lang="en-US"/>
        </a:p>
      </dgm:t>
    </dgm:pt>
    <dgm:pt modelId="{472E6D28-37E5-45B3-ADC4-BA5FD1F78B79}" type="sibTrans" cxnId="{4306B7F9-E6E9-4BDE-B32C-04533727467E}">
      <dgm:prSet/>
      <dgm:spPr/>
      <dgm:t>
        <a:bodyPr/>
        <a:lstStyle/>
        <a:p>
          <a:endParaRPr lang="en-US"/>
        </a:p>
      </dgm:t>
    </dgm:pt>
    <dgm:pt modelId="{D8637455-1525-49A8-B6A6-6A60B47FDC88}">
      <dgm:prSet phldrT="[Text]"/>
      <dgm:spPr/>
      <dgm:t>
        <a:bodyPr/>
        <a:lstStyle/>
        <a:p>
          <a:r>
            <a:rPr lang="en-US"/>
            <a:t>Eating Ghost</a:t>
          </a:r>
        </a:p>
      </dgm:t>
    </dgm:pt>
    <dgm:pt modelId="{6ECE1CFA-E946-4C89-849C-0E0C904CE51D}" type="parTrans" cxnId="{157C37C5-F21C-4A29-ACFC-30FEB3B854D9}">
      <dgm:prSet/>
      <dgm:spPr/>
      <dgm:t>
        <a:bodyPr/>
        <a:lstStyle/>
        <a:p>
          <a:endParaRPr lang="en-US"/>
        </a:p>
      </dgm:t>
    </dgm:pt>
    <dgm:pt modelId="{A765953C-9D67-49DD-A78B-0ED35B3C712E}" type="sibTrans" cxnId="{157C37C5-F21C-4A29-ACFC-30FEB3B854D9}">
      <dgm:prSet/>
      <dgm:spPr/>
      <dgm:t>
        <a:bodyPr/>
        <a:lstStyle/>
        <a:p>
          <a:endParaRPr lang="en-US"/>
        </a:p>
      </dgm:t>
    </dgm:pt>
    <dgm:pt modelId="{9272920D-4C83-45E6-89DE-AE137C8DA633}">
      <dgm:prSet phldrT="[Text]"/>
      <dgm:spPr/>
      <dgm:t>
        <a:bodyPr/>
        <a:lstStyle/>
        <a:p>
          <a:r>
            <a:rPr lang="en-US"/>
            <a:t>Eating Fruit</a:t>
          </a:r>
        </a:p>
      </dgm:t>
    </dgm:pt>
    <dgm:pt modelId="{67099927-E3B0-48D8-AECF-466A77463F9B}" type="parTrans" cxnId="{7E459102-11E4-4FC6-AE72-CC1ECB090319}">
      <dgm:prSet/>
      <dgm:spPr/>
      <dgm:t>
        <a:bodyPr/>
        <a:lstStyle/>
        <a:p>
          <a:endParaRPr lang="en-US"/>
        </a:p>
      </dgm:t>
    </dgm:pt>
    <dgm:pt modelId="{C2B722D6-AF3C-4A17-B819-3868BBD89927}" type="sibTrans" cxnId="{7E459102-11E4-4FC6-AE72-CC1ECB090319}">
      <dgm:prSet/>
      <dgm:spPr/>
      <dgm:t>
        <a:bodyPr/>
        <a:lstStyle/>
        <a:p>
          <a:endParaRPr lang="en-US"/>
        </a:p>
      </dgm:t>
    </dgm:pt>
    <dgm:pt modelId="{3CA4F981-8677-4A98-8CDC-2673EBF4A7B2}">
      <dgm:prSet phldrT="[Text]"/>
      <dgm:spPr/>
      <dgm:t>
        <a:bodyPr/>
        <a:lstStyle/>
        <a:p>
          <a:r>
            <a:rPr lang="en-US"/>
            <a:t>Extra Life</a:t>
          </a:r>
        </a:p>
      </dgm:t>
    </dgm:pt>
    <dgm:pt modelId="{4CE07401-2C2E-48E6-AE31-8FA9180AF87C}" type="parTrans" cxnId="{13AEC6C3-F0E9-48A9-BC58-BEC7BD1D2159}">
      <dgm:prSet/>
      <dgm:spPr/>
      <dgm:t>
        <a:bodyPr/>
        <a:lstStyle/>
        <a:p>
          <a:endParaRPr lang="en-US"/>
        </a:p>
      </dgm:t>
    </dgm:pt>
    <dgm:pt modelId="{7276F208-BC12-4E66-8900-C3635F6FC8C5}" type="sibTrans" cxnId="{13AEC6C3-F0E9-48A9-BC58-BEC7BD1D2159}">
      <dgm:prSet/>
      <dgm:spPr/>
      <dgm:t>
        <a:bodyPr/>
        <a:lstStyle/>
        <a:p>
          <a:endParaRPr lang="en-US"/>
        </a:p>
      </dgm:t>
    </dgm:pt>
    <dgm:pt modelId="{C7E1B0C0-FE0C-40D3-9007-556D8FFCC9DD}">
      <dgm:prSet phldrT="[Text]"/>
      <dgm:spPr/>
      <dgm:t>
        <a:bodyPr/>
        <a:lstStyle/>
        <a:p>
          <a:r>
            <a:rPr lang="en-US"/>
            <a:t>Death</a:t>
          </a:r>
        </a:p>
      </dgm:t>
    </dgm:pt>
    <dgm:pt modelId="{BEEFEFFC-2B47-4B4E-880E-20CB1C910042}" type="parTrans" cxnId="{69ED00DF-C274-4938-B6BC-BE9CB9AC2372}">
      <dgm:prSet/>
      <dgm:spPr/>
      <dgm:t>
        <a:bodyPr/>
        <a:lstStyle/>
        <a:p>
          <a:endParaRPr lang="en-US"/>
        </a:p>
      </dgm:t>
    </dgm:pt>
    <dgm:pt modelId="{92231D13-CD58-491E-BA1C-1D36BEABB978}" type="sibTrans" cxnId="{69ED00DF-C274-4938-B6BC-BE9CB9AC2372}">
      <dgm:prSet/>
      <dgm:spPr/>
      <dgm:t>
        <a:bodyPr/>
        <a:lstStyle/>
        <a:p>
          <a:endParaRPr lang="en-US"/>
        </a:p>
      </dgm:t>
    </dgm:pt>
    <dgm:pt modelId="{2AC96C6F-22A7-4580-9009-546327E6DEB0}" type="pres">
      <dgm:prSet presAssocID="{D0A1AB34-D441-49EC-895A-5279C026E2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5DE814-F958-44D0-AF32-86E45DBAE4D0}" type="pres">
      <dgm:prSet presAssocID="{C37681EF-0A44-4D06-8FDB-B474CBD43EA9}" presName="Name5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43624-2648-4740-9A26-18E64D4CEF5B}" type="pres">
      <dgm:prSet presAssocID="{200F8244-B705-4550-BC00-A076ABB03F0C}" presName="space" presStyleCnt="0"/>
      <dgm:spPr/>
    </dgm:pt>
    <dgm:pt modelId="{2F8EF0A4-3A50-4E89-98EF-E06633EE22B0}" type="pres">
      <dgm:prSet presAssocID="{14D417B0-F11D-4A95-B2A1-7AA8C90A2589}" presName="Name5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F8919-133F-4408-B67E-AF7DD5F276AE}" type="pres">
      <dgm:prSet presAssocID="{99376CA7-90B9-4C6B-970D-DAB5AA9F0F07}" presName="space" presStyleCnt="0"/>
      <dgm:spPr/>
    </dgm:pt>
    <dgm:pt modelId="{4384D92C-140C-4082-A3BC-E735537AA440}" type="pres">
      <dgm:prSet presAssocID="{AC1CC796-E45B-43FD-8D8A-B96A988F467F}" presName="Name5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5D890-3982-4F34-986F-F90375C55D80}" type="pres">
      <dgm:prSet presAssocID="{472E6D28-37E5-45B3-ADC4-BA5FD1F78B79}" presName="space" presStyleCnt="0"/>
      <dgm:spPr/>
    </dgm:pt>
    <dgm:pt modelId="{302393EA-F3A2-4456-9B4F-9FF2D25FD3CC}" type="pres">
      <dgm:prSet presAssocID="{D8637455-1525-49A8-B6A6-6A60B47FDC88}" presName="Name5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0BF9C-1649-42E4-988A-0CEA43442257}" type="pres">
      <dgm:prSet presAssocID="{A765953C-9D67-49DD-A78B-0ED35B3C712E}" presName="space" presStyleCnt="0"/>
      <dgm:spPr/>
    </dgm:pt>
    <dgm:pt modelId="{6BFF998E-C1B6-4D65-88FF-185AF3A711CF}" type="pres">
      <dgm:prSet presAssocID="{9272920D-4C83-45E6-89DE-AE137C8DA633}" presName="Nam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9765D-1412-4298-8755-BF68F7BE65D2}" type="pres">
      <dgm:prSet presAssocID="{C2B722D6-AF3C-4A17-B819-3868BBD89927}" presName="space" presStyleCnt="0"/>
      <dgm:spPr/>
    </dgm:pt>
    <dgm:pt modelId="{1CD98C50-D075-4FEE-9DCD-D8444C07051C}" type="pres">
      <dgm:prSet presAssocID="{3CA4F981-8677-4A98-8CDC-2673EBF4A7B2}" presName="Name5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3C2B3-1182-4AF9-AE09-ED24982E22A2}" type="pres">
      <dgm:prSet presAssocID="{7276F208-BC12-4E66-8900-C3635F6FC8C5}" presName="space" presStyleCnt="0"/>
      <dgm:spPr/>
    </dgm:pt>
    <dgm:pt modelId="{53E2735B-DEE5-4875-A94C-79888F3164E8}" type="pres">
      <dgm:prSet presAssocID="{C7E1B0C0-FE0C-40D3-9007-556D8FFCC9DD}" presName="Name5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A208C-1F5E-44AA-892D-8BE57E6120F4}" srcId="{D0A1AB34-D441-49EC-895A-5279C026E247}" destId="{C37681EF-0A44-4D06-8FDB-B474CBD43EA9}" srcOrd="0" destOrd="0" parTransId="{3C7B0E55-3C5A-48BC-9C37-1365E97AD834}" sibTransId="{200F8244-B705-4550-BC00-A076ABB03F0C}"/>
    <dgm:cxn modelId="{2BC16F0D-A308-48B2-AEF8-673ED09E38A8}" type="presOf" srcId="{14D417B0-F11D-4A95-B2A1-7AA8C90A2589}" destId="{2F8EF0A4-3A50-4E89-98EF-E06633EE22B0}" srcOrd="0" destOrd="0" presId="urn:microsoft.com/office/officeart/2005/8/layout/venn3"/>
    <dgm:cxn modelId="{7E459102-11E4-4FC6-AE72-CC1ECB090319}" srcId="{D0A1AB34-D441-49EC-895A-5279C026E247}" destId="{9272920D-4C83-45E6-89DE-AE137C8DA633}" srcOrd="4" destOrd="0" parTransId="{67099927-E3B0-48D8-AECF-466A77463F9B}" sibTransId="{C2B722D6-AF3C-4A17-B819-3868BBD89927}"/>
    <dgm:cxn modelId="{18289179-9081-4690-9AA7-FDA0B7FF4B14}" srcId="{D0A1AB34-D441-49EC-895A-5279C026E247}" destId="{14D417B0-F11D-4A95-B2A1-7AA8C90A2589}" srcOrd="1" destOrd="0" parTransId="{E04B0B8B-E704-48CB-9785-9D228434BEAD}" sibTransId="{99376CA7-90B9-4C6B-970D-DAB5AA9F0F07}"/>
    <dgm:cxn modelId="{CFBAFA09-8C4E-4934-B470-9BFA62A66270}" type="presOf" srcId="{AC1CC796-E45B-43FD-8D8A-B96A988F467F}" destId="{4384D92C-140C-4082-A3BC-E735537AA440}" srcOrd="0" destOrd="0" presId="urn:microsoft.com/office/officeart/2005/8/layout/venn3"/>
    <dgm:cxn modelId="{F17CF4D8-CE04-42F9-B79B-84094F7352A1}" type="presOf" srcId="{C7E1B0C0-FE0C-40D3-9007-556D8FFCC9DD}" destId="{53E2735B-DEE5-4875-A94C-79888F3164E8}" srcOrd="0" destOrd="0" presId="urn:microsoft.com/office/officeart/2005/8/layout/venn3"/>
    <dgm:cxn modelId="{4306B7F9-E6E9-4BDE-B32C-04533727467E}" srcId="{D0A1AB34-D441-49EC-895A-5279C026E247}" destId="{AC1CC796-E45B-43FD-8D8A-B96A988F467F}" srcOrd="2" destOrd="0" parTransId="{79D4137B-8D6B-491A-B21E-B5462DC349F7}" sibTransId="{472E6D28-37E5-45B3-ADC4-BA5FD1F78B79}"/>
    <dgm:cxn modelId="{893A9AF8-EE60-437E-80ED-E8EA45311640}" type="presOf" srcId="{3CA4F981-8677-4A98-8CDC-2673EBF4A7B2}" destId="{1CD98C50-D075-4FEE-9DCD-D8444C07051C}" srcOrd="0" destOrd="0" presId="urn:microsoft.com/office/officeart/2005/8/layout/venn3"/>
    <dgm:cxn modelId="{9408F6A3-3162-4F5C-9C30-E1E0760ADE43}" type="presOf" srcId="{D0A1AB34-D441-49EC-895A-5279C026E247}" destId="{2AC96C6F-22A7-4580-9009-546327E6DEB0}" srcOrd="0" destOrd="0" presId="urn:microsoft.com/office/officeart/2005/8/layout/venn3"/>
    <dgm:cxn modelId="{359FEAC2-5374-4777-B6B7-0E8D4ACDC670}" type="presOf" srcId="{C37681EF-0A44-4D06-8FDB-B474CBD43EA9}" destId="{BB5DE814-F958-44D0-AF32-86E45DBAE4D0}" srcOrd="0" destOrd="0" presId="urn:microsoft.com/office/officeart/2005/8/layout/venn3"/>
    <dgm:cxn modelId="{157C37C5-F21C-4A29-ACFC-30FEB3B854D9}" srcId="{D0A1AB34-D441-49EC-895A-5279C026E247}" destId="{D8637455-1525-49A8-B6A6-6A60B47FDC88}" srcOrd="3" destOrd="0" parTransId="{6ECE1CFA-E946-4C89-849C-0E0C904CE51D}" sibTransId="{A765953C-9D67-49DD-A78B-0ED35B3C712E}"/>
    <dgm:cxn modelId="{69ED00DF-C274-4938-B6BC-BE9CB9AC2372}" srcId="{D0A1AB34-D441-49EC-895A-5279C026E247}" destId="{C7E1B0C0-FE0C-40D3-9007-556D8FFCC9DD}" srcOrd="6" destOrd="0" parTransId="{BEEFEFFC-2B47-4B4E-880E-20CB1C910042}" sibTransId="{92231D13-CD58-491E-BA1C-1D36BEABB978}"/>
    <dgm:cxn modelId="{F777322D-7167-4DE8-840A-7389188B6076}" type="presOf" srcId="{D8637455-1525-49A8-B6A6-6A60B47FDC88}" destId="{302393EA-F3A2-4456-9B4F-9FF2D25FD3CC}" srcOrd="0" destOrd="0" presId="urn:microsoft.com/office/officeart/2005/8/layout/venn3"/>
    <dgm:cxn modelId="{17F82BB1-2E00-4817-B722-14E0495DA3B4}" type="presOf" srcId="{9272920D-4C83-45E6-89DE-AE137C8DA633}" destId="{6BFF998E-C1B6-4D65-88FF-185AF3A711CF}" srcOrd="0" destOrd="0" presId="urn:microsoft.com/office/officeart/2005/8/layout/venn3"/>
    <dgm:cxn modelId="{13AEC6C3-F0E9-48A9-BC58-BEC7BD1D2159}" srcId="{D0A1AB34-D441-49EC-895A-5279C026E247}" destId="{3CA4F981-8677-4A98-8CDC-2673EBF4A7B2}" srcOrd="5" destOrd="0" parTransId="{4CE07401-2C2E-48E6-AE31-8FA9180AF87C}" sibTransId="{7276F208-BC12-4E66-8900-C3635F6FC8C5}"/>
    <dgm:cxn modelId="{6455B669-A22C-4157-ABF6-91793A7EE0F9}" type="presParOf" srcId="{2AC96C6F-22A7-4580-9009-546327E6DEB0}" destId="{BB5DE814-F958-44D0-AF32-86E45DBAE4D0}" srcOrd="0" destOrd="0" presId="urn:microsoft.com/office/officeart/2005/8/layout/venn3"/>
    <dgm:cxn modelId="{5C169961-7BB4-4D10-BD81-A05AC30C37E6}" type="presParOf" srcId="{2AC96C6F-22A7-4580-9009-546327E6DEB0}" destId="{C2443624-2648-4740-9A26-18E64D4CEF5B}" srcOrd="1" destOrd="0" presId="urn:microsoft.com/office/officeart/2005/8/layout/venn3"/>
    <dgm:cxn modelId="{68F4EF4E-5F3B-4778-BA3E-F412BF2F88BE}" type="presParOf" srcId="{2AC96C6F-22A7-4580-9009-546327E6DEB0}" destId="{2F8EF0A4-3A50-4E89-98EF-E06633EE22B0}" srcOrd="2" destOrd="0" presId="urn:microsoft.com/office/officeart/2005/8/layout/venn3"/>
    <dgm:cxn modelId="{1D2A69AA-60EB-4CAF-9887-4D3C742664F3}" type="presParOf" srcId="{2AC96C6F-22A7-4580-9009-546327E6DEB0}" destId="{ABBF8919-133F-4408-B67E-AF7DD5F276AE}" srcOrd="3" destOrd="0" presId="urn:microsoft.com/office/officeart/2005/8/layout/venn3"/>
    <dgm:cxn modelId="{C039C733-1890-4B8E-858C-E65EF52A0412}" type="presParOf" srcId="{2AC96C6F-22A7-4580-9009-546327E6DEB0}" destId="{4384D92C-140C-4082-A3BC-E735537AA440}" srcOrd="4" destOrd="0" presId="urn:microsoft.com/office/officeart/2005/8/layout/venn3"/>
    <dgm:cxn modelId="{EBD79D39-8592-4EA3-9935-A9D55473B8B7}" type="presParOf" srcId="{2AC96C6F-22A7-4580-9009-546327E6DEB0}" destId="{C6E5D890-3982-4F34-986F-F90375C55D80}" srcOrd="5" destOrd="0" presId="urn:microsoft.com/office/officeart/2005/8/layout/venn3"/>
    <dgm:cxn modelId="{E37FAC1D-B90E-4D4E-9A52-0B77AF09C427}" type="presParOf" srcId="{2AC96C6F-22A7-4580-9009-546327E6DEB0}" destId="{302393EA-F3A2-4456-9B4F-9FF2D25FD3CC}" srcOrd="6" destOrd="0" presId="urn:microsoft.com/office/officeart/2005/8/layout/venn3"/>
    <dgm:cxn modelId="{9E559006-B7A0-4F1D-B7D4-EFE5ED6C60A8}" type="presParOf" srcId="{2AC96C6F-22A7-4580-9009-546327E6DEB0}" destId="{5260BF9C-1649-42E4-988A-0CEA43442257}" srcOrd="7" destOrd="0" presId="urn:microsoft.com/office/officeart/2005/8/layout/venn3"/>
    <dgm:cxn modelId="{9433738B-F819-4357-A5A0-FE0BA7BAC8F1}" type="presParOf" srcId="{2AC96C6F-22A7-4580-9009-546327E6DEB0}" destId="{6BFF998E-C1B6-4D65-88FF-185AF3A711CF}" srcOrd="8" destOrd="0" presId="urn:microsoft.com/office/officeart/2005/8/layout/venn3"/>
    <dgm:cxn modelId="{879E77DA-150B-468B-B759-4B3BC002FF16}" type="presParOf" srcId="{2AC96C6F-22A7-4580-9009-546327E6DEB0}" destId="{BD79765D-1412-4298-8755-BF68F7BE65D2}" srcOrd="9" destOrd="0" presId="urn:microsoft.com/office/officeart/2005/8/layout/venn3"/>
    <dgm:cxn modelId="{B809F6AD-99DD-49A2-993A-5CEC7E5A1A6D}" type="presParOf" srcId="{2AC96C6F-22A7-4580-9009-546327E6DEB0}" destId="{1CD98C50-D075-4FEE-9DCD-D8444C07051C}" srcOrd="10" destOrd="0" presId="urn:microsoft.com/office/officeart/2005/8/layout/venn3"/>
    <dgm:cxn modelId="{08514A65-121C-4E8C-871D-8FFEFA9B75F4}" type="presParOf" srcId="{2AC96C6F-22A7-4580-9009-546327E6DEB0}" destId="{4243C2B3-1182-4AF9-AE09-ED24982E22A2}" srcOrd="11" destOrd="0" presId="urn:microsoft.com/office/officeart/2005/8/layout/venn3"/>
    <dgm:cxn modelId="{D3EBB60E-B4E1-4BA9-83F2-4E6F87B12069}" type="presParOf" srcId="{2AC96C6F-22A7-4580-9009-546327E6DEB0}" destId="{53E2735B-DEE5-4875-A94C-79888F3164E8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E814-F958-44D0-AF32-86E45DBAE4D0}">
      <dsp:nvSpPr>
        <dsp:cNvPr id="0" name=""/>
        <dsp:cNvSpPr/>
      </dsp:nvSpPr>
      <dsp:spPr>
        <a:xfrm>
          <a:off x="1093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Ready!</a:t>
          </a:r>
        </a:p>
      </dsp:txBody>
      <dsp:txXfrm>
        <a:off x="189590" y="2364326"/>
        <a:ext cx="910146" cy="910146"/>
      </dsp:txXfrm>
    </dsp:sp>
    <dsp:sp modelId="{2F8EF0A4-3A50-4E89-98EF-E06633EE22B0}">
      <dsp:nvSpPr>
        <dsp:cNvPr id="0" name=""/>
        <dsp:cNvSpPr/>
      </dsp:nvSpPr>
      <dsp:spPr>
        <a:xfrm>
          <a:off x="1030805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Intermission</a:t>
          </a:r>
        </a:p>
      </dsp:txBody>
      <dsp:txXfrm>
        <a:off x="1219302" y="2364326"/>
        <a:ext cx="910146" cy="910146"/>
      </dsp:txXfrm>
    </dsp:sp>
    <dsp:sp modelId="{4384D92C-140C-4082-A3BC-E735537AA440}">
      <dsp:nvSpPr>
        <dsp:cNvPr id="0" name=""/>
        <dsp:cNvSpPr/>
      </dsp:nvSpPr>
      <dsp:spPr>
        <a:xfrm>
          <a:off x="2060517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Eating Dots</a:t>
          </a:r>
        </a:p>
      </dsp:txBody>
      <dsp:txXfrm>
        <a:off x="2249014" y="2364326"/>
        <a:ext cx="910146" cy="910146"/>
      </dsp:txXfrm>
    </dsp:sp>
    <dsp:sp modelId="{302393EA-F3A2-4456-9B4F-9FF2D25FD3CC}">
      <dsp:nvSpPr>
        <dsp:cNvPr id="0" name=""/>
        <dsp:cNvSpPr/>
      </dsp:nvSpPr>
      <dsp:spPr>
        <a:xfrm>
          <a:off x="3090229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Eating Ghost</a:t>
          </a:r>
        </a:p>
      </dsp:txBody>
      <dsp:txXfrm>
        <a:off x="3278726" y="2364326"/>
        <a:ext cx="910146" cy="910146"/>
      </dsp:txXfrm>
    </dsp:sp>
    <dsp:sp modelId="{6BFF998E-C1B6-4D65-88FF-185AF3A711CF}">
      <dsp:nvSpPr>
        <dsp:cNvPr id="0" name=""/>
        <dsp:cNvSpPr/>
      </dsp:nvSpPr>
      <dsp:spPr>
        <a:xfrm>
          <a:off x="4119942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Eating Fruit</a:t>
          </a:r>
        </a:p>
      </dsp:txBody>
      <dsp:txXfrm>
        <a:off x="4308439" y="2364326"/>
        <a:ext cx="910146" cy="910146"/>
      </dsp:txXfrm>
    </dsp:sp>
    <dsp:sp modelId="{1CD98C50-D075-4FEE-9DCD-D8444C07051C}">
      <dsp:nvSpPr>
        <dsp:cNvPr id="0" name=""/>
        <dsp:cNvSpPr/>
      </dsp:nvSpPr>
      <dsp:spPr>
        <a:xfrm>
          <a:off x="5149654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Extra Life</a:t>
          </a:r>
        </a:p>
      </dsp:txBody>
      <dsp:txXfrm>
        <a:off x="5338151" y="2364326"/>
        <a:ext cx="910146" cy="910146"/>
      </dsp:txXfrm>
    </dsp:sp>
    <dsp:sp modelId="{53E2735B-DEE5-4875-A94C-79888F3164E8}">
      <dsp:nvSpPr>
        <dsp:cNvPr id="0" name=""/>
        <dsp:cNvSpPr/>
      </dsp:nvSpPr>
      <dsp:spPr>
        <a:xfrm>
          <a:off x="6179366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Death</a:t>
          </a:r>
        </a:p>
      </dsp:txBody>
      <dsp:txXfrm>
        <a:off x="6367863" y="2364326"/>
        <a:ext cx="910146" cy="91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38A9-D63D-498B-81C5-0EFDEAC2C813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E082F-86C3-4B60-95E8-C85C6D7E3CA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614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altLang="bg-BG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5323D1-7AC2-434E-9731-09F9468A4858}" type="slidenum">
              <a:rPr lang="en-US" altLang="bg-BG">
                <a:latin typeface="Calibri" panose="020F0502020204030204" pitchFamily="34" charset="0"/>
              </a:rPr>
              <a:pPr eaLnBrk="1" hangingPunct="1"/>
              <a:t>4</a:t>
            </a:fld>
            <a:endParaRPr lang="en-US" altLang="bg-BG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91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627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86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709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11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68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3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7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5BC3-8B18-4B97-B708-5E4EB9B80DBA}" type="datetimeFigureOut">
              <a:rPr lang="bg-BG" smtClean="0"/>
              <a:t>7.7.2016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626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github.com/FarthorlTeamNew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diagramData" Target="../diagrams/data1.xml"/><Relationship Id="rId26" Type="http://schemas.openxmlformats.org/officeDocument/2006/relationships/image" Target="../media/image18.png"/><Relationship Id="rId3" Type="http://schemas.microsoft.com/office/2007/relationships/media" Target="../media/media2.WAV"/><Relationship Id="rId21" Type="http://schemas.openxmlformats.org/officeDocument/2006/relationships/diagramColors" Target="../diagrams/colors1.xm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1.png"/><Relationship Id="rId25" Type="http://schemas.openxmlformats.org/officeDocument/2006/relationships/image" Target="../media/image17.png"/><Relationship Id="rId2" Type="http://schemas.openxmlformats.org/officeDocument/2006/relationships/audio" Target="../media/media1.WAV"/><Relationship Id="rId16" Type="http://schemas.openxmlformats.org/officeDocument/2006/relationships/notesSlide" Target="../notesSlides/notesSlide1.xml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1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image" Target="../media/image16.png"/><Relationship Id="rId5" Type="http://schemas.microsoft.com/office/2007/relationships/media" Target="../media/media3.WAV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audio" Target="../media/media5.WAV"/><Relationship Id="rId19" Type="http://schemas.openxmlformats.org/officeDocument/2006/relationships/diagramLayout" Target="../diagrams/layout1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microsoft.com/office/2007/relationships/diagramDrawing" Target="../diagrams/drawing1.xml"/><Relationship Id="rId27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264" y="315575"/>
            <a:ext cx="7205472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</a:t>
            </a:r>
            <a:r>
              <a:rPr kumimoji="0" lang="en-US" sz="54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Farthorl</a:t>
            </a:r>
            <a:endParaRPr kumimoji="0" lang="en-US" sz="54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 C# May 2016</a:t>
            </a:r>
          </a:p>
        </p:txBody>
      </p:sp>
    </p:spTree>
    <p:extLst>
      <p:ext uri="{BB962C8B-B14F-4D97-AF65-F5344CB8AC3E}">
        <p14:creationId xmlns:p14="http://schemas.microsoft.com/office/powerpoint/2010/main" val="2619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4816" y="73429"/>
            <a:ext cx="8814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Planned features in the future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1590" y="1498599"/>
            <a:ext cx="461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Fruits can have random side effects, including 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Stopping the Ghosts for a while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Decreasing Ghost speed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Increase Ghost Population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Increase Ghost Speed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Reverse your keyboard </a:t>
            </a:r>
            <a:r>
              <a:rPr lang="en-US" dirty="0" smtClean="0">
                <a:solidFill>
                  <a:srgbClr val="FF0000"/>
                </a:solidFill>
              </a:rPr>
              <a:t>keys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Teleport you to a random location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2208" y="1775598"/>
            <a:ext cx="489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>
                <a:solidFill>
                  <a:srgbClr val="FF0000"/>
                </a:solidFill>
              </a:rPr>
              <a:t>Increased Difficulty Mode with </a:t>
            </a:r>
            <a:r>
              <a:rPr lang="en-US" dirty="0" smtClean="0">
                <a:solidFill>
                  <a:srgbClr val="FF0000"/>
                </a:solidFill>
              </a:rPr>
              <a:t>imp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oved </a:t>
            </a:r>
            <a:r>
              <a:rPr lang="en-US" dirty="0">
                <a:solidFill>
                  <a:srgbClr val="FF0000"/>
                </a:solidFill>
              </a:rPr>
              <a:t>Ghost Pathfinding</a:t>
            </a:r>
          </a:p>
          <a:p>
            <a:r>
              <a:rPr lang="en-US" dirty="0">
                <a:solidFill>
                  <a:srgbClr val="FF0000"/>
                </a:solidFill>
              </a:rPr>
              <a:t>+ If possible, allow Two-Player Multiplayer on a single screen. Who will gather more points for a period of time?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applause-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5702" y="43960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37" y="196770"/>
            <a:ext cx="11520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 in alphabetical order :D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7" y="1821403"/>
            <a:ext cx="2280141" cy="2280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3" y="1586497"/>
            <a:ext cx="2749952" cy="2749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71" y="1316870"/>
            <a:ext cx="2734411" cy="2742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05" y="1316870"/>
            <a:ext cx="3026911" cy="3026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560137"/>
            <a:ext cx="2813882" cy="2638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1" t="15084" r="17113" b="7500"/>
          <a:stretch/>
        </p:blipFill>
        <p:spPr>
          <a:xfrm>
            <a:off x="4963502" y="1120100"/>
            <a:ext cx="2035650" cy="369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13" y="1436088"/>
            <a:ext cx="2788474" cy="27884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20" y="1316870"/>
            <a:ext cx="2996687" cy="2996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06" y="1478778"/>
            <a:ext cx="3684448" cy="27633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3" y="1413379"/>
            <a:ext cx="2930402" cy="2930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799" y="5068749"/>
            <a:ext cx="110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3"/>
              </a:rPr>
              <a:t>GITHUB…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49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7" y="1471234"/>
            <a:ext cx="4820879" cy="2593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96376" y="273952"/>
            <a:ext cx="2743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v. 0.0001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6529" y="273952"/>
            <a:ext cx="2743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v. 0.0003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88" y="1197282"/>
            <a:ext cx="3509982" cy="2154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1" y="3760306"/>
            <a:ext cx="4998495" cy="26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0FB67E-2D99-41B1-AD20-4C4D9189FADB}" type="slidenum">
              <a:rPr lang="en-US" altLang="bg-BG">
                <a:latin typeface="Calibri" panose="020F0502020204030204" pitchFamily="34" charset="0"/>
              </a:rPr>
              <a:pPr eaLnBrk="1" hangingPunct="1"/>
              <a:t>4</a:t>
            </a:fld>
            <a:endParaRPr lang="en-US" altLang="bg-BG">
              <a:latin typeface="Calibri" panose="020F0502020204030204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438400" y="685800"/>
          <a:ext cx="7467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GAMEBEGINNI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nterm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acchomp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HOSTEATEN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fruiteat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extrapac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killed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itle 1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bg-BG" dirty="0">
                <a:solidFill>
                  <a:schemeClr val="accent2">
                    <a:lumMod val="75000"/>
                  </a:schemeClr>
                </a:solidFill>
              </a:rPr>
              <a:t>(Original) Pac-Man Sounds</a:t>
            </a:r>
            <a:br>
              <a:rPr lang="en-US" altLang="bg-B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bg-BG" sz="2800" dirty="0">
                <a:solidFill>
                  <a:schemeClr val="accent2">
                    <a:lumMod val="75000"/>
                  </a:schemeClr>
                </a:solidFill>
              </a:rPr>
              <a:t>Click the speaker to hear it’s sound</a:t>
            </a:r>
          </a:p>
        </p:txBody>
      </p:sp>
    </p:spTree>
    <p:extLst>
      <p:ext uri="{BB962C8B-B14F-4D97-AF65-F5344CB8AC3E}">
        <p14:creationId xmlns:p14="http://schemas.microsoft.com/office/powerpoint/2010/main" val="132123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2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7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53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737" y="99444"/>
            <a:ext cx="10921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 Logic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935482" y="660553"/>
            <a:ext cx="226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Engine: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" y="1513724"/>
            <a:ext cx="5191850" cy="33151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76799" y="1024883"/>
            <a:ext cx="1507375" cy="12801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311369" y="5319837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System.Drawing</a:t>
            </a:r>
            <a:r>
              <a:rPr lang="en-US" dirty="0"/>
              <a:t>;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91" y="1076870"/>
            <a:ext cx="5563992" cy="1176186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661218" y="2099644"/>
            <a:ext cx="1072341" cy="9310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02" y="3136369"/>
            <a:ext cx="6407631" cy="33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9357" y="149321"/>
            <a:ext cx="8461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the drawing continues…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" y="1568080"/>
            <a:ext cx="5592634" cy="4659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07" y="1912244"/>
            <a:ext cx="5162201" cy="3697516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5148350" y="2663722"/>
            <a:ext cx="1504604" cy="109728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2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6758" y="232448"/>
            <a:ext cx="9525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Focus during C# OOP Basics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42970" y="1211194"/>
            <a:ext cx="410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Encapsulation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1206" y="2162232"/>
            <a:ext cx="5749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Extracting methods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B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357" y="3073247"/>
            <a:ext cx="82362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FF0000"/>
                </a:solidFill>
                <a:effectLst/>
              </a:rPr>
              <a:t>Inheritance</a:t>
            </a:r>
            <a:r>
              <a:rPr lang="en-US" sz="5400" b="1" dirty="0">
                <a:ln/>
                <a:solidFill>
                  <a:srgbClr val="FF0000"/>
                </a:solidFill>
              </a:rPr>
              <a:t> </a:t>
            </a:r>
            <a:r>
              <a:rPr lang="en-US" sz="5400" b="1" dirty="0" smtClean="0">
                <a:ln/>
                <a:solidFill>
                  <a:srgbClr val="FF0000"/>
                </a:solidFill>
              </a:rPr>
              <a:t>/ Polymorphism</a:t>
            </a:r>
            <a:endParaRPr lang="en-US" sz="5400" b="1" cap="none" spc="0" dirty="0" smtClean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17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0008" y="274011"/>
            <a:ext cx="3739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59" y="1317394"/>
            <a:ext cx="4762500" cy="3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5" y="1317394"/>
            <a:ext cx="50546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7225" y="190884"/>
            <a:ext cx="4413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Promises kept: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7" t="19835" r="28457" b="19991"/>
          <a:stretch/>
        </p:blipFill>
        <p:spPr>
          <a:xfrm>
            <a:off x="474740" y="1305098"/>
            <a:ext cx="3398983" cy="2693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3" y="2444291"/>
            <a:ext cx="2305210" cy="414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3760" y="1230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733310" y="1330345"/>
            <a:ext cx="4921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new features implemented: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Reduced CPU usage by around 75% by combining different tasks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Simplified the gaming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Extracted various global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Game Menu is now more user-friendly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Added collision detection for 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Implemented method to place fruits on random available places on the map</a:t>
            </a:r>
          </a:p>
        </p:txBody>
      </p:sp>
    </p:spTree>
    <p:extLst>
      <p:ext uri="{BB962C8B-B14F-4D97-AF65-F5344CB8AC3E}">
        <p14:creationId xmlns:p14="http://schemas.microsoft.com/office/powerpoint/2010/main" val="5645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189</Words>
  <Application>Microsoft Office PowerPoint</Application>
  <PresentationFormat>Widescreen</PresentationFormat>
  <Paragraphs>43</Paragraphs>
  <Slides>11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(Original) Pac-Man Sounds Click the speaker to hear it’s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</dc:creator>
  <cp:lastModifiedBy>Petar</cp:lastModifiedBy>
  <cp:revision>26</cp:revision>
  <dcterms:created xsi:type="dcterms:W3CDTF">2016-07-07T06:15:31Z</dcterms:created>
  <dcterms:modified xsi:type="dcterms:W3CDTF">2016-07-07T08:01:43Z</dcterms:modified>
</cp:coreProperties>
</file>