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4" r:id="rId2"/>
    <p:sldId id="262" r:id="rId3"/>
    <p:sldId id="265" r:id="rId4"/>
    <p:sldId id="266" r:id="rId5"/>
    <p:sldId id="267" r:id="rId6"/>
    <p:sldId id="270" r:id="rId7"/>
    <p:sldId id="278" r:id="rId8"/>
    <p:sldId id="277" r:id="rId9"/>
    <p:sldId id="276" r:id="rId10"/>
    <p:sldId id="275" r:id="rId11"/>
    <p:sldId id="273" r:id="rId12"/>
    <p:sldId id="268" r:id="rId13"/>
    <p:sldId id="274" r:id="rId1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A1AB34-D441-49EC-895A-5279C026E247}" type="doc">
      <dgm:prSet loTypeId="urn:microsoft.com/office/officeart/2005/8/layout/venn3" loCatId="relationship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7681EF-0A44-4D06-8FDB-B474CBD43EA9}">
      <dgm:prSet phldrT="[Text]"/>
      <dgm:spPr/>
      <dgm:t>
        <a:bodyPr/>
        <a:lstStyle/>
        <a:p>
          <a:r>
            <a:rPr lang="en-US" smtClean="0"/>
            <a:t>Ready!</a:t>
          </a:r>
          <a:endParaRPr lang="en-US"/>
        </a:p>
      </dgm:t>
    </dgm:pt>
    <dgm:pt modelId="{3C7B0E55-3C5A-48BC-9C37-1365E97AD834}" type="parTrans" cxnId="{ED9A208C-1F5E-44AA-892D-8BE57E6120F4}">
      <dgm:prSet/>
      <dgm:spPr/>
      <dgm:t>
        <a:bodyPr/>
        <a:lstStyle/>
        <a:p>
          <a:endParaRPr lang="en-US"/>
        </a:p>
      </dgm:t>
    </dgm:pt>
    <dgm:pt modelId="{200F8244-B705-4550-BC00-A076ABB03F0C}" type="sibTrans" cxnId="{ED9A208C-1F5E-44AA-892D-8BE57E6120F4}">
      <dgm:prSet/>
      <dgm:spPr/>
      <dgm:t>
        <a:bodyPr/>
        <a:lstStyle/>
        <a:p>
          <a:endParaRPr lang="en-US"/>
        </a:p>
      </dgm:t>
    </dgm:pt>
    <dgm:pt modelId="{14D417B0-F11D-4A95-B2A1-7AA8C90A2589}">
      <dgm:prSet phldrT="[Text]"/>
      <dgm:spPr/>
      <dgm:t>
        <a:bodyPr/>
        <a:lstStyle/>
        <a:p>
          <a:r>
            <a:rPr lang="en-US" smtClean="0"/>
            <a:t>Intermission</a:t>
          </a:r>
          <a:endParaRPr lang="en-US"/>
        </a:p>
      </dgm:t>
    </dgm:pt>
    <dgm:pt modelId="{E04B0B8B-E704-48CB-9785-9D228434BEAD}" type="parTrans" cxnId="{18289179-9081-4690-9AA7-FDA0B7FF4B14}">
      <dgm:prSet/>
      <dgm:spPr/>
      <dgm:t>
        <a:bodyPr/>
        <a:lstStyle/>
        <a:p>
          <a:endParaRPr lang="en-US"/>
        </a:p>
      </dgm:t>
    </dgm:pt>
    <dgm:pt modelId="{99376CA7-90B9-4C6B-970D-DAB5AA9F0F07}" type="sibTrans" cxnId="{18289179-9081-4690-9AA7-FDA0B7FF4B14}">
      <dgm:prSet/>
      <dgm:spPr/>
      <dgm:t>
        <a:bodyPr/>
        <a:lstStyle/>
        <a:p>
          <a:endParaRPr lang="en-US"/>
        </a:p>
      </dgm:t>
    </dgm:pt>
    <dgm:pt modelId="{AC1CC796-E45B-43FD-8D8A-B96A988F467F}">
      <dgm:prSet phldrT="[Text]"/>
      <dgm:spPr/>
      <dgm:t>
        <a:bodyPr/>
        <a:lstStyle/>
        <a:p>
          <a:r>
            <a:rPr lang="en-US" smtClean="0"/>
            <a:t>Eating Dots</a:t>
          </a:r>
          <a:endParaRPr lang="en-US"/>
        </a:p>
      </dgm:t>
    </dgm:pt>
    <dgm:pt modelId="{79D4137B-8D6B-491A-B21E-B5462DC349F7}" type="parTrans" cxnId="{4306B7F9-E6E9-4BDE-B32C-04533727467E}">
      <dgm:prSet/>
      <dgm:spPr/>
      <dgm:t>
        <a:bodyPr/>
        <a:lstStyle/>
        <a:p>
          <a:endParaRPr lang="en-US"/>
        </a:p>
      </dgm:t>
    </dgm:pt>
    <dgm:pt modelId="{472E6D28-37E5-45B3-ADC4-BA5FD1F78B79}" type="sibTrans" cxnId="{4306B7F9-E6E9-4BDE-B32C-04533727467E}">
      <dgm:prSet/>
      <dgm:spPr/>
      <dgm:t>
        <a:bodyPr/>
        <a:lstStyle/>
        <a:p>
          <a:endParaRPr lang="en-US"/>
        </a:p>
      </dgm:t>
    </dgm:pt>
    <dgm:pt modelId="{D8637455-1525-49A8-B6A6-6A60B47FDC88}">
      <dgm:prSet phldrT="[Text]"/>
      <dgm:spPr/>
      <dgm:t>
        <a:bodyPr/>
        <a:lstStyle/>
        <a:p>
          <a:r>
            <a:rPr lang="en-US" smtClean="0"/>
            <a:t>Eating Ghost</a:t>
          </a:r>
          <a:endParaRPr lang="en-US"/>
        </a:p>
      </dgm:t>
    </dgm:pt>
    <dgm:pt modelId="{6ECE1CFA-E946-4C89-849C-0E0C904CE51D}" type="parTrans" cxnId="{157C37C5-F21C-4A29-ACFC-30FEB3B854D9}">
      <dgm:prSet/>
      <dgm:spPr/>
      <dgm:t>
        <a:bodyPr/>
        <a:lstStyle/>
        <a:p>
          <a:endParaRPr lang="en-US"/>
        </a:p>
      </dgm:t>
    </dgm:pt>
    <dgm:pt modelId="{A765953C-9D67-49DD-A78B-0ED35B3C712E}" type="sibTrans" cxnId="{157C37C5-F21C-4A29-ACFC-30FEB3B854D9}">
      <dgm:prSet/>
      <dgm:spPr/>
      <dgm:t>
        <a:bodyPr/>
        <a:lstStyle/>
        <a:p>
          <a:endParaRPr lang="en-US"/>
        </a:p>
      </dgm:t>
    </dgm:pt>
    <dgm:pt modelId="{9272920D-4C83-45E6-89DE-AE137C8DA633}">
      <dgm:prSet phldrT="[Text]"/>
      <dgm:spPr/>
      <dgm:t>
        <a:bodyPr/>
        <a:lstStyle/>
        <a:p>
          <a:r>
            <a:rPr lang="en-US" smtClean="0"/>
            <a:t>Eating Fruit</a:t>
          </a:r>
          <a:endParaRPr lang="en-US"/>
        </a:p>
      </dgm:t>
    </dgm:pt>
    <dgm:pt modelId="{67099927-E3B0-48D8-AECF-466A77463F9B}" type="parTrans" cxnId="{7E459102-11E4-4FC6-AE72-CC1ECB090319}">
      <dgm:prSet/>
      <dgm:spPr/>
      <dgm:t>
        <a:bodyPr/>
        <a:lstStyle/>
        <a:p>
          <a:endParaRPr lang="en-US"/>
        </a:p>
      </dgm:t>
    </dgm:pt>
    <dgm:pt modelId="{C2B722D6-AF3C-4A17-B819-3868BBD89927}" type="sibTrans" cxnId="{7E459102-11E4-4FC6-AE72-CC1ECB090319}">
      <dgm:prSet/>
      <dgm:spPr/>
      <dgm:t>
        <a:bodyPr/>
        <a:lstStyle/>
        <a:p>
          <a:endParaRPr lang="en-US"/>
        </a:p>
      </dgm:t>
    </dgm:pt>
    <dgm:pt modelId="{3CA4F981-8677-4A98-8CDC-2673EBF4A7B2}">
      <dgm:prSet phldrT="[Text]"/>
      <dgm:spPr/>
      <dgm:t>
        <a:bodyPr/>
        <a:lstStyle/>
        <a:p>
          <a:r>
            <a:rPr lang="en-US" smtClean="0"/>
            <a:t>Extra Life</a:t>
          </a:r>
          <a:endParaRPr lang="en-US"/>
        </a:p>
      </dgm:t>
    </dgm:pt>
    <dgm:pt modelId="{4CE07401-2C2E-48E6-AE31-8FA9180AF87C}" type="parTrans" cxnId="{13AEC6C3-F0E9-48A9-BC58-BEC7BD1D2159}">
      <dgm:prSet/>
      <dgm:spPr/>
      <dgm:t>
        <a:bodyPr/>
        <a:lstStyle/>
        <a:p>
          <a:endParaRPr lang="en-US"/>
        </a:p>
      </dgm:t>
    </dgm:pt>
    <dgm:pt modelId="{7276F208-BC12-4E66-8900-C3635F6FC8C5}" type="sibTrans" cxnId="{13AEC6C3-F0E9-48A9-BC58-BEC7BD1D2159}">
      <dgm:prSet/>
      <dgm:spPr/>
      <dgm:t>
        <a:bodyPr/>
        <a:lstStyle/>
        <a:p>
          <a:endParaRPr lang="en-US"/>
        </a:p>
      </dgm:t>
    </dgm:pt>
    <dgm:pt modelId="{C7E1B0C0-FE0C-40D3-9007-556D8FFCC9DD}">
      <dgm:prSet phldrT="[Text]"/>
      <dgm:spPr/>
      <dgm:t>
        <a:bodyPr/>
        <a:lstStyle/>
        <a:p>
          <a:r>
            <a:rPr lang="en-US" smtClean="0"/>
            <a:t>Death</a:t>
          </a:r>
          <a:endParaRPr lang="en-US"/>
        </a:p>
      </dgm:t>
    </dgm:pt>
    <dgm:pt modelId="{BEEFEFFC-2B47-4B4E-880E-20CB1C910042}" type="parTrans" cxnId="{69ED00DF-C274-4938-B6BC-BE9CB9AC2372}">
      <dgm:prSet/>
      <dgm:spPr/>
      <dgm:t>
        <a:bodyPr/>
        <a:lstStyle/>
        <a:p>
          <a:endParaRPr lang="en-US"/>
        </a:p>
      </dgm:t>
    </dgm:pt>
    <dgm:pt modelId="{92231D13-CD58-491E-BA1C-1D36BEABB978}" type="sibTrans" cxnId="{69ED00DF-C274-4938-B6BC-BE9CB9AC2372}">
      <dgm:prSet/>
      <dgm:spPr/>
      <dgm:t>
        <a:bodyPr/>
        <a:lstStyle/>
        <a:p>
          <a:endParaRPr lang="en-US"/>
        </a:p>
      </dgm:t>
    </dgm:pt>
    <dgm:pt modelId="{2AC96C6F-22A7-4580-9009-546327E6DEB0}" type="pres">
      <dgm:prSet presAssocID="{D0A1AB34-D441-49EC-895A-5279C026E24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5DE814-F958-44D0-AF32-86E45DBAE4D0}" type="pres">
      <dgm:prSet presAssocID="{C37681EF-0A44-4D06-8FDB-B474CBD43EA9}" presName="Name5" presStyleLbl="venn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443624-2648-4740-9A26-18E64D4CEF5B}" type="pres">
      <dgm:prSet presAssocID="{200F8244-B705-4550-BC00-A076ABB03F0C}" presName="space" presStyleCnt="0"/>
      <dgm:spPr/>
    </dgm:pt>
    <dgm:pt modelId="{2F8EF0A4-3A50-4E89-98EF-E06633EE22B0}" type="pres">
      <dgm:prSet presAssocID="{14D417B0-F11D-4A95-B2A1-7AA8C90A2589}" presName="Name5" presStyleLbl="venn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F8919-133F-4408-B67E-AF7DD5F276AE}" type="pres">
      <dgm:prSet presAssocID="{99376CA7-90B9-4C6B-970D-DAB5AA9F0F07}" presName="space" presStyleCnt="0"/>
      <dgm:spPr/>
    </dgm:pt>
    <dgm:pt modelId="{4384D92C-140C-4082-A3BC-E735537AA440}" type="pres">
      <dgm:prSet presAssocID="{AC1CC796-E45B-43FD-8D8A-B96A988F467F}" presName="Name5" presStyleLbl="venn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E5D890-3982-4F34-986F-F90375C55D80}" type="pres">
      <dgm:prSet presAssocID="{472E6D28-37E5-45B3-ADC4-BA5FD1F78B79}" presName="space" presStyleCnt="0"/>
      <dgm:spPr/>
    </dgm:pt>
    <dgm:pt modelId="{302393EA-F3A2-4456-9B4F-9FF2D25FD3CC}" type="pres">
      <dgm:prSet presAssocID="{D8637455-1525-49A8-B6A6-6A60B47FDC88}" presName="Name5" presStyleLbl="venn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60BF9C-1649-42E4-988A-0CEA43442257}" type="pres">
      <dgm:prSet presAssocID="{A765953C-9D67-49DD-A78B-0ED35B3C712E}" presName="space" presStyleCnt="0"/>
      <dgm:spPr/>
    </dgm:pt>
    <dgm:pt modelId="{6BFF998E-C1B6-4D65-88FF-185AF3A711CF}" type="pres">
      <dgm:prSet presAssocID="{9272920D-4C83-45E6-89DE-AE137C8DA633}" presName="Name5" presStyleLbl="venn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79765D-1412-4298-8755-BF68F7BE65D2}" type="pres">
      <dgm:prSet presAssocID="{C2B722D6-AF3C-4A17-B819-3868BBD89927}" presName="space" presStyleCnt="0"/>
      <dgm:spPr/>
    </dgm:pt>
    <dgm:pt modelId="{1CD98C50-D075-4FEE-9DCD-D8444C07051C}" type="pres">
      <dgm:prSet presAssocID="{3CA4F981-8677-4A98-8CDC-2673EBF4A7B2}" presName="Name5" presStyleLbl="venn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43C2B3-1182-4AF9-AE09-ED24982E22A2}" type="pres">
      <dgm:prSet presAssocID="{7276F208-BC12-4E66-8900-C3635F6FC8C5}" presName="space" presStyleCnt="0"/>
      <dgm:spPr/>
    </dgm:pt>
    <dgm:pt modelId="{53E2735B-DEE5-4875-A94C-79888F3164E8}" type="pres">
      <dgm:prSet presAssocID="{C7E1B0C0-FE0C-40D3-9007-556D8FFCC9DD}" presName="Name5" presStyleLbl="venn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9A208C-1F5E-44AA-892D-8BE57E6120F4}" srcId="{D0A1AB34-D441-49EC-895A-5279C026E247}" destId="{C37681EF-0A44-4D06-8FDB-B474CBD43EA9}" srcOrd="0" destOrd="0" parTransId="{3C7B0E55-3C5A-48BC-9C37-1365E97AD834}" sibTransId="{200F8244-B705-4550-BC00-A076ABB03F0C}"/>
    <dgm:cxn modelId="{2BC16F0D-A308-48B2-AEF8-673ED09E38A8}" type="presOf" srcId="{14D417B0-F11D-4A95-B2A1-7AA8C90A2589}" destId="{2F8EF0A4-3A50-4E89-98EF-E06633EE22B0}" srcOrd="0" destOrd="0" presId="urn:microsoft.com/office/officeart/2005/8/layout/venn3"/>
    <dgm:cxn modelId="{7E459102-11E4-4FC6-AE72-CC1ECB090319}" srcId="{D0A1AB34-D441-49EC-895A-5279C026E247}" destId="{9272920D-4C83-45E6-89DE-AE137C8DA633}" srcOrd="4" destOrd="0" parTransId="{67099927-E3B0-48D8-AECF-466A77463F9B}" sibTransId="{C2B722D6-AF3C-4A17-B819-3868BBD89927}"/>
    <dgm:cxn modelId="{18289179-9081-4690-9AA7-FDA0B7FF4B14}" srcId="{D0A1AB34-D441-49EC-895A-5279C026E247}" destId="{14D417B0-F11D-4A95-B2A1-7AA8C90A2589}" srcOrd="1" destOrd="0" parTransId="{E04B0B8B-E704-48CB-9785-9D228434BEAD}" sibTransId="{99376CA7-90B9-4C6B-970D-DAB5AA9F0F07}"/>
    <dgm:cxn modelId="{CFBAFA09-8C4E-4934-B470-9BFA62A66270}" type="presOf" srcId="{AC1CC796-E45B-43FD-8D8A-B96A988F467F}" destId="{4384D92C-140C-4082-A3BC-E735537AA440}" srcOrd="0" destOrd="0" presId="urn:microsoft.com/office/officeart/2005/8/layout/venn3"/>
    <dgm:cxn modelId="{F17CF4D8-CE04-42F9-B79B-84094F7352A1}" type="presOf" srcId="{C7E1B0C0-FE0C-40D3-9007-556D8FFCC9DD}" destId="{53E2735B-DEE5-4875-A94C-79888F3164E8}" srcOrd="0" destOrd="0" presId="urn:microsoft.com/office/officeart/2005/8/layout/venn3"/>
    <dgm:cxn modelId="{4306B7F9-E6E9-4BDE-B32C-04533727467E}" srcId="{D0A1AB34-D441-49EC-895A-5279C026E247}" destId="{AC1CC796-E45B-43FD-8D8A-B96A988F467F}" srcOrd="2" destOrd="0" parTransId="{79D4137B-8D6B-491A-B21E-B5462DC349F7}" sibTransId="{472E6D28-37E5-45B3-ADC4-BA5FD1F78B79}"/>
    <dgm:cxn modelId="{893A9AF8-EE60-437E-80ED-E8EA45311640}" type="presOf" srcId="{3CA4F981-8677-4A98-8CDC-2673EBF4A7B2}" destId="{1CD98C50-D075-4FEE-9DCD-D8444C07051C}" srcOrd="0" destOrd="0" presId="urn:microsoft.com/office/officeart/2005/8/layout/venn3"/>
    <dgm:cxn modelId="{9408F6A3-3162-4F5C-9C30-E1E0760ADE43}" type="presOf" srcId="{D0A1AB34-D441-49EC-895A-5279C026E247}" destId="{2AC96C6F-22A7-4580-9009-546327E6DEB0}" srcOrd="0" destOrd="0" presId="urn:microsoft.com/office/officeart/2005/8/layout/venn3"/>
    <dgm:cxn modelId="{359FEAC2-5374-4777-B6B7-0E8D4ACDC670}" type="presOf" srcId="{C37681EF-0A44-4D06-8FDB-B474CBD43EA9}" destId="{BB5DE814-F958-44D0-AF32-86E45DBAE4D0}" srcOrd="0" destOrd="0" presId="urn:microsoft.com/office/officeart/2005/8/layout/venn3"/>
    <dgm:cxn modelId="{157C37C5-F21C-4A29-ACFC-30FEB3B854D9}" srcId="{D0A1AB34-D441-49EC-895A-5279C026E247}" destId="{D8637455-1525-49A8-B6A6-6A60B47FDC88}" srcOrd="3" destOrd="0" parTransId="{6ECE1CFA-E946-4C89-849C-0E0C904CE51D}" sibTransId="{A765953C-9D67-49DD-A78B-0ED35B3C712E}"/>
    <dgm:cxn modelId="{69ED00DF-C274-4938-B6BC-BE9CB9AC2372}" srcId="{D0A1AB34-D441-49EC-895A-5279C026E247}" destId="{C7E1B0C0-FE0C-40D3-9007-556D8FFCC9DD}" srcOrd="6" destOrd="0" parTransId="{BEEFEFFC-2B47-4B4E-880E-20CB1C910042}" sibTransId="{92231D13-CD58-491E-BA1C-1D36BEABB978}"/>
    <dgm:cxn modelId="{F777322D-7167-4DE8-840A-7389188B6076}" type="presOf" srcId="{D8637455-1525-49A8-B6A6-6A60B47FDC88}" destId="{302393EA-F3A2-4456-9B4F-9FF2D25FD3CC}" srcOrd="0" destOrd="0" presId="urn:microsoft.com/office/officeart/2005/8/layout/venn3"/>
    <dgm:cxn modelId="{17F82BB1-2E00-4817-B722-14E0495DA3B4}" type="presOf" srcId="{9272920D-4C83-45E6-89DE-AE137C8DA633}" destId="{6BFF998E-C1B6-4D65-88FF-185AF3A711CF}" srcOrd="0" destOrd="0" presId="urn:microsoft.com/office/officeart/2005/8/layout/venn3"/>
    <dgm:cxn modelId="{13AEC6C3-F0E9-48A9-BC58-BEC7BD1D2159}" srcId="{D0A1AB34-D441-49EC-895A-5279C026E247}" destId="{3CA4F981-8677-4A98-8CDC-2673EBF4A7B2}" srcOrd="5" destOrd="0" parTransId="{4CE07401-2C2E-48E6-AE31-8FA9180AF87C}" sibTransId="{7276F208-BC12-4E66-8900-C3635F6FC8C5}"/>
    <dgm:cxn modelId="{6455B669-A22C-4157-ABF6-91793A7EE0F9}" type="presParOf" srcId="{2AC96C6F-22A7-4580-9009-546327E6DEB0}" destId="{BB5DE814-F958-44D0-AF32-86E45DBAE4D0}" srcOrd="0" destOrd="0" presId="urn:microsoft.com/office/officeart/2005/8/layout/venn3"/>
    <dgm:cxn modelId="{5C169961-7BB4-4D10-BD81-A05AC30C37E6}" type="presParOf" srcId="{2AC96C6F-22A7-4580-9009-546327E6DEB0}" destId="{C2443624-2648-4740-9A26-18E64D4CEF5B}" srcOrd="1" destOrd="0" presId="urn:microsoft.com/office/officeart/2005/8/layout/venn3"/>
    <dgm:cxn modelId="{68F4EF4E-5F3B-4778-BA3E-F412BF2F88BE}" type="presParOf" srcId="{2AC96C6F-22A7-4580-9009-546327E6DEB0}" destId="{2F8EF0A4-3A50-4E89-98EF-E06633EE22B0}" srcOrd="2" destOrd="0" presId="urn:microsoft.com/office/officeart/2005/8/layout/venn3"/>
    <dgm:cxn modelId="{1D2A69AA-60EB-4CAF-9887-4D3C742664F3}" type="presParOf" srcId="{2AC96C6F-22A7-4580-9009-546327E6DEB0}" destId="{ABBF8919-133F-4408-B67E-AF7DD5F276AE}" srcOrd="3" destOrd="0" presId="urn:microsoft.com/office/officeart/2005/8/layout/venn3"/>
    <dgm:cxn modelId="{C039C733-1890-4B8E-858C-E65EF52A0412}" type="presParOf" srcId="{2AC96C6F-22A7-4580-9009-546327E6DEB0}" destId="{4384D92C-140C-4082-A3BC-E735537AA440}" srcOrd="4" destOrd="0" presId="urn:microsoft.com/office/officeart/2005/8/layout/venn3"/>
    <dgm:cxn modelId="{EBD79D39-8592-4EA3-9935-A9D55473B8B7}" type="presParOf" srcId="{2AC96C6F-22A7-4580-9009-546327E6DEB0}" destId="{C6E5D890-3982-4F34-986F-F90375C55D80}" srcOrd="5" destOrd="0" presId="urn:microsoft.com/office/officeart/2005/8/layout/venn3"/>
    <dgm:cxn modelId="{E37FAC1D-B90E-4D4E-9A52-0B77AF09C427}" type="presParOf" srcId="{2AC96C6F-22A7-4580-9009-546327E6DEB0}" destId="{302393EA-F3A2-4456-9B4F-9FF2D25FD3CC}" srcOrd="6" destOrd="0" presId="urn:microsoft.com/office/officeart/2005/8/layout/venn3"/>
    <dgm:cxn modelId="{9E559006-B7A0-4F1D-B7D4-EFE5ED6C60A8}" type="presParOf" srcId="{2AC96C6F-22A7-4580-9009-546327E6DEB0}" destId="{5260BF9C-1649-42E4-988A-0CEA43442257}" srcOrd="7" destOrd="0" presId="urn:microsoft.com/office/officeart/2005/8/layout/venn3"/>
    <dgm:cxn modelId="{9433738B-F819-4357-A5A0-FE0BA7BAC8F1}" type="presParOf" srcId="{2AC96C6F-22A7-4580-9009-546327E6DEB0}" destId="{6BFF998E-C1B6-4D65-88FF-185AF3A711CF}" srcOrd="8" destOrd="0" presId="urn:microsoft.com/office/officeart/2005/8/layout/venn3"/>
    <dgm:cxn modelId="{879E77DA-150B-468B-B759-4B3BC002FF16}" type="presParOf" srcId="{2AC96C6F-22A7-4580-9009-546327E6DEB0}" destId="{BD79765D-1412-4298-8755-BF68F7BE65D2}" srcOrd="9" destOrd="0" presId="urn:microsoft.com/office/officeart/2005/8/layout/venn3"/>
    <dgm:cxn modelId="{B809F6AD-99DD-49A2-993A-5CEC7E5A1A6D}" type="presParOf" srcId="{2AC96C6F-22A7-4580-9009-546327E6DEB0}" destId="{1CD98C50-D075-4FEE-9DCD-D8444C07051C}" srcOrd="10" destOrd="0" presId="urn:microsoft.com/office/officeart/2005/8/layout/venn3"/>
    <dgm:cxn modelId="{08514A65-121C-4E8C-871D-8FFEFA9B75F4}" type="presParOf" srcId="{2AC96C6F-22A7-4580-9009-546327E6DEB0}" destId="{4243C2B3-1182-4AF9-AE09-ED24982E22A2}" srcOrd="11" destOrd="0" presId="urn:microsoft.com/office/officeart/2005/8/layout/venn3"/>
    <dgm:cxn modelId="{D3EBB60E-B4E1-4BA9-83F2-4E6F87B12069}" type="presParOf" srcId="{2AC96C6F-22A7-4580-9009-546327E6DEB0}" destId="{53E2735B-DEE5-4875-A94C-79888F3164E8}" srcOrd="1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DE814-F958-44D0-AF32-86E45DBAE4D0}">
      <dsp:nvSpPr>
        <dsp:cNvPr id="0" name=""/>
        <dsp:cNvSpPr/>
      </dsp:nvSpPr>
      <dsp:spPr>
        <a:xfrm>
          <a:off x="1093" y="2175829"/>
          <a:ext cx="1287140" cy="12871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0836" tIns="15240" rIns="70836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Ready!</a:t>
          </a:r>
          <a:endParaRPr lang="en-US" sz="1200" kern="1200"/>
        </a:p>
      </dsp:txBody>
      <dsp:txXfrm>
        <a:off x="189590" y="2364326"/>
        <a:ext cx="910146" cy="910146"/>
      </dsp:txXfrm>
    </dsp:sp>
    <dsp:sp modelId="{2F8EF0A4-3A50-4E89-98EF-E06633EE22B0}">
      <dsp:nvSpPr>
        <dsp:cNvPr id="0" name=""/>
        <dsp:cNvSpPr/>
      </dsp:nvSpPr>
      <dsp:spPr>
        <a:xfrm>
          <a:off x="1030805" y="2175829"/>
          <a:ext cx="1287140" cy="12871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0836" tIns="15240" rIns="70836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Intermission</a:t>
          </a:r>
          <a:endParaRPr lang="en-US" sz="1200" kern="1200"/>
        </a:p>
      </dsp:txBody>
      <dsp:txXfrm>
        <a:off x="1219302" y="2364326"/>
        <a:ext cx="910146" cy="910146"/>
      </dsp:txXfrm>
    </dsp:sp>
    <dsp:sp modelId="{4384D92C-140C-4082-A3BC-E735537AA440}">
      <dsp:nvSpPr>
        <dsp:cNvPr id="0" name=""/>
        <dsp:cNvSpPr/>
      </dsp:nvSpPr>
      <dsp:spPr>
        <a:xfrm>
          <a:off x="2060517" y="2175829"/>
          <a:ext cx="1287140" cy="12871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0836" tIns="15240" rIns="70836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Eating Dots</a:t>
          </a:r>
          <a:endParaRPr lang="en-US" sz="1200" kern="1200"/>
        </a:p>
      </dsp:txBody>
      <dsp:txXfrm>
        <a:off x="2249014" y="2364326"/>
        <a:ext cx="910146" cy="910146"/>
      </dsp:txXfrm>
    </dsp:sp>
    <dsp:sp modelId="{302393EA-F3A2-4456-9B4F-9FF2D25FD3CC}">
      <dsp:nvSpPr>
        <dsp:cNvPr id="0" name=""/>
        <dsp:cNvSpPr/>
      </dsp:nvSpPr>
      <dsp:spPr>
        <a:xfrm>
          <a:off x="3090229" y="2175829"/>
          <a:ext cx="1287140" cy="12871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0836" tIns="15240" rIns="70836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Eating Ghost</a:t>
          </a:r>
          <a:endParaRPr lang="en-US" sz="1200" kern="1200"/>
        </a:p>
      </dsp:txBody>
      <dsp:txXfrm>
        <a:off x="3278726" y="2364326"/>
        <a:ext cx="910146" cy="910146"/>
      </dsp:txXfrm>
    </dsp:sp>
    <dsp:sp modelId="{6BFF998E-C1B6-4D65-88FF-185AF3A711CF}">
      <dsp:nvSpPr>
        <dsp:cNvPr id="0" name=""/>
        <dsp:cNvSpPr/>
      </dsp:nvSpPr>
      <dsp:spPr>
        <a:xfrm>
          <a:off x="4119942" y="2175829"/>
          <a:ext cx="1287140" cy="12871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0836" tIns="15240" rIns="70836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Eating Fruit</a:t>
          </a:r>
          <a:endParaRPr lang="en-US" sz="1200" kern="1200"/>
        </a:p>
      </dsp:txBody>
      <dsp:txXfrm>
        <a:off x="4308439" y="2364326"/>
        <a:ext cx="910146" cy="910146"/>
      </dsp:txXfrm>
    </dsp:sp>
    <dsp:sp modelId="{1CD98C50-D075-4FEE-9DCD-D8444C07051C}">
      <dsp:nvSpPr>
        <dsp:cNvPr id="0" name=""/>
        <dsp:cNvSpPr/>
      </dsp:nvSpPr>
      <dsp:spPr>
        <a:xfrm>
          <a:off x="5149654" y="2175829"/>
          <a:ext cx="1287140" cy="12871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0836" tIns="15240" rIns="70836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Extra Life</a:t>
          </a:r>
          <a:endParaRPr lang="en-US" sz="1200" kern="1200"/>
        </a:p>
      </dsp:txBody>
      <dsp:txXfrm>
        <a:off x="5338151" y="2364326"/>
        <a:ext cx="910146" cy="910146"/>
      </dsp:txXfrm>
    </dsp:sp>
    <dsp:sp modelId="{53E2735B-DEE5-4875-A94C-79888F3164E8}">
      <dsp:nvSpPr>
        <dsp:cNvPr id="0" name=""/>
        <dsp:cNvSpPr/>
      </dsp:nvSpPr>
      <dsp:spPr>
        <a:xfrm>
          <a:off x="6179366" y="2175829"/>
          <a:ext cx="1287140" cy="12871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0836" tIns="15240" rIns="70836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Death</a:t>
          </a:r>
          <a:endParaRPr lang="en-US" sz="1200" kern="1200"/>
        </a:p>
      </dsp:txBody>
      <dsp:txXfrm>
        <a:off x="6367863" y="2364326"/>
        <a:ext cx="910146" cy="910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46509-AA6D-4D6A-9C11-53B04CDA234C}" type="datetimeFigureOut">
              <a:rPr lang="bg-BG" smtClean="0"/>
              <a:t>15.6.2016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558AD-9F35-4228-BC3B-CA5A987DF8D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934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 altLang="bg-BG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5323D1-7AC2-434E-9731-09F9468A4858}" type="slidenum">
              <a:rPr lang="en-US" altLang="bg-BG">
                <a:latin typeface="Calibri" panose="020F0502020204030204" pitchFamily="34" charset="0"/>
              </a:rPr>
              <a:pPr eaLnBrk="1" hangingPunct="1"/>
              <a:t>6</a:t>
            </a:fld>
            <a:endParaRPr lang="en-US" altLang="bg-BG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97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5BC3-8B18-4B97-B708-5E4EB9B80DBA}" type="datetimeFigureOut">
              <a:rPr lang="bg-BG" smtClean="0"/>
              <a:t>15.6.2016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36EE-2865-494D-B5BB-CB1BB69898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853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5BC3-8B18-4B97-B708-5E4EB9B80DBA}" type="datetimeFigureOut">
              <a:rPr lang="bg-BG" smtClean="0"/>
              <a:t>15.6.2016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36EE-2865-494D-B5BB-CB1BB69898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922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5BC3-8B18-4B97-B708-5E4EB9B80DBA}" type="datetimeFigureOut">
              <a:rPr lang="bg-BG" smtClean="0"/>
              <a:t>15.6.2016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36EE-2865-494D-B5BB-CB1BB69898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912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5BC3-8B18-4B97-B708-5E4EB9B80DBA}" type="datetimeFigureOut">
              <a:rPr lang="bg-BG" smtClean="0"/>
              <a:t>15.6.2016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36EE-2865-494D-B5BB-CB1BB69898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103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5BC3-8B18-4B97-B708-5E4EB9B80DBA}" type="datetimeFigureOut">
              <a:rPr lang="bg-BG" smtClean="0"/>
              <a:t>15.6.2016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36EE-2865-494D-B5BB-CB1BB69898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22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5BC3-8B18-4B97-B708-5E4EB9B80DBA}" type="datetimeFigureOut">
              <a:rPr lang="bg-BG" smtClean="0"/>
              <a:t>15.6.2016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36EE-2865-494D-B5BB-CB1BB69898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5100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5BC3-8B18-4B97-B708-5E4EB9B80DBA}" type="datetimeFigureOut">
              <a:rPr lang="bg-BG" smtClean="0"/>
              <a:t>15.6.2016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36EE-2865-494D-B5BB-CB1BB69898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7006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5BC3-8B18-4B97-B708-5E4EB9B80DBA}" type="datetimeFigureOut">
              <a:rPr lang="bg-BG" smtClean="0"/>
              <a:t>15.6.2016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36EE-2865-494D-B5BB-CB1BB69898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185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5BC3-8B18-4B97-B708-5E4EB9B80DBA}" type="datetimeFigureOut">
              <a:rPr lang="bg-BG" smtClean="0"/>
              <a:t>15.6.2016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36EE-2865-494D-B5BB-CB1BB69898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112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5BC3-8B18-4B97-B708-5E4EB9B80DBA}" type="datetimeFigureOut">
              <a:rPr lang="bg-BG" smtClean="0"/>
              <a:t>15.6.2016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36EE-2865-494D-B5BB-CB1BB69898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909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5BC3-8B18-4B97-B708-5E4EB9B80DBA}" type="datetimeFigureOut">
              <a:rPr lang="bg-BG" smtClean="0"/>
              <a:t>15.6.2016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36EE-2865-494D-B5BB-CB1BB69898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317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85BC3-8B18-4B97-B708-5E4EB9B80DBA}" type="datetimeFigureOut">
              <a:rPr lang="bg-BG" smtClean="0"/>
              <a:t>15.6.2016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636EE-2865-494D-B5BB-CB1BB69898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661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5" Type="http://schemas.openxmlformats.org/officeDocument/2006/relationships/image" Target="../media/image35.png"/><Relationship Id="rId4" Type="http://schemas.openxmlformats.org/officeDocument/2006/relationships/image" Target="../media/image34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microsoft.com/office/2007/relationships/media" Target="../media/media7.WAV"/><Relationship Id="rId18" Type="http://schemas.openxmlformats.org/officeDocument/2006/relationships/diagramData" Target="../diagrams/data1.xml"/><Relationship Id="rId26" Type="http://schemas.openxmlformats.org/officeDocument/2006/relationships/image" Target="../media/image20.png"/><Relationship Id="rId3" Type="http://schemas.microsoft.com/office/2007/relationships/media" Target="../media/media2.WAV"/><Relationship Id="rId21" Type="http://schemas.openxmlformats.org/officeDocument/2006/relationships/diagramColors" Target="../diagrams/colors1.xml"/><Relationship Id="rId7" Type="http://schemas.microsoft.com/office/2007/relationships/media" Target="../media/media4.WAV"/><Relationship Id="rId12" Type="http://schemas.openxmlformats.org/officeDocument/2006/relationships/audio" Target="../media/media6.WAV"/><Relationship Id="rId17" Type="http://schemas.openxmlformats.org/officeDocument/2006/relationships/image" Target="../media/image1.png"/><Relationship Id="rId25" Type="http://schemas.openxmlformats.org/officeDocument/2006/relationships/image" Target="../media/image19.png"/><Relationship Id="rId2" Type="http://schemas.openxmlformats.org/officeDocument/2006/relationships/audio" Target="../media/media1.WAV"/><Relationship Id="rId16" Type="http://schemas.openxmlformats.org/officeDocument/2006/relationships/notesSlide" Target="../notesSlides/notesSlide1.xml"/><Relationship Id="rId20" Type="http://schemas.openxmlformats.org/officeDocument/2006/relationships/diagramQuickStyle" Target="../diagrams/quickStyle1.xml"/><Relationship Id="rId29" Type="http://schemas.openxmlformats.org/officeDocument/2006/relationships/image" Target="../media/image23.png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microsoft.com/office/2007/relationships/media" Target="../media/media6.WAV"/><Relationship Id="rId24" Type="http://schemas.openxmlformats.org/officeDocument/2006/relationships/image" Target="../media/image18.png"/><Relationship Id="rId5" Type="http://schemas.microsoft.com/office/2007/relationships/media" Target="../media/media3.WAV"/><Relationship Id="rId15" Type="http://schemas.openxmlformats.org/officeDocument/2006/relationships/slideLayout" Target="../slideLayouts/slideLayout7.xml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10" Type="http://schemas.openxmlformats.org/officeDocument/2006/relationships/audio" Target="../media/media5.WAV"/><Relationship Id="rId19" Type="http://schemas.openxmlformats.org/officeDocument/2006/relationships/diagramLayout" Target="../diagrams/layout1.xml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14" Type="http://schemas.openxmlformats.org/officeDocument/2006/relationships/audio" Target="../media/media7.WAV"/><Relationship Id="rId22" Type="http://schemas.microsoft.com/office/2007/relationships/diagramDrawing" Target="../diagrams/drawing1.xml"/><Relationship Id="rId27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93264" y="315575"/>
            <a:ext cx="7205472" cy="175432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Team </a:t>
            </a:r>
            <a:r>
              <a:rPr lang="en-US" sz="5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Farthorl</a:t>
            </a:r>
            <a:endParaRPr lang="en-US" sz="54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Advanced C# May 2016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38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14816" y="73429"/>
            <a:ext cx="88147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Planned features in the future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388" y="1040210"/>
            <a:ext cx="2305210" cy="4149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7066" y="1498600"/>
            <a:ext cx="46143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Fruits can have random side effects, including 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Stopping the Ghosts for a while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Decreasing Ghost speed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Increase Ghost Population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Increase Ghost Speed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Reverse your keyboard keys!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Teleport you to a random location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49333" y="1811867"/>
            <a:ext cx="48937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 More Levels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+ More Sounds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+ Interactive Menu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+ Increased Difficulty Mode with </a:t>
            </a:r>
            <a:r>
              <a:rPr lang="en-US" dirty="0" err="1" smtClean="0">
                <a:solidFill>
                  <a:srgbClr val="FF0000"/>
                </a:solidFill>
              </a:rPr>
              <a:t>imporoved</a:t>
            </a:r>
            <a:r>
              <a:rPr lang="en-US" dirty="0" smtClean="0">
                <a:solidFill>
                  <a:srgbClr val="FF0000"/>
                </a:solidFill>
              </a:rPr>
              <a:t> Ghost Pathfinding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+ If possible, allow Two-Player Multiplayer on a single screen. Who will gather more points for a period of time?</a:t>
            </a:r>
            <a:endParaRPr lang="bg-B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60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0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2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8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applause-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85702" y="439604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4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8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5737" y="196770"/>
            <a:ext cx="115205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Team Members in alphabetical order :D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37" y="1821403"/>
            <a:ext cx="2280141" cy="22801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23" y="1586497"/>
            <a:ext cx="2749952" cy="2749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471" y="1316870"/>
            <a:ext cx="2734411" cy="27429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805" y="1316870"/>
            <a:ext cx="3026911" cy="30269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1" y="1560137"/>
            <a:ext cx="2813882" cy="26380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21" t="15084" r="17113" b="7500"/>
          <a:stretch/>
        </p:blipFill>
        <p:spPr>
          <a:xfrm>
            <a:off x="4963502" y="1120100"/>
            <a:ext cx="2035650" cy="369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813" y="1436088"/>
            <a:ext cx="2788474" cy="27884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020" y="1316870"/>
            <a:ext cx="2996687" cy="29966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406" y="1478778"/>
            <a:ext cx="3684448" cy="27633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233" y="1413379"/>
            <a:ext cx="2930402" cy="293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1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57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8227" y="478233"/>
            <a:ext cx="10035251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 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Pacman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history:</a:t>
            </a:r>
          </a:p>
          <a:p>
            <a:endParaRPr lang="en-US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of the most iconic </a:t>
            </a:r>
          </a:p>
          <a:p>
            <a:r>
              <a:rPr lang="en-US" sz="32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games of the 80s, developed</a:t>
            </a:r>
          </a:p>
          <a:p>
            <a:r>
              <a:rPr lang="en-US" sz="32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Namco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Environment with a maze, </a:t>
            </a:r>
          </a:p>
          <a:p>
            <a:r>
              <a:rPr lang="en-US" sz="32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filled with dots &amp; fruits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Pacman</a:t>
            </a:r>
            <a:r>
              <a:rPr lang="en-US" sz="32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eats the dots for points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Ghosts are agents that chase </a:t>
            </a:r>
            <a:r>
              <a:rPr lang="en-US" sz="3200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Pacman</a:t>
            </a:r>
            <a:endParaRPr lang="en-US" sz="3200" b="1" dirty="0" smtClean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</a:t>
            </a:r>
            <a:r>
              <a:rPr lang="en-US" sz="3200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Pacman</a:t>
            </a:r>
            <a:r>
              <a:rPr lang="en-US" sz="32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eats a fruit, </a:t>
            </a:r>
          </a:p>
          <a:p>
            <a:r>
              <a:rPr lang="en-US" sz="32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 can eat the agents</a:t>
            </a:r>
          </a:p>
          <a:p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113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088349" y="-115747"/>
            <a:ext cx="60153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Basic Game Concept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4" name="Picture 3" descr="Pac-ma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14" y="1679901"/>
            <a:ext cx="3753952" cy="482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414" y="2335758"/>
            <a:ext cx="6509370" cy="35021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2287" y="640824"/>
            <a:ext cx="40134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 smtClean="0">
                <a:ln>
                  <a:solidFill>
                    <a:srgbClr val="FF0000"/>
                  </a:solidFill>
                </a:ln>
                <a:solidFill>
                  <a:schemeClr val="accent4"/>
                </a:solidFill>
                <a:effectLst/>
              </a:rPr>
              <a:t>Before - 1980</a:t>
            </a:r>
            <a:endParaRPr lang="en-US" sz="5400" b="1" cap="none" spc="0" dirty="0">
              <a:ln>
                <a:solidFill>
                  <a:srgbClr val="FF0000"/>
                </a:solidFill>
              </a:ln>
              <a:solidFill>
                <a:schemeClr val="accent4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21045" y="640824"/>
            <a:ext cx="35809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After - 2016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964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57200" y="221350"/>
            <a:ext cx="95665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User Friendly Level Generator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66" y="1564988"/>
            <a:ext cx="5307105" cy="4824642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591437" y="2559410"/>
            <a:ext cx="2407534" cy="283579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530" y="1128874"/>
            <a:ext cx="2644369" cy="532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1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147" name="Slide Number Placeholder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60FB67E-2D99-41B1-AD20-4C4D9189FADB}" type="slidenum">
              <a:rPr lang="en-US" altLang="bg-BG">
                <a:latin typeface="Calibri" panose="020F0502020204030204" pitchFamily="34" charset="0"/>
              </a:rPr>
              <a:pPr eaLnBrk="1" hangingPunct="1"/>
              <a:t>6</a:t>
            </a:fld>
            <a:endParaRPr lang="en-US" altLang="bg-BG">
              <a:latin typeface="Calibri" panose="020F0502020204030204" pitchFamily="34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2438400" y="685800"/>
          <a:ext cx="74676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pic>
        <p:nvPicPr>
          <p:cNvPr id="7" name="GAMEBEGINNIN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nterm.wav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429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acchomp.wav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581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HOSTEATEN.wav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57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fruiteat.wav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810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extrapac.wav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962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killed.wav">
            <a:hlinkClick r:id="" action="ppaction://media"/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41148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itle 1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en-US" altLang="bg-BG" dirty="0" smtClean="0">
                <a:solidFill>
                  <a:schemeClr val="accent2">
                    <a:lumMod val="75000"/>
                  </a:schemeClr>
                </a:solidFill>
              </a:rPr>
              <a:t>(Original) Pac-Man Sounds</a:t>
            </a:r>
            <a:br>
              <a:rPr lang="en-US" altLang="bg-BG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bg-BG" sz="2800" dirty="0">
                <a:solidFill>
                  <a:schemeClr val="accent2">
                    <a:lumMod val="75000"/>
                  </a:schemeClr>
                </a:solidFill>
              </a:rPr>
              <a:t>Click the speaker to hear it’s sound</a:t>
            </a:r>
          </a:p>
        </p:txBody>
      </p:sp>
    </p:spTree>
    <p:extLst>
      <p:ext uri="{BB962C8B-B14F-4D97-AF65-F5344CB8AC3E}">
        <p14:creationId xmlns:p14="http://schemas.microsoft.com/office/powerpoint/2010/main" val="109706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1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20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 nodeType="clickPar">
                      <p:stCondLst>
                        <p:cond delay="0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71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>
                <p:cTn id="1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 nodeType="clickPar">
                      <p:stCondLst>
                        <p:cond delay="0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573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>
                <p:cTn id="2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44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>
                <p:cTn id="3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 nodeType="clickPar">
                      <p:stCondLst>
                        <p:cond delay="0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190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1535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>
                <p:cTn id="4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90737" y="99444"/>
            <a:ext cx="1092189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Code Logic Overview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35482" y="660553"/>
            <a:ext cx="2265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Engine: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1" y="1513724"/>
            <a:ext cx="5191850" cy="3315163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876799" y="1024883"/>
            <a:ext cx="1507375" cy="128016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TextBox 7"/>
          <p:cNvSpPr txBox="1"/>
          <p:nvPr/>
        </p:nvSpPr>
        <p:spPr>
          <a:xfrm>
            <a:off x="311369" y="5319837"/>
            <a:ext cx="2321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System.Drawing</a:t>
            </a:r>
            <a:r>
              <a:rPr lang="en-US" dirty="0" smtClean="0"/>
              <a:t>;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091" y="1076870"/>
            <a:ext cx="5563992" cy="1176186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8661218" y="2099644"/>
            <a:ext cx="1072341" cy="93102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402" y="3136369"/>
            <a:ext cx="6407631" cy="338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5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49357" y="149321"/>
            <a:ext cx="84610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And the drawing continues…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2" y="1568080"/>
            <a:ext cx="5592634" cy="46593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807" y="1912244"/>
            <a:ext cx="5162201" cy="3697516"/>
          </a:xfrm>
          <a:prstGeom prst="rect">
            <a:avLst/>
          </a:prstGeom>
        </p:spPr>
      </p:pic>
      <p:sp>
        <p:nvSpPr>
          <p:cNvPr id="6" name="Striped Right Arrow 5"/>
          <p:cNvSpPr/>
          <p:nvPr/>
        </p:nvSpPr>
        <p:spPr>
          <a:xfrm>
            <a:off x="5148350" y="2663722"/>
            <a:ext cx="1504604" cy="1097280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09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50227" y="82818"/>
            <a:ext cx="82759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4">
                    <a:lumMod val="60000"/>
                    <a:lumOff val="40000"/>
                  </a:schemeClr>
                </a:solidFill>
              </a:rPr>
              <a:t>The one and only… Pacman!</a:t>
            </a:r>
            <a:endParaRPr lang="en-US" sz="5400" b="1" dirty="0">
              <a:ln/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56975" y="5835226"/>
            <a:ext cx="65825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P.S. This guy ove</a:t>
            </a:r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 here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5168311" y="5490556"/>
            <a:ext cx="719876" cy="490451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3" y="1006148"/>
            <a:ext cx="3590435" cy="3351073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832167" y="2186247"/>
            <a:ext cx="1238597" cy="89777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11" y="1006148"/>
            <a:ext cx="6242858" cy="407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1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202</Words>
  <Application>Microsoft Office PowerPoint</Application>
  <PresentationFormat>Widescreen</PresentationFormat>
  <Paragraphs>47</Paragraphs>
  <Slides>13</Slides>
  <Notes>1</Notes>
  <HiddenSlides>0</HiddenSlides>
  <MMClips>8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(Original) Pac-Man Sounds Click the speaker to hear it’s sound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Pesho</dc:creator>
  <cp:lastModifiedBy>Petar</cp:lastModifiedBy>
  <cp:revision>46</cp:revision>
  <dcterms:created xsi:type="dcterms:W3CDTF">2016-06-14T11:07:44Z</dcterms:created>
  <dcterms:modified xsi:type="dcterms:W3CDTF">2016-06-15T13:35:53Z</dcterms:modified>
</cp:coreProperties>
</file>