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2"/>
  </p:sldMasterIdLst>
  <p:notesMasterIdLst>
    <p:notesMasterId r:id="rId14"/>
  </p:notesMasterIdLst>
  <p:sldIdLst>
    <p:sldId id="269" r:id="rId3"/>
    <p:sldId id="270" r:id="rId4"/>
    <p:sldId id="271" r:id="rId5"/>
    <p:sldId id="272" r:id="rId6"/>
    <p:sldId id="273" r:id="rId7"/>
    <p:sldId id="274" r:id="rId8"/>
    <p:sldId id="275" r:id="rId9"/>
    <p:sldId id="276" r:id="rId10"/>
    <p:sldId id="277" r:id="rId11"/>
    <p:sldId id="27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heme" Target="theme/theme1.xml" /><Relationship Id="rId2" Type="http://schemas.openxmlformats.org/officeDocument/2006/relationships/slideMaster" Target="slideMasters/slideMaster1.xml" /><Relationship Id="rId16"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presProps" Target="pres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104867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4/16/2024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4"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1048636"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7"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lstStyle/>
          <a:p>
            <a:fld id="{ED291B17-9318-49DB-B28B-6E5994AE9581}" type="datetime1">
              <a:rPr lang="en-US" smtClean="0"/>
              <a:t>4/16/2024</a:t>
            </a:fld>
            <a:endParaRPr lang="en-US"/>
          </a:p>
        </p:txBody>
      </p:sp>
      <p:sp>
        <p:nvSpPr>
          <p:cNvPr id="1048625"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6"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4/16/2024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lstStyle/>
          <a:p>
            <a:fld id="{B2497495-0637-405E-AE64-5CC7506D51F5}" type="datetime1">
              <a:rPr lang="en-US" smtClean="0"/>
              <a:t>4/16/2024</a:t>
            </a:fld>
            <a:endParaRPr lang="en-US"/>
          </a:p>
        </p:txBody>
      </p:sp>
      <p:sp>
        <p:nvSpPr>
          <p:cNvPr id="1048642"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3"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lstStyle/>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1048648"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lstStyle/>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1048656"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7"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lstStyle/>
          <a:p>
            <a:r>
              <a:rPr lang="en-US"/>
              <a:t>Click to edit Master title style</a:t>
            </a:r>
          </a:p>
        </p:txBody>
      </p:sp>
      <p:sp>
        <p:nvSpPr>
          <p:cNvPr id="1048614"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1048615"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6"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8"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1048659"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0"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48666"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7"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8"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1048631"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2"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a:off x="3359647" y="4629631"/>
            <a:ext cx="7980183" cy="131064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 Student Name- Mohamed Farhan M</a:t>
            </a:r>
            <a:endParaRPr lang="zh-CN" altLang="en-US"/>
          </a:p>
          <a:p>
            <a:r>
              <a:rPr lang="en-US" sz="2000" b="1">
                <a:solidFill>
                  <a:schemeClr val="accent1">
                    <a:lumMod val="75000"/>
                  </a:schemeClr>
                </a:solidFill>
                <a:latin typeface="Arial"/>
                <a:cs typeface="Arial"/>
              </a:rPr>
              <a:t> College Name- Mookambigai College of Engineering</a:t>
            </a:r>
            <a:endParaRPr lang="zh-CN" altLang="en-US"/>
          </a:p>
          <a:p>
            <a:r>
              <a:rPr lang="en-US" altLang="en-US" sz="2000" b="1">
                <a:solidFill>
                  <a:schemeClr val="accent1">
                    <a:lumMod val="75000"/>
                  </a:schemeClr>
                </a:solidFill>
                <a:latin typeface="Arial"/>
                <a:cs typeface="Arial"/>
              </a:rPr>
              <a:t>Department - Information Technology</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1048610"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112AE3-1A2F-4948-84C5-6A05081FA78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Mohamed Farhan</cp:lastModifiedBy>
  <cp:revision>1</cp:revision>
  <dcterms:created xsi:type="dcterms:W3CDTF">2021-05-25T18:50:10Z</dcterms:created>
  <dcterms:modified xsi:type="dcterms:W3CDTF">2024-04-16T09:06:00Z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2c9cd15edea64139b4d35bb8cd39ae4b</vt:lpwstr>
  </property>
</Properties>
</file>