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1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CA7E7-95FD-4CD9-A19B-E92D705E32C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696459B-279D-4A57-951D-96CDBF0CD6DD}">
      <dgm:prSet/>
      <dgm:spPr/>
      <dgm:t>
        <a:bodyPr/>
        <a:lstStyle/>
        <a:p>
          <a:r>
            <a:rPr lang="en-US" dirty="0"/>
            <a:t> Simulate a personal assistant like ChatGPT</a:t>
          </a:r>
        </a:p>
      </dgm:t>
    </dgm:pt>
    <dgm:pt modelId="{058D3B6E-4470-4A89-887A-38C6C556DDA3}" type="parTrans" cxnId="{8B472BF9-94B7-44F1-978A-550DAB1BF7B4}">
      <dgm:prSet/>
      <dgm:spPr/>
      <dgm:t>
        <a:bodyPr/>
        <a:lstStyle/>
        <a:p>
          <a:endParaRPr lang="en-US"/>
        </a:p>
      </dgm:t>
    </dgm:pt>
    <dgm:pt modelId="{C0DB9681-A5C7-45C5-8273-2C067C22FAF7}" type="sibTrans" cxnId="{8B472BF9-94B7-44F1-978A-550DAB1BF7B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9BD9549-9D47-41C0-98E3-61C47F243628}">
      <dgm:prSet/>
      <dgm:spPr/>
      <dgm:t>
        <a:bodyPr/>
        <a:lstStyle/>
        <a:p>
          <a:r>
            <a:rPr lang="en-US" dirty="0"/>
            <a:t>Use Flask and GUI technologies</a:t>
          </a:r>
        </a:p>
      </dgm:t>
    </dgm:pt>
    <dgm:pt modelId="{98852243-9BA2-458A-B28E-9488AC3ABA2F}" type="parTrans" cxnId="{25338EAA-F265-4B21-AC5B-E7FC53454800}">
      <dgm:prSet/>
      <dgm:spPr/>
      <dgm:t>
        <a:bodyPr/>
        <a:lstStyle/>
        <a:p>
          <a:endParaRPr lang="en-US"/>
        </a:p>
      </dgm:t>
    </dgm:pt>
    <dgm:pt modelId="{4DF4CF47-267C-4965-911C-C1B951A76654}" type="sibTrans" cxnId="{25338EAA-F265-4B21-AC5B-E7FC5345480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F84D824-0A05-4C0B-87F6-5821582D0107}">
      <dgm:prSet/>
      <dgm:spPr/>
      <dgm:t>
        <a:bodyPr/>
        <a:lstStyle/>
        <a:p>
          <a:r>
            <a:rPr lang="en-US" dirty="0"/>
            <a:t>Test and validate functionality</a:t>
          </a:r>
        </a:p>
      </dgm:t>
    </dgm:pt>
    <dgm:pt modelId="{3C507DB9-1710-4096-924A-9136C9A1FE28}" type="parTrans" cxnId="{CA939BC0-D589-4240-9169-DEAB1655ADC7}">
      <dgm:prSet/>
      <dgm:spPr/>
      <dgm:t>
        <a:bodyPr/>
        <a:lstStyle/>
        <a:p>
          <a:endParaRPr lang="en-US"/>
        </a:p>
      </dgm:t>
    </dgm:pt>
    <dgm:pt modelId="{E874FFF2-0580-4B15-9D99-59DE736472FC}" type="sibTrans" cxnId="{CA939BC0-D589-4240-9169-DEAB1655ADC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F9A3786-7DC2-4D9E-8512-27D0CA3B3394}" type="pres">
      <dgm:prSet presAssocID="{0E6CA7E7-95FD-4CD9-A19B-E92D705E32C0}" presName="Name0" presStyleCnt="0">
        <dgm:presLayoutVars>
          <dgm:animLvl val="lvl"/>
          <dgm:resizeHandles val="exact"/>
        </dgm:presLayoutVars>
      </dgm:prSet>
      <dgm:spPr/>
    </dgm:pt>
    <dgm:pt modelId="{9ECAC797-87A7-4B1E-AB07-09BFC39C2C63}" type="pres">
      <dgm:prSet presAssocID="{C696459B-279D-4A57-951D-96CDBF0CD6DD}" presName="compositeNode" presStyleCnt="0">
        <dgm:presLayoutVars>
          <dgm:bulletEnabled val="1"/>
        </dgm:presLayoutVars>
      </dgm:prSet>
      <dgm:spPr/>
    </dgm:pt>
    <dgm:pt modelId="{F29DCCC4-B094-46A4-9E73-05ACD4E7BF01}" type="pres">
      <dgm:prSet presAssocID="{C696459B-279D-4A57-951D-96CDBF0CD6DD}" presName="bgRect" presStyleLbl="bgAccFollowNode1" presStyleIdx="0" presStyleCnt="3"/>
      <dgm:spPr/>
    </dgm:pt>
    <dgm:pt modelId="{A7E84083-15BB-4E67-BB00-B7D174ECC28C}" type="pres">
      <dgm:prSet presAssocID="{C0DB9681-A5C7-45C5-8273-2C067C22FAF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9081A7E-B2D2-4725-984B-A021CF46D181}" type="pres">
      <dgm:prSet presAssocID="{C696459B-279D-4A57-951D-96CDBF0CD6DD}" presName="bottomLine" presStyleLbl="alignNode1" presStyleIdx="1" presStyleCnt="6">
        <dgm:presLayoutVars/>
      </dgm:prSet>
      <dgm:spPr/>
    </dgm:pt>
    <dgm:pt modelId="{A12C4F40-94FA-47E6-87D4-E0FF88FD2D65}" type="pres">
      <dgm:prSet presAssocID="{C696459B-279D-4A57-951D-96CDBF0CD6DD}" presName="nodeText" presStyleLbl="bgAccFollowNode1" presStyleIdx="0" presStyleCnt="3">
        <dgm:presLayoutVars>
          <dgm:bulletEnabled val="1"/>
        </dgm:presLayoutVars>
      </dgm:prSet>
      <dgm:spPr/>
    </dgm:pt>
    <dgm:pt modelId="{CC367976-93DA-4840-8EBD-1EF0CD1EA809}" type="pres">
      <dgm:prSet presAssocID="{C0DB9681-A5C7-45C5-8273-2C067C22FAF7}" presName="sibTrans" presStyleCnt="0"/>
      <dgm:spPr/>
    </dgm:pt>
    <dgm:pt modelId="{D519C012-C2C9-400E-B354-2608CD8C0FDC}" type="pres">
      <dgm:prSet presAssocID="{F9BD9549-9D47-41C0-98E3-61C47F243628}" presName="compositeNode" presStyleCnt="0">
        <dgm:presLayoutVars>
          <dgm:bulletEnabled val="1"/>
        </dgm:presLayoutVars>
      </dgm:prSet>
      <dgm:spPr/>
    </dgm:pt>
    <dgm:pt modelId="{2FE17FCA-46DF-4886-B73A-DEC2253336DA}" type="pres">
      <dgm:prSet presAssocID="{F9BD9549-9D47-41C0-98E3-61C47F243628}" presName="bgRect" presStyleLbl="bgAccFollowNode1" presStyleIdx="1" presStyleCnt="3"/>
      <dgm:spPr/>
    </dgm:pt>
    <dgm:pt modelId="{303EE8E5-2459-4672-BD04-DC17EFC176A1}" type="pres">
      <dgm:prSet presAssocID="{4DF4CF47-267C-4965-911C-C1B951A76654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A7BB120-C984-4D8C-B087-3D718E144169}" type="pres">
      <dgm:prSet presAssocID="{F9BD9549-9D47-41C0-98E3-61C47F243628}" presName="bottomLine" presStyleLbl="alignNode1" presStyleIdx="3" presStyleCnt="6">
        <dgm:presLayoutVars/>
      </dgm:prSet>
      <dgm:spPr/>
    </dgm:pt>
    <dgm:pt modelId="{9B836E09-D88C-46E2-8853-DA193B7D5B6A}" type="pres">
      <dgm:prSet presAssocID="{F9BD9549-9D47-41C0-98E3-61C47F243628}" presName="nodeText" presStyleLbl="bgAccFollowNode1" presStyleIdx="1" presStyleCnt="3">
        <dgm:presLayoutVars>
          <dgm:bulletEnabled val="1"/>
        </dgm:presLayoutVars>
      </dgm:prSet>
      <dgm:spPr/>
    </dgm:pt>
    <dgm:pt modelId="{EE807263-E5FB-4EFF-9775-AC8D43E25960}" type="pres">
      <dgm:prSet presAssocID="{4DF4CF47-267C-4965-911C-C1B951A76654}" presName="sibTrans" presStyleCnt="0"/>
      <dgm:spPr/>
    </dgm:pt>
    <dgm:pt modelId="{71BA658B-C401-4419-BC65-9CE71082F411}" type="pres">
      <dgm:prSet presAssocID="{BF84D824-0A05-4C0B-87F6-5821582D0107}" presName="compositeNode" presStyleCnt="0">
        <dgm:presLayoutVars>
          <dgm:bulletEnabled val="1"/>
        </dgm:presLayoutVars>
      </dgm:prSet>
      <dgm:spPr/>
    </dgm:pt>
    <dgm:pt modelId="{81614A78-96A0-4EC2-B503-5A1B0E012A60}" type="pres">
      <dgm:prSet presAssocID="{BF84D824-0A05-4C0B-87F6-5821582D0107}" presName="bgRect" presStyleLbl="bgAccFollowNode1" presStyleIdx="2" presStyleCnt="3"/>
      <dgm:spPr/>
    </dgm:pt>
    <dgm:pt modelId="{4B186514-79A3-4010-995D-EF9C19AA8518}" type="pres">
      <dgm:prSet presAssocID="{E874FFF2-0580-4B15-9D99-59DE736472FC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564EE5C0-01CA-49D1-8825-3AA86A9E3E84}" type="pres">
      <dgm:prSet presAssocID="{BF84D824-0A05-4C0B-87F6-5821582D0107}" presName="bottomLine" presStyleLbl="alignNode1" presStyleIdx="5" presStyleCnt="6">
        <dgm:presLayoutVars/>
      </dgm:prSet>
      <dgm:spPr/>
    </dgm:pt>
    <dgm:pt modelId="{6B961E3D-B17A-4ED8-B2FE-88BD54FE1A8F}" type="pres">
      <dgm:prSet presAssocID="{BF84D824-0A05-4C0B-87F6-5821582D0107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AA16730-E5D2-4E4A-B403-CA6EB8273BDC}" type="presOf" srcId="{0E6CA7E7-95FD-4CD9-A19B-E92D705E32C0}" destId="{7F9A3786-7DC2-4D9E-8512-27D0CA3B3394}" srcOrd="0" destOrd="0" presId="urn:microsoft.com/office/officeart/2016/7/layout/BasicLinearProcessNumbered"/>
    <dgm:cxn modelId="{639CCB3E-C5FF-4D7F-B74D-555476FEA110}" type="presOf" srcId="{C696459B-279D-4A57-951D-96CDBF0CD6DD}" destId="{A12C4F40-94FA-47E6-87D4-E0FF88FD2D65}" srcOrd="1" destOrd="0" presId="urn:microsoft.com/office/officeart/2016/7/layout/BasicLinearProcessNumbered"/>
    <dgm:cxn modelId="{C3DDBF72-FD3A-493F-94A7-A4A88CBEFF98}" type="presOf" srcId="{F9BD9549-9D47-41C0-98E3-61C47F243628}" destId="{9B836E09-D88C-46E2-8853-DA193B7D5B6A}" srcOrd="1" destOrd="0" presId="urn:microsoft.com/office/officeart/2016/7/layout/BasicLinearProcessNumbered"/>
    <dgm:cxn modelId="{85FAB854-FEEB-44F5-B7FF-4850F0A56051}" type="presOf" srcId="{4DF4CF47-267C-4965-911C-C1B951A76654}" destId="{303EE8E5-2459-4672-BD04-DC17EFC176A1}" srcOrd="0" destOrd="0" presId="urn:microsoft.com/office/officeart/2016/7/layout/BasicLinearProcessNumbered"/>
    <dgm:cxn modelId="{6AA3EF89-7C29-4A6E-BE71-7237ED9A2E4F}" type="presOf" srcId="{E874FFF2-0580-4B15-9D99-59DE736472FC}" destId="{4B186514-79A3-4010-995D-EF9C19AA8518}" srcOrd="0" destOrd="0" presId="urn:microsoft.com/office/officeart/2016/7/layout/BasicLinearProcessNumbered"/>
    <dgm:cxn modelId="{948168A5-38DD-4E21-8BE4-8E747426E8D6}" type="presOf" srcId="{BF84D824-0A05-4C0B-87F6-5821582D0107}" destId="{6B961E3D-B17A-4ED8-B2FE-88BD54FE1A8F}" srcOrd="1" destOrd="0" presId="urn:microsoft.com/office/officeart/2016/7/layout/BasicLinearProcessNumbered"/>
    <dgm:cxn modelId="{25338EAA-F265-4B21-AC5B-E7FC53454800}" srcId="{0E6CA7E7-95FD-4CD9-A19B-E92D705E32C0}" destId="{F9BD9549-9D47-41C0-98E3-61C47F243628}" srcOrd="1" destOrd="0" parTransId="{98852243-9BA2-458A-B28E-9488AC3ABA2F}" sibTransId="{4DF4CF47-267C-4965-911C-C1B951A76654}"/>
    <dgm:cxn modelId="{E511B1AE-DAD9-4F87-84F6-AB156F722041}" type="presOf" srcId="{BF84D824-0A05-4C0B-87F6-5821582D0107}" destId="{81614A78-96A0-4EC2-B503-5A1B0E012A60}" srcOrd="0" destOrd="0" presId="urn:microsoft.com/office/officeart/2016/7/layout/BasicLinearProcessNumbered"/>
    <dgm:cxn modelId="{AC5AF2B2-5A8D-4377-BBEF-3F956ED6CBD8}" type="presOf" srcId="{C696459B-279D-4A57-951D-96CDBF0CD6DD}" destId="{F29DCCC4-B094-46A4-9E73-05ACD4E7BF01}" srcOrd="0" destOrd="0" presId="urn:microsoft.com/office/officeart/2016/7/layout/BasicLinearProcessNumbered"/>
    <dgm:cxn modelId="{12D73CBD-4917-4C40-AAEC-C498CE892D00}" type="presOf" srcId="{C0DB9681-A5C7-45C5-8273-2C067C22FAF7}" destId="{A7E84083-15BB-4E67-BB00-B7D174ECC28C}" srcOrd="0" destOrd="0" presId="urn:microsoft.com/office/officeart/2016/7/layout/BasicLinearProcessNumbered"/>
    <dgm:cxn modelId="{CA939BC0-D589-4240-9169-DEAB1655ADC7}" srcId="{0E6CA7E7-95FD-4CD9-A19B-E92D705E32C0}" destId="{BF84D824-0A05-4C0B-87F6-5821582D0107}" srcOrd="2" destOrd="0" parTransId="{3C507DB9-1710-4096-924A-9136C9A1FE28}" sibTransId="{E874FFF2-0580-4B15-9D99-59DE736472FC}"/>
    <dgm:cxn modelId="{F51121D1-1214-4B30-9355-C2BE2040D7FF}" type="presOf" srcId="{F9BD9549-9D47-41C0-98E3-61C47F243628}" destId="{2FE17FCA-46DF-4886-B73A-DEC2253336DA}" srcOrd="0" destOrd="0" presId="urn:microsoft.com/office/officeart/2016/7/layout/BasicLinearProcessNumbered"/>
    <dgm:cxn modelId="{8B472BF9-94B7-44F1-978A-550DAB1BF7B4}" srcId="{0E6CA7E7-95FD-4CD9-A19B-E92D705E32C0}" destId="{C696459B-279D-4A57-951D-96CDBF0CD6DD}" srcOrd="0" destOrd="0" parTransId="{058D3B6E-4470-4A89-887A-38C6C556DDA3}" sibTransId="{C0DB9681-A5C7-45C5-8273-2C067C22FAF7}"/>
    <dgm:cxn modelId="{F6C91C10-B1ED-468B-AD25-563C7033949C}" type="presParOf" srcId="{7F9A3786-7DC2-4D9E-8512-27D0CA3B3394}" destId="{9ECAC797-87A7-4B1E-AB07-09BFC39C2C63}" srcOrd="0" destOrd="0" presId="urn:microsoft.com/office/officeart/2016/7/layout/BasicLinearProcessNumbered"/>
    <dgm:cxn modelId="{42459C85-5D07-408A-B8A9-7FD56FC9F978}" type="presParOf" srcId="{9ECAC797-87A7-4B1E-AB07-09BFC39C2C63}" destId="{F29DCCC4-B094-46A4-9E73-05ACD4E7BF01}" srcOrd="0" destOrd="0" presId="urn:microsoft.com/office/officeart/2016/7/layout/BasicLinearProcessNumbered"/>
    <dgm:cxn modelId="{ED780B74-2C43-4EE7-BC04-A9A163853D43}" type="presParOf" srcId="{9ECAC797-87A7-4B1E-AB07-09BFC39C2C63}" destId="{A7E84083-15BB-4E67-BB00-B7D174ECC28C}" srcOrd="1" destOrd="0" presId="urn:microsoft.com/office/officeart/2016/7/layout/BasicLinearProcessNumbered"/>
    <dgm:cxn modelId="{239575E6-6772-4FF6-B081-18A81263E589}" type="presParOf" srcId="{9ECAC797-87A7-4B1E-AB07-09BFC39C2C63}" destId="{B9081A7E-B2D2-4725-984B-A021CF46D181}" srcOrd="2" destOrd="0" presId="urn:microsoft.com/office/officeart/2016/7/layout/BasicLinearProcessNumbered"/>
    <dgm:cxn modelId="{8A18DC32-EB5F-4952-89F6-D6482EB94547}" type="presParOf" srcId="{9ECAC797-87A7-4B1E-AB07-09BFC39C2C63}" destId="{A12C4F40-94FA-47E6-87D4-E0FF88FD2D65}" srcOrd="3" destOrd="0" presId="urn:microsoft.com/office/officeart/2016/7/layout/BasicLinearProcessNumbered"/>
    <dgm:cxn modelId="{B13099D0-AAB2-4240-B1A2-7FCB77A0248B}" type="presParOf" srcId="{7F9A3786-7DC2-4D9E-8512-27D0CA3B3394}" destId="{CC367976-93DA-4840-8EBD-1EF0CD1EA809}" srcOrd="1" destOrd="0" presId="urn:microsoft.com/office/officeart/2016/7/layout/BasicLinearProcessNumbered"/>
    <dgm:cxn modelId="{777F7F1C-CCCC-4F90-956B-FC0FB94BE3F1}" type="presParOf" srcId="{7F9A3786-7DC2-4D9E-8512-27D0CA3B3394}" destId="{D519C012-C2C9-400E-B354-2608CD8C0FDC}" srcOrd="2" destOrd="0" presId="urn:microsoft.com/office/officeart/2016/7/layout/BasicLinearProcessNumbered"/>
    <dgm:cxn modelId="{135C9990-7926-4AA0-83E7-431D63793B97}" type="presParOf" srcId="{D519C012-C2C9-400E-B354-2608CD8C0FDC}" destId="{2FE17FCA-46DF-4886-B73A-DEC2253336DA}" srcOrd="0" destOrd="0" presId="urn:microsoft.com/office/officeart/2016/7/layout/BasicLinearProcessNumbered"/>
    <dgm:cxn modelId="{F0808E03-5928-4E80-9374-68CC452F1C96}" type="presParOf" srcId="{D519C012-C2C9-400E-B354-2608CD8C0FDC}" destId="{303EE8E5-2459-4672-BD04-DC17EFC176A1}" srcOrd="1" destOrd="0" presId="urn:microsoft.com/office/officeart/2016/7/layout/BasicLinearProcessNumbered"/>
    <dgm:cxn modelId="{9A0C950D-6864-4D50-908F-6E83A1075F53}" type="presParOf" srcId="{D519C012-C2C9-400E-B354-2608CD8C0FDC}" destId="{8A7BB120-C984-4D8C-B087-3D718E144169}" srcOrd="2" destOrd="0" presId="urn:microsoft.com/office/officeart/2016/7/layout/BasicLinearProcessNumbered"/>
    <dgm:cxn modelId="{862A3A33-72D3-4E4D-AEEF-4A5B9A14F689}" type="presParOf" srcId="{D519C012-C2C9-400E-B354-2608CD8C0FDC}" destId="{9B836E09-D88C-46E2-8853-DA193B7D5B6A}" srcOrd="3" destOrd="0" presId="urn:microsoft.com/office/officeart/2016/7/layout/BasicLinearProcessNumbered"/>
    <dgm:cxn modelId="{21F21924-09FB-4FF2-96C0-FAA8912F4675}" type="presParOf" srcId="{7F9A3786-7DC2-4D9E-8512-27D0CA3B3394}" destId="{EE807263-E5FB-4EFF-9775-AC8D43E25960}" srcOrd="3" destOrd="0" presId="urn:microsoft.com/office/officeart/2016/7/layout/BasicLinearProcessNumbered"/>
    <dgm:cxn modelId="{13E64D24-776A-46E4-83CC-B8A4151A3B4E}" type="presParOf" srcId="{7F9A3786-7DC2-4D9E-8512-27D0CA3B3394}" destId="{71BA658B-C401-4419-BC65-9CE71082F411}" srcOrd="4" destOrd="0" presId="urn:microsoft.com/office/officeart/2016/7/layout/BasicLinearProcessNumbered"/>
    <dgm:cxn modelId="{F60D54D5-2663-4EA3-88F8-5D9708C95E35}" type="presParOf" srcId="{71BA658B-C401-4419-BC65-9CE71082F411}" destId="{81614A78-96A0-4EC2-B503-5A1B0E012A60}" srcOrd="0" destOrd="0" presId="urn:microsoft.com/office/officeart/2016/7/layout/BasicLinearProcessNumbered"/>
    <dgm:cxn modelId="{CB553FDA-B4C4-4972-8BBE-A00E609E54F1}" type="presParOf" srcId="{71BA658B-C401-4419-BC65-9CE71082F411}" destId="{4B186514-79A3-4010-995D-EF9C19AA8518}" srcOrd="1" destOrd="0" presId="urn:microsoft.com/office/officeart/2016/7/layout/BasicLinearProcessNumbered"/>
    <dgm:cxn modelId="{80D077E8-7C59-4AAC-8B24-413D6E58A9AC}" type="presParOf" srcId="{71BA658B-C401-4419-BC65-9CE71082F411}" destId="{564EE5C0-01CA-49D1-8825-3AA86A9E3E84}" srcOrd="2" destOrd="0" presId="urn:microsoft.com/office/officeart/2016/7/layout/BasicLinearProcessNumbered"/>
    <dgm:cxn modelId="{68B4C4AF-4018-46A3-A1CA-1418872C39C6}" type="presParOf" srcId="{71BA658B-C401-4419-BC65-9CE71082F411}" destId="{6B961E3D-B17A-4ED8-B2FE-88BD54FE1A8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AD3DDE-79CA-41F7-A07F-B2F811CCD64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C8E00FB-62B1-4F57-9C10-77BD07DD12F3}">
      <dgm:prSet/>
      <dgm:spPr/>
      <dgm:t>
        <a:bodyPr/>
        <a:lstStyle/>
        <a:p>
          <a:r>
            <a:rPr lang="en-US" dirty="0"/>
            <a:t> Weather forecast</a:t>
          </a:r>
        </a:p>
      </dgm:t>
    </dgm:pt>
    <dgm:pt modelId="{6CA332C6-58D6-49CB-A8A9-4D75C516F150}" type="parTrans" cxnId="{A27B6B1D-670F-4C57-9069-B72283940EBE}">
      <dgm:prSet/>
      <dgm:spPr/>
      <dgm:t>
        <a:bodyPr/>
        <a:lstStyle/>
        <a:p>
          <a:endParaRPr lang="en-US"/>
        </a:p>
      </dgm:t>
    </dgm:pt>
    <dgm:pt modelId="{E64EB8E2-9CA6-4575-B1A9-3C6B3DF4EE1B}" type="sibTrans" cxnId="{A27B6B1D-670F-4C57-9069-B72283940EBE}">
      <dgm:prSet/>
      <dgm:spPr/>
      <dgm:t>
        <a:bodyPr/>
        <a:lstStyle/>
        <a:p>
          <a:endParaRPr lang="en-US"/>
        </a:p>
      </dgm:t>
    </dgm:pt>
    <dgm:pt modelId="{6F82AE0F-D5EB-45F1-BDBF-24DC29162EFD}">
      <dgm:prSet/>
      <dgm:spPr/>
      <dgm:t>
        <a:bodyPr/>
        <a:lstStyle/>
        <a:p>
          <a:r>
            <a:rPr lang="en-US" dirty="0"/>
            <a:t> Calculator </a:t>
          </a:r>
        </a:p>
      </dgm:t>
    </dgm:pt>
    <dgm:pt modelId="{CB848788-1CB4-40E6-A585-E549F71251E3}" type="parTrans" cxnId="{78FB18D5-C08A-466C-AD49-CC4B28E310B4}">
      <dgm:prSet/>
      <dgm:spPr/>
      <dgm:t>
        <a:bodyPr/>
        <a:lstStyle/>
        <a:p>
          <a:endParaRPr lang="en-US"/>
        </a:p>
      </dgm:t>
    </dgm:pt>
    <dgm:pt modelId="{89D823BD-E342-42F5-8803-B4C087C00E25}" type="sibTrans" cxnId="{78FB18D5-C08A-466C-AD49-CC4B28E310B4}">
      <dgm:prSet/>
      <dgm:spPr/>
      <dgm:t>
        <a:bodyPr/>
        <a:lstStyle/>
        <a:p>
          <a:endParaRPr lang="en-US"/>
        </a:p>
      </dgm:t>
    </dgm:pt>
    <dgm:pt modelId="{5BF983B5-2466-4D61-9ACF-21EB1858B971}">
      <dgm:prSet/>
      <dgm:spPr/>
      <dgm:t>
        <a:bodyPr/>
        <a:lstStyle/>
        <a:p>
          <a:r>
            <a:rPr lang="en-US" dirty="0"/>
            <a:t>News search</a:t>
          </a:r>
        </a:p>
      </dgm:t>
    </dgm:pt>
    <dgm:pt modelId="{35C8ABAD-EFCA-4E71-AB09-0C7C45EB565D}" type="parTrans" cxnId="{AE5B9F5C-FBB8-4C42-97B1-2F1AA62DBD51}">
      <dgm:prSet/>
      <dgm:spPr/>
      <dgm:t>
        <a:bodyPr/>
        <a:lstStyle/>
        <a:p>
          <a:endParaRPr lang="en-US"/>
        </a:p>
      </dgm:t>
    </dgm:pt>
    <dgm:pt modelId="{BD32D64D-3105-4A14-AF9A-054CF8F13233}" type="sibTrans" cxnId="{AE5B9F5C-FBB8-4C42-97B1-2F1AA62DBD51}">
      <dgm:prSet/>
      <dgm:spPr/>
      <dgm:t>
        <a:bodyPr/>
        <a:lstStyle/>
        <a:p>
          <a:endParaRPr lang="en-US"/>
        </a:p>
      </dgm:t>
    </dgm:pt>
    <dgm:pt modelId="{E295A127-B84E-465B-AA8A-E1EF352CA081}">
      <dgm:prSet/>
      <dgm:spPr/>
      <dgm:t>
        <a:bodyPr/>
        <a:lstStyle/>
        <a:p>
          <a:r>
            <a:rPr lang="en-US" dirty="0"/>
            <a:t>BMI calculator</a:t>
          </a:r>
        </a:p>
      </dgm:t>
    </dgm:pt>
    <dgm:pt modelId="{40AAE28B-8810-4DCE-8E0A-C4F4A918C657}" type="parTrans" cxnId="{567EA7E5-22BC-4350-9BAC-50677377DF00}">
      <dgm:prSet/>
      <dgm:spPr/>
      <dgm:t>
        <a:bodyPr/>
        <a:lstStyle/>
        <a:p>
          <a:endParaRPr lang="en-US"/>
        </a:p>
      </dgm:t>
    </dgm:pt>
    <dgm:pt modelId="{9A07B7C9-30BA-4117-BB58-77F58587D461}" type="sibTrans" cxnId="{567EA7E5-22BC-4350-9BAC-50677377DF00}">
      <dgm:prSet/>
      <dgm:spPr/>
      <dgm:t>
        <a:bodyPr/>
        <a:lstStyle/>
        <a:p>
          <a:endParaRPr lang="en-US"/>
        </a:p>
      </dgm:t>
    </dgm:pt>
    <dgm:pt modelId="{ECE41440-BD58-48E0-9145-FA5BEBD828BF}" type="pres">
      <dgm:prSet presAssocID="{E6AD3DDE-79CA-41F7-A07F-B2F811CCD64B}" presName="matrix" presStyleCnt="0">
        <dgm:presLayoutVars>
          <dgm:chMax val="1"/>
          <dgm:dir/>
          <dgm:resizeHandles val="exact"/>
        </dgm:presLayoutVars>
      </dgm:prSet>
      <dgm:spPr/>
    </dgm:pt>
    <dgm:pt modelId="{BDB29DE0-46AA-46D2-A2E9-DC9558A57380}" type="pres">
      <dgm:prSet presAssocID="{E6AD3DDE-79CA-41F7-A07F-B2F811CCD64B}" presName="diamond" presStyleLbl="bgShp" presStyleIdx="0" presStyleCnt="1"/>
      <dgm:spPr/>
    </dgm:pt>
    <dgm:pt modelId="{AE370B39-F0E5-427D-8DE8-B8A4D1F13776}" type="pres">
      <dgm:prSet presAssocID="{E6AD3DDE-79CA-41F7-A07F-B2F811CCD6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FF34AF3-B65B-487F-ACD0-06CF85BC3F0F}" type="pres">
      <dgm:prSet presAssocID="{E6AD3DDE-79CA-41F7-A07F-B2F811CCD6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4D823EA-A669-41EA-9A93-C7302BFD97FA}" type="pres">
      <dgm:prSet presAssocID="{E6AD3DDE-79CA-41F7-A07F-B2F811CCD6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5911499-75E5-4187-929A-64B4DE4F928D}" type="pres">
      <dgm:prSet presAssocID="{E6AD3DDE-79CA-41F7-A07F-B2F811CCD6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1ED4B08-3761-4AE9-8A7D-4CD998F5AA29}" type="presOf" srcId="{E295A127-B84E-465B-AA8A-E1EF352CA081}" destId="{95911499-75E5-4187-929A-64B4DE4F928D}" srcOrd="0" destOrd="0" presId="urn:microsoft.com/office/officeart/2005/8/layout/matrix3"/>
    <dgm:cxn modelId="{A27B6B1D-670F-4C57-9069-B72283940EBE}" srcId="{E6AD3DDE-79CA-41F7-A07F-B2F811CCD64B}" destId="{3C8E00FB-62B1-4F57-9C10-77BD07DD12F3}" srcOrd="0" destOrd="0" parTransId="{6CA332C6-58D6-49CB-A8A9-4D75C516F150}" sibTransId="{E64EB8E2-9CA6-4575-B1A9-3C6B3DF4EE1B}"/>
    <dgm:cxn modelId="{408B495C-359D-417A-BC94-02EF42B5142C}" type="presOf" srcId="{E6AD3DDE-79CA-41F7-A07F-B2F811CCD64B}" destId="{ECE41440-BD58-48E0-9145-FA5BEBD828BF}" srcOrd="0" destOrd="0" presId="urn:microsoft.com/office/officeart/2005/8/layout/matrix3"/>
    <dgm:cxn modelId="{AE5B9F5C-FBB8-4C42-97B1-2F1AA62DBD51}" srcId="{E6AD3DDE-79CA-41F7-A07F-B2F811CCD64B}" destId="{5BF983B5-2466-4D61-9ACF-21EB1858B971}" srcOrd="2" destOrd="0" parTransId="{35C8ABAD-EFCA-4E71-AB09-0C7C45EB565D}" sibTransId="{BD32D64D-3105-4A14-AF9A-054CF8F13233}"/>
    <dgm:cxn modelId="{E7B5F846-6F2A-4464-A264-8077565ABBAD}" type="presOf" srcId="{6F82AE0F-D5EB-45F1-BDBF-24DC29162EFD}" destId="{EFF34AF3-B65B-487F-ACD0-06CF85BC3F0F}" srcOrd="0" destOrd="0" presId="urn:microsoft.com/office/officeart/2005/8/layout/matrix3"/>
    <dgm:cxn modelId="{19F45297-60CA-472D-9CEB-58A42015EC1E}" type="presOf" srcId="{3C8E00FB-62B1-4F57-9C10-77BD07DD12F3}" destId="{AE370B39-F0E5-427D-8DE8-B8A4D1F13776}" srcOrd="0" destOrd="0" presId="urn:microsoft.com/office/officeart/2005/8/layout/matrix3"/>
    <dgm:cxn modelId="{3974C8AC-EC79-4E62-B54C-B10E1CB1CA6C}" type="presOf" srcId="{5BF983B5-2466-4D61-9ACF-21EB1858B971}" destId="{94D823EA-A669-41EA-9A93-C7302BFD97FA}" srcOrd="0" destOrd="0" presId="urn:microsoft.com/office/officeart/2005/8/layout/matrix3"/>
    <dgm:cxn modelId="{78FB18D5-C08A-466C-AD49-CC4B28E310B4}" srcId="{E6AD3DDE-79CA-41F7-A07F-B2F811CCD64B}" destId="{6F82AE0F-D5EB-45F1-BDBF-24DC29162EFD}" srcOrd="1" destOrd="0" parTransId="{CB848788-1CB4-40E6-A585-E549F71251E3}" sibTransId="{89D823BD-E342-42F5-8803-B4C087C00E25}"/>
    <dgm:cxn modelId="{567EA7E5-22BC-4350-9BAC-50677377DF00}" srcId="{E6AD3DDE-79CA-41F7-A07F-B2F811CCD64B}" destId="{E295A127-B84E-465B-AA8A-E1EF352CA081}" srcOrd="3" destOrd="0" parTransId="{40AAE28B-8810-4DCE-8E0A-C4F4A918C657}" sibTransId="{9A07B7C9-30BA-4117-BB58-77F58587D461}"/>
    <dgm:cxn modelId="{2FFB9007-1EC1-4C1F-86DF-8B2AC1CA3889}" type="presParOf" srcId="{ECE41440-BD58-48E0-9145-FA5BEBD828BF}" destId="{BDB29DE0-46AA-46D2-A2E9-DC9558A57380}" srcOrd="0" destOrd="0" presId="urn:microsoft.com/office/officeart/2005/8/layout/matrix3"/>
    <dgm:cxn modelId="{DD8D31E4-CF5F-46E8-8A78-25F7701B2318}" type="presParOf" srcId="{ECE41440-BD58-48E0-9145-FA5BEBD828BF}" destId="{AE370B39-F0E5-427D-8DE8-B8A4D1F13776}" srcOrd="1" destOrd="0" presId="urn:microsoft.com/office/officeart/2005/8/layout/matrix3"/>
    <dgm:cxn modelId="{BBC94770-B7DB-4540-8DB6-EC135A1FF5A7}" type="presParOf" srcId="{ECE41440-BD58-48E0-9145-FA5BEBD828BF}" destId="{EFF34AF3-B65B-487F-ACD0-06CF85BC3F0F}" srcOrd="2" destOrd="0" presId="urn:microsoft.com/office/officeart/2005/8/layout/matrix3"/>
    <dgm:cxn modelId="{E7C25EEC-F260-4620-9D5E-2A3464E38359}" type="presParOf" srcId="{ECE41440-BD58-48E0-9145-FA5BEBD828BF}" destId="{94D823EA-A669-41EA-9A93-C7302BFD97FA}" srcOrd="3" destOrd="0" presId="urn:microsoft.com/office/officeart/2005/8/layout/matrix3"/>
    <dgm:cxn modelId="{D022A201-B924-412B-820D-567112AF48A8}" type="presParOf" srcId="{ECE41440-BD58-48E0-9145-FA5BEBD828BF}" destId="{95911499-75E5-4187-929A-64B4DE4F928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BE16C7-CAD2-4A98-B960-822FD22460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51BFB2A-E9F9-484A-9B8C-C1E2D44EA498}">
      <dgm:prSet/>
      <dgm:spPr/>
      <dgm:t>
        <a:bodyPr/>
        <a:lstStyle/>
        <a:p>
          <a:r>
            <a:rPr lang="en-US" dirty="0"/>
            <a:t>Reliability, Security, Maintainability</a:t>
          </a:r>
        </a:p>
      </dgm:t>
    </dgm:pt>
    <dgm:pt modelId="{ADD02C02-6C78-468D-87E8-F2AB310083BD}" type="parTrans" cxnId="{2C26B4F2-A6F9-4FA7-B1E2-7D3A059BEC4B}">
      <dgm:prSet/>
      <dgm:spPr/>
      <dgm:t>
        <a:bodyPr/>
        <a:lstStyle/>
        <a:p>
          <a:endParaRPr lang="en-US"/>
        </a:p>
      </dgm:t>
    </dgm:pt>
    <dgm:pt modelId="{2BFB1F68-BDD7-4040-A5D9-FC6A0B260E5D}" type="sibTrans" cxnId="{2C26B4F2-A6F9-4FA7-B1E2-7D3A059BEC4B}">
      <dgm:prSet/>
      <dgm:spPr/>
      <dgm:t>
        <a:bodyPr/>
        <a:lstStyle/>
        <a:p>
          <a:endParaRPr lang="en-US"/>
        </a:p>
      </dgm:t>
    </dgm:pt>
    <dgm:pt modelId="{C0F81402-9BB4-4D0E-B1EF-04C62B21CF37}">
      <dgm:prSet/>
      <dgm:spPr/>
      <dgm:t>
        <a:bodyPr/>
        <a:lstStyle/>
        <a:p>
          <a:r>
            <a:rPr lang="en-US" dirty="0"/>
            <a:t>Scalability, Usability, Portability</a:t>
          </a:r>
        </a:p>
      </dgm:t>
    </dgm:pt>
    <dgm:pt modelId="{FDE64E1B-CE29-4E38-AA93-D2562142AA34}" type="parTrans" cxnId="{5897EB6D-3152-4773-9AF3-E98C2ACD7935}">
      <dgm:prSet/>
      <dgm:spPr/>
      <dgm:t>
        <a:bodyPr/>
        <a:lstStyle/>
        <a:p>
          <a:endParaRPr lang="en-US"/>
        </a:p>
      </dgm:t>
    </dgm:pt>
    <dgm:pt modelId="{CAF6650D-F2FD-4AB8-9977-C8E4B9F20FCE}" type="sibTrans" cxnId="{5897EB6D-3152-4773-9AF3-E98C2ACD7935}">
      <dgm:prSet/>
      <dgm:spPr/>
      <dgm:t>
        <a:bodyPr/>
        <a:lstStyle/>
        <a:p>
          <a:endParaRPr lang="en-US"/>
        </a:p>
      </dgm:t>
    </dgm:pt>
    <dgm:pt modelId="{145AB9B6-0BA2-46E9-8F2E-AEFAB5287534}">
      <dgm:prSet/>
      <dgm:spPr/>
      <dgm:t>
        <a:bodyPr/>
        <a:lstStyle/>
        <a:p>
          <a:r>
            <a:rPr lang="en-US" dirty="0"/>
            <a:t>Performance, Extensibility</a:t>
          </a:r>
        </a:p>
      </dgm:t>
    </dgm:pt>
    <dgm:pt modelId="{5262F135-EFA1-4F1A-AEA5-031F20294AD1}" type="parTrans" cxnId="{054DBF6E-E714-45B6-972B-6737BEF75B25}">
      <dgm:prSet/>
      <dgm:spPr/>
      <dgm:t>
        <a:bodyPr/>
        <a:lstStyle/>
        <a:p>
          <a:endParaRPr lang="en-US"/>
        </a:p>
      </dgm:t>
    </dgm:pt>
    <dgm:pt modelId="{6805111A-5844-46DB-B972-0258AC5B1E65}" type="sibTrans" cxnId="{054DBF6E-E714-45B6-972B-6737BEF75B25}">
      <dgm:prSet/>
      <dgm:spPr/>
      <dgm:t>
        <a:bodyPr/>
        <a:lstStyle/>
        <a:p>
          <a:endParaRPr lang="en-US"/>
        </a:p>
      </dgm:t>
    </dgm:pt>
    <dgm:pt modelId="{B99F618E-1DF5-4782-874F-5F230EAEC6B0}" type="pres">
      <dgm:prSet presAssocID="{14BE16C7-CAD2-4A98-B960-822FD22460A4}" presName="root" presStyleCnt="0">
        <dgm:presLayoutVars>
          <dgm:dir/>
          <dgm:resizeHandles val="exact"/>
        </dgm:presLayoutVars>
      </dgm:prSet>
      <dgm:spPr/>
    </dgm:pt>
    <dgm:pt modelId="{C2163933-777E-4758-A387-5F5A05F7D528}" type="pres">
      <dgm:prSet presAssocID="{B51BFB2A-E9F9-484A-9B8C-C1E2D44EA498}" presName="compNode" presStyleCnt="0"/>
      <dgm:spPr/>
    </dgm:pt>
    <dgm:pt modelId="{22E25B5F-13B9-4A59-80EC-17B1FADB20E0}" type="pres">
      <dgm:prSet presAssocID="{B51BFB2A-E9F9-484A-9B8C-C1E2D44EA4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30D2C3-4E0B-44CD-92BF-77C195B2D7B6}" type="pres">
      <dgm:prSet presAssocID="{B51BFB2A-E9F9-484A-9B8C-C1E2D44EA498}" presName="spaceRect" presStyleCnt="0"/>
      <dgm:spPr/>
    </dgm:pt>
    <dgm:pt modelId="{E40FA4A2-8749-442F-840A-D1F70CD84C88}" type="pres">
      <dgm:prSet presAssocID="{B51BFB2A-E9F9-484A-9B8C-C1E2D44EA498}" presName="textRect" presStyleLbl="revTx" presStyleIdx="0" presStyleCnt="3">
        <dgm:presLayoutVars>
          <dgm:chMax val="1"/>
          <dgm:chPref val="1"/>
        </dgm:presLayoutVars>
      </dgm:prSet>
      <dgm:spPr/>
    </dgm:pt>
    <dgm:pt modelId="{4F44963B-69A5-476D-B208-617A0E0F4042}" type="pres">
      <dgm:prSet presAssocID="{2BFB1F68-BDD7-4040-A5D9-FC6A0B260E5D}" presName="sibTrans" presStyleCnt="0"/>
      <dgm:spPr/>
    </dgm:pt>
    <dgm:pt modelId="{CF4C8775-9019-4CB0-9B1C-2C3B06B6B704}" type="pres">
      <dgm:prSet presAssocID="{C0F81402-9BB4-4D0E-B1EF-04C62B21CF37}" presName="compNode" presStyleCnt="0"/>
      <dgm:spPr/>
    </dgm:pt>
    <dgm:pt modelId="{1C684E14-FA94-4853-A339-26DC89EA7F48}" type="pres">
      <dgm:prSet presAssocID="{C0F81402-9BB4-4D0E-B1EF-04C62B21CF3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C43FF638-95F9-4282-8DA3-64C216BE355B}" type="pres">
      <dgm:prSet presAssocID="{C0F81402-9BB4-4D0E-B1EF-04C62B21CF37}" presName="spaceRect" presStyleCnt="0"/>
      <dgm:spPr/>
    </dgm:pt>
    <dgm:pt modelId="{7C062857-F28E-4496-BD70-A562FF1435A0}" type="pres">
      <dgm:prSet presAssocID="{C0F81402-9BB4-4D0E-B1EF-04C62B21CF37}" presName="textRect" presStyleLbl="revTx" presStyleIdx="1" presStyleCnt="3">
        <dgm:presLayoutVars>
          <dgm:chMax val="1"/>
          <dgm:chPref val="1"/>
        </dgm:presLayoutVars>
      </dgm:prSet>
      <dgm:spPr/>
    </dgm:pt>
    <dgm:pt modelId="{35E280DF-9FFF-46DD-8D42-F70BA800227D}" type="pres">
      <dgm:prSet presAssocID="{CAF6650D-F2FD-4AB8-9977-C8E4B9F20FCE}" presName="sibTrans" presStyleCnt="0"/>
      <dgm:spPr/>
    </dgm:pt>
    <dgm:pt modelId="{6490BCEE-0ACF-4336-AFCC-A8BC08E62829}" type="pres">
      <dgm:prSet presAssocID="{145AB9B6-0BA2-46E9-8F2E-AEFAB5287534}" presName="compNode" presStyleCnt="0"/>
      <dgm:spPr/>
    </dgm:pt>
    <dgm:pt modelId="{5ED1E218-FCC5-4882-AB6C-DD25B482C3EC}" type="pres">
      <dgm:prSet presAssocID="{145AB9B6-0BA2-46E9-8F2E-AEFAB52875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1FD8D34-577A-4B92-9954-62AFE0B3B7FE}" type="pres">
      <dgm:prSet presAssocID="{145AB9B6-0BA2-46E9-8F2E-AEFAB5287534}" presName="spaceRect" presStyleCnt="0"/>
      <dgm:spPr/>
    </dgm:pt>
    <dgm:pt modelId="{3EFC49D2-F826-457C-9B2C-EBE5CF9457A7}" type="pres">
      <dgm:prSet presAssocID="{145AB9B6-0BA2-46E9-8F2E-AEFAB52875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3F2E828-D693-40E0-935D-A38D926910FD}" type="presOf" srcId="{14BE16C7-CAD2-4A98-B960-822FD22460A4}" destId="{B99F618E-1DF5-4782-874F-5F230EAEC6B0}" srcOrd="0" destOrd="0" presId="urn:microsoft.com/office/officeart/2018/2/layout/IconLabelList"/>
    <dgm:cxn modelId="{5897EB6D-3152-4773-9AF3-E98C2ACD7935}" srcId="{14BE16C7-CAD2-4A98-B960-822FD22460A4}" destId="{C0F81402-9BB4-4D0E-B1EF-04C62B21CF37}" srcOrd="1" destOrd="0" parTransId="{FDE64E1B-CE29-4E38-AA93-D2562142AA34}" sibTransId="{CAF6650D-F2FD-4AB8-9977-C8E4B9F20FCE}"/>
    <dgm:cxn modelId="{054DBF6E-E714-45B6-972B-6737BEF75B25}" srcId="{14BE16C7-CAD2-4A98-B960-822FD22460A4}" destId="{145AB9B6-0BA2-46E9-8F2E-AEFAB5287534}" srcOrd="2" destOrd="0" parTransId="{5262F135-EFA1-4F1A-AEA5-031F20294AD1}" sibTransId="{6805111A-5844-46DB-B972-0258AC5B1E65}"/>
    <dgm:cxn modelId="{2B249F59-B250-43DE-A163-8F4EC810F5E8}" type="presOf" srcId="{B51BFB2A-E9F9-484A-9B8C-C1E2D44EA498}" destId="{E40FA4A2-8749-442F-840A-D1F70CD84C88}" srcOrd="0" destOrd="0" presId="urn:microsoft.com/office/officeart/2018/2/layout/IconLabelList"/>
    <dgm:cxn modelId="{E582E18E-C429-43AF-A44A-D939B5FA72E5}" type="presOf" srcId="{C0F81402-9BB4-4D0E-B1EF-04C62B21CF37}" destId="{7C062857-F28E-4496-BD70-A562FF1435A0}" srcOrd="0" destOrd="0" presId="urn:microsoft.com/office/officeart/2018/2/layout/IconLabelList"/>
    <dgm:cxn modelId="{2C26B4F2-A6F9-4FA7-B1E2-7D3A059BEC4B}" srcId="{14BE16C7-CAD2-4A98-B960-822FD22460A4}" destId="{B51BFB2A-E9F9-484A-9B8C-C1E2D44EA498}" srcOrd="0" destOrd="0" parTransId="{ADD02C02-6C78-468D-87E8-F2AB310083BD}" sibTransId="{2BFB1F68-BDD7-4040-A5D9-FC6A0B260E5D}"/>
    <dgm:cxn modelId="{7C0D5EFD-A097-4EC6-92A1-9DC0C195BD5C}" type="presOf" srcId="{145AB9B6-0BA2-46E9-8F2E-AEFAB5287534}" destId="{3EFC49D2-F826-457C-9B2C-EBE5CF9457A7}" srcOrd="0" destOrd="0" presId="urn:microsoft.com/office/officeart/2018/2/layout/IconLabelList"/>
    <dgm:cxn modelId="{C76F2D4D-7346-487C-B46E-95905208EB6C}" type="presParOf" srcId="{B99F618E-1DF5-4782-874F-5F230EAEC6B0}" destId="{C2163933-777E-4758-A387-5F5A05F7D528}" srcOrd="0" destOrd="0" presId="urn:microsoft.com/office/officeart/2018/2/layout/IconLabelList"/>
    <dgm:cxn modelId="{49B93192-CEC8-41F1-9330-77F59ED4C870}" type="presParOf" srcId="{C2163933-777E-4758-A387-5F5A05F7D528}" destId="{22E25B5F-13B9-4A59-80EC-17B1FADB20E0}" srcOrd="0" destOrd="0" presId="urn:microsoft.com/office/officeart/2018/2/layout/IconLabelList"/>
    <dgm:cxn modelId="{73EF1674-52F5-43AA-90A0-E705883C1AF1}" type="presParOf" srcId="{C2163933-777E-4758-A387-5F5A05F7D528}" destId="{6730D2C3-4E0B-44CD-92BF-77C195B2D7B6}" srcOrd="1" destOrd="0" presId="urn:microsoft.com/office/officeart/2018/2/layout/IconLabelList"/>
    <dgm:cxn modelId="{FFF63F8C-D596-41D2-81C3-5CC7C272DE60}" type="presParOf" srcId="{C2163933-777E-4758-A387-5F5A05F7D528}" destId="{E40FA4A2-8749-442F-840A-D1F70CD84C88}" srcOrd="2" destOrd="0" presId="urn:microsoft.com/office/officeart/2018/2/layout/IconLabelList"/>
    <dgm:cxn modelId="{ABE5EB25-5BC7-4E10-9E9D-0E8D3A34312A}" type="presParOf" srcId="{B99F618E-1DF5-4782-874F-5F230EAEC6B0}" destId="{4F44963B-69A5-476D-B208-617A0E0F4042}" srcOrd="1" destOrd="0" presId="urn:microsoft.com/office/officeart/2018/2/layout/IconLabelList"/>
    <dgm:cxn modelId="{40519F25-0411-4FCA-B497-35DC582C79D2}" type="presParOf" srcId="{B99F618E-1DF5-4782-874F-5F230EAEC6B0}" destId="{CF4C8775-9019-4CB0-9B1C-2C3B06B6B704}" srcOrd="2" destOrd="0" presId="urn:microsoft.com/office/officeart/2018/2/layout/IconLabelList"/>
    <dgm:cxn modelId="{1E887E06-4C08-43EC-8594-C2694B820305}" type="presParOf" srcId="{CF4C8775-9019-4CB0-9B1C-2C3B06B6B704}" destId="{1C684E14-FA94-4853-A339-26DC89EA7F48}" srcOrd="0" destOrd="0" presId="urn:microsoft.com/office/officeart/2018/2/layout/IconLabelList"/>
    <dgm:cxn modelId="{44E1ACB8-DE36-4F3F-9CAC-06DA1362EFB2}" type="presParOf" srcId="{CF4C8775-9019-4CB0-9B1C-2C3B06B6B704}" destId="{C43FF638-95F9-4282-8DA3-64C216BE355B}" srcOrd="1" destOrd="0" presId="urn:microsoft.com/office/officeart/2018/2/layout/IconLabelList"/>
    <dgm:cxn modelId="{2B12A547-BEE6-4CB8-A992-C788623C8D6A}" type="presParOf" srcId="{CF4C8775-9019-4CB0-9B1C-2C3B06B6B704}" destId="{7C062857-F28E-4496-BD70-A562FF1435A0}" srcOrd="2" destOrd="0" presId="urn:microsoft.com/office/officeart/2018/2/layout/IconLabelList"/>
    <dgm:cxn modelId="{94508973-3A96-4A4E-B9AC-E67BF7D998E9}" type="presParOf" srcId="{B99F618E-1DF5-4782-874F-5F230EAEC6B0}" destId="{35E280DF-9FFF-46DD-8D42-F70BA800227D}" srcOrd="3" destOrd="0" presId="urn:microsoft.com/office/officeart/2018/2/layout/IconLabelList"/>
    <dgm:cxn modelId="{0B9031D9-1E73-4C92-806F-FFDA1A8EEBEE}" type="presParOf" srcId="{B99F618E-1DF5-4782-874F-5F230EAEC6B0}" destId="{6490BCEE-0ACF-4336-AFCC-A8BC08E62829}" srcOrd="4" destOrd="0" presId="urn:microsoft.com/office/officeart/2018/2/layout/IconLabelList"/>
    <dgm:cxn modelId="{D269672B-AF3F-403E-A518-9AD07522AEEE}" type="presParOf" srcId="{6490BCEE-0ACF-4336-AFCC-A8BC08E62829}" destId="{5ED1E218-FCC5-4882-AB6C-DD25B482C3EC}" srcOrd="0" destOrd="0" presId="urn:microsoft.com/office/officeart/2018/2/layout/IconLabelList"/>
    <dgm:cxn modelId="{C38E6D36-20A7-445E-8CCF-A548B194185B}" type="presParOf" srcId="{6490BCEE-0ACF-4336-AFCC-A8BC08E62829}" destId="{41FD8D34-577A-4B92-9954-62AFE0B3B7FE}" srcOrd="1" destOrd="0" presId="urn:microsoft.com/office/officeart/2018/2/layout/IconLabelList"/>
    <dgm:cxn modelId="{21A561B4-A59B-4BBE-9B31-4F592F6EEDD3}" type="presParOf" srcId="{6490BCEE-0ACF-4336-AFCC-A8BC08E62829}" destId="{3EFC49D2-F826-457C-9B2C-EBE5CF9457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DCCC4-B094-46A4-9E73-05ACD4E7BF01}">
      <dsp:nvSpPr>
        <dsp:cNvPr id="0" name=""/>
        <dsp:cNvSpPr/>
      </dsp:nvSpPr>
      <dsp:spPr>
        <a:xfrm>
          <a:off x="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 Simulate a personal assistant like ChatGPT</a:t>
          </a:r>
        </a:p>
      </dsp:txBody>
      <dsp:txXfrm>
        <a:off x="0" y="1414419"/>
        <a:ext cx="2561209" cy="2151416"/>
      </dsp:txXfrm>
    </dsp:sp>
    <dsp:sp modelId="{A7E84083-15BB-4E67-BB00-B7D174ECC28C}">
      <dsp:nvSpPr>
        <dsp:cNvPr id="0" name=""/>
        <dsp:cNvSpPr/>
      </dsp:nvSpPr>
      <dsp:spPr>
        <a:xfrm>
          <a:off x="742750" y="4104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567959"/>
        <a:ext cx="760640" cy="760640"/>
      </dsp:txXfrm>
    </dsp:sp>
    <dsp:sp modelId="{B9081A7E-B2D2-4725-984B-A021CF46D181}">
      <dsp:nvSpPr>
        <dsp:cNvPr id="0" name=""/>
        <dsp:cNvSpPr/>
      </dsp:nvSpPr>
      <dsp:spPr>
        <a:xfrm>
          <a:off x="0" y="3637477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17FCA-46DF-4886-B73A-DEC2253336DA}">
      <dsp:nvSpPr>
        <dsp:cNvPr id="0" name=""/>
        <dsp:cNvSpPr/>
      </dsp:nvSpPr>
      <dsp:spPr>
        <a:xfrm>
          <a:off x="281733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Use Flask and GUI technologies</a:t>
          </a:r>
        </a:p>
      </dsp:txBody>
      <dsp:txXfrm>
        <a:off x="2817330" y="1414419"/>
        <a:ext cx="2561209" cy="2151416"/>
      </dsp:txXfrm>
    </dsp:sp>
    <dsp:sp modelId="{303EE8E5-2459-4672-BD04-DC17EFC176A1}">
      <dsp:nvSpPr>
        <dsp:cNvPr id="0" name=""/>
        <dsp:cNvSpPr/>
      </dsp:nvSpPr>
      <dsp:spPr>
        <a:xfrm>
          <a:off x="3560081" y="410425"/>
          <a:ext cx="1075708" cy="1075708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567959"/>
        <a:ext cx="760640" cy="760640"/>
      </dsp:txXfrm>
    </dsp:sp>
    <dsp:sp modelId="{8A7BB120-C984-4D8C-B087-3D718E144169}">
      <dsp:nvSpPr>
        <dsp:cNvPr id="0" name=""/>
        <dsp:cNvSpPr/>
      </dsp:nvSpPr>
      <dsp:spPr>
        <a:xfrm>
          <a:off x="2817330" y="3637477"/>
          <a:ext cx="2561209" cy="72"/>
        </a:xfrm>
        <a:prstGeom prst="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14A78-96A0-4EC2-B503-5A1B0E012A60}">
      <dsp:nvSpPr>
        <dsp:cNvPr id="0" name=""/>
        <dsp:cNvSpPr/>
      </dsp:nvSpPr>
      <dsp:spPr>
        <a:xfrm>
          <a:off x="5634661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Test and validate functionality</a:t>
          </a:r>
        </a:p>
      </dsp:txBody>
      <dsp:txXfrm>
        <a:off x="5634661" y="1414419"/>
        <a:ext cx="2561209" cy="2151416"/>
      </dsp:txXfrm>
    </dsp:sp>
    <dsp:sp modelId="{4B186514-79A3-4010-995D-EF9C19AA8518}">
      <dsp:nvSpPr>
        <dsp:cNvPr id="0" name=""/>
        <dsp:cNvSpPr/>
      </dsp:nvSpPr>
      <dsp:spPr>
        <a:xfrm>
          <a:off x="6377412" y="410425"/>
          <a:ext cx="1075708" cy="1075708"/>
        </a:xfrm>
        <a:prstGeom prst="ellipse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567959"/>
        <a:ext cx="760640" cy="760640"/>
      </dsp:txXfrm>
    </dsp:sp>
    <dsp:sp modelId="{564EE5C0-01CA-49D1-8825-3AA86A9E3E84}">
      <dsp:nvSpPr>
        <dsp:cNvPr id="0" name=""/>
        <dsp:cNvSpPr/>
      </dsp:nvSpPr>
      <dsp:spPr>
        <a:xfrm>
          <a:off x="5634661" y="3637477"/>
          <a:ext cx="256120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B29DE0-46AA-46D2-A2E9-DC9558A57380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70B39-F0E5-427D-8DE8-B8A4D1F13776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Weather forecast</a:t>
          </a:r>
        </a:p>
      </dsp:txBody>
      <dsp:txXfrm>
        <a:off x="2479673" y="478140"/>
        <a:ext cx="1475545" cy="1475545"/>
      </dsp:txXfrm>
    </dsp:sp>
    <dsp:sp modelId="{EFF34AF3-B65B-487F-ACD0-06CF85BC3F0F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 Calculator </a:t>
          </a:r>
        </a:p>
      </dsp:txBody>
      <dsp:txXfrm>
        <a:off x="4240651" y="478140"/>
        <a:ext cx="1475545" cy="1475545"/>
      </dsp:txXfrm>
    </dsp:sp>
    <dsp:sp modelId="{94D823EA-A669-41EA-9A93-C7302BFD97FA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News search</a:t>
          </a:r>
        </a:p>
      </dsp:txBody>
      <dsp:txXfrm>
        <a:off x="2479673" y="2239118"/>
        <a:ext cx="1475545" cy="1475545"/>
      </dsp:txXfrm>
    </dsp:sp>
    <dsp:sp modelId="{95911499-75E5-4187-929A-64B4DE4F928D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BMI calculator</a:t>
          </a:r>
        </a:p>
      </dsp:txBody>
      <dsp:txXfrm>
        <a:off x="4240651" y="2239118"/>
        <a:ext cx="1475545" cy="14755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25B5F-13B9-4A59-80EC-17B1FADB20E0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FA4A2-8749-442F-840A-D1F70CD84C88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Reliability, Security, Maintainability</a:t>
          </a:r>
        </a:p>
      </dsp:txBody>
      <dsp:txXfrm>
        <a:off x="78583" y="2435142"/>
        <a:ext cx="2399612" cy="720000"/>
      </dsp:txXfrm>
    </dsp:sp>
    <dsp:sp modelId="{1C684E14-FA94-4853-A339-26DC89EA7F4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2857-F28E-4496-BD70-A562FF1435A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Scalability, Usability, Portability</a:t>
          </a:r>
        </a:p>
      </dsp:txBody>
      <dsp:txXfrm>
        <a:off x="2898129" y="2435142"/>
        <a:ext cx="2399612" cy="720000"/>
      </dsp:txXfrm>
    </dsp:sp>
    <dsp:sp modelId="{5ED1E218-FCC5-4882-AB6C-DD25B482C3EC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C49D2-F826-457C-9B2C-EBE5CF9457A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Performance, Extensibility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bs-Latn-BA" sz="4200" dirty="0">
                <a:solidFill>
                  <a:srgbClr val="FFFFFF"/>
                </a:solidFill>
              </a:rPr>
              <a:t>Chat GPT prompt – Future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Faruk </a:t>
            </a:r>
            <a:r>
              <a:rPr dirty="0" err="1"/>
              <a:t>Kardovic</a:t>
            </a:r>
            <a:endParaRPr lang="en-US"/>
          </a:p>
          <a:p>
            <a:pPr algn="l"/>
            <a:r>
              <a:rPr dirty="0"/>
              <a:t>July 6,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Behaviour</a:t>
            </a:r>
            <a:r>
              <a:rPr lang="bs-Latn-BA" sz="3500" dirty="0">
                <a:solidFill>
                  <a:srgbClr val="FFFFFF"/>
                </a:solidFill>
              </a:rPr>
              <a:t> - Autonomy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bs-Latn-BA" sz="1700" dirty="0"/>
          </a:p>
          <a:p>
            <a:pPr lvl="0"/>
            <a:r>
              <a:rPr lang="bs-Latn-BA" sz="1700" dirty="0"/>
              <a:t>control</a:t>
            </a:r>
          </a:p>
          <a:p>
            <a:pPr lvl="0"/>
            <a:r>
              <a:rPr lang="bs-Latn-BA" sz="1700" dirty="0"/>
              <a:t>limited by the boundaries</a:t>
            </a:r>
          </a:p>
          <a:p>
            <a:pPr lvl="0"/>
            <a:r>
              <a:rPr lang="en-US" sz="1700" dirty="0"/>
              <a:t>self governing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73573-D0FB-DA04-5BF7-2323898F5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B9E93-6984-3A55-B1D1-5CD02129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</a:rPr>
              <a:t>Behaviour</a:t>
            </a:r>
            <a:r>
              <a:rPr lang="bs-Latn-BA" sz="3500" dirty="0">
                <a:solidFill>
                  <a:srgbClr val="FFFFFF"/>
                </a:solidFill>
              </a:rPr>
              <a:t> - Reasoning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03889-61E8-51D7-F609-B18D4E362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bs-Latn-BA" sz="1700" dirty="0"/>
          </a:p>
          <a:p>
            <a:pPr lvl="0"/>
            <a:r>
              <a:rPr lang="en-US" sz="1700" dirty="0"/>
              <a:t>epistemic reasoning</a:t>
            </a:r>
          </a:p>
        </p:txBody>
      </p:sp>
    </p:spTree>
    <p:extLst>
      <p:ext uri="{BB962C8B-B14F-4D97-AF65-F5344CB8AC3E}">
        <p14:creationId xmlns:p14="http://schemas.microsoft.com/office/powerpoint/2010/main" val="2112819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AFB60-6171-7382-BFF6-3578B74F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BA871-3E56-8C26-23E2-4C35C96B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 err="1">
                <a:solidFill>
                  <a:srgbClr val="FFFFFF"/>
                </a:solidFill>
              </a:rPr>
              <a:t>Behaviour</a:t>
            </a:r>
            <a:r>
              <a:rPr lang="bs-Latn-BA" sz="3500" dirty="0">
                <a:solidFill>
                  <a:srgbClr val="FFFFFF"/>
                </a:solidFill>
              </a:rPr>
              <a:t> - Intentions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DC29-F850-9568-BD92-0250F9F6A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endParaRPr lang="bs-Latn-BA" sz="1700" dirty="0"/>
          </a:p>
          <a:p>
            <a:pPr lvl="0"/>
            <a:r>
              <a:rPr lang="en-US" sz="1700" dirty="0"/>
              <a:t>intention of a customer </a:t>
            </a:r>
            <a:endParaRPr lang="bs-Latn-BA" sz="1700" dirty="0"/>
          </a:p>
          <a:p>
            <a:pPr lvl="0"/>
            <a:r>
              <a:rPr lang="en-US" sz="1700" dirty="0"/>
              <a:t>no predefined orders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7604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Python, Flask, OpenAI API</a:t>
            </a:r>
            <a:endParaRPr lang="bs-Latn-BA" sz="1700" dirty="0"/>
          </a:p>
          <a:p>
            <a:r>
              <a:rPr lang="en-US" sz="1700" dirty="0"/>
              <a:t>JavaScript, CSS, CSRF Protect</a:t>
            </a:r>
          </a:p>
          <a:p>
            <a:r>
              <a:rPr lang="en-US" sz="1700" dirty="0"/>
              <a:t> External APIs for weather/news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Run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 Install required packages</a:t>
            </a:r>
          </a:p>
          <a:p>
            <a:r>
              <a:rPr lang="en-US" sz="1700" dirty="0"/>
              <a:t> Provide API keys in .env file</a:t>
            </a:r>
          </a:p>
          <a:p>
            <a:r>
              <a:rPr lang="en-US" sz="1700" dirty="0"/>
              <a:t>Run: python app.py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with more features, languages, and intelligent behavior enhancements.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The project is a simulation of a ChatGPT-like assistant named Future Assistant. It acts as a personal assistant to help users with everyday tasks. Currently, it supports English and four functionalities, with plans to expand.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Goals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E7D2A5-CB2A-3CE3-C2EA-E3F5F8129F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2182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Users interact with the assistant by asking questions about supported features. Responses are presented through a graphical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The assistant uses autonomy, reasoning, and intention analysis to provide accurate and context-aware responses using real-time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A377E8-303E-1630-4427-277DC6789E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6259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Non-functional Requirements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EABEBC-37C6-D26C-138A-350A69FF4D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80545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Developed with Flask, JavaScript, CSS. Includes animated clock visuals using static and moving images.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Domain Entities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sz="1700" dirty="0"/>
              <a:t>Prompt</a:t>
            </a:r>
          </a:p>
          <a:p>
            <a:r>
              <a:rPr sz="1700" dirty="0"/>
              <a:t>System Prompt</a:t>
            </a:r>
          </a:p>
          <a:p>
            <a:r>
              <a:rPr sz="1700" dirty="0"/>
              <a:t>Message</a:t>
            </a:r>
          </a:p>
          <a:p>
            <a:r>
              <a:rPr sz="1700" dirty="0"/>
              <a:t>Model</a:t>
            </a:r>
          </a:p>
          <a:p>
            <a:r>
              <a:rPr sz="1700" dirty="0"/>
              <a:t>Response</a:t>
            </a:r>
          </a:p>
          <a:p>
            <a:r>
              <a:rPr sz="1700" dirty="0"/>
              <a:t>OpenAI API Client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254</Words>
  <Application>Microsoft Office PowerPoint</Application>
  <PresentationFormat>On-screen Show (4:3)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Chat GPT prompt – Future Assistant</vt:lpstr>
      <vt:lpstr>Project Overview</vt:lpstr>
      <vt:lpstr>Goals</vt:lpstr>
      <vt:lpstr>Scenarios</vt:lpstr>
      <vt:lpstr>Background</vt:lpstr>
      <vt:lpstr>Functional Requirements</vt:lpstr>
      <vt:lpstr>Non-functional Requirements</vt:lpstr>
      <vt:lpstr>System Design</vt:lpstr>
      <vt:lpstr>Domain Entities</vt:lpstr>
      <vt:lpstr>Behaviour - Autonomy</vt:lpstr>
      <vt:lpstr>Behaviour - Reasoning</vt:lpstr>
      <vt:lpstr>Behaviour - Intentions</vt:lpstr>
      <vt:lpstr>Technologies Used</vt:lpstr>
      <vt:lpstr>Run Instructions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Faruk Kardovic</cp:lastModifiedBy>
  <cp:revision>2</cp:revision>
  <dcterms:created xsi:type="dcterms:W3CDTF">2013-01-27T09:14:16Z</dcterms:created>
  <dcterms:modified xsi:type="dcterms:W3CDTF">2025-07-07T07:19:20Z</dcterms:modified>
  <cp:category/>
</cp:coreProperties>
</file>